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692063-7CA3-4110-8E32-9D3EC24D3B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6C7C4F-3390-4EB3-9CE8-84B382D1D9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AA5703-5576-4C51-9BEE-A88E918489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795F72-67D2-4A33-992A-5D7F7583C4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691631-2489-4050-A9AB-AF7EB97E23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B6BAD2-9693-49F4-AE3A-A33D07892E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F15CCD-2D08-4BD5-ABD8-C2EC10A251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455917-0D27-4FA6-BAEB-D86E51AAAF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11B48-2451-4DEA-A8C3-70EF13D120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9389F0-EFA0-48AA-8F6F-BF0ACAFF7C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B84486-B571-42B5-BCE7-98FA7DCA1B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5F6D2C-5F36-4DDF-93AC-8487696686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E256499-3D4F-45D5-BABB-D75BBCE9B90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839320" y="1656000"/>
            <a:ext cx="2200680" cy="20847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4860000" y="313848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HomeHelp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340000" y="343440"/>
            <a:ext cx="5447880" cy="48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2124000" y="684000"/>
            <a:ext cx="5580000" cy="68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4200" spc="-1" strike="noStrike">
                <a:solidFill>
                  <a:srgbClr val="000000"/>
                </a:solidFill>
                <a:latin typeface="Arial"/>
              </a:rPr>
              <a:t>Próposito</a:t>
            </a:r>
            <a:endParaRPr b="1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252000" y="1661760"/>
            <a:ext cx="95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Oferecer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facilidade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segurança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eficiêcia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para contratantes em busca de serviços à domicilio e para prestadores desses serviços.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2124000" y="684000"/>
            <a:ext cx="5580000" cy="68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4200" spc="-1" strike="noStrike">
                <a:solidFill>
                  <a:srgbClr val="000000"/>
                </a:solidFill>
                <a:latin typeface="Arial"/>
              </a:rPr>
              <a:t>Problema</a:t>
            </a:r>
            <a:endParaRPr b="1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252000" y="1661760"/>
            <a:ext cx="95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Serviços à domicilio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expoem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trabalhadores e contratantes a situações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inseguras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Depende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de indicações pessoais para conectá-los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Esse processo demanda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tempo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Algumas áreas de trabalho são dominadas por homens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2124000" y="684000"/>
            <a:ext cx="5580000" cy="68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4200" spc="-1" strike="noStrike">
                <a:solidFill>
                  <a:srgbClr val="000000"/>
                </a:solidFill>
                <a:latin typeface="Arial"/>
              </a:rPr>
              <a:t>Solução</a:t>
            </a:r>
            <a:endParaRPr b="1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52000" y="1661760"/>
            <a:ext cx="954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Mais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segurança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Plataforma para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conectar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clientes e prestadores de serviços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Filtros baseado em tipos de serviço, pagamento e avaliação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Acesso a cometários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Grande variedade de ocupações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Eficiência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Mais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 oportunidades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para mulheres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2124000" y="684000"/>
            <a:ext cx="5580000" cy="68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4200" spc="-1" strike="noStrike">
                <a:solidFill>
                  <a:srgbClr val="000000"/>
                </a:solidFill>
                <a:latin typeface="Arial"/>
              </a:rPr>
              <a:t>Mercado</a:t>
            </a:r>
            <a:endParaRPr b="1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252000" y="1661760"/>
            <a:ext cx="954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Para contratantes: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Pessoas com alta carga horária de trabalho/estudo;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Adultos de 25-50 anos (gerações X e Y);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Pessoas na classe média-alta;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Pessoas com filho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Mulheres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Para contratados: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Mulheres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Pessoas em busca de emprego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Pessoas com habilidades para serviços a domicílio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2124000" y="684000"/>
            <a:ext cx="5580000" cy="68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4200" spc="-1" strike="noStrike">
                <a:solidFill>
                  <a:srgbClr val="000000"/>
                </a:solidFill>
                <a:latin typeface="Arial"/>
              </a:rPr>
              <a:t>Estrutura de custos</a:t>
            </a:r>
            <a:endParaRPr b="1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52000" y="1661760"/>
            <a:ext cx="954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Servidores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Desenvolvimento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Infraestrutura de TI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Design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Parcerias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2124000" y="684000"/>
            <a:ext cx="5580000" cy="68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4200" spc="-1" strike="noStrike">
                <a:solidFill>
                  <a:srgbClr val="000000"/>
                </a:solidFill>
                <a:latin typeface="Arial"/>
              </a:rPr>
              <a:t>Fluxo de receita</a:t>
            </a:r>
            <a:endParaRPr b="1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52000" y="1661760"/>
            <a:ext cx="954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Receita Variável: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Cobranças dentro do serviço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Parcerias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Receita Recorrente: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Assinatura Premium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Propagandas direcionadas inseridas no aplicativo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2023-06-11T17:51:41Z</dcterms:created>
  <dc:creator/>
  <dc:description/>
  <dc:language>pt-BR</dc:language>
  <cp:lastModifiedBy/>
  <dcterms:modified xsi:type="dcterms:W3CDTF">2023-06-11T19:11:18Z</dcterms:modified>
  <cp:revision>1</cp:revision>
  <dc:subject/>
  <dc:title/>
</cp:coreProperties>
</file>