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2A0008"/>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image" Target="../media/image16.jpg"/><Relationship Id="rId5" Type="http://schemas.openxmlformats.org/officeDocument/2006/relationships/image" Target="../media/image20.jpg"/><Relationship Id="rId4" Type="http://schemas.openxmlformats.org/officeDocument/2006/relationships/image" Target="../media/image19.jpg"/></Relationships>
</file>

<file path=ppt/diagrams/_rels/drawing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image" Target="../media/image16.jpg"/><Relationship Id="rId5" Type="http://schemas.openxmlformats.org/officeDocument/2006/relationships/image" Target="../media/image20.jpg"/><Relationship Id="rId4" Type="http://schemas.openxmlformats.org/officeDocument/2006/relationships/image" Target="../media/image19.jpg"/></Relationships>
</file>

<file path=ppt/diagrams/colors1.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6F207E-4054-44A2-8D96-989238E0F3D2}" type="doc">
      <dgm:prSet loTypeId="urn:microsoft.com/office/officeart/2008/layout/VerticalAccentList" loCatId="list" qsTypeId="urn:microsoft.com/office/officeart/2005/8/quickstyle/simple1" qsCatId="simple" csTypeId="urn:microsoft.com/office/officeart/2005/8/colors/accent4_4" csCatId="accent4" phldr="1"/>
      <dgm:spPr/>
      <dgm:t>
        <a:bodyPr/>
        <a:lstStyle/>
        <a:p>
          <a:endParaRPr lang="es-PE"/>
        </a:p>
      </dgm:t>
    </dgm:pt>
    <dgm:pt modelId="{D254B7B1-4B04-470D-8E38-F13EA47CDF6E}">
      <dgm:prSet phldrT="[Texto]"/>
      <dgm:spPr/>
      <dgm:t>
        <a:bodyPr/>
        <a:lstStyle/>
        <a:p>
          <a:r>
            <a:rPr lang="es-PE" b="1" i="0" dirty="0">
              <a:effectLst>
                <a:outerShdw blurRad="38100" dist="38100" dir="2700000" algn="tl">
                  <a:srgbClr val="000000">
                    <a:alpha val="43137"/>
                  </a:srgbClr>
                </a:outerShdw>
              </a:effectLst>
              <a:latin typeface="Caviar Dreams" panose="020B0602020204090504" pitchFamily="34" charset="0"/>
            </a:rPr>
            <a:t>Iónicos:</a:t>
          </a:r>
          <a:endParaRPr lang="es-PE" b="1" dirty="0">
            <a:effectLst>
              <a:outerShdw blurRad="38100" dist="38100" dir="2700000" algn="tl">
                <a:srgbClr val="000000">
                  <a:alpha val="43137"/>
                </a:srgbClr>
              </a:outerShdw>
            </a:effectLst>
            <a:latin typeface="Caviar Dreams" panose="020B0602020204090504" pitchFamily="34" charset="0"/>
          </a:endParaRPr>
        </a:p>
      </dgm:t>
    </dgm:pt>
    <dgm:pt modelId="{C11B730B-AAC1-49FC-8A5B-ADEC7573619C}" type="parTrans" cxnId="{3A94096B-694F-4D75-B993-CA9A58CC92A8}">
      <dgm:prSet/>
      <dgm:spPr/>
      <dgm:t>
        <a:bodyPr/>
        <a:lstStyle/>
        <a:p>
          <a:endParaRPr lang="es-PE">
            <a:latin typeface="Caviar Dreams" panose="020B0602020204090504" pitchFamily="34" charset="0"/>
          </a:endParaRPr>
        </a:p>
      </dgm:t>
    </dgm:pt>
    <dgm:pt modelId="{782008DB-EDAA-43D8-8E53-56F1A139C95F}" type="sibTrans" cxnId="{3A94096B-694F-4D75-B993-CA9A58CC92A8}">
      <dgm:prSet/>
      <dgm:spPr/>
      <dgm:t>
        <a:bodyPr/>
        <a:lstStyle/>
        <a:p>
          <a:endParaRPr lang="es-PE">
            <a:latin typeface="Caviar Dreams" panose="020B0602020204090504" pitchFamily="34" charset="0"/>
          </a:endParaRPr>
        </a:p>
      </dgm:t>
    </dgm:pt>
    <dgm:pt modelId="{47C4131D-6559-421E-90DD-BD8BD05AEFC8}">
      <dgm:prSet phldrT="[Texto]"/>
      <dgm:spPr/>
      <dgm:t>
        <a:bodyPr/>
        <a:lstStyle/>
        <a:p>
          <a:r>
            <a:rPr lang="es-PE" b="0" i="0" dirty="0">
              <a:latin typeface="Caviar Dreams" panose="020B0602020204090504" pitchFamily="34" charset="0"/>
            </a:rPr>
            <a:t>Son</a:t>
          </a:r>
          <a:r>
            <a:rPr lang="es-ES" b="0" i="0" dirty="0">
              <a:latin typeface="Caviar Dreams" panose="020B0602020204090504" pitchFamily="34" charset="0"/>
            </a:rPr>
            <a:t> capaces de detectar los gases de combustión.</a:t>
          </a:r>
          <a:endParaRPr lang="es-PE" dirty="0">
            <a:latin typeface="Caviar Dreams" panose="020B0602020204090504" pitchFamily="34" charset="0"/>
          </a:endParaRPr>
        </a:p>
      </dgm:t>
    </dgm:pt>
    <dgm:pt modelId="{73FA3E23-5430-4506-B76C-BA130A668D7B}" type="parTrans" cxnId="{16AD1320-171D-4515-B15A-E76EF7C04B8E}">
      <dgm:prSet/>
      <dgm:spPr/>
      <dgm:t>
        <a:bodyPr/>
        <a:lstStyle/>
        <a:p>
          <a:endParaRPr lang="es-PE">
            <a:latin typeface="Caviar Dreams" panose="020B0602020204090504" pitchFamily="34" charset="0"/>
          </a:endParaRPr>
        </a:p>
      </dgm:t>
    </dgm:pt>
    <dgm:pt modelId="{BB4B1335-ABD2-461B-96BB-CDCD8C844872}" type="sibTrans" cxnId="{16AD1320-171D-4515-B15A-E76EF7C04B8E}">
      <dgm:prSet/>
      <dgm:spPr/>
      <dgm:t>
        <a:bodyPr/>
        <a:lstStyle/>
        <a:p>
          <a:endParaRPr lang="es-PE">
            <a:latin typeface="Caviar Dreams" panose="020B0602020204090504" pitchFamily="34" charset="0"/>
          </a:endParaRPr>
        </a:p>
      </dgm:t>
    </dgm:pt>
    <dgm:pt modelId="{EA0FA377-FC14-4913-AC19-D5534945C428}">
      <dgm:prSet phldrT="[Texto]"/>
      <dgm:spPr/>
      <dgm:t>
        <a:bodyPr/>
        <a:lstStyle/>
        <a:p>
          <a:r>
            <a:rPr lang="es-PE" b="0" i="0" dirty="0">
              <a:effectLst>
                <a:outerShdw blurRad="38100" dist="38100" dir="2700000" algn="tl">
                  <a:srgbClr val="000000">
                    <a:alpha val="43137"/>
                  </a:srgbClr>
                </a:outerShdw>
              </a:effectLst>
              <a:latin typeface="Caviar Dreams" panose="020B0602020204090504" pitchFamily="34" charset="0"/>
            </a:rPr>
            <a:t>Ópticos</a:t>
          </a:r>
          <a:endParaRPr lang="es-PE" dirty="0">
            <a:effectLst>
              <a:outerShdw blurRad="38100" dist="38100" dir="2700000" algn="tl">
                <a:srgbClr val="000000">
                  <a:alpha val="43137"/>
                </a:srgbClr>
              </a:outerShdw>
            </a:effectLst>
            <a:latin typeface="Caviar Dreams" panose="020B0602020204090504" pitchFamily="34" charset="0"/>
          </a:endParaRPr>
        </a:p>
      </dgm:t>
    </dgm:pt>
    <dgm:pt modelId="{7D6C8660-BE1A-47A4-A02C-1D1E26ED090E}" type="parTrans" cxnId="{69B27795-F6BA-407A-ABF7-49D4EDBCAA6D}">
      <dgm:prSet/>
      <dgm:spPr/>
      <dgm:t>
        <a:bodyPr/>
        <a:lstStyle/>
        <a:p>
          <a:endParaRPr lang="es-PE">
            <a:latin typeface="Caviar Dreams" panose="020B0602020204090504" pitchFamily="34" charset="0"/>
          </a:endParaRPr>
        </a:p>
      </dgm:t>
    </dgm:pt>
    <dgm:pt modelId="{C7FB765C-3730-4DC4-8F19-C690124A5916}" type="sibTrans" cxnId="{69B27795-F6BA-407A-ABF7-49D4EDBCAA6D}">
      <dgm:prSet/>
      <dgm:spPr/>
      <dgm:t>
        <a:bodyPr/>
        <a:lstStyle/>
        <a:p>
          <a:endParaRPr lang="es-PE">
            <a:latin typeface="Caviar Dreams" panose="020B0602020204090504" pitchFamily="34" charset="0"/>
          </a:endParaRPr>
        </a:p>
      </dgm:t>
    </dgm:pt>
    <dgm:pt modelId="{2B84A15D-1CEA-405C-BC0E-5BAE7D43520A}">
      <dgm:prSet phldrT="[Texto]"/>
      <dgm:spPr/>
      <dgm:t>
        <a:bodyPr/>
        <a:lstStyle/>
        <a:p>
          <a:r>
            <a:rPr lang="es-ES" b="0" i="0" dirty="0">
              <a:latin typeface="Caviar Dreams" panose="020B0602020204090504" pitchFamily="34" charset="0"/>
            </a:rPr>
            <a:t>Se caracterizan por utilizar células fotoeléctricas, las cuales se activan rápidamente al notar presencia de humo.</a:t>
          </a:r>
          <a:endParaRPr lang="es-PE" dirty="0">
            <a:latin typeface="Caviar Dreams" panose="020B0602020204090504" pitchFamily="34" charset="0"/>
          </a:endParaRPr>
        </a:p>
      </dgm:t>
    </dgm:pt>
    <dgm:pt modelId="{133D663C-7C67-4EC1-9245-F4CE36A22789}" type="parTrans" cxnId="{F1631C3B-DEE7-4D5B-9928-927B570EB947}">
      <dgm:prSet/>
      <dgm:spPr/>
      <dgm:t>
        <a:bodyPr/>
        <a:lstStyle/>
        <a:p>
          <a:endParaRPr lang="es-PE">
            <a:latin typeface="Caviar Dreams" panose="020B0602020204090504" pitchFamily="34" charset="0"/>
          </a:endParaRPr>
        </a:p>
      </dgm:t>
    </dgm:pt>
    <dgm:pt modelId="{D5ADB0EF-79C5-490A-B1F1-8261C1379E3C}" type="sibTrans" cxnId="{F1631C3B-DEE7-4D5B-9928-927B570EB947}">
      <dgm:prSet/>
      <dgm:spPr/>
      <dgm:t>
        <a:bodyPr/>
        <a:lstStyle/>
        <a:p>
          <a:endParaRPr lang="es-PE">
            <a:latin typeface="Caviar Dreams" panose="020B0602020204090504" pitchFamily="34" charset="0"/>
          </a:endParaRPr>
        </a:p>
      </dgm:t>
    </dgm:pt>
    <dgm:pt modelId="{F822BC90-51F0-462D-A5C9-C662C1F7A104}" type="pres">
      <dgm:prSet presAssocID="{A86F207E-4054-44A2-8D96-989238E0F3D2}" presName="Name0" presStyleCnt="0">
        <dgm:presLayoutVars>
          <dgm:chMax/>
          <dgm:chPref/>
          <dgm:dir/>
        </dgm:presLayoutVars>
      </dgm:prSet>
      <dgm:spPr/>
    </dgm:pt>
    <dgm:pt modelId="{C5381E77-006D-4FFB-A3C8-F97F0ABC402A}" type="pres">
      <dgm:prSet presAssocID="{D254B7B1-4B04-470D-8E38-F13EA47CDF6E}" presName="parenttextcomposite" presStyleCnt="0"/>
      <dgm:spPr/>
    </dgm:pt>
    <dgm:pt modelId="{90A8C09A-4212-4372-B60C-879C2EAE18B5}" type="pres">
      <dgm:prSet presAssocID="{D254B7B1-4B04-470D-8E38-F13EA47CDF6E}" presName="parenttext" presStyleLbl="revTx" presStyleIdx="0" presStyleCnt="2">
        <dgm:presLayoutVars>
          <dgm:chMax/>
          <dgm:chPref val="2"/>
          <dgm:bulletEnabled val="1"/>
        </dgm:presLayoutVars>
      </dgm:prSet>
      <dgm:spPr/>
    </dgm:pt>
    <dgm:pt modelId="{3355CFD2-3B7D-49F9-B1F3-3E708BD0FA60}" type="pres">
      <dgm:prSet presAssocID="{D254B7B1-4B04-470D-8E38-F13EA47CDF6E}" presName="composite" presStyleCnt="0"/>
      <dgm:spPr/>
    </dgm:pt>
    <dgm:pt modelId="{469D9C82-94CA-4ABB-8C31-E3E2D5344792}" type="pres">
      <dgm:prSet presAssocID="{D254B7B1-4B04-470D-8E38-F13EA47CDF6E}" presName="chevron1" presStyleLbl="alignNode1" presStyleIdx="0" presStyleCnt="14"/>
      <dgm:spPr/>
    </dgm:pt>
    <dgm:pt modelId="{4DB7E4BE-71B9-4AE2-B50D-4786B1C3DC8C}" type="pres">
      <dgm:prSet presAssocID="{D254B7B1-4B04-470D-8E38-F13EA47CDF6E}" presName="chevron2" presStyleLbl="alignNode1" presStyleIdx="1" presStyleCnt="14"/>
      <dgm:spPr/>
    </dgm:pt>
    <dgm:pt modelId="{1ECC689F-8B34-4948-A541-8E5E4F1DAD0D}" type="pres">
      <dgm:prSet presAssocID="{D254B7B1-4B04-470D-8E38-F13EA47CDF6E}" presName="chevron3" presStyleLbl="alignNode1" presStyleIdx="2" presStyleCnt="14"/>
      <dgm:spPr/>
    </dgm:pt>
    <dgm:pt modelId="{3149A574-E09B-407E-906C-133FC5D6F6A6}" type="pres">
      <dgm:prSet presAssocID="{D254B7B1-4B04-470D-8E38-F13EA47CDF6E}" presName="chevron4" presStyleLbl="alignNode1" presStyleIdx="3" presStyleCnt="14"/>
      <dgm:spPr/>
    </dgm:pt>
    <dgm:pt modelId="{821134E6-45B0-476F-BCBD-B1A0DCF500DC}" type="pres">
      <dgm:prSet presAssocID="{D254B7B1-4B04-470D-8E38-F13EA47CDF6E}" presName="chevron5" presStyleLbl="alignNode1" presStyleIdx="4" presStyleCnt="14"/>
      <dgm:spPr/>
    </dgm:pt>
    <dgm:pt modelId="{64FBFD27-D035-4208-9902-4761C64E4128}" type="pres">
      <dgm:prSet presAssocID="{D254B7B1-4B04-470D-8E38-F13EA47CDF6E}" presName="chevron6" presStyleLbl="alignNode1" presStyleIdx="5" presStyleCnt="14"/>
      <dgm:spPr/>
    </dgm:pt>
    <dgm:pt modelId="{03541D11-2C07-46D8-8EFC-DBF445E1AF9D}" type="pres">
      <dgm:prSet presAssocID="{D254B7B1-4B04-470D-8E38-F13EA47CDF6E}" presName="chevron7" presStyleLbl="alignNode1" presStyleIdx="6" presStyleCnt="14"/>
      <dgm:spPr/>
    </dgm:pt>
    <dgm:pt modelId="{8707EE07-8C7D-4A60-920D-0F0DFAEA8110}" type="pres">
      <dgm:prSet presAssocID="{D254B7B1-4B04-470D-8E38-F13EA47CDF6E}" presName="childtext" presStyleLbl="solidFgAcc1" presStyleIdx="0" presStyleCnt="2">
        <dgm:presLayoutVars>
          <dgm:chMax/>
          <dgm:chPref val="0"/>
          <dgm:bulletEnabled val="1"/>
        </dgm:presLayoutVars>
      </dgm:prSet>
      <dgm:spPr/>
    </dgm:pt>
    <dgm:pt modelId="{557B3849-7B3A-4B98-A925-4832E419D019}" type="pres">
      <dgm:prSet presAssocID="{782008DB-EDAA-43D8-8E53-56F1A139C95F}" presName="sibTrans" presStyleCnt="0"/>
      <dgm:spPr/>
    </dgm:pt>
    <dgm:pt modelId="{EE67813C-00C8-4688-B7D9-68A9E24DFFF4}" type="pres">
      <dgm:prSet presAssocID="{EA0FA377-FC14-4913-AC19-D5534945C428}" presName="parenttextcomposite" presStyleCnt="0"/>
      <dgm:spPr/>
    </dgm:pt>
    <dgm:pt modelId="{27663064-78D5-49BB-A4E5-9875027CC494}" type="pres">
      <dgm:prSet presAssocID="{EA0FA377-FC14-4913-AC19-D5534945C428}" presName="parenttext" presStyleLbl="revTx" presStyleIdx="1" presStyleCnt="2">
        <dgm:presLayoutVars>
          <dgm:chMax/>
          <dgm:chPref val="2"/>
          <dgm:bulletEnabled val="1"/>
        </dgm:presLayoutVars>
      </dgm:prSet>
      <dgm:spPr/>
    </dgm:pt>
    <dgm:pt modelId="{15701964-2A9E-4C95-A4F9-B3C7AEEDB742}" type="pres">
      <dgm:prSet presAssocID="{EA0FA377-FC14-4913-AC19-D5534945C428}" presName="composite" presStyleCnt="0"/>
      <dgm:spPr/>
    </dgm:pt>
    <dgm:pt modelId="{FB21AF34-A52C-41D4-8662-6553720645D6}" type="pres">
      <dgm:prSet presAssocID="{EA0FA377-FC14-4913-AC19-D5534945C428}" presName="chevron1" presStyleLbl="alignNode1" presStyleIdx="7" presStyleCnt="14"/>
      <dgm:spPr/>
    </dgm:pt>
    <dgm:pt modelId="{0E60D539-C80E-4616-9EC3-28475CC64D0D}" type="pres">
      <dgm:prSet presAssocID="{EA0FA377-FC14-4913-AC19-D5534945C428}" presName="chevron2" presStyleLbl="alignNode1" presStyleIdx="8" presStyleCnt="14"/>
      <dgm:spPr/>
    </dgm:pt>
    <dgm:pt modelId="{58FE1D55-99A4-40DA-B57A-E68C4A7BF4AD}" type="pres">
      <dgm:prSet presAssocID="{EA0FA377-FC14-4913-AC19-D5534945C428}" presName="chevron3" presStyleLbl="alignNode1" presStyleIdx="9" presStyleCnt="14"/>
      <dgm:spPr/>
    </dgm:pt>
    <dgm:pt modelId="{FAA69CD4-9A1E-448D-B260-293EDA576A30}" type="pres">
      <dgm:prSet presAssocID="{EA0FA377-FC14-4913-AC19-D5534945C428}" presName="chevron4" presStyleLbl="alignNode1" presStyleIdx="10" presStyleCnt="14"/>
      <dgm:spPr/>
    </dgm:pt>
    <dgm:pt modelId="{A6D4359E-DB32-4869-97AC-3033F5CBF31C}" type="pres">
      <dgm:prSet presAssocID="{EA0FA377-FC14-4913-AC19-D5534945C428}" presName="chevron5" presStyleLbl="alignNode1" presStyleIdx="11" presStyleCnt="14"/>
      <dgm:spPr/>
    </dgm:pt>
    <dgm:pt modelId="{24C66095-3EC6-4D6E-9970-7C2014A94CBA}" type="pres">
      <dgm:prSet presAssocID="{EA0FA377-FC14-4913-AC19-D5534945C428}" presName="chevron6" presStyleLbl="alignNode1" presStyleIdx="12" presStyleCnt="14"/>
      <dgm:spPr/>
    </dgm:pt>
    <dgm:pt modelId="{41C43CB6-3866-44EB-896C-741E2C5E1054}" type="pres">
      <dgm:prSet presAssocID="{EA0FA377-FC14-4913-AC19-D5534945C428}" presName="chevron7" presStyleLbl="alignNode1" presStyleIdx="13" presStyleCnt="14"/>
      <dgm:spPr/>
    </dgm:pt>
    <dgm:pt modelId="{33321F61-DC16-46F9-8071-B5B883A4CAF4}" type="pres">
      <dgm:prSet presAssocID="{EA0FA377-FC14-4913-AC19-D5534945C428}" presName="childtext" presStyleLbl="solidFgAcc1" presStyleIdx="1" presStyleCnt="2">
        <dgm:presLayoutVars>
          <dgm:chMax/>
          <dgm:chPref val="0"/>
          <dgm:bulletEnabled val="1"/>
        </dgm:presLayoutVars>
      </dgm:prSet>
      <dgm:spPr/>
    </dgm:pt>
  </dgm:ptLst>
  <dgm:cxnLst>
    <dgm:cxn modelId="{16AD1320-171D-4515-B15A-E76EF7C04B8E}" srcId="{D254B7B1-4B04-470D-8E38-F13EA47CDF6E}" destId="{47C4131D-6559-421E-90DD-BD8BD05AEFC8}" srcOrd="0" destOrd="0" parTransId="{73FA3E23-5430-4506-B76C-BA130A668D7B}" sibTransId="{BB4B1335-ABD2-461B-96BB-CDCD8C844872}"/>
    <dgm:cxn modelId="{F1631C3B-DEE7-4D5B-9928-927B570EB947}" srcId="{EA0FA377-FC14-4913-AC19-D5534945C428}" destId="{2B84A15D-1CEA-405C-BC0E-5BAE7D43520A}" srcOrd="0" destOrd="0" parTransId="{133D663C-7C67-4EC1-9245-F4CE36A22789}" sibTransId="{D5ADB0EF-79C5-490A-B1F1-8261C1379E3C}"/>
    <dgm:cxn modelId="{2B71EF64-31D4-46AA-906A-986F32E4CB25}" type="presOf" srcId="{47C4131D-6559-421E-90DD-BD8BD05AEFC8}" destId="{8707EE07-8C7D-4A60-920D-0F0DFAEA8110}" srcOrd="0" destOrd="0" presId="urn:microsoft.com/office/officeart/2008/layout/VerticalAccentList"/>
    <dgm:cxn modelId="{3A94096B-694F-4D75-B993-CA9A58CC92A8}" srcId="{A86F207E-4054-44A2-8D96-989238E0F3D2}" destId="{D254B7B1-4B04-470D-8E38-F13EA47CDF6E}" srcOrd="0" destOrd="0" parTransId="{C11B730B-AAC1-49FC-8A5B-ADEC7573619C}" sibTransId="{782008DB-EDAA-43D8-8E53-56F1A139C95F}"/>
    <dgm:cxn modelId="{69B27795-F6BA-407A-ABF7-49D4EDBCAA6D}" srcId="{A86F207E-4054-44A2-8D96-989238E0F3D2}" destId="{EA0FA377-FC14-4913-AC19-D5534945C428}" srcOrd="1" destOrd="0" parTransId="{7D6C8660-BE1A-47A4-A02C-1D1E26ED090E}" sibTransId="{C7FB765C-3730-4DC4-8F19-C690124A5916}"/>
    <dgm:cxn modelId="{CE51C0B6-49FF-447B-AC5D-9AF0EDF3210D}" type="presOf" srcId="{2B84A15D-1CEA-405C-BC0E-5BAE7D43520A}" destId="{33321F61-DC16-46F9-8071-B5B883A4CAF4}" srcOrd="0" destOrd="0" presId="urn:microsoft.com/office/officeart/2008/layout/VerticalAccentList"/>
    <dgm:cxn modelId="{175613C3-9943-44DF-A6E2-DB16E132CCB9}" type="presOf" srcId="{EA0FA377-FC14-4913-AC19-D5534945C428}" destId="{27663064-78D5-49BB-A4E5-9875027CC494}" srcOrd="0" destOrd="0" presId="urn:microsoft.com/office/officeart/2008/layout/VerticalAccentList"/>
    <dgm:cxn modelId="{99D341DF-852D-4BCD-B53E-22A8CC325654}" type="presOf" srcId="{A86F207E-4054-44A2-8D96-989238E0F3D2}" destId="{F822BC90-51F0-462D-A5C9-C662C1F7A104}" srcOrd="0" destOrd="0" presId="urn:microsoft.com/office/officeart/2008/layout/VerticalAccentList"/>
    <dgm:cxn modelId="{403B96F6-8CC9-4300-A06E-AA70E2CCC33F}" type="presOf" srcId="{D254B7B1-4B04-470D-8E38-F13EA47CDF6E}" destId="{90A8C09A-4212-4372-B60C-879C2EAE18B5}" srcOrd="0" destOrd="0" presId="urn:microsoft.com/office/officeart/2008/layout/VerticalAccentList"/>
    <dgm:cxn modelId="{6ED1E349-BBB2-40B6-A456-71732DDBBFCD}" type="presParOf" srcId="{F822BC90-51F0-462D-A5C9-C662C1F7A104}" destId="{C5381E77-006D-4FFB-A3C8-F97F0ABC402A}" srcOrd="0" destOrd="0" presId="urn:microsoft.com/office/officeart/2008/layout/VerticalAccentList"/>
    <dgm:cxn modelId="{8BDD47BF-81DA-40B7-A77D-D62E011DBB9E}" type="presParOf" srcId="{C5381E77-006D-4FFB-A3C8-F97F0ABC402A}" destId="{90A8C09A-4212-4372-B60C-879C2EAE18B5}" srcOrd="0" destOrd="0" presId="urn:microsoft.com/office/officeart/2008/layout/VerticalAccentList"/>
    <dgm:cxn modelId="{C2C8275D-3B8E-4D73-AE93-5B85EAA23F58}" type="presParOf" srcId="{F822BC90-51F0-462D-A5C9-C662C1F7A104}" destId="{3355CFD2-3B7D-49F9-B1F3-3E708BD0FA60}" srcOrd="1" destOrd="0" presId="urn:microsoft.com/office/officeart/2008/layout/VerticalAccentList"/>
    <dgm:cxn modelId="{8A039DC9-1A0E-4CB8-BD9B-7EB249B37030}" type="presParOf" srcId="{3355CFD2-3B7D-49F9-B1F3-3E708BD0FA60}" destId="{469D9C82-94CA-4ABB-8C31-E3E2D5344792}" srcOrd="0" destOrd="0" presId="urn:microsoft.com/office/officeart/2008/layout/VerticalAccentList"/>
    <dgm:cxn modelId="{776F8BA5-395F-459F-9483-8A40EFBD056B}" type="presParOf" srcId="{3355CFD2-3B7D-49F9-B1F3-3E708BD0FA60}" destId="{4DB7E4BE-71B9-4AE2-B50D-4786B1C3DC8C}" srcOrd="1" destOrd="0" presId="urn:microsoft.com/office/officeart/2008/layout/VerticalAccentList"/>
    <dgm:cxn modelId="{ABFB5E1B-F609-42F3-B323-7778E0026D1E}" type="presParOf" srcId="{3355CFD2-3B7D-49F9-B1F3-3E708BD0FA60}" destId="{1ECC689F-8B34-4948-A541-8E5E4F1DAD0D}" srcOrd="2" destOrd="0" presId="urn:microsoft.com/office/officeart/2008/layout/VerticalAccentList"/>
    <dgm:cxn modelId="{D288B4DD-B28F-443F-BBAA-82BA89861A99}" type="presParOf" srcId="{3355CFD2-3B7D-49F9-B1F3-3E708BD0FA60}" destId="{3149A574-E09B-407E-906C-133FC5D6F6A6}" srcOrd="3" destOrd="0" presId="urn:microsoft.com/office/officeart/2008/layout/VerticalAccentList"/>
    <dgm:cxn modelId="{FE159D2C-B060-4CC5-A60C-844F9CF367B5}" type="presParOf" srcId="{3355CFD2-3B7D-49F9-B1F3-3E708BD0FA60}" destId="{821134E6-45B0-476F-BCBD-B1A0DCF500DC}" srcOrd="4" destOrd="0" presId="urn:microsoft.com/office/officeart/2008/layout/VerticalAccentList"/>
    <dgm:cxn modelId="{40BC1694-4D4E-4CAD-9DB5-537084B01FF5}" type="presParOf" srcId="{3355CFD2-3B7D-49F9-B1F3-3E708BD0FA60}" destId="{64FBFD27-D035-4208-9902-4761C64E4128}" srcOrd="5" destOrd="0" presId="urn:microsoft.com/office/officeart/2008/layout/VerticalAccentList"/>
    <dgm:cxn modelId="{DBDD6799-795D-409B-A2C5-715A730905CA}" type="presParOf" srcId="{3355CFD2-3B7D-49F9-B1F3-3E708BD0FA60}" destId="{03541D11-2C07-46D8-8EFC-DBF445E1AF9D}" srcOrd="6" destOrd="0" presId="urn:microsoft.com/office/officeart/2008/layout/VerticalAccentList"/>
    <dgm:cxn modelId="{9564590A-F76F-4705-A967-5CDF3B378BD4}" type="presParOf" srcId="{3355CFD2-3B7D-49F9-B1F3-3E708BD0FA60}" destId="{8707EE07-8C7D-4A60-920D-0F0DFAEA8110}" srcOrd="7" destOrd="0" presId="urn:microsoft.com/office/officeart/2008/layout/VerticalAccentList"/>
    <dgm:cxn modelId="{37713031-8BD0-4377-9EB3-7942DD92ADA0}" type="presParOf" srcId="{F822BC90-51F0-462D-A5C9-C662C1F7A104}" destId="{557B3849-7B3A-4B98-A925-4832E419D019}" srcOrd="2" destOrd="0" presId="urn:microsoft.com/office/officeart/2008/layout/VerticalAccentList"/>
    <dgm:cxn modelId="{FEFDEDD5-7C0E-4260-B400-4007FB2555A8}" type="presParOf" srcId="{F822BC90-51F0-462D-A5C9-C662C1F7A104}" destId="{EE67813C-00C8-4688-B7D9-68A9E24DFFF4}" srcOrd="3" destOrd="0" presId="urn:microsoft.com/office/officeart/2008/layout/VerticalAccentList"/>
    <dgm:cxn modelId="{59E15552-B018-402C-8D18-BBF0F89ECF09}" type="presParOf" srcId="{EE67813C-00C8-4688-B7D9-68A9E24DFFF4}" destId="{27663064-78D5-49BB-A4E5-9875027CC494}" srcOrd="0" destOrd="0" presId="urn:microsoft.com/office/officeart/2008/layout/VerticalAccentList"/>
    <dgm:cxn modelId="{C4F76143-B883-40BA-A24B-013DD5122BE5}" type="presParOf" srcId="{F822BC90-51F0-462D-A5C9-C662C1F7A104}" destId="{15701964-2A9E-4C95-A4F9-B3C7AEEDB742}" srcOrd="4" destOrd="0" presId="urn:microsoft.com/office/officeart/2008/layout/VerticalAccentList"/>
    <dgm:cxn modelId="{CA4B50ED-7F40-43D2-A690-24737792161A}" type="presParOf" srcId="{15701964-2A9E-4C95-A4F9-B3C7AEEDB742}" destId="{FB21AF34-A52C-41D4-8662-6553720645D6}" srcOrd="0" destOrd="0" presId="urn:microsoft.com/office/officeart/2008/layout/VerticalAccentList"/>
    <dgm:cxn modelId="{E9D9C2A0-7E2F-490B-9B02-FC4B24218D2E}" type="presParOf" srcId="{15701964-2A9E-4C95-A4F9-B3C7AEEDB742}" destId="{0E60D539-C80E-4616-9EC3-28475CC64D0D}" srcOrd="1" destOrd="0" presId="urn:microsoft.com/office/officeart/2008/layout/VerticalAccentList"/>
    <dgm:cxn modelId="{0E1D6E62-DDA7-48E5-B441-B6E42CF5BA5A}" type="presParOf" srcId="{15701964-2A9E-4C95-A4F9-B3C7AEEDB742}" destId="{58FE1D55-99A4-40DA-B57A-E68C4A7BF4AD}" srcOrd="2" destOrd="0" presId="urn:microsoft.com/office/officeart/2008/layout/VerticalAccentList"/>
    <dgm:cxn modelId="{71A7C8C8-BA9B-42EB-9FBA-EF2ABB53E7F5}" type="presParOf" srcId="{15701964-2A9E-4C95-A4F9-B3C7AEEDB742}" destId="{FAA69CD4-9A1E-448D-B260-293EDA576A30}" srcOrd="3" destOrd="0" presId="urn:microsoft.com/office/officeart/2008/layout/VerticalAccentList"/>
    <dgm:cxn modelId="{03F236EC-A262-49E3-803D-C44FAF52363C}" type="presParOf" srcId="{15701964-2A9E-4C95-A4F9-B3C7AEEDB742}" destId="{A6D4359E-DB32-4869-97AC-3033F5CBF31C}" srcOrd="4" destOrd="0" presId="urn:microsoft.com/office/officeart/2008/layout/VerticalAccentList"/>
    <dgm:cxn modelId="{2AED1CBB-01A0-474C-B3B9-060B33188D79}" type="presParOf" srcId="{15701964-2A9E-4C95-A4F9-B3C7AEEDB742}" destId="{24C66095-3EC6-4D6E-9970-7C2014A94CBA}" srcOrd="5" destOrd="0" presId="urn:microsoft.com/office/officeart/2008/layout/VerticalAccentList"/>
    <dgm:cxn modelId="{A70D78CF-162D-4DC1-842E-ABD459B66EEF}" type="presParOf" srcId="{15701964-2A9E-4C95-A4F9-B3C7AEEDB742}" destId="{41C43CB6-3866-44EB-896C-741E2C5E1054}" srcOrd="6" destOrd="0" presId="urn:microsoft.com/office/officeart/2008/layout/VerticalAccentList"/>
    <dgm:cxn modelId="{E6C4A74C-41BA-4911-8586-1CFB312B4BC9}" type="presParOf" srcId="{15701964-2A9E-4C95-A4F9-B3C7AEEDB742}" destId="{33321F61-DC16-46F9-8071-B5B883A4CAF4}" srcOrd="7"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FC471483-EFEE-4CF7-BFBB-FF98FEBCF030}" type="doc">
      <dgm:prSet loTypeId="urn:microsoft.com/office/officeart/2005/8/layout/vList2" loCatId="list" qsTypeId="urn:microsoft.com/office/officeart/2005/8/quickstyle/simple5" qsCatId="simple" csTypeId="urn:microsoft.com/office/officeart/2005/8/colors/accent4_1" csCatId="accent4" phldr="1"/>
      <dgm:spPr/>
      <dgm:t>
        <a:bodyPr/>
        <a:lstStyle/>
        <a:p>
          <a:endParaRPr lang="es-PE"/>
        </a:p>
      </dgm:t>
    </dgm:pt>
    <dgm:pt modelId="{762C1D94-15DB-4F53-805B-F04D941C927B}">
      <dgm:prSet phldrT="[Texto]" custT="1"/>
      <dgm:spPr/>
      <dgm:t>
        <a:bodyPr/>
        <a:lstStyle/>
        <a:p>
          <a:r>
            <a:rPr lang="es-PE" sz="4800" b="0" i="0" dirty="0">
              <a:latin typeface="Austein Script" pitchFamily="2" charset="0"/>
            </a:rPr>
            <a:t>Térmicos</a:t>
          </a:r>
          <a:endParaRPr lang="es-PE" sz="4800" dirty="0">
            <a:latin typeface="Austein Script" pitchFamily="2" charset="0"/>
          </a:endParaRPr>
        </a:p>
      </dgm:t>
    </dgm:pt>
    <dgm:pt modelId="{D32EABF8-07EB-4AAE-87EF-017428BF9FD7}" type="parTrans" cxnId="{9C52502D-BA24-4CA9-865C-671058CD4C35}">
      <dgm:prSet/>
      <dgm:spPr/>
      <dgm:t>
        <a:bodyPr/>
        <a:lstStyle/>
        <a:p>
          <a:endParaRPr lang="es-PE"/>
        </a:p>
      </dgm:t>
    </dgm:pt>
    <dgm:pt modelId="{9F5E5A13-7D6B-41F9-930D-AC4B6F4929C6}" type="sibTrans" cxnId="{9C52502D-BA24-4CA9-865C-671058CD4C35}">
      <dgm:prSet/>
      <dgm:spPr/>
      <dgm:t>
        <a:bodyPr/>
        <a:lstStyle/>
        <a:p>
          <a:endParaRPr lang="es-PE"/>
        </a:p>
      </dgm:t>
    </dgm:pt>
    <dgm:pt modelId="{DB0BFC35-8A7B-4C42-9A50-70744EEBD1B7}">
      <dgm:prSet phldrT="[Texto]" custT="1"/>
      <dgm:spPr/>
      <dgm:t>
        <a:bodyPr/>
        <a:lstStyle/>
        <a:p>
          <a:r>
            <a:rPr lang="es-ES" sz="2000" b="0" i="0" dirty="0"/>
            <a:t>También conocidos como detectores de temperatura fija, son uno de los más utilizados. Se activan cuando la temperatura del aire logra alcanzar un límite establecido.</a:t>
          </a:r>
          <a:endParaRPr lang="es-PE" sz="2000" dirty="0"/>
        </a:p>
      </dgm:t>
    </dgm:pt>
    <dgm:pt modelId="{8073BE13-C95C-4BCC-8227-C207EE755A8B}" type="parTrans" cxnId="{00AEB150-20E2-44E7-B6D4-0B96ADAE679A}">
      <dgm:prSet/>
      <dgm:spPr/>
      <dgm:t>
        <a:bodyPr/>
        <a:lstStyle/>
        <a:p>
          <a:endParaRPr lang="es-PE"/>
        </a:p>
      </dgm:t>
    </dgm:pt>
    <dgm:pt modelId="{4133A742-EE8E-4E1E-AA7C-6062B584ABE1}" type="sibTrans" cxnId="{00AEB150-20E2-44E7-B6D4-0B96ADAE679A}">
      <dgm:prSet/>
      <dgm:spPr/>
      <dgm:t>
        <a:bodyPr/>
        <a:lstStyle/>
        <a:p>
          <a:endParaRPr lang="es-PE"/>
        </a:p>
      </dgm:t>
    </dgm:pt>
    <dgm:pt modelId="{00B3F58C-66ED-4C53-8AC0-244DDB26A31A}">
      <dgm:prSet phldrT="[Texto]" custT="1"/>
      <dgm:spPr/>
      <dgm:t>
        <a:bodyPr/>
        <a:lstStyle/>
        <a:p>
          <a:r>
            <a:rPr lang="es-PE" sz="4800" b="0" i="0" dirty="0">
              <a:latin typeface="Austein Script" pitchFamily="2" charset="0"/>
            </a:rPr>
            <a:t>Térmico – </a:t>
          </a:r>
          <a:r>
            <a:rPr lang="es-PE" sz="4800" b="0" i="0" dirty="0" err="1">
              <a:latin typeface="Austein Script" pitchFamily="2" charset="0"/>
            </a:rPr>
            <a:t>Velocimétricos</a:t>
          </a:r>
          <a:endParaRPr lang="es-PE" sz="4800" dirty="0">
            <a:latin typeface="Austein Script" pitchFamily="2" charset="0"/>
          </a:endParaRPr>
        </a:p>
      </dgm:t>
    </dgm:pt>
    <dgm:pt modelId="{B5879657-F988-40D6-BF1D-BBB2E49E287C}" type="parTrans" cxnId="{569AF81D-FEE1-493C-A93D-060517075CF9}">
      <dgm:prSet/>
      <dgm:spPr/>
      <dgm:t>
        <a:bodyPr/>
        <a:lstStyle/>
        <a:p>
          <a:endParaRPr lang="es-PE"/>
        </a:p>
      </dgm:t>
    </dgm:pt>
    <dgm:pt modelId="{53232A6F-4913-4425-A688-D045EF629F9B}" type="sibTrans" cxnId="{569AF81D-FEE1-493C-A93D-060517075CF9}">
      <dgm:prSet/>
      <dgm:spPr/>
      <dgm:t>
        <a:bodyPr/>
        <a:lstStyle/>
        <a:p>
          <a:endParaRPr lang="es-PE"/>
        </a:p>
      </dgm:t>
    </dgm:pt>
    <dgm:pt modelId="{DA2BADDA-609B-4D27-8730-677736A854BF}">
      <dgm:prSet phldrT="[Texto]" custT="1"/>
      <dgm:spPr/>
      <dgm:t>
        <a:bodyPr/>
        <a:lstStyle/>
        <a:p>
          <a:r>
            <a:rPr lang="es-ES" sz="2000" b="0" i="0" dirty="0"/>
            <a:t>Cuando hay un incremento rápido en la temperatura del aire que los rodea, se activan. Normalmente la temperatura mínima que necesitan es de 8</a:t>
          </a:r>
          <a:r>
            <a:rPr lang="es-ES" sz="2000" b="0" i="0" baseline="30000" dirty="0"/>
            <a:t>0</a:t>
          </a:r>
          <a:r>
            <a:rPr lang="es-ES" sz="2000" b="0" i="0" dirty="0"/>
            <a:t>C.</a:t>
          </a:r>
          <a:endParaRPr lang="es-PE" sz="2000" dirty="0"/>
        </a:p>
      </dgm:t>
    </dgm:pt>
    <dgm:pt modelId="{01F03164-0497-49A9-95EF-C0AB5E1FCEDD}" type="parTrans" cxnId="{70FB51D2-4605-4A7B-ACA6-E24E3F0BC441}">
      <dgm:prSet/>
      <dgm:spPr/>
      <dgm:t>
        <a:bodyPr/>
        <a:lstStyle/>
        <a:p>
          <a:endParaRPr lang="es-PE"/>
        </a:p>
      </dgm:t>
    </dgm:pt>
    <dgm:pt modelId="{CABC16B1-86FB-4FB9-A074-343B502ECB9D}" type="sibTrans" cxnId="{70FB51D2-4605-4A7B-ACA6-E24E3F0BC441}">
      <dgm:prSet/>
      <dgm:spPr/>
      <dgm:t>
        <a:bodyPr/>
        <a:lstStyle/>
        <a:p>
          <a:endParaRPr lang="es-PE"/>
        </a:p>
      </dgm:t>
    </dgm:pt>
    <dgm:pt modelId="{3B51E549-ED19-4ADC-BF81-0AB7E81FEBDD}" type="pres">
      <dgm:prSet presAssocID="{FC471483-EFEE-4CF7-BFBB-FF98FEBCF030}" presName="linear" presStyleCnt="0">
        <dgm:presLayoutVars>
          <dgm:animLvl val="lvl"/>
          <dgm:resizeHandles val="exact"/>
        </dgm:presLayoutVars>
      </dgm:prSet>
      <dgm:spPr/>
    </dgm:pt>
    <dgm:pt modelId="{5CD00575-54B7-43A6-B668-E081BE8D3FB7}" type="pres">
      <dgm:prSet presAssocID="{762C1D94-15DB-4F53-805B-F04D941C927B}" presName="parentText" presStyleLbl="node1" presStyleIdx="0" presStyleCnt="2">
        <dgm:presLayoutVars>
          <dgm:chMax val="0"/>
          <dgm:bulletEnabled val="1"/>
        </dgm:presLayoutVars>
      </dgm:prSet>
      <dgm:spPr/>
    </dgm:pt>
    <dgm:pt modelId="{BBA01C30-C5FD-4C3F-BEFF-941DF50D0FED}" type="pres">
      <dgm:prSet presAssocID="{762C1D94-15DB-4F53-805B-F04D941C927B}" presName="childText" presStyleLbl="revTx" presStyleIdx="0" presStyleCnt="2">
        <dgm:presLayoutVars>
          <dgm:bulletEnabled val="1"/>
        </dgm:presLayoutVars>
      </dgm:prSet>
      <dgm:spPr/>
    </dgm:pt>
    <dgm:pt modelId="{68793EB8-BB2C-425D-8EEA-A3D12918D9D3}" type="pres">
      <dgm:prSet presAssocID="{00B3F58C-66ED-4C53-8AC0-244DDB26A31A}" presName="parentText" presStyleLbl="node1" presStyleIdx="1" presStyleCnt="2">
        <dgm:presLayoutVars>
          <dgm:chMax val="0"/>
          <dgm:bulletEnabled val="1"/>
        </dgm:presLayoutVars>
      </dgm:prSet>
      <dgm:spPr/>
    </dgm:pt>
    <dgm:pt modelId="{239EFBCB-73AB-42D4-9791-AEB60F14ABD2}" type="pres">
      <dgm:prSet presAssocID="{00B3F58C-66ED-4C53-8AC0-244DDB26A31A}" presName="childText" presStyleLbl="revTx" presStyleIdx="1" presStyleCnt="2">
        <dgm:presLayoutVars>
          <dgm:bulletEnabled val="1"/>
        </dgm:presLayoutVars>
      </dgm:prSet>
      <dgm:spPr/>
    </dgm:pt>
  </dgm:ptLst>
  <dgm:cxnLst>
    <dgm:cxn modelId="{569AF81D-FEE1-493C-A93D-060517075CF9}" srcId="{FC471483-EFEE-4CF7-BFBB-FF98FEBCF030}" destId="{00B3F58C-66ED-4C53-8AC0-244DDB26A31A}" srcOrd="1" destOrd="0" parTransId="{B5879657-F988-40D6-BF1D-BBB2E49E287C}" sibTransId="{53232A6F-4913-4425-A688-D045EF629F9B}"/>
    <dgm:cxn modelId="{9C52502D-BA24-4CA9-865C-671058CD4C35}" srcId="{FC471483-EFEE-4CF7-BFBB-FF98FEBCF030}" destId="{762C1D94-15DB-4F53-805B-F04D941C927B}" srcOrd="0" destOrd="0" parTransId="{D32EABF8-07EB-4AAE-87EF-017428BF9FD7}" sibTransId="{9F5E5A13-7D6B-41F9-930D-AC4B6F4929C6}"/>
    <dgm:cxn modelId="{00AEB150-20E2-44E7-B6D4-0B96ADAE679A}" srcId="{762C1D94-15DB-4F53-805B-F04D941C927B}" destId="{DB0BFC35-8A7B-4C42-9A50-70744EEBD1B7}" srcOrd="0" destOrd="0" parTransId="{8073BE13-C95C-4BCC-8227-C207EE755A8B}" sibTransId="{4133A742-EE8E-4E1E-AA7C-6062B584ABE1}"/>
    <dgm:cxn modelId="{9AB67F93-494D-4665-BB23-6561D5B32364}" type="presOf" srcId="{DA2BADDA-609B-4D27-8730-677736A854BF}" destId="{239EFBCB-73AB-42D4-9791-AEB60F14ABD2}" srcOrd="0" destOrd="0" presId="urn:microsoft.com/office/officeart/2005/8/layout/vList2"/>
    <dgm:cxn modelId="{C5AA33A4-58ED-4529-9831-8453F975EA3C}" type="presOf" srcId="{FC471483-EFEE-4CF7-BFBB-FF98FEBCF030}" destId="{3B51E549-ED19-4ADC-BF81-0AB7E81FEBDD}" srcOrd="0" destOrd="0" presId="urn:microsoft.com/office/officeart/2005/8/layout/vList2"/>
    <dgm:cxn modelId="{7B8B2CB2-9C5C-4FEE-B176-BE1BF95D969B}" type="presOf" srcId="{00B3F58C-66ED-4C53-8AC0-244DDB26A31A}" destId="{68793EB8-BB2C-425D-8EEA-A3D12918D9D3}" srcOrd="0" destOrd="0" presId="urn:microsoft.com/office/officeart/2005/8/layout/vList2"/>
    <dgm:cxn modelId="{0D7923CE-B477-44B8-9738-E151ABE3F508}" type="presOf" srcId="{762C1D94-15DB-4F53-805B-F04D941C927B}" destId="{5CD00575-54B7-43A6-B668-E081BE8D3FB7}" srcOrd="0" destOrd="0" presId="urn:microsoft.com/office/officeart/2005/8/layout/vList2"/>
    <dgm:cxn modelId="{70FB51D2-4605-4A7B-ACA6-E24E3F0BC441}" srcId="{00B3F58C-66ED-4C53-8AC0-244DDB26A31A}" destId="{DA2BADDA-609B-4D27-8730-677736A854BF}" srcOrd="0" destOrd="0" parTransId="{01F03164-0497-49A9-95EF-C0AB5E1FCEDD}" sibTransId="{CABC16B1-86FB-4FB9-A074-343B502ECB9D}"/>
    <dgm:cxn modelId="{2A371AED-7D2F-4B35-A107-E326D18D3A3F}" type="presOf" srcId="{DB0BFC35-8A7B-4C42-9A50-70744EEBD1B7}" destId="{BBA01C30-C5FD-4C3F-BEFF-941DF50D0FED}" srcOrd="0" destOrd="0" presId="urn:microsoft.com/office/officeart/2005/8/layout/vList2"/>
    <dgm:cxn modelId="{A2EA6F7C-2322-4D84-AFD9-C0CA77F311E3}" type="presParOf" srcId="{3B51E549-ED19-4ADC-BF81-0AB7E81FEBDD}" destId="{5CD00575-54B7-43A6-B668-E081BE8D3FB7}" srcOrd="0" destOrd="0" presId="urn:microsoft.com/office/officeart/2005/8/layout/vList2"/>
    <dgm:cxn modelId="{B7BB157C-51B0-4C75-AFD3-3DCC3788BC4F}" type="presParOf" srcId="{3B51E549-ED19-4ADC-BF81-0AB7E81FEBDD}" destId="{BBA01C30-C5FD-4C3F-BEFF-941DF50D0FED}" srcOrd="1" destOrd="0" presId="urn:microsoft.com/office/officeart/2005/8/layout/vList2"/>
    <dgm:cxn modelId="{77F2C487-9A3A-4CBE-8144-BD78A67407A2}" type="presParOf" srcId="{3B51E549-ED19-4ADC-BF81-0AB7E81FEBDD}" destId="{68793EB8-BB2C-425D-8EEA-A3D12918D9D3}" srcOrd="2" destOrd="0" presId="urn:microsoft.com/office/officeart/2005/8/layout/vList2"/>
    <dgm:cxn modelId="{1960DB4E-8093-4123-9BC9-15503A480547}" type="presParOf" srcId="{3B51E549-ED19-4ADC-BF81-0AB7E81FEBDD}" destId="{239EFBCB-73AB-42D4-9791-AEB60F14ABD2}"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5344DAB-928C-43E4-A3A6-F6B9344E901F}" type="doc">
      <dgm:prSet loTypeId="urn:microsoft.com/office/officeart/2008/layout/LinedList" loCatId="list" qsTypeId="urn:microsoft.com/office/officeart/2005/8/quickstyle/simple1" qsCatId="simple" csTypeId="urn:microsoft.com/office/officeart/2005/8/colors/accent4_4" csCatId="accent4" phldr="1"/>
      <dgm:spPr/>
      <dgm:t>
        <a:bodyPr/>
        <a:lstStyle/>
        <a:p>
          <a:endParaRPr lang="es-PE"/>
        </a:p>
      </dgm:t>
    </dgm:pt>
    <dgm:pt modelId="{389E4E04-93F2-4B00-8047-5BF4C4DD8137}">
      <dgm:prSet phldrT="[Texto]" custT="1"/>
      <dgm:spPr/>
      <dgm:t>
        <a:bodyPr vert="vert270" anchor="ctr"/>
        <a:lstStyle/>
        <a:p>
          <a:pPr algn="ctr"/>
          <a:r>
            <a:rPr lang="es-ES" sz="2400" b="1" dirty="0">
              <a:latin typeface="Amaranth" panose="02000503050000020004" pitchFamily="2" charset="0"/>
            </a:rPr>
            <a:t>PARTES DE UN SISTEMA DE ALARMA</a:t>
          </a:r>
          <a:endParaRPr lang="es-PE" sz="2400" b="1" dirty="0">
            <a:latin typeface="Amaranth" panose="02000503050000020004" pitchFamily="2" charset="0"/>
          </a:endParaRPr>
        </a:p>
      </dgm:t>
    </dgm:pt>
    <dgm:pt modelId="{1F29CB44-AF23-4813-8279-03E7F06DECCA}" type="parTrans" cxnId="{90C53C44-CA6D-4D53-88D0-43ED68490B6F}">
      <dgm:prSet/>
      <dgm:spPr/>
      <dgm:t>
        <a:bodyPr/>
        <a:lstStyle/>
        <a:p>
          <a:endParaRPr lang="es-PE" sz="1500">
            <a:latin typeface="Century Gothic" panose="020B0502020202020204" pitchFamily="34" charset="0"/>
          </a:endParaRPr>
        </a:p>
      </dgm:t>
    </dgm:pt>
    <dgm:pt modelId="{F4F5E9EA-F70E-4B54-BF72-83226F4DC6C2}" type="sibTrans" cxnId="{90C53C44-CA6D-4D53-88D0-43ED68490B6F}">
      <dgm:prSet/>
      <dgm:spPr/>
      <dgm:t>
        <a:bodyPr/>
        <a:lstStyle/>
        <a:p>
          <a:endParaRPr lang="es-PE" sz="1500">
            <a:latin typeface="Century Gothic" panose="020B0502020202020204" pitchFamily="34" charset="0"/>
          </a:endParaRPr>
        </a:p>
      </dgm:t>
    </dgm:pt>
    <dgm:pt modelId="{281BA806-BEC1-42C6-A970-C7BEB6977D3C}">
      <dgm:prSet phldrT="[Texto]" custT="1"/>
      <dgm:spPr/>
      <dgm:t>
        <a:bodyPr/>
        <a:lstStyle/>
        <a:p>
          <a:r>
            <a:rPr lang="es-ES" sz="1500" b="1" dirty="0">
              <a:latin typeface="Century Gothic" panose="020B0502020202020204" pitchFamily="34" charset="0"/>
            </a:rPr>
            <a:t>PANEL CENTRAL: </a:t>
          </a:r>
          <a:r>
            <a:rPr lang="es-ES" sz="1500" dirty="0">
              <a:latin typeface="Century Gothic" panose="020B0502020202020204" pitchFamily="34" charset="0"/>
            </a:rPr>
            <a:t>Consiste en un gabinete metálico o de PVC, donde se alojan la tarjeta principal, un transformador para reducir el voltaje de 220 a 16 voltios y una batería de respaldo de energía</a:t>
          </a:r>
          <a:endParaRPr lang="es-PE" sz="1500" dirty="0">
            <a:latin typeface="Century Gothic" panose="020B0502020202020204" pitchFamily="34" charset="0"/>
          </a:endParaRPr>
        </a:p>
      </dgm:t>
    </dgm:pt>
    <dgm:pt modelId="{D9C7746C-C8A6-423B-9B9F-D288667EC929}" type="parTrans" cxnId="{FBB0340E-747F-4AA7-BC53-76CCDAFF7F26}">
      <dgm:prSet/>
      <dgm:spPr/>
      <dgm:t>
        <a:bodyPr/>
        <a:lstStyle/>
        <a:p>
          <a:endParaRPr lang="es-PE" sz="1500">
            <a:latin typeface="Century Gothic" panose="020B0502020202020204" pitchFamily="34" charset="0"/>
          </a:endParaRPr>
        </a:p>
      </dgm:t>
    </dgm:pt>
    <dgm:pt modelId="{F2C0BB98-53E5-4A6C-8803-EC69B857A6C5}" type="sibTrans" cxnId="{FBB0340E-747F-4AA7-BC53-76CCDAFF7F26}">
      <dgm:prSet/>
      <dgm:spPr/>
      <dgm:t>
        <a:bodyPr/>
        <a:lstStyle/>
        <a:p>
          <a:endParaRPr lang="es-PE" sz="1500">
            <a:latin typeface="Century Gothic" panose="020B0502020202020204" pitchFamily="34" charset="0"/>
          </a:endParaRPr>
        </a:p>
      </dgm:t>
    </dgm:pt>
    <dgm:pt modelId="{5CD011CD-36BF-49D8-AE27-CD1B3F45BAC0}">
      <dgm:prSet phldrT="[Texto]" custT="1"/>
      <dgm:spPr/>
      <dgm:t>
        <a:bodyPr/>
        <a:lstStyle/>
        <a:p>
          <a:r>
            <a:rPr lang="es-ES" sz="1500" b="1" dirty="0">
              <a:latin typeface="Century Gothic" panose="020B0502020202020204" pitchFamily="34" charset="0"/>
            </a:rPr>
            <a:t>TARJETA PRINCIPAL: </a:t>
          </a:r>
          <a:r>
            <a:rPr lang="es-ES" sz="1500" dirty="0">
              <a:latin typeface="Century Gothic" panose="020B0502020202020204" pitchFamily="34" charset="0"/>
            </a:rPr>
            <a:t>La tarjeta principal es el “cerebro” del sistema de alarmas y va instalada dentro del gabinete. Esta tarjeta cuenta con puertos para conectar el teclado, los sensores, la sirena y el sistema de comunicación.</a:t>
          </a:r>
          <a:endParaRPr lang="es-PE" sz="1500" dirty="0">
            <a:latin typeface="Century Gothic" panose="020B0502020202020204" pitchFamily="34" charset="0"/>
          </a:endParaRPr>
        </a:p>
      </dgm:t>
    </dgm:pt>
    <dgm:pt modelId="{23F38162-2AE7-445F-B95A-D83E2BF9E56D}" type="parTrans" cxnId="{BD5D7B95-FFC9-4FA8-847A-8530A2B30DEC}">
      <dgm:prSet/>
      <dgm:spPr/>
      <dgm:t>
        <a:bodyPr/>
        <a:lstStyle/>
        <a:p>
          <a:endParaRPr lang="es-PE" sz="1500">
            <a:latin typeface="Century Gothic" panose="020B0502020202020204" pitchFamily="34" charset="0"/>
          </a:endParaRPr>
        </a:p>
      </dgm:t>
    </dgm:pt>
    <dgm:pt modelId="{D9AC4349-A438-4B59-B238-BF82117A4DCD}" type="sibTrans" cxnId="{BD5D7B95-FFC9-4FA8-847A-8530A2B30DEC}">
      <dgm:prSet/>
      <dgm:spPr/>
      <dgm:t>
        <a:bodyPr/>
        <a:lstStyle/>
        <a:p>
          <a:endParaRPr lang="es-PE" sz="1500">
            <a:latin typeface="Century Gothic" panose="020B0502020202020204" pitchFamily="34" charset="0"/>
          </a:endParaRPr>
        </a:p>
      </dgm:t>
    </dgm:pt>
    <dgm:pt modelId="{3A6A9E8E-2270-408E-8EDC-FCF5AAE25FBF}">
      <dgm:prSet phldrT="[Texto]" custT="1"/>
      <dgm:spPr/>
      <dgm:t>
        <a:bodyPr/>
        <a:lstStyle/>
        <a:p>
          <a:r>
            <a:rPr lang="es-ES" sz="1500" b="1" dirty="0">
              <a:latin typeface="Century Gothic" panose="020B0502020202020204" pitchFamily="34" charset="0"/>
            </a:rPr>
            <a:t>TECLADO: </a:t>
          </a:r>
          <a:r>
            <a:rPr lang="es-ES" sz="1500" dirty="0">
              <a:latin typeface="Century Gothic" panose="020B0502020202020204" pitchFamily="34" charset="0"/>
            </a:rPr>
            <a:t>Es el elemento que permite al usuario armar y desarmar el sistema de alarmas por medio de un código numérico.</a:t>
          </a:r>
          <a:endParaRPr lang="es-PE" sz="1500" dirty="0">
            <a:latin typeface="Century Gothic" panose="020B0502020202020204" pitchFamily="34" charset="0"/>
          </a:endParaRPr>
        </a:p>
      </dgm:t>
    </dgm:pt>
    <dgm:pt modelId="{FFF8B144-AFC7-4020-B59E-F9009047144B}" type="parTrans" cxnId="{19DFFB7F-C3E6-4CA9-8B3F-DDC11ABF3D41}">
      <dgm:prSet/>
      <dgm:spPr/>
      <dgm:t>
        <a:bodyPr/>
        <a:lstStyle/>
        <a:p>
          <a:endParaRPr lang="es-PE" sz="1500">
            <a:latin typeface="Century Gothic" panose="020B0502020202020204" pitchFamily="34" charset="0"/>
          </a:endParaRPr>
        </a:p>
      </dgm:t>
    </dgm:pt>
    <dgm:pt modelId="{C8FED8F5-98AC-45BF-A710-FAD3B656DE94}" type="sibTrans" cxnId="{19DFFB7F-C3E6-4CA9-8B3F-DDC11ABF3D41}">
      <dgm:prSet/>
      <dgm:spPr/>
      <dgm:t>
        <a:bodyPr/>
        <a:lstStyle/>
        <a:p>
          <a:endParaRPr lang="es-PE" sz="1500">
            <a:latin typeface="Century Gothic" panose="020B0502020202020204" pitchFamily="34" charset="0"/>
          </a:endParaRPr>
        </a:p>
      </dgm:t>
    </dgm:pt>
    <dgm:pt modelId="{5D9A9D1E-0451-42FD-83D7-5325C42C36B6}">
      <dgm:prSet phldrT="[Texto]" custT="1"/>
      <dgm:spPr/>
      <dgm:t>
        <a:bodyPr/>
        <a:lstStyle/>
        <a:p>
          <a:r>
            <a:rPr lang="es-ES" sz="1500" b="1" dirty="0">
              <a:latin typeface="Century Gothic" panose="020B0502020202020204" pitchFamily="34" charset="0"/>
            </a:rPr>
            <a:t>SIRENA:</a:t>
          </a:r>
          <a:r>
            <a:rPr lang="es-ES" sz="1500" dirty="0">
              <a:latin typeface="Century Gothic" panose="020B0502020202020204" pitchFamily="34" charset="0"/>
            </a:rPr>
            <a:t> Es el elemento sonoro que realiza la función de aviso o alerta, emitiendo  un sonido potente cuando el sistema entra en alarma.</a:t>
          </a:r>
          <a:endParaRPr lang="es-PE" sz="1500" dirty="0">
            <a:latin typeface="Century Gothic" panose="020B0502020202020204" pitchFamily="34" charset="0"/>
          </a:endParaRPr>
        </a:p>
      </dgm:t>
    </dgm:pt>
    <dgm:pt modelId="{2B16FCEA-7CF6-4828-AAD9-2BF99C845000}" type="parTrans" cxnId="{03C89079-3E09-4918-8BAA-9D61319514F8}">
      <dgm:prSet/>
      <dgm:spPr/>
      <dgm:t>
        <a:bodyPr/>
        <a:lstStyle/>
        <a:p>
          <a:endParaRPr lang="es-PE" sz="1500">
            <a:latin typeface="Century Gothic" panose="020B0502020202020204" pitchFamily="34" charset="0"/>
          </a:endParaRPr>
        </a:p>
      </dgm:t>
    </dgm:pt>
    <dgm:pt modelId="{A97EB3D8-612F-484B-A117-85D6951C16FB}" type="sibTrans" cxnId="{03C89079-3E09-4918-8BAA-9D61319514F8}">
      <dgm:prSet/>
      <dgm:spPr/>
      <dgm:t>
        <a:bodyPr/>
        <a:lstStyle/>
        <a:p>
          <a:endParaRPr lang="es-PE" sz="1500">
            <a:latin typeface="Century Gothic" panose="020B0502020202020204" pitchFamily="34" charset="0"/>
          </a:endParaRPr>
        </a:p>
      </dgm:t>
    </dgm:pt>
    <dgm:pt modelId="{3F7CEB2F-CA2F-4D72-9099-1F9835EEFDEE}">
      <dgm:prSet phldrT="[Texto]" custT="1"/>
      <dgm:spPr/>
      <dgm:t>
        <a:bodyPr/>
        <a:lstStyle/>
        <a:p>
          <a:r>
            <a:rPr lang="es-ES" sz="1500" b="1" dirty="0">
              <a:latin typeface="Century Gothic" panose="020B0502020202020204" pitchFamily="34" charset="0"/>
            </a:rPr>
            <a:t>SENSORES: </a:t>
          </a:r>
          <a:r>
            <a:rPr lang="es-ES" sz="1500" dirty="0">
              <a:latin typeface="Century Gothic" panose="020B0502020202020204" pitchFamily="34" charset="0"/>
            </a:rPr>
            <a:t>son los dispositivos que realizan la función de detección de las situaciones anormales en un entorno determinado.</a:t>
          </a:r>
          <a:endParaRPr lang="es-PE" sz="1500" dirty="0">
            <a:latin typeface="Century Gothic" panose="020B0502020202020204" pitchFamily="34" charset="0"/>
          </a:endParaRPr>
        </a:p>
      </dgm:t>
    </dgm:pt>
    <dgm:pt modelId="{DE64A6C4-055A-4B55-B6B2-55557DFF76F6}" type="parTrans" cxnId="{7C65327C-9E98-4A98-85B8-154931421A91}">
      <dgm:prSet/>
      <dgm:spPr/>
      <dgm:t>
        <a:bodyPr/>
        <a:lstStyle/>
        <a:p>
          <a:endParaRPr lang="es-PE" sz="1500">
            <a:latin typeface="Century Gothic" panose="020B0502020202020204" pitchFamily="34" charset="0"/>
          </a:endParaRPr>
        </a:p>
      </dgm:t>
    </dgm:pt>
    <dgm:pt modelId="{8BFF4EA4-3D73-4621-90A6-A2B08660A106}" type="sibTrans" cxnId="{7C65327C-9E98-4A98-85B8-154931421A91}">
      <dgm:prSet/>
      <dgm:spPr/>
      <dgm:t>
        <a:bodyPr/>
        <a:lstStyle/>
        <a:p>
          <a:endParaRPr lang="es-PE" sz="1500">
            <a:latin typeface="Century Gothic" panose="020B0502020202020204" pitchFamily="34" charset="0"/>
          </a:endParaRPr>
        </a:p>
      </dgm:t>
    </dgm:pt>
    <dgm:pt modelId="{32493BCF-DADA-4473-972F-1F3D02AF7D23}" type="pres">
      <dgm:prSet presAssocID="{85344DAB-928C-43E4-A3A6-F6B9344E901F}" presName="vert0" presStyleCnt="0">
        <dgm:presLayoutVars>
          <dgm:dir/>
          <dgm:animOne val="branch"/>
          <dgm:animLvl val="lvl"/>
        </dgm:presLayoutVars>
      </dgm:prSet>
      <dgm:spPr/>
    </dgm:pt>
    <dgm:pt modelId="{09994D98-D931-4632-B8EA-E78E27450A71}" type="pres">
      <dgm:prSet presAssocID="{389E4E04-93F2-4B00-8047-5BF4C4DD8137}" presName="thickLine" presStyleLbl="alignNode1" presStyleIdx="0" presStyleCnt="1"/>
      <dgm:spPr/>
    </dgm:pt>
    <dgm:pt modelId="{3E593E2C-93C6-4DA7-8306-CFEC2B00B604}" type="pres">
      <dgm:prSet presAssocID="{389E4E04-93F2-4B00-8047-5BF4C4DD8137}" presName="horz1" presStyleCnt="0"/>
      <dgm:spPr/>
    </dgm:pt>
    <dgm:pt modelId="{513B040F-2A20-42AB-9ED1-8ABAC3F025E5}" type="pres">
      <dgm:prSet presAssocID="{389E4E04-93F2-4B00-8047-5BF4C4DD8137}" presName="tx1" presStyleLbl="revTx" presStyleIdx="0" presStyleCnt="6"/>
      <dgm:spPr/>
    </dgm:pt>
    <dgm:pt modelId="{E8C506B7-7632-4A9B-9D86-1FFF761F977E}" type="pres">
      <dgm:prSet presAssocID="{389E4E04-93F2-4B00-8047-5BF4C4DD8137}" presName="vert1" presStyleCnt="0"/>
      <dgm:spPr/>
    </dgm:pt>
    <dgm:pt modelId="{C8AB19E1-73D5-4423-85EF-BC38965BF07F}" type="pres">
      <dgm:prSet presAssocID="{281BA806-BEC1-42C6-A970-C7BEB6977D3C}" presName="vertSpace2a" presStyleCnt="0"/>
      <dgm:spPr/>
    </dgm:pt>
    <dgm:pt modelId="{CE5ACC71-A3F7-46A8-AB34-9E82E6A68CAC}" type="pres">
      <dgm:prSet presAssocID="{281BA806-BEC1-42C6-A970-C7BEB6977D3C}" presName="horz2" presStyleCnt="0"/>
      <dgm:spPr/>
    </dgm:pt>
    <dgm:pt modelId="{48AFEF05-8D00-4140-9E78-744E3922CAE5}" type="pres">
      <dgm:prSet presAssocID="{281BA806-BEC1-42C6-A970-C7BEB6977D3C}" presName="horzSpace2" presStyleCnt="0"/>
      <dgm:spPr/>
    </dgm:pt>
    <dgm:pt modelId="{71078329-221E-4D73-B78E-51117ECDC374}" type="pres">
      <dgm:prSet presAssocID="{281BA806-BEC1-42C6-A970-C7BEB6977D3C}" presName="tx2" presStyleLbl="revTx" presStyleIdx="1" presStyleCnt="6"/>
      <dgm:spPr/>
    </dgm:pt>
    <dgm:pt modelId="{10AA2745-6B3E-4BDC-A085-A0100D7B7BE8}" type="pres">
      <dgm:prSet presAssocID="{281BA806-BEC1-42C6-A970-C7BEB6977D3C}" presName="vert2" presStyleCnt="0"/>
      <dgm:spPr/>
    </dgm:pt>
    <dgm:pt modelId="{CE6692DE-DA92-4383-93B6-9230115E1623}" type="pres">
      <dgm:prSet presAssocID="{281BA806-BEC1-42C6-A970-C7BEB6977D3C}" presName="thinLine2b" presStyleLbl="callout" presStyleIdx="0" presStyleCnt="5"/>
      <dgm:spPr/>
    </dgm:pt>
    <dgm:pt modelId="{F11EFF02-56BC-4C93-B61C-BF3A60A6EDAB}" type="pres">
      <dgm:prSet presAssocID="{281BA806-BEC1-42C6-A970-C7BEB6977D3C}" presName="vertSpace2b" presStyleCnt="0"/>
      <dgm:spPr/>
    </dgm:pt>
    <dgm:pt modelId="{E6082A5E-852E-4668-AF42-CACF71939777}" type="pres">
      <dgm:prSet presAssocID="{5CD011CD-36BF-49D8-AE27-CD1B3F45BAC0}" presName="horz2" presStyleCnt="0"/>
      <dgm:spPr/>
    </dgm:pt>
    <dgm:pt modelId="{678EC4FA-7E37-4009-A13B-558A6C709D16}" type="pres">
      <dgm:prSet presAssocID="{5CD011CD-36BF-49D8-AE27-CD1B3F45BAC0}" presName="horzSpace2" presStyleCnt="0"/>
      <dgm:spPr/>
    </dgm:pt>
    <dgm:pt modelId="{04D5ED28-B504-4849-AE88-E9AC00A54B9A}" type="pres">
      <dgm:prSet presAssocID="{5CD011CD-36BF-49D8-AE27-CD1B3F45BAC0}" presName="tx2" presStyleLbl="revTx" presStyleIdx="2" presStyleCnt="6"/>
      <dgm:spPr/>
    </dgm:pt>
    <dgm:pt modelId="{D9699A80-5590-4C0D-8E81-636B1477E495}" type="pres">
      <dgm:prSet presAssocID="{5CD011CD-36BF-49D8-AE27-CD1B3F45BAC0}" presName="vert2" presStyleCnt="0"/>
      <dgm:spPr/>
    </dgm:pt>
    <dgm:pt modelId="{22C5CE61-BA11-412E-B92B-D027C9D83A8A}" type="pres">
      <dgm:prSet presAssocID="{5CD011CD-36BF-49D8-AE27-CD1B3F45BAC0}" presName="thinLine2b" presStyleLbl="callout" presStyleIdx="1" presStyleCnt="5"/>
      <dgm:spPr/>
    </dgm:pt>
    <dgm:pt modelId="{0FA8F469-85CC-4834-93E5-06A45BA650BD}" type="pres">
      <dgm:prSet presAssocID="{5CD011CD-36BF-49D8-AE27-CD1B3F45BAC0}" presName="vertSpace2b" presStyleCnt="0"/>
      <dgm:spPr/>
    </dgm:pt>
    <dgm:pt modelId="{9397ECE2-F057-446A-89B9-B11E6BEE5515}" type="pres">
      <dgm:prSet presAssocID="{3A6A9E8E-2270-408E-8EDC-FCF5AAE25FBF}" presName="horz2" presStyleCnt="0"/>
      <dgm:spPr/>
    </dgm:pt>
    <dgm:pt modelId="{63F0FD8B-C9AD-43F1-8B33-2C889B7754A3}" type="pres">
      <dgm:prSet presAssocID="{3A6A9E8E-2270-408E-8EDC-FCF5AAE25FBF}" presName="horzSpace2" presStyleCnt="0"/>
      <dgm:spPr/>
    </dgm:pt>
    <dgm:pt modelId="{FDC651D9-DD1A-40D9-A97D-ECFA396146EE}" type="pres">
      <dgm:prSet presAssocID="{3A6A9E8E-2270-408E-8EDC-FCF5AAE25FBF}" presName="tx2" presStyleLbl="revTx" presStyleIdx="3" presStyleCnt="6"/>
      <dgm:spPr/>
    </dgm:pt>
    <dgm:pt modelId="{802994FE-6BC0-452F-AA46-B27EA852DBC5}" type="pres">
      <dgm:prSet presAssocID="{3A6A9E8E-2270-408E-8EDC-FCF5AAE25FBF}" presName="vert2" presStyleCnt="0"/>
      <dgm:spPr/>
    </dgm:pt>
    <dgm:pt modelId="{1579027F-F529-47D0-A3B7-690EAA57FADA}" type="pres">
      <dgm:prSet presAssocID="{3A6A9E8E-2270-408E-8EDC-FCF5AAE25FBF}" presName="thinLine2b" presStyleLbl="callout" presStyleIdx="2" presStyleCnt="5"/>
      <dgm:spPr/>
    </dgm:pt>
    <dgm:pt modelId="{E863A04B-10DF-4810-AA22-6C21D9EF161B}" type="pres">
      <dgm:prSet presAssocID="{3A6A9E8E-2270-408E-8EDC-FCF5AAE25FBF}" presName="vertSpace2b" presStyleCnt="0"/>
      <dgm:spPr/>
    </dgm:pt>
    <dgm:pt modelId="{06652620-B09B-45BC-80AC-64DB14CE0F4C}" type="pres">
      <dgm:prSet presAssocID="{5D9A9D1E-0451-42FD-83D7-5325C42C36B6}" presName="horz2" presStyleCnt="0"/>
      <dgm:spPr/>
    </dgm:pt>
    <dgm:pt modelId="{EB985136-C3A2-4651-9B83-AA602C1F214B}" type="pres">
      <dgm:prSet presAssocID="{5D9A9D1E-0451-42FD-83D7-5325C42C36B6}" presName="horzSpace2" presStyleCnt="0"/>
      <dgm:spPr/>
    </dgm:pt>
    <dgm:pt modelId="{B7980A25-C4D1-4F61-9007-ABBEB42A685E}" type="pres">
      <dgm:prSet presAssocID="{5D9A9D1E-0451-42FD-83D7-5325C42C36B6}" presName="tx2" presStyleLbl="revTx" presStyleIdx="4" presStyleCnt="6"/>
      <dgm:spPr/>
    </dgm:pt>
    <dgm:pt modelId="{14E4EE0C-6C5D-4337-A698-AA24AFB9D49D}" type="pres">
      <dgm:prSet presAssocID="{5D9A9D1E-0451-42FD-83D7-5325C42C36B6}" presName="vert2" presStyleCnt="0"/>
      <dgm:spPr/>
    </dgm:pt>
    <dgm:pt modelId="{BEBEB26D-A671-45D2-867E-3D76652E5840}" type="pres">
      <dgm:prSet presAssocID="{5D9A9D1E-0451-42FD-83D7-5325C42C36B6}" presName="thinLine2b" presStyleLbl="callout" presStyleIdx="3" presStyleCnt="5"/>
      <dgm:spPr/>
    </dgm:pt>
    <dgm:pt modelId="{676B3E23-F715-472B-88F6-5BA574421552}" type="pres">
      <dgm:prSet presAssocID="{5D9A9D1E-0451-42FD-83D7-5325C42C36B6}" presName="vertSpace2b" presStyleCnt="0"/>
      <dgm:spPr/>
    </dgm:pt>
    <dgm:pt modelId="{1E0759D1-A99A-4BF4-82AA-52DA95EA84D2}" type="pres">
      <dgm:prSet presAssocID="{3F7CEB2F-CA2F-4D72-9099-1F9835EEFDEE}" presName="horz2" presStyleCnt="0"/>
      <dgm:spPr/>
    </dgm:pt>
    <dgm:pt modelId="{E9AADBC9-D3C4-433A-A613-F6037A944B6A}" type="pres">
      <dgm:prSet presAssocID="{3F7CEB2F-CA2F-4D72-9099-1F9835EEFDEE}" presName="horzSpace2" presStyleCnt="0"/>
      <dgm:spPr/>
    </dgm:pt>
    <dgm:pt modelId="{D333F072-BCDB-4AB9-A50F-FA7629D98198}" type="pres">
      <dgm:prSet presAssocID="{3F7CEB2F-CA2F-4D72-9099-1F9835EEFDEE}" presName="tx2" presStyleLbl="revTx" presStyleIdx="5" presStyleCnt="6"/>
      <dgm:spPr/>
    </dgm:pt>
    <dgm:pt modelId="{C38B9753-B2FC-4A29-AB60-5BD0E2622437}" type="pres">
      <dgm:prSet presAssocID="{3F7CEB2F-CA2F-4D72-9099-1F9835EEFDEE}" presName="vert2" presStyleCnt="0"/>
      <dgm:spPr/>
    </dgm:pt>
    <dgm:pt modelId="{09E122EC-3249-4421-B008-7CA9555427E4}" type="pres">
      <dgm:prSet presAssocID="{3F7CEB2F-CA2F-4D72-9099-1F9835EEFDEE}" presName="thinLine2b" presStyleLbl="callout" presStyleIdx="4" presStyleCnt="5"/>
      <dgm:spPr/>
    </dgm:pt>
    <dgm:pt modelId="{659295E8-E7ED-48E1-976D-CA02200517D2}" type="pres">
      <dgm:prSet presAssocID="{3F7CEB2F-CA2F-4D72-9099-1F9835EEFDEE}" presName="vertSpace2b" presStyleCnt="0"/>
      <dgm:spPr/>
    </dgm:pt>
  </dgm:ptLst>
  <dgm:cxnLst>
    <dgm:cxn modelId="{FBB0340E-747F-4AA7-BC53-76CCDAFF7F26}" srcId="{389E4E04-93F2-4B00-8047-5BF4C4DD8137}" destId="{281BA806-BEC1-42C6-A970-C7BEB6977D3C}" srcOrd="0" destOrd="0" parTransId="{D9C7746C-C8A6-423B-9B9F-D288667EC929}" sibTransId="{F2C0BB98-53E5-4A6C-8803-EC69B857A6C5}"/>
    <dgm:cxn modelId="{0B58AD3A-92F2-4492-A07F-C20231135110}" type="presOf" srcId="{5D9A9D1E-0451-42FD-83D7-5325C42C36B6}" destId="{B7980A25-C4D1-4F61-9007-ABBEB42A685E}" srcOrd="0" destOrd="0" presId="urn:microsoft.com/office/officeart/2008/layout/LinedList"/>
    <dgm:cxn modelId="{90C53C44-CA6D-4D53-88D0-43ED68490B6F}" srcId="{85344DAB-928C-43E4-A3A6-F6B9344E901F}" destId="{389E4E04-93F2-4B00-8047-5BF4C4DD8137}" srcOrd="0" destOrd="0" parTransId="{1F29CB44-AF23-4813-8279-03E7F06DECCA}" sibTransId="{F4F5E9EA-F70E-4B54-BF72-83226F4DC6C2}"/>
    <dgm:cxn modelId="{B1256450-E4E1-4341-AD4C-82B24076570A}" type="presOf" srcId="{5CD011CD-36BF-49D8-AE27-CD1B3F45BAC0}" destId="{04D5ED28-B504-4849-AE88-E9AC00A54B9A}" srcOrd="0" destOrd="0" presId="urn:microsoft.com/office/officeart/2008/layout/LinedList"/>
    <dgm:cxn modelId="{D5554073-EEA0-4555-9738-C8AB019BDA45}" type="presOf" srcId="{389E4E04-93F2-4B00-8047-5BF4C4DD8137}" destId="{513B040F-2A20-42AB-9ED1-8ABAC3F025E5}" srcOrd="0" destOrd="0" presId="urn:microsoft.com/office/officeart/2008/layout/LinedList"/>
    <dgm:cxn modelId="{ABABD955-A04D-48A3-B3D6-343AF9F2F548}" type="presOf" srcId="{85344DAB-928C-43E4-A3A6-F6B9344E901F}" destId="{32493BCF-DADA-4473-972F-1F3D02AF7D23}" srcOrd="0" destOrd="0" presId="urn:microsoft.com/office/officeart/2008/layout/LinedList"/>
    <dgm:cxn modelId="{03C89079-3E09-4918-8BAA-9D61319514F8}" srcId="{389E4E04-93F2-4B00-8047-5BF4C4DD8137}" destId="{5D9A9D1E-0451-42FD-83D7-5325C42C36B6}" srcOrd="3" destOrd="0" parTransId="{2B16FCEA-7CF6-4828-AAD9-2BF99C845000}" sibTransId="{A97EB3D8-612F-484B-A117-85D6951C16FB}"/>
    <dgm:cxn modelId="{7C65327C-9E98-4A98-85B8-154931421A91}" srcId="{389E4E04-93F2-4B00-8047-5BF4C4DD8137}" destId="{3F7CEB2F-CA2F-4D72-9099-1F9835EEFDEE}" srcOrd="4" destOrd="0" parTransId="{DE64A6C4-055A-4B55-B6B2-55557DFF76F6}" sibTransId="{8BFF4EA4-3D73-4621-90A6-A2B08660A106}"/>
    <dgm:cxn modelId="{FE45907E-8304-49F0-8C18-DD0925066F81}" type="presOf" srcId="{3F7CEB2F-CA2F-4D72-9099-1F9835EEFDEE}" destId="{D333F072-BCDB-4AB9-A50F-FA7629D98198}" srcOrd="0" destOrd="0" presId="urn:microsoft.com/office/officeart/2008/layout/LinedList"/>
    <dgm:cxn modelId="{19DFFB7F-C3E6-4CA9-8B3F-DDC11ABF3D41}" srcId="{389E4E04-93F2-4B00-8047-5BF4C4DD8137}" destId="{3A6A9E8E-2270-408E-8EDC-FCF5AAE25FBF}" srcOrd="2" destOrd="0" parTransId="{FFF8B144-AFC7-4020-B59E-F9009047144B}" sibTransId="{C8FED8F5-98AC-45BF-A710-FAD3B656DE94}"/>
    <dgm:cxn modelId="{BD5D7B95-FFC9-4FA8-847A-8530A2B30DEC}" srcId="{389E4E04-93F2-4B00-8047-5BF4C4DD8137}" destId="{5CD011CD-36BF-49D8-AE27-CD1B3F45BAC0}" srcOrd="1" destOrd="0" parTransId="{23F38162-2AE7-445F-B95A-D83E2BF9E56D}" sibTransId="{D9AC4349-A438-4B59-B238-BF82117A4DCD}"/>
    <dgm:cxn modelId="{A48878B0-E215-4889-8586-67B47C4C21E0}" type="presOf" srcId="{3A6A9E8E-2270-408E-8EDC-FCF5AAE25FBF}" destId="{FDC651D9-DD1A-40D9-A97D-ECFA396146EE}" srcOrd="0" destOrd="0" presId="urn:microsoft.com/office/officeart/2008/layout/LinedList"/>
    <dgm:cxn modelId="{8F5744BB-E64F-4905-BFDB-36B4E88E4737}" type="presOf" srcId="{281BA806-BEC1-42C6-A970-C7BEB6977D3C}" destId="{71078329-221E-4D73-B78E-51117ECDC374}" srcOrd="0" destOrd="0" presId="urn:microsoft.com/office/officeart/2008/layout/LinedList"/>
    <dgm:cxn modelId="{88D871DC-5C75-4D85-80A0-F01CBD45B74C}" type="presParOf" srcId="{32493BCF-DADA-4473-972F-1F3D02AF7D23}" destId="{09994D98-D931-4632-B8EA-E78E27450A71}" srcOrd="0" destOrd="0" presId="urn:microsoft.com/office/officeart/2008/layout/LinedList"/>
    <dgm:cxn modelId="{9533C720-2B4C-4B3D-9C06-93C748C23D06}" type="presParOf" srcId="{32493BCF-DADA-4473-972F-1F3D02AF7D23}" destId="{3E593E2C-93C6-4DA7-8306-CFEC2B00B604}" srcOrd="1" destOrd="0" presId="urn:microsoft.com/office/officeart/2008/layout/LinedList"/>
    <dgm:cxn modelId="{7352B1CC-A021-4349-AD9B-15F92E316594}" type="presParOf" srcId="{3E593E2C-93C6-4DA7-8306-CFEC2B00B604}" destId="{513B040F-2A20-42AB-9ED1-8ABAC3F025E5}" srcOrd="0" destOrd="0" presId="urn:microsoft.com/office/officeart/2008/layout/LinedList"/>
    <dgm:cxn modelId="{657FA33D-6648-471B-9023-E8B52C3FE7FE}" type="presParOf" srcId="{3E593E2C-93C6-4DA7-8306-CFEC2B00B604}" destId="{E8C506B7-7632-4A9B-9D86-1FFF761F977E}" srcOrd="1" destOrd="0" presId="urn:microsoft.com/office/officeart/2008/layout/LinedList"/>
    <dgm:cxn modelId="{CCF75AC9-76CC-4506-A9B9-05632B39613E}" type="presParOf" srcId="{E8C506B7-7632-4A9B-9D86-1FFF761F977E}" destId="{C8AB19E1-73D5-4423-85EF-BC38965BF07F}" srcOrd="0" destOrd="0" presId="urn:microsoft.com/office/officeart/2008/layout/LinedList"/>
    <dgm:cxn modelId="{7CCBE95D-A38F-46ED-97A2-0C20F38515A0}" type="presParOf" srcId="{E8C506B7-7632-4A9B-9D86-1FFF761F977E}" destId="{CE5ACC71-A3F7-46A8-AB34-9E82E6A68CAC}" srcOrd="1" destOrd="0" presId="urn:microsoft.com/office/officeart/2008/layout/LinedList"/>
    <dgm:cxn modelId="{A620F88E-025D-4A94-945B-DA2F8683E9C7}" type="presParOf" srcId="{CE5ACC71-A3F7-46A8-AB34-9E82E6A68CAC}" destId="{48AFEF05-8D00-4140-9E78-744E3922CAE5}" srcOrd="0" destOrd="0" presId="urn:microsoft.com/office/officeart/2008/layout/LinedList"/>
    <dgm:cxn modelId="{A0273AE8-772F-4868-9E1E-CC158344FC5D}" type="presParOf" srcId="{CE5ACC71-A3F7-46A8-AB34-9E82E6A68CAC}" destId="{71078329-221E-4D73-B78E-51117ECDC374}" srcOrd="1" destOrd="0" presId="urn:microsoft.com/office/officeart/2008/layout/LinedList"/>
    <dgm:cxn modelId="{6E1C56E3-5E49-43B2-813B-289CED13F288}" type="presParOf" srcId="{CE5ACC71-A3F7-46A8-AB34-9E82E6A68CAC}" destId="{10AA2745-6B3E-4BDC-A085-A0100D7B7BE8}" srcOrd="2" destOrd="0" presId="urn:microsoft.com/office/officeart/2008/layout/LinedList"/>
    <dgm:cxn modelId="{45AF5CD3-6739-4FEB-BFB4-836FB187F8DB}" type="presParOf" srcId="{E8C506B7-7632-4A9B-9D86-1FFF761F977E}" destId="{CE6692DE-DA92-4383-93B6-9230115E1623}" srcOrd="2" destOrd="0" presId="urn:microsoft.com/office/officeart/2008/layout/LinedList"/>
    <dgm:cxn modelId="{2DB39DD0-23C8-4F4C-9CCA-D812760B26B1}" type="presParOf" srcId="{E8C506B7-7632-4A9B-9D86-1FFF761F977E}" destId="{F11EFF02-56BC-4C93-B61C-BF3A60A6EDAB}" srcOrd="3" destOrd="0" presId="urn:microsoft.com/office/officeart/2008/layout/LinedList"/>
    <dgm:cxn modelId="{09CA695B-16E6-4657-8127-5F0694959BB1}" type="presParOf" srcId="{E8C506B7-7632-4A9B-9D86-1FFF761F977E}" destId="{E6082A5E-852E-4668-AF42-CACF71939777}" srcOrd="4" destOrd="0" presId="urn:microsoft.com/office/officeart/2008/layout/LinedList"/>
    <dgm:cxn modelId="{802930E6-5804-4E84-824D-0EF406E87579}" type="presParOf" srcId="{E6082A5E-852E-4668-AF42-CACF71939777}" destId="{678EC4FA-7E37-4009-A13B-558A6C709D16}" srcOrd="0" destOrd="0" presId="urn:microsoft.com/office/officeart/2008/layout/LinedList"/>
    <dgm:cxn modelId="{3B2BB4D9-8DF5-48E0-BA4E-776C8BB049D8}" type="presParOf" srcId="{E6082A5E-852E-4668-AF42-CACF71939777}" destId="{04D5ED28-B504-4849-AE88-E9AC00A54B9A}" srcOrd="1" destOrd="0" presId="urn:microsoft.com/office/officeart/2008/layout/LinedList"/>
    <dgm:cxn modelId="{2FFED780-4173-43D8-9B41-286F2896D4D3}" type="presParOf" srcId="{E6082A5E-852E-4668-AF42-CACF71939777}" destId="{D9699A80-5590-4C0D-8E81-636B1477E495}" srcOrd="2" destOrd="0" presId="urn:microsoft.com/office/officeart/2008/layout/LinedList"/>
    <dgm:cxn modelId="{1DE6C011-598C-4552-BBD5-A7FCD2278489}" type="presParOf" srcId="{E8C506B7-7632-4A9B-9D86-1FFF761F977E}" destId="{22C5CE61-BA11-412E-B92B-D027C9D83A8A}" srcOrd="5" destOrd="0" presId="urn:microsoft.com/office/officeart/2008/layout/LinedList"/>
    <dgm:cxn modelId="{B8B46A1D-B071-42FD-BB61-ECC1B7093766}" type="presParOf" srcId="{E8C506B7-7632-4A9B-9D86-1FFF761F977E}" destId="{0FA8F469-85CC-4834-93E5-06A45BA650BD}" srcOrd="6" destOrd="0" presId="urn:microsoft.com/office/officeart/2008/layout/LinedList"/>
    <dgm:cxn modelId="{6888B0F4-B2D6-4CEE-A8B1-32F60F1F9598}" type="presParOf" srcId="{E8C506B7-7632-4A9B-9D86-1FFF761F977E}" destId="{9397ECE2-F057-446A-89B9-B11E6BEE5515}" srcOrd="7" destOrd="0" presId="urn:microsoft.com/office/officeart/2008/layout/LinedList"/>
    <dgm:cxn modelId="{9A3456D0-A8D5-4B98-B79B-4873387A0320}" type="presParOf" srcId="{9397ECE2-F057-446A-89B9-B11E6BEE5515}" destId="{63F0FD8B-C9AD-43F1-8B33-2C889B7754A3}" srcOrd="0" destOrd="0" presId="urn:microsoft.com/office/officeart/2008/layout/LinedList"/>
    <dgm:cxn modelId="{80DE712F-98A4-4765-8B40-0432A0BC0CFD}" type="presParOf" srcId="{9397ECE2-F057-446A-89B9-B11E6BEE5515}" destId="{FDC651D9-DD1A-40D9-A97D-ECFA396146EE}" srcOrd="1" destOrd="0" presId="urn:microsoft.com/office/officeart/2008/layout/LinedList"/>
    <dgm:cxn modelId="{D7301F1E-AC76-459C-A39F-7A77FDC5BF72}" type="presParOf" srcId="{9397ECE2-F057-446A-89B9-B11E6BEE5515}" destId="{802994FE-6BC0-452F-AA46-B27EA852DBC5}" srcOrd="2" destOrd="0" presId="urn:microsoft.com/office/officeart/2008/layout/LinedList"/>
    <dgm:cxn modelId="{1D3E1A31-E3FA-4B32-8B73-8FAA2EF4AFD4}" type="presParOf" srcId="{E8C506B7-7632-4A9B-9D86-1FFF761F977E}" destId="{1579027F-F529-47D0-A3B7-690EAA57FADA}" srcOrd="8" destOrd="0" presId="urn:microsoft.com/office/officeart/2008/layout/LinedList"/>
    <dgm:cxn modelId="{9CE36B2F-4AD9-42CB-B100-5619504A907E}" type="presParOf" srcId="{E8C506B7-7632-4A9B-9D86-1FFF761F977E}" destId="{E863A04B-10DF-4810-AA22-6C21D9EF161B}" srcOrd="9" destOrd="0" presId="urn:microsoft.com/office/officeart/2008/layout/LinedList"/>
    <dgm:cxn modelId="{70E58EAE-2C81-4FC4-8A0D-BEE1582C7DE1}" type="presParOf" srcId="{E8C506B7-7632-4A9B-9D86-1FFF761F977E}" destId="{06652620-B09B-45BC-80AC-64DB14CE0F4C}" srcOrd="10" destOrd="0" presId="urn:microsoft.com/office/officeart/2008/layout/LinedList"/>
    <dgm:cxn modelId="{3E303B46-F11E-4CA7-BF1B-2C6BD20D05DB}" type="presParOf" srcId="{06652620-B09B-45BC-80AC-64DB14CE0F4C}" destId="{EB985136-C3A2-4651-9B83-AA602C1F214B}" srcOrd="0" destOrd="0" presId="urn:microsoft.com/office/officeart/2008/layout/LinedList"/>
    <dgm:cxn modelId="{2082FD4B-D806-4C13-84DD-D7AE401E9800}" type="presParOf" srcId="{06652620-B09B-45BC-80AC-64DB14CE0F4C}" destId="{B7980A25-C4D1-4F61-9007-ABBEB42A685E}" srcOrd="1" destOrd="0" presId="urn:microsoft.com/office/officeart/2008/layout/LinedList"/>
    <dgm:cxn modelId="{CF60A8AB-2089-44C6-8998-8A0C2281070A}" type="presParOf" srcId="{06652620-B09B-45BC-80AC-64DB14CE0F4C}" destId="{14E4EE0C-6C5D-4337-A698-AA24AFB9D49D}" srcOrd="2" destOrd="0" presId="urn:microsoft.com/office/officeart/2008/layout/LinedList"/>
    <dgm:cxn modelId="{7FB05B3A-EBBC-4C34-889B-FB3565EBB8BC}" type="presParOf" srcId="{E8C506B7-7632-4A9B-9D86-1FFF761F977E}" destId="{BEBEB26D-A671-45D2-867E-3D76652E5840}" srcOrd="11" destOrd="0" presId="urn:microsoft.com/office/officeart/2008/layout/LinedList"/>
    <dgm:cxn modelId="{556EB606-A898-402C-ABB9-F4CA5B970CD8}" type="presParOf" srcId="{E8C506B7-7632-4A9B-9D86-1FFF761F977E}" destId="{676B3E23-F715-472B-88F6-5BA574421552}" srcOrd="12" destOrd="0" presId="urn:microsoft.com/office/officeart/2008/layout/LinedList"/>
    <dgm:cxn modelId="{D9A72015-FDDE-454A-ABA3-F3DB54E0D3F4}" type="presParOf" srcId="{E8C506B7-7632-4A9B-9D86-1FFF761F977E}" destId="{1E0759D1-A99A-4BF4-82AA-52DA95EA84D2}" srcOrd="13" destOrd="0" presId="urn:microsoft.com/office/officeart/2008/layout/LinedList"/>
    <dgm:cxn modelId="{7E45231B-B2D3-4EBA-8C70-589BFD8DD98A}" type="presParOf" srcId="{1E0759D1-A99A-4BF4-82AA-52DA95EA84D2}" destId="{E9AADBC9-D3C4-433A-A613-F6037A944B6A}" srcOrd="0" destOrd="0" presId="urn:microsoft.com/office/officeart/2008/layout/LinedList"/>
    <dgm:cxn modelId="{DD540F52-BB21-4223-BA9A-ED10CD0B8E1E}" type="presParOf" srcId="{1E0759D1-A99A-4BF4-82AA-52DA95EA84D2}" destId="{D333F072-BCDB-4AB9-A50F-FA7629D98198}" srcOrd="1" destOrd="0" presId="urn:microsoft.com/office/officeart/2008/layout/LinedList"/>
    <dgm:cxn modelId="{7E3F2203-59AB-4A9A-9758-AFF33A6A673B}" type="presParOf" srcId="{1E0759D1-A99A-4BF4-82AA-52DA95EA84D2}" destId="{C38B9753-B2FC-4A29-AB60-5BD0E2622437}" srcOrd="2" destOrd="0" presId="urn:microsoft.com/office/officeart/2008/layout/LinedList"/>
    <dgm:cxn modelId="{0B9A58AA-6760-4F73-9415-3E466710237E}" type="presParOf" srcId="{E8C506B7-7632-4A9B-9D86-1FFF761F977E}" destId="{09E122EC-3249-4421-B008-7CA9555427E4}" srcOrd="14" destOrd="0" presId="urn:microsoft.com/office/officeart/2008/layout/LinedList"/>
    <dgm:cxn modelId="{D0253088-67DD-4A22-A9E8-8EE24FB72A38}" type="presParOf" srcId="{E8C506B7-7632-4A9B-9D86-1FFF761F977E}" destId="{659295E8-E7ED-48E1-976D-CA02200517D2}" srcOrd="15"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8D1EC9D-F8EA-424F-A3DC-C0B98F5B2D73}" type="doc">
      <dgm:prSet loTypeId="urn:microsoft.com/office/officeart/2008/layout/PictureStrips" loCatId="picture" qsTypeId="urn:microsoft.com/office/officeart/2005/8/quickstyle/simple1" qsCatId="simple" csTypeId="urn:microsoft.com/office/officeart/2005/8/colors/accent4_1" csCatId="accent4" phldr="1"/>
      <dgm:spPr/>
      <dgm:t>
        <a:bodyPr/>
        <a:lstStyle/>
        <a:p>
          <a:endParaRPr lang="es-PE"/>
        </a:p>
      </dgm:t>
    </dgm:pt>
    <dgm:pt modelId="{F2B84964-35B4-4137-9DFC-19AA6F414D15}">
      <dgm:prSet phldrT="[Texto]"/>
      <dgm:spPr/>
      <dgm:t>
        <a:bodyPr/>
        <a:lstStyle/>
        <a:p>
          <a:r>
            <a:rPr lang="es-ES" b="1" dirty="0">
              <a:latin typeface="Century Gothic" panose="020B0502020202020204" pitchFamily="34" charset="0"/>
            </a:rPr>
            <a:t>Contactos Magnéticos: </a:t>
          </a:r>
          <a:r>
            <a:rPr lang="es-ES" dirty="0">
              <a:latin typeface="Century Gothic" panose="020B0502020202020204" pitchFamily="34" charset="0"/>
            </a:rPr>
            <a:t>Su funcionamiento se basa en un micro interruptor que se activa/ desactiva al acercar o alejar un imán. </a:t>
          </a:r>
          <a:endParaRPr lang="es-PE" dirty="0">
            <a:latin typeface="Century Gothic" panose="020B0502020202020204" pitchFamily="34" charset="0"/>
          </a:endParaRPr>
        </a:p>
      </dgm:t>
    </dgm:pt>
    <dgm:pt modelId="{9D64369D-332E-49D6-8998-F92A854F12E1}" type="parTrans" cxnId="{18EDFC1B-0504-4789-91C7-A9F97ABD4CB7}">
      <dgm:prSet/>
      <dgm:spPr/>
      <dgm:t>
        <a:bodyPr/>
        <a:lstStyle/>
        <a:p>
          <a:endParaRPr lang="es-PE">
            <a:latin typeface="Century Gothic" panose="020B0502020202020204" pitchFamily="34" charset="0"/>
          </a:endParaRPr>
        </a:p>
      </dgm:t>
    </dgm:pt>
    <dgm:pt modelId="{068F2470-DF4D-4597-B1EE-AC9630C82057}" type="sibTrans" cxnId="{18EDFC1B-0504-4789-91C7-A9F97ABD4CB7}">
      <dgm:prSet/>
      <dgm:spPr/>
      <dgm:t>
        <a:bodyPr/>
        <a:lstStyle/>
        <a:p>
          <a:endParaRPr lang="es-PE">
            <a:latin typeface="Century Gothic" panose="020B0502020202020204" pitchFamily="34" charset="0"/>
          </a:endParaRPr>
        </a:p>
      </dgm:t>
    </dgm:pt>
    <dgm:pt modelId="{036A2BE8-956D-458E-9088-8EDCF70DB717}">
      <dgm:prSet phldrT="[Texto]"/>
      <dgm:spPr/>
      <dgm:t>
        <a:bodyPr/>
        <a:lstStyle/>
        <a:p>
          <a:r>
            <a:rPr lang="es-ES" b="1" dirty="0">
              <a:latin typeface="Century Gothic" panose="020B0502020202020204" pitchFamily="34" charset="0"/>
            </a:rPr>
            <a:t>Sensores de movimiento </a:t>
          </a:r>
          <a:r>
            <a:rPr lang="es-ES" dirty="0">
              <a:latin typeface="Century Gothic" panose="020B0502020202020204" pitchFamily="34" charset="0"/>
            </a:rPr>
            <a:t>(PIR): son dispositivos diseñados para la detección de movimiento por medio de rayos infrarrojos y microondas</a:t>
          </a:r>
          <a:endParaRPr lang="es-PE" dirty="0">
            <a:latin typeface="Century Gothic" panose="020B0502020202020204" pitchFamily="34" charset="0"/>
          </a:endParaRPr>
        </a:p>
      </dgm:t>
    </dgm:pt>
    <dgm:pt modelId="{30A7AEAF-222B-4D20-95A2-5684854ED352}" type="parTrans" cxnId="{72213979-CAA6-44D2-B5F3-6661F7206658}">
      <dgm:prSet/>
      <dgm:spPr/>
      <dgm:t>
        <a:bodyPr/>
        <a:lstStyle/>
        <a:p>
          <a:endParaRPr lang="es-PE">
            <a:latin typeface="Century Gothic" panose="020B0502020202020204" pitchFamily="34" charset="0"/>
          </a:endParaRPr>
        </a:p>
      </dgm:t>
    </dgm:pt>
    <dgm:pt modelId="{82B0B6B4-60E0-47B2-996F-D44AA90ACB3E}" type="sibTrans" cxnId="{72213979-CAA6-44D2-B5F3-6661F7206658}">
      <dgm:prSet/>
      <dgm:spPr/>
      <dgm:t>
        <a:bodyPr/>
        <a:lstStyle/>
        <a:p>
          <a:endParaRPr lang="es-PE">
            <a:latin typeface="Century Gothic" panose="020B0502020202020204" pitchFamily="34" charset="0"/>
          </a:endParaRPr>
        </a:p>
      </dgm:t>
    </dgm:pt>
    <dgm:pt modelId="{5062AAEE-2759-42F0-9422-8CD24F25A0DA}">
      <dgm:prSet phldrT="[Texto]"/>
      <dgm:spPr/>
      <dgm:t>
        <a:bodyPr/>
        <a:lstStyle/>
        <a:p>
          <a:r>
            <a:rPr lang="es-ES" b="1" dirty="0">
              <a:latin typeface="Century Gothic" panose="020B0502020202020204" pitchFamily="34" charset="0"/>
            </a:rPr>
            <a:t>Pulsadores de emergencia: </a:t>
          </a:r>
          <a:r>
            <a:rPr lang="es-ES" dirty="0">
              <a:latin typeface="Century Gothic" panose="020B0502020202020204" pitchFamily="34" charset="0"/>
            </a:rPr>
            <a:t>Son botones fijos o inalámbricos, que sirven para generar una alarma sonora o silenciosa.</a:t>
          </a:r>
          <a:endParaRPr lang="es-PE" dirty="0">
            <a:latin typeface="Century Gothic" panose="020B0502020202020204" pitchFamily="34" charset="0"/>
          </a:endParaRPr>
        </a:p>
      </dgm:t>
    </dgm:pt>
    <dgm:pt modelId="{5D260F54-FD10-48BA-B3BB-7D111190070E}" type="parTrans" cxnId="{F0BEE966-EA9B-4526-A849-8B6134A5AC63}">
      <dgm:prSet/>
      <dgm:spPr/>
      <dgm:t>
        <a:bodyPr/>
        <a:lstStyle/>
        <a:p>
          <a:endParaRPr lang="es-PE">
            <a:latin typeface="Century Gothic" panose="020B0502020202020204" pitchFamily="34" charset="0"/>
          </a:endParaRPr>
        </a:p>
      </dgm:t>
    </dgm:pt>
    <dgm:pt modelId="{FEEC7F8B-89AA-4B09-92F4-1947C4C9290A}" type="sibTrans" cxnId="{F0BEE966-EA9B-4526-A849-8B6134A5AC63}">
      <dgm:prSet/>
      <dgm:spPr/>
      <dgm:t>
        <a:bodyPr/>
        <a:lstStyle/>
        <a:p>
          <a:endParaRPr lang="es-PE">
            <a:latin typeface="Century Gothic" panose="020B0502020202020204" pitchFamily="34" charset="0"/>
          </a:endParaRPr>
        </a:p>
      </dgm:t>
    </dgm:pt>
    <dgm:pt modelId="{839D5616-C485-4EC3-A22B-29B054FAE841}">
      <dgm:prSet phldrT="[Texto]"/>
      <dgm:spPr/>
      <dgm:t>
        <a:bodyPr/>
        <a:lstStyle/>
        <a:p>
          <a:r>
            <a:rPr lang="es-ES" b="1" dirty="0">
              <a:latin typeface="Century Gothic" panose="020B0502020202020204" pitchFamily="34" charset="0"/>
            </a:rPr>
            <a:t>Detectores de Humo: </a:t>
          </a:r>
          <a:r>
            <a:rPr lang="es-ES" dirty="0">
              <a:latin typeface="Century Gothic" panose="020B0502020202020204" pitchFamily="34" charset="0"/>
            </a:rPr>
            <a:t>Los sensores de humo son los dispositivos mas utilizados en cualquier sistema de alarmas.</a:t>
          </a:r>
          <a:endParaRPr lang="es-PE" dirty="0">
            <a:latin typeface="Century Gothic" panose="020B0502020202020204" pitchFamily="34" charset="0"/>
          </a:endParaRPr>
        </a:p>
      </dgm:t>
    </dgm:pt>
    <dgm:pt modelId="{06376B71-7FA6-4237-A709-0ABAEED713C7}" type="parTrans" cxnId="{FF35378A-E2A3-4ABF-9C11-D5EB8AC55B8F}">
      <dgm:prSet/>
      <dgm:spPr/>
      <dgm:t>
        <a:bodyPr/>
        <a:lstStyle/>
        <a:p>
          <a:endParaRPr lang="es-PE">
            <a:latin typeface="Century Gothic" panose="020B0502020202020204" pitchFamily="34" charset="0"/>
          </a:endParaRPr>
        </a:p>
      </dgm:t>
    </dgm:pt>
    <dgm:pt modelId="{2C6BBEEF-EC2C-4C5C-9802-4D8BEC3E08C6}" type="sibTrans" cxnId="{FF35378A-E2A3-4ABF-9C11-D5EB8AC55B8F}">
      <dgm:prSet/>
      <dgm:spPr/>
      <dgm:t>
        <a:bodyPr/>
        <a:lstStyle/>
        <a:p>
          <a:endParaRPr lang="es-PE">
            <a:latin typeface="Century Gothic" panose="020B0502020202020204" pitchFamily="34" charset="0"/>
          </a:endParaRPr>
        </a:p>
      </dgm:t>
    </dgm:pt>
    <dgm:pt modelId="{B67F5821-51F9-4F9A-BFB8-D66C9653195C}">
      <dgm:prSet phldrT="[Texto]"/>
      <dgm:spPr/>
      <dgm:t>
        <a:bodyPr/>
        <a:lstStyle/>
        <a:p>
          <a:r>
            <a:rPr lang="es-ES" b="1" dirty="0">
              <a:latin typeface="Century Gothic" panose="020B0502020202020204" pitchFamily="34" charset="0"/>
            </a:rPr>
            <a:t>Barreras fotoeléctricas: </a:t>
          </a:r>
          <a:r>
            <a:rPr lang="es-ES" dirty="0">
              <a:latin typeface="Century Gothic" panose="020B0502020202020204" pitchFamily="34" charset="0"/>
            </a:rPr>
            <a:t>Estos dispositivos funcionan como una cortina de luz infrarroja, que cuando atraviesa a una persona generando una alarma.</a:t>
          </a:r>
          <a:endParaRPr lang="es-PE" dirty="0">
            <a:latin typeface="Century Gothic" panose="020B0502020202020204" pitchFamily="34" charset="0"/>
          </a:endParaRPr>
        </a:p>
      </dgm:t>
    </dgm:pt>
    <dgm:pt modelId="{9DF03CCE-B3F6-4B5A-8478-D575D77A36A4}" type="parTrans" cxnId="{D222491E-38FA-4A02-A0EE-06976A03205A}">
      <dgm:prSet/>
      <dgm:spPr/>
      <dgm:t>
        <a:bodyPr/>
        <a:lstStyle/>
        <a:p>
          <a:endParaRPr lang="es-PE">
            <a:latin typeface="Century Gothic" panose="020B0502020202020204" pitchFamily="34" charset="0"/>
          </a:endParaRPr>
        </a:p>
      </dgm:t>
    </dgm:pt>
    <dgm:pt modelId="{D0C2E0C6-C40C-46F9-8143-CB3667DBEE4A}" type="sibTrans" cxnId="{D222491E-38FA-4A02-A0EE-06976A03205A}">
      <dgm:prSet/>
      <dgm:spPr/>
      <dgm:t>
        <a:bodyPr/>
        <a:lstStyle/>
        <a:p>
          <a:endParaRPr lang="es-PE">
            <a:latin typeface="Century Gothic" panose="020B0502020202020204" pitchFamily="34" charset="0"/>
          </a:endParaRPr>
        </a:p>
      </dgm:t>
    </dgm:pt>
    <dgm:pt modelId="{70E9A578-E8CD-4C99-BC51-A1BD8AF0B57A}" type="pres">
      <dgm:prSet presAssocID="{98D1EC9D-F8EA-424F-A3DC-C0B98F5B2D73}" presName="Name0" presStyleCnt="0">
        <dgm:presLayoutVars>
          <dgm:dir/>
          <dgm:resizeHandles val="exact"/>
        </dgm:presLayoutVars>
      </dgm:prSet>
      <dgm:spPr/>
    </dgm:pt>
    <dgm:pt modelId="{9957BF36-346B-419C-A43C-7297ED8DC1D5}" type="pres">
      <dgm:prSet presAssocID="{F2B84964-35B4-4137-9DFC-19AA6F414D15}" presName="composite" presStyleCnt="0"/>
      <dgm:spPr/>
    </dgm:pt>
    <dgm:pt modelId="{9E269303-66E3-4652-B7C2-58313706E0D6}" type="pres">
      <dgm:prSet presAssocID="{F2B84964-35B4-4137-9DFC-19AA6F414D15}" presName="rect1" presStyleLbl="trAlignAcc1" presStyleIdx="0" presStyleCnt="5">
        <dgm:presLayoutVars>
          <dgm:bulletEnabled val="1"/>
        </dgm:presLayoutVars>
      </dgm:prSet>
      <dgm:spPr/>
    </dgm:pt>
    <dgm:pt modelId="{32C700FB-887D-4589-ACBB-9323DE982F60}" type="pres">
      <dgm:prSet presAssocID="{F2B84964-35B4-4137-9DFC-19AA6F414D15}" presName="rect2"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D7B4BB11-01A7-40EC-8F8E-B1B4F7499E92}" type="pres">
      <dgm:prSet presAssocID="{068F2470-DF4D-4597-B1EE-AC9630C82057}" presName="sibTrans" presStyleCnt="0"/>
      <dgm:spPr/>
    </dgm:pt>
    <dgm:pt modelId="{11115201-4F1B-4021-BB5B-CD2033197208}" type="pres">
      <dgm:prSet presAssocID="{036A2BE8-956D-458E-9088-8EDCF70DB717}" presName="composite" presStyleCnt="0"/>
      <dgm:spPr/>
    </dgm:pt>
    <dgm:pt modelId="{F32E21DE-E703-4A8A-BE77-94C1D0F681F9}" type="pres">
      <dgm:prSet presAssocID="{036A2BE8-956D-458E-9088-8EDCF70DB717}" presName="rect1" presStyleLbl="trAlignAcc1" presStyleIdx="1" presStyleCnt="5">
        <dgm:presLayoutVars>
          <dgm:bulletEnabled val="1"/>
        </dgm:presLayoutVars>
      </dgm:prSet>
      <dgm:spPr/>
    </dgm:pt>
    <dgm:pt modelId="{E886FEA2-C39A-4C60-86D7-BF26C3D2E787}" type="pres">
      <dgm:prSet presAssocID="{036A2BE8-956D-458E-9088-8EDCF70DB717}" presName="rect2" presStyleLbl="fgImgPlace1" presStyleIdx="1" presStyleCnt="5"/>
      <dgm:spPr>
        <a:blipFill>
          <a:blip xmlns:r="http://schemas.openxmlformats.org/officeDocument/2006/relationships" r:embed="rId2">
            <a:extLst>
              <a:ext uri="{28A0092B-C50C-407E-A947-70E740481C1C}">
                <a14:useLocalDpi xmlns:a14="http://schemas.microsoft.com/office/drawing/2010/main" val="0"/>
              </a:ext>
            </a:extLst>
          </a:blip>
          <a:srcRect/>
          <a:stretch>
            <a:fillRect l="-5000" r="-5000"/>
          </a:stretch>
        </a:blipFill>
      </dgm:spPr>
    </dgm:pt>
    <dgm:pt modelId="{0A2C935C-EAD0-4B30-A3A1-2F967A4EEC9F}" type="pres">
      <dgm:prSet presAssocID="{82B0B6B4-60E0-47B2-996F-D44AA90ACB3E}" presName="sibTrans" presStyleCnt="0"/>
      <dgm:spPr/>
    </dgm:pt>
    <dgm:pt modelId="{778CC771-F13B-48EB-9182-9893E3016553}" type="pres">
      <dgm:prSet presAssocID="{5062AAEE-2759-42F0-9422-8CD24F25A0DA}" presName="composite" presStyleCnt="0"/>
      <dgm:spPr/>
    </dgm:pt>
    <dgm:pt modelId="{F136CC44-BBB0-4681-8D85-BA45AC2B889D}" type="pres">
      <dgm:prSet presAssocID="{5062AAEE-2759-42F0-9422-8CD24F25A0DA}" presName="rect1" presStyleLbl="trAlignAcc1" presStyleIdx="2" presStyleCnt="5">
        <dgm:presLayoutVars>
          <dgm:bulletEnabled val="1"/>
        </dgm:presLayoutVars>
      </dgm:prSet>
      <dgm:spPr/>
    </dgm:pt>
    <dgm:pt modelId="{96D1FB11-096F-4124-9064-02CC207046C1}" type="pres">
      <dgm:prSet presAssocID="{5062AAEE-2759-42F0-9422-8CD24F25A0DA}" presName="rect2" presStyleLbl="fgImgPlace1" presStyleIdx="2" presStyleCnt="5"/>
      <dgm:spPr>
        <a:blipFill>
          <a:blip xmlns:r="http://schemas.openxmlformats.org/officeDocument/2006/relationships" r:embed="rId3">
            <a:extLst>
              <a:ext uri="{28A0092B-C50C-407E-A947-70E740481C1C}">
                <a14:useLocalDpi xmlns:a14="http://schemas.microsoft.com/office/drawing/2010/main" val="0"/>
              </a:ext>
            </a:extLst>
          </a:blip>
          <a:srcRect/>
          <a:stretch>
            <a:fillRect l="-25000" r="-25000"/>
          </a:stretch>
        </a:blipFill>
      </dgm:spPr>
    </dgm:pt>
    <dgm:pt modelId="{44A01CF8-798F-492B-A46D-269D754E8FC6}" type="pres">
      <dgm:prSet presAssocID="{FEEC7F8B-89AA-4B09-92F4-1947C4C9290A}" presName="sibTrans" presStyleCnt="0"/>
      <dgm:spPr/>
    </dgm:pt>
    <dgm:pt modelId="{DE463202-008C-4B17-8C74-1CFFC5AE7726}" type="pres">
      <dgm:prSet presAssocID="{839D5616-C485-4EC3-A22B-29B054FAE841}" presName="composite" presStyleCnt="0"/>
      <dgm:spPr/>
    </dgm:pt>
    <dgm:pt modelId="{53B8CECA-9AD5-48FB-B409-AF77644F5EC8}" type="pres">
      <dgm:prSet presAssocID="{839D5616-C485-4EC3-A22B-29B054FAE841}" presName="rect1" presStyleLbl="trAlignAcc1" presStyleIdx="3" presStyleCnt="5">
        <dgm:presLayoutVars>
          <dgm:bulletEnabled val="1"/>
        </dgm:presLayoutVars>
      </dgm:prSet>
      <dgm:spPr/>
    </dgm:pt>
    <dgm:pt modelId="{14FB12B8-F448-4DBD-832A-27DE22A57CAA}" type="pres">
      <dgm:prSet presAssocID="{839D5616-C485-4EC3-A22B-29B054FAE841}" presName="rect2" presStyleLbl="fgImgPlace1" presStyleIdx="3" presStyleCnt="5"/>
      <dgm:spPr>
        <a:blipFill>
          <a:blip xmlns:r="http://schemas.openxmlformats.org/officeDocument/2006/relationships" r:embed="rId4">
            <a:extLst>
              <a:ext uri="{28A0092B-C50C-407E-A947-70E740481C1C}">
                <a14:useLocalDpi xmlns:a14="http://schemas.microsoft.com/office/drawing/2010/main" val="0"/>
              </a:ext>
            </a:extLst>
          </a:blip>
          <a:srcRect/>
          <a:stretch>
            <a:fillRect l="-25000" r="-25000"/>
          </a:stretch>
        </a:blipFill>
      </dgm:spPr>
    </dgm:pt>
    <dgm:pt modelId="{B115F899-F88B-4B4F-9E20-8A823FF5ADEE}" type="pres">
      <dgm:prSet presAssocID="{2C6BBEEF-EC2C-4C5C-9802-4D8BEC3E08C6}" presName="sibTrans" presStyleCnt="0"/>
      <dgm:spPr/>
    </dgm:pt>
    <dgm:pt modelId="{9E7C9039-BBA8-41C5-B77E-C22BACB2DF98}" type="pres">
      <dgm:prSet presAssocID="{B67F5821-51F9-4F9A-BFB8-D66C9653195C}" presName="composite" presStyleCnt="0"/>
      <dgm:spPr/>
    </dgm:pt>
    <dgm:pt modelId="{1F36BA14-013C-4229-AB14-55EB15921DC5}" type="pres">
      <dgm:prSet presAssocID="{B67F5821-51F9-4F9A-BFB8-D66C9653195C}" presName="rect1" presStyleLbl="trAlignAcc1" presStyleIdx="4" presStyleCnt="5">
        <dgm:presLayoutVars>
          <dgm:bulletEnabled val="1"/>
        </dgm:presLayoutVars>
      </dgm:prSet>
      <dgm:spPr/>
    </dgm:pt>
    <dgm:pt modelId="{5C239975-FBD5-4854-B883-FE99A1308442}" type="pres">
      <dgm:prSet presAssocID="{B67F5821-51F9-4F9A-BFB8-D66C9653195C}" presName="rect2" presStyleLbl="fgImgPlace1" presStyleIdx="4" presStyleCnt="5"/>
      <dgm:spPr>
        <a:blipFill>
          <a:blip xmlns:r="http://schemas.openxmlformats.org/officeDocument/2006/relationships" r:embed="rId5">
            <a:extLst>
              <a:ext uri="{28A0092B-C50C-407E-A947-70E740481C1C}">
                <a14:useLocalDpi xmlns:a14="http://schemas.microsoft.com/office/drawing/2010/main" val="0"/>
              </a:ext>
            </a:extLst>
          </a:blip>
          <a:srcRect/>
          <a:stretch>
            <a:fillRect l="-22000" r="-22000"/>
          </a:stretch>
        </a:blipFill>
      </dgm:spPr>
    </dgm:pt>
  </dgm:ptLst>
  <dgm:cxnLst>
    <dgm:cxn modelId="{D6909409-5603-4409-9B65-02728BAA9A57}" type="presOf" srcId="{5062AAEE-2759-42F0-9422-8CD24F25A0DA}" destId="{F136CC44-BBB0-4681-8D85-BA45AC2B889D}" srcOrd="0" destOrd="0" presId="urn:microsoft.com/office/officeart/2008/layout/PictureStrips"/>
    <dgm:cxn modelId="{18EDFC1B-0504-4789-91C7-A9F97ABD4CB7}" srcId="{98D1EC9D-F8EA-424F-A3DC-C0B98F5B2D73}" destId="{F2B84964-35B4-4137-9DFC-19AA6F414D15}" srcOrd="0" destOrd="0" parTransId="{9D64369D-332E-49D6-8998-F92A854F12E1}" sibTransId="{068F2470-DF4D-4597-B1EE-AC9630C82057}"/>
    <dgm:cxn modelId="{D222491E-38FA-4A02-A0EE-06976A03205A}" srcId="{98D1EC9D-F8EA-424F-A3DC-C0B98F5B2D73}" destId="{B67F5821-51F9-4F9A-BFB8-D66C9653195C}" srcOrd="4" destOrd="0" parTransId="{9DF03CCE-B3F6-4B5A-8478-D575D77A36A4}" sibTransId="{D0C2E0C6-C40C-46F9-8143-CB3667DBEE4A}"/>
    <dgm:cxn modelId="{F0BEE966-EA9B-4526-A849-8B6134A5AC63}" srcId="{98D1EC9D-F8EA-424F-A3DC-C0B98F5B2D73}" destId="{5062AAEE-2759-42F0-9422-8CD24F25A0DA}" srcOrd="2" destOrd="0" parTransId="{5D260F54-FD10-48BA-B3BB-7D111190070E}" sibTransId="{FEEC7F8B-89AA-4B09-92F4-1947C4C9290A}"/>
    <dgm:cxn modelId="{7DB70D6D-5209-4F74-AAA3-7E230E5AFE33}" type="presOf" srcId="{B67F5821-51F9-4F9A-BFB8-D66C9653195C}" destId="{1F36BA14-013C-4229-AB14-55EB15921DC5}" srcOrd="0" destOrd="0" presId="urn:microsoft.com/office/officeart/2008/layout/PictureStrips"/>
    <dgm:cxn modelId="{AF96884E-2E45-418D-A341-D7A0EF133D64}" type="presOf" srcId="{98D1EC9D-F8EA-424F-A3DC-C0B98F5B2D73}" destId="{70E9A578-E8CD-4C99-BC51-A1BD8AF0B57A}" srcOrd="0" destOrd="0" presId="urn:microsoft.com/office/officeart/2008/layout/PictureStrips"/>
    <dgm:cxn modelId="{72213979-CAA6-44D2-B5F3-6661F7206658}" srcId="{98D1EC9D-F8EA-424F-A3DC-C0B98F5B2D73}" destId="{036A2BE8-956D-458E-9088-8EDCF70DB717}" srcOrd="1" destOrd="0" parTransId="{30A7AEAF-222B-4D20-95A2-5684854ED352}" sibTransId="{82B0B6B4-60E0-47B2-996F-D44AA90ACB3E}"/>
    <dgm:cxn modelId="{FF35378A-E2A3-4ABF-9C11-D5EB8AC55B8F}" srcId="{98D1EC9D-F8EA-424F-A3DC-C0B98F5B2D73}" destId="{839D5616-C485-4EC3-A22B-29B054FAE841}" srcOrd="3" destOrd="0" parTransId="{06376B71-7FA6-4237-A709-0ABAEED713C7}" sibTransId="{2C6BBEEF-EC2C-4C5C-9802-4D8BEC3E08C6}"/>
    <dgm:cxn modelId="{BE782097-9C2A-46FC-A786-DE1EFD6696E5}" type="presOf" srcId="{F2B84964-35B4-4137-9DFC-19AA6F414D15}" destId="{9E269303-66E3-4652-B7C2-58313706E0D6}" srcOrd="0" destOrd="0" presId="urn:microsoft.com/office/officeart/2008/layout/PictureStrips"/>
    <dgm:cxn modelId="{28318AB1-46C6-478D-82AF-E23D0ED33C00}" type="presOf" srcId="{036A2BE8-956D-458E-9088-8EDCF70DB717}" destId="{F32E21DE-E703-4A8A-BE77-94C1D0F681F9}" srcOrd="0" destOrd="0" presId="urn:microsoft.com/office/officeart/2008/layout/PictureStrips"/>
    <dgm:cxn modelId="{F9AEFAC0-0699-4428-8C4E-EA105CFF1906}" type="presOf" srcId="{839D5616-C485-4EC3-A22B-29B054FAE841}" destId="{53B8CECA-9AD5-48FB-B409-AF77644F5EC8}" srcOrd="0" destOrd="0" presId="urn:microsoft.com/office/officeart/2008/layout/PictureStrips"/>
    <dgm:cxn modelId="{3E15598F-D6C1-45A1-A786-689D94842BA2}" type="presParOf" srcId="{70E9A578-E8CD-4C99-BC51-A1BD8AF0B57A}" destId="{9957BF36-346B-419C-A43C-7297ED8DC1D5}" srcOrd="0" destOrd="0" presId="urn:microsoft.com/office/officeart/2008/layout/PictureStrips"/>
    <dgm:cxn modelId="{DE3EAAC3-0BA5-4DA0-90D5-9E8608F206F4}" type="presParOf" srcId="{9957BF36-346B-419C-A43C-7297ED8DC1D5}" destId="{9E269303-66E3-4652-B7C2-58313706E0D6}" srcOrd="0" destOrd="0" presId="urn:microsoft.com/office/officeart/2008/layout/PictureStrips"/>
    <dgm:cxn modelId="{2CD1BBA5-5D85-4A20-AF9D-183CFC520CB3}" type="presParOf" srcId="{9957BF36-346B-419C-A43C-7297ED8DC1D5}" destId="{32C700FB-887D-4589-ACBB-9323DE982F60}" srcOrd="1" destOrd="0" presId="urn:microsoft.com/office/officeart/2008/layout/PictureStrips"/>
    <dgm:cxn modelId="{4BEA6F5B-686A-441D-B77F-B568A768717B}" type="presParOf" srcId="{70E9A578-E8CD-4C99-BC51-A1BD8AF0B57A}" destId="{D7B4BB11-01A7-40EC-8F8E-B1B4F7499E92}" srcOrd="1" destOrd="0" presId="urn:microsoft.com/office/officeart/2008/layout/PictureStrips"/>
    <dgm:cxn modelId="{435CD764-17F7-481F-8F63-743B3B5F71A7}" type="presParOf" srcId="{70E9A578-E8CD-4C99-BC51-A1BD8AF0B57A}" destId="{11115201-4F1B-4021-BB5B-CD2033197208}" srcOrd="2" destOrd="0" presId="urn:microsoft.com/office/officeart/2008/layout/PictureStrips"/>
    <dgm:cxn modelId="{DBBE394D-EA12-4B3A-8468-1D13FC2DE0E7}" type="presParOf" srcId="{11115201-4F1B-4021-BB5B-CD2033197208}" destId="{F32E21DE-E703-4A8A-BE77-94C1D0F681F9}" srcOrd="0" destOrd="0" presId="urn:microsoft.com/office/officeart/2008/layout/PictureStrips"/>
    <dgm:cxn modelId="{B01CD4A3-14D0-448D-84C4-A2AF3853ECC2}" type="presParOf" srcId="{11115201-4F1B-4021-BB5B-CD2033197208}" destId="{E886FEA2-C39A-4C60-86D7-BF26C3D2E787}" srcOrd="1" destOrd="0" presId="urn:microsoft.com/office/officeart/2008/layout/PictureStrips"/>
    <dgm:cxn modelId="{BD272C25-4109-417F-8297-5362A4EEB5AA}" type="presParOf" srcId="{70E9A578-E8CD-4C99-BC51-A1BD8AF0B57A}" destId="{0A2C935C-EAD0-4B30-A3A1-2F967A4EEC9F}" srcOrd="3" destOrd="0" presId="urn:microsoft.com/office/officeart/2008/layout/PictureStrips"/>
    <dgm:cxn modelId="{E506704A-E87C-4EEA-A9B3-C4A6D1754C34}" type="presParOf" srcId="{70E9A578-E8CD-4C99-BC51-A1BD8AF0B57A}" destId="{778CC771-F13B-48EB-9182-9893E3016553}" srcOrd="4" destOrd="0" presId="urn:microsoft.com/office/officeart/2008/layout/PictureStrips"/>
    <dgm:cxn modelId="{A6854ABD-66CE-4982-AA25-C67F5EB93F30}" type="presParOf" srcId="{778CC771-F13B-48EB-9182-9893E3016553}" destId="{F136CC44-BBB0-4681-8D85-BA45AC2B889D}" srcOrd="0" destOrd="0" presId="urn:microsoft.com/office/officeart/2008/layout/PictureStrips"/>
    <dgm:cxn modelId="{7479E353-903E-4BCE-84EE-EB5F5C0C3E25}" type="presParOf" srcId="{778CC771-F13B-48EB-9182-9893E3016553}" destId="{96D1FB11-096F-4124-9064-02CC207046C1}" srcOrd="1" destOrd="0" presId="urn:microsoft.com/office/officeart/2008/layout/PictureStrips"/>
    <dgm:cxn modelId="{7744D201-E9B0-483A-B53E-ED3A8EC4F917}" type="presParOf" srcId="{70E9A578-E8CD-4C99-BC51-A1BD8AF0B57A}" destId="{44A01CF8-798F-492B-A46D-269D754E8FC6}" srcOrd="5" destOrd="0" presId="urn:microsoft.com/office/officeart/2008/layout/PictureStrips"/>
    <dgm:cxn modelId="{A48A90C7-56B8-4ED1-B1F8-5CC8C864EC03}" type="presParOf" srcId="{70E9A578-E8CD-4C99-BC51-A1BD8AF0B57A}" destId="{DE463202-008C-4B17-8C74-1CFFC5AE7726}" srcOrd="6" destOrd="0" presId="urn:microsoft.com/office/officeart/2008/layout/PictureStrips"/>
    <dgm:cxn modelId="{5D88F7A4-0038-40C4-95CC-6BA53047BE68}" type="presParOf" srcId="{DE463202-008C-4B17-8C74-1CFFC5AE7726}" destId="{53B8CECA-9AD5-48FB-B409-AF77644F5EC8}" srcOrd="0" destOrd="0" presId="urn:microsoft.com/office/officeart/2008/layout/PictureStrips"/>
    <dgm:cxn modelId="{61D4E307-9A2C-43B7-8D46-BA565B3FBCA0}" type="presParOf" srcId="{DE463202-008C-4B17-8C74-1CFFC5AE7726}" destId="{14FB12B8-F448-4DBD-832A-27DE22A57CAA}" srcOrd="1" destOrd="0" presId="urn:microsoft.com/office/officeart/2008/layout/PictureStrips"/>
    <dgm:cxn modelId="{E2E4AEEE-97F7-4C92-B8BC-B2742AAD83E9}" type="presParOf" srcId="{70E9A578-E8CD-4C99-BC51-A1BD8AF0B57A}" destId="{B115F899-F88B-4B4F-9E20-8A823FF5ADEE}" srcOrd="7" destOrd="0" presId="urn:microsoft.com/office/officeart/2008/layout/PictureStrips"/>
    <dgm:cxn modelId="{7A5A1959-1569-4EE5-B9CC-4A1FEB595100}" type="presParOf" srcId="{70E9A578-E8CD-4C99-BC51-A1BD8AF0B57A}" destId="{9E7C9039-BBA8-41C5-B77E-C22BACB2DF98}" srcOrd="8" destOrd="0" presId="urn:microsoft.com/office/officeart/2008/layout/PictureStrips"/>
    <dgm:cxn modelId="{E3E29F76-5002-41B1-BF0D-9399CB00FEDB}" type="presParOf" srcId="{9E7C9039-BBA8-41C5-B77E-C22BACB2DF98}" destId="{1F36BA14-013C-4229-AB14-55EB15921DC5}" srcOrd="0" destOrd="0" presId="urn:microsoft.com/office/officeart/2008/layout/PictureStrips"/>
    <dgm:cxn modelId="{E3A25C11-E70E-4509-BB5E-8C2E9DD997A0}" type="presParOf" srcId="{9E7C9039-BBA8-41C5-B77E-C22BACB2DF98}" destId="{5C239975-FBD5-4854-B883-FE99A1308442}" srcOrd="1" destOrd="0" presId="urn:microsoft.com/office/officeart/2008/layout/PictureStrip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A8C09A-4212-4372-B60C-879C2EAE18B5}">
      <dsp:nvSpPr>
        <dsp:cNvPr id="0" name=""/>
        <dsp:cNvSpPr/>
      </dsp:nvSpPr>
      <dsp:spPr>
        <a:xfrm>
          <a:off x="122326" y="290128"/>
          <a:ext cx="7315200" cy="665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b" anchorCtr="0">
          <a:noAutofit/>
        </a:bodyPr>
        <a:lstStyle/>
        <a:p>
          <a:pPr marL="0" lvl="0" indent="0" algn="l" defTabSz="1377950">
            <a:lnSpc>
              <a:spcPct val="90000"/>
            </a:lnSpc>
            <a:spcBef>
              <a:spcPct val="0"/>
            </a:spcBef>
            <a:spcAft>
              <a:spcPct val="35000"/>
            </a:spcAft>
            <a:buNone/>
          </a:pPr>
          <a:r>
            <a:rPr lang="es-PE" sz="3100" b="1" i="0" kern="1200" dirty="0">
              <a:effectLst>
                <a:outerShdw blurRad="38100" dist="38100" dir="2700000" algn="tl">
                  <a:srgbClr val="000000">
                    <a:alpha val="43137"/>
                  </a:srgbClr>
                </a:outerShdw>
              </a:effectLst>
              <a:latin typeface="Caviar Dreams" panose="020B0602020204090504" pitchFamily="34" charset="0"/>
            </a:rPr>
            <a:t>Iónicos:</a:t>
          </a:r>
          <a:endParaRPr lang="es-PE" sz="3100" b="1" kern="1200" dirty="0">
            <a:effectLst>
              <a:outerShdw blurRad="38100" dist="38100" dir="2700000" algn="tl">
                <a:srgbClr val="000000">
                  <a:alpha val="43137"/>
                </a:srgbClr>
              </a:outerShdw>
            </a:effectLst>
            <a:latin typeface="Caviar Dreams" panose="020B0602020204090504" pitchFamily="34" charset="0"/>
          </a:endParaRPr>
        </a:p>
      </dsp:txBody>
      <dsp:txXfrm>
        <a:off x="122326" y="290128"/>
        <a:ext cx="7315200" cy="665018"/>
      </dsp:txXfrm>
    </dsp:sp>
    <dsp:sp modelId="{469D9C82-94CA-4ABB-8C31-E3E2D5344792}">
      <dsp:nvSpPr>
        <dsp:cNvPr id="0" name=""/>
        <dsp:cNvSpPr/>
      </dsp:nvSpPr>
      <dsp:spPr>
        <a:xfrm>
          <a:off x="122326" y="955146"/>
          <a:ext cx="1711756" cy="1354666"/>
        </a:xfrm>
        <a:prstGeom prst="chevron">
          <a:avLst>
            <a:gd name="adj" fmla="val 70610"/>
          </a:avLst>
        </a:prstGeom>
        <a:solidFill>
          <a:schemeClr val="accent4">
            <a:shade val="50000"/>
            <a:hueOff val="0"/>
            <a:satOff val="0"/>
            <a:lumOff val="0"/>
            <a:alphaOff val="0"/>
          </a:schemeClr>
        </a:solidFill>
        <a:ln w="15875" cap="flat" cmpd="sng" algn="ctr">
          <a:solidFill>
            <a:schemeClr val="accent4">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B7E4BE-71B9-4AE2-B50D-4786B1C3DC8C}">
      <dsp:nvSpPr>
        <dsp:cNvPr id="0" name=""/>
        <dsp:cNvSpPr/>
      </dsp:nvSpPr>
      <dsp:spPr>
        <a:xfrm>
          <a:off x="1150518" y="955146"/>
          <a:ext cx="1711756" cy="1354666"/>
        </a:xfrm>
        <a:prstGeom prst="chevron">
          <a:avLst>
            <a:gd name="adj" fmla="val 70610"/>
          </a:avLst>
        </a:prstGeom>
        <a:solidFill>
          <a:schemeClr val="accent4">
            <a:shade val="50000"/>
            <a:hueOff val="17320"/>
            <a:satOff val="2357"/>
            <a:lumOff val="4964"/>
            <a:alphaOff val="0"/>
          </a:schemeClr>
        </a:solidFill>
        <a:ln w="15875" cap="flat" cmpd="sng" algn="ctr">
          <a:solidFill>
            <a:schemeClr val="accent4">
              <a:shade val="50000"/>
              <a:hueOff val="17320"/>
              <a:satOff val="2357"/>
              <a:lumOff val="496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CC689F-8B34-4948-A541-8E5E4F1DAD0D}">
      <dsp:nvSpPr>
        <dsp:cNvPr id="0" name=""/>
        <dsp:cNvSpPr/>
      </dsp:nvSpPr>
      <dsp:spPr>
        <a:xfrm>
          <a:off x="2179523" y="955146"/>
          <a:ext cx="1711756" cy="1354666"/>
        </a:xfrm>
        <a:prstGeom prst="chevron">
          <a:avLst>
            <a:gd name="adj" fmla="val 70610"/>
          </a:avLst>
        </a:prstGeom>
        <a:solidFill>
          <a:schemeClr val="accent4">
            <a:shade val="50000"/>
            <a:hueOff val="34640"/>
            <a:satOff val="4714"/>
            <a:lumOff val="9927"/>
            <a:alphaOff val="0"/>
          </a:schemeClr>
        </a:solidFill>
        <a:ln w="15875" cap="flat" cmpd="sng" algn="ctr">
          <a:solidFill>
            <a:schemeClr val="accent4">
              <a:shade val="50000"/>
              <a:hueOff val="34640"/>
              <a:satOff val="4714"/>
              <a:lumOff val="992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49A574-E09B-407E-906C-133FC5D6F6A6}">
      <dsp:nvSpPr>
        <dsp:cNvPr id="0" name=""/>
        <dsp:cNvSpPr/>
      </dsp:nvSpPr>
      <dsp:spPr>
        <a:xfrm>
          <a:off x="3207715" y="955146"/>
          <a:ext cx="1711756" cy="1354666"/>
        </a:xfrm>
        <a:prstGeom prst="chevron">
          <a:avLst>
            <a:gd name="adj" fmla="val 70610"/>
          </a:avLst>
        </a:prstGeom>
        <a:solidFill>
          <a:schemeClr val="accent4">
            <a:shade val="50000"/>
            <a:hueOff val="51961"/>
            <a:satOff val="7071"/>
            <a:lumOff val="14891"/>
            <a:alphaOff val="0"/>
          </a:schemeClr>
        </a:solidFill>
        <a:ln w="15875" cap="flat" cmpd="sng" algn="ctr">
          <a:solidFill>
            <a:schemeClr val="accent4">
              <a:shade val="50000"/>
              <a:hueOff val="51961"/>
              <a:satOff val="7071"/>
              <a:lumOff val="1489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1134E6-45B0-476F-BCBD-B1A0DCF500DC}">
      <dsp:nvSpPr>
        <dsp:cNvPr id="0" name=""/>
        <dsp:cNvSpPr/>
      </dsp:nvSpPr>
      <dsp:spPr>
        <a:xfrm>
          <a:off x="4236720" y="955146"/>
          <a:ext cx="1711756" cy="1354666"/>
        </a:xfrm>
        <a:prstGeom prst="chevron">
          <a:avLst>
            <a:gd name="adj" fmla="val 70610"/>
          </a:avLst>
        </a:prstGeom>
        <a:solidFill>
          <a:schemeClr val="accent4">
            <a:shade val="50000"/>
            <a:hueOff val="69281"/>
            <a:satOff val="9428"/>
            <a:lumOff val="19854"/>
            <a:alphaOff val="0"/>
          </a:schemeClr>
        </a:solidFill>
        <a:ln w="15875" cap="flat" cmpd="sng" algn="ctr">
          <a:solidFill>
            <a:schemeClr val="accent4">
              <a:shade val="50000"/>
              <a:hueOff val="69281"/>
              <a:satOff val="9428"/>
              <a:lumOff val="1985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FBFD27-D035-4208-9902-4761C64E4128}">
      <dsp:nvSpPr>
        <dsp:cNvPr id="0" name=""/>
        <dsp:cNvSpPr/>
      </dsp:nvSpPr>
      <dsp:spPr>
        <a:xfrm>
          <a:off x="5264912" y="955146"/>
          <a:ext cx="1711756" cy="1354666"/>
        </a:xfrm>
        <a:prstGeom prst="chevron">
          <a:avLst>
            <a:gd name="adj" fmla="val 70610"/>
          </a:avLst>
        </a:prstGeom>
        <a:solidFill>
          <a:schemeClr val="accent4">
            <a:shade val="50000"/>
            <a:hueOff val="86601"/>
            <a:satOff val="11785"/>
            <a:lumOff val="24818"/>
            <a:alphaOff val="0"/>
          </a:schemeClr>
        </a:solidFill>
        <a:ln w="15875" cap="flat" cmpd="sng" algn="ctr">
          <a:solidFill>
            <a:schemeClr val="accent4">
              <a:shade val="50000"/>
              <a:hueOff val="86601"/>
              <a:satOff val="11785"/>
              <a:lumOff val="2481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541D11-2C07-46D8-8EFC-DBF445E1AF9D}">
      <dsp:nvSpPr>
        <dsp:cNvPr id="0" name=""/>
        <dsp:cNvSpPr/>
      </dsp:nvSpPr>
      <dsp:spPr>
        <a:xfrm>
          <a:off x="6293916" y="955146"/>
          <a:ext cx="1711756" cy="1354666"/>
        </a:xfrm>
        <a:prstGeom prst="chevron">
          <a:avLst>
            <a:gd name="adj" fmla="val 70610"/>
          </a:avLst>
        </a:prstGeom>
        <a:solidFill>
          <a:schemeClr val="accent4">
            <a:shade val="50000"/>
            <a:hueOff val="103921"/>
            <a:satOff val="14142"/>
            <a:lumOff val="29781"/>
            <a:alphaOff val="0"/>
          </a:schemeClr>
        </a:solidFill>
        <a:ln w="15875" cap="flat" cmpd="sng" algn="ctr">
          <a:solidFill>
            <a:schemeClr val="accent4">
              <a:shade val="50000"/>
              <a:hueOff val="103921"/>
              <a:satOff val="14142"/>
              <a:lumOff val="2978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07EE07-8C7D-4A60-920D-0F0DFAEA8110}">
      <dsp:nvSpPr>
        <dsp:cNvPr id="0" name=""/>
        <dsp:cNvSpPr/>
      </dsp:nvSpPr>
      <dsp:spPr>
        <a:xfrm>
          <a:off x="122326" y="1090612"/>
          <a:ext cx="7410297" cy="1083733"/>
        </a:xfrm>
        <a:prstGeom prst="rect">
          <a:avLst/>
        </a:prstGeom>
        <a:solidFill>
          <a:schemeClr val="lt1">
            <a:hueOff val="0"/>
            <a:satOff val="0"/>
            <a:lumOff val="0"/>
            <a:alphaOff val="0"/>
          </a:schemeClr>
        </a:solidFill>
        <a:ln w="15875" cap="flat" cmpd="sng" algn="ctr">
          <a:solidFill>
            <a:schemeClr val="accent4">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1066800">
            <a:lnSpc>
              <a:spcPct val="90000"/>
            </a:lnSpc>
            <a:spcBef>
              <a:spcPct val="0"/>
            </a:spcBef>
            <a:spcAft>
              <a:spcPct val="35000"/>
            </a:spcAft>
            <a:buNone/>
          </a:pPr>
          <a:r>
            <a:rPr lang="es-PE" sz="2400" b="0" i="0" kern="1200" dirty="0">
              <a:latin typeface="Caviar Dreams" panose="020B0602020204090504" pitchFamily="34" charset="0"/>
            </a:rPr>
            <a:t>Son</a:t>
          </a:r>
          <a:r>
            <a:rPr lang="es-ES" sz="2400" b="0" i="0" kern="1200" dirty="0">
              <a:latin typeface="Caviar Dreams" panose="020B0602020204090504" pitchFamily="34" charset="0"/>
            </a:rPr>
            <a:t> capaces de detectar los gases de combustión.</a:t>
          </a:r>
          <a:endParaRPr lang="es-PE" sz="2400" kern="1200" dirty="0">
            <a:latin typeface="Caviar Dreams" panose="020B0602020204090504" pitchFamily="34" charset="0"/>
          </a:endParaRPr>
        </a:p>
      </dsp:txBody>
      <dsp:txXfrm>
        <a:off x="122326" y="1090612"/>
        <a:ext cx="7410297" cy="1083733"/>
      </dsp:txXfrm>
    </dsp:sp>
    <dsp:sp modelId="{27663064-78D5-49BB-A4E5-9875027CC494}">
      <dsp:nvSpPr>
        <dsp:cNvPr id="0" name=""/>
        <dsp:cNvSpPr/>
      </dsp:nvSpPr>
      <dsp:spPr>
        <a:xfrm>
          <a:off x="122326" y="2404091"/>
          <a:ext cx="7315200" cy="665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b" anchorCtr="0">
          <a:noAutofit/>
        </a:bodyPr>
        <a:lstStyle/>
        <a:p>
          <a:pPr marL="0" lvl="0" indent="0" algn="l" defTabSz="1377950">
            <a:lnSpc>
              <a:spcPct val="90000"/>
            </a:lnSpc>
            <a:spcBef>
              <a:spcPct val="0"/>
            </a:spcBef>
            <a:spcAft>
              <a:spcPct val="35000"/>
            </a:spcAft>
            <a:buNone/>
          </a:pPr>
          <a:r>
            <a:rPr lang="es-PE" sz="3100" b="0" i="0" kern="1200" dirty="0">
              <a:effectLst>
                <a:outerShdw blurRad="38100" dist="38100" dir="2700000" algn="tl">
                  <a:srgbClr val="000000">
                    <a:alpha val="43137"/>
                  </a:srgbClr>
                </a:outerShdw>
              </a:effectLst>
              <a:latin typeface="Caviar Dreams" panose="020B0602020204090504" pitchFamily="34" charset="0"/>
            </a:rPr>
            <a:t>Ópticos</a:t>
          </a:r>
          <a:endParaRPr lang="es-PE" sz="3100" kern="1200" dirty="0">
            <a:effectLst>
              <a:outerShdw blurRad="38100" dist="38100" dir="2700000" algn="tl">
                <a:srgbClr val="000000">
                  <a:alpha val="43137"/>
                </a:srgbClr>
              </a:outerShdw>
            </a:effectLst>
            <a:latin typeface="Caviar Dreams" panose="020B0602020204090504" pitchFamily="34" charset="0"/>
          </a:endParaRPr>
        </a:p>
      </dsp:txBody>
      <dsp:txXfrm>
        <a:off x="122326" y="2404091"/>
        <a:ext cx="7315200" cy="665018"/>
      </dsp:txXfrm>
    </dsp:sp>
    <dsp:sp modelId="{FB21AF34-A52C-41D4-8662-6553720645D6}">
      <dsp:nvSpPr>
        <dsp:cNvPr id="0" name=""/>
        <dsp:cNvSpPr/>
      </dsp:nvSpPr>
      <dsp:spPr>
        <a:xfrm>
          <a:off x="122326" y="3069109"/>
          <a:ext cx="1711756" cy="1354666"/>
        </a:xfrm>
        <a:prstGeom prst="chevron">
          <a:avLst>
            <a:gd name="adj" fmla="val 70610"/>
          </a:avLst>
        </a:prstGeom>
        <a:solidFill>
          <a:schemeClr val="accent4">
            <a:shade val="50000"/>
            <a:hueOff val="121241"/>
            <a:satOff val="16499"/>
            <a:lumOff val="34745"/>
            <a:alphaOff val="0"/>
          </a:schemeClr>
        </a:solidFill>
        <a:ln w="15875" cap="flat" cmpd="sng" algn="ctr">
          <a:solidFill>
            <a:schemeClr val="accent4">
              <a:shade val="50000"/>
              <a:hueOff val="121241"/>
              <a:satOff val="16499"/>
              <a:lumOff val="3474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60D539-C80E-4616-9EC3-28475CC64D0D}">
      <dsp:nvSpPr>
        <dsp:cNvPr id="0" name=""/>
        <dsp:cNvSpPr/>
      </dsp:nvSpPr>
      <dsp:spPr>
        <a:xfrm>
          <a:off x="1150518" y="3069109"/>
          <a:ext cx="1711756" cy="1354666"/>
        </a:xfrm>
        <a:prstGeom prst="chevron">
          <a:avLst>
            <a:gd name="adj" fmla="val 70610"/>
          </a:avLst>
        </a:prstGeom>
        <a:solidFill>
          <a:schemeClr val="accent4">
            <a:shade val="50000"/>
            <a:hueOff val="103921"/>
            <a:satOff val="14142"/>
            <a:lumOff val="29781"/>
            <a:alphaOff val="0"/>
          </a:schemeClr>
        </a:solidFill>
        <a:ln w="15875" cap="flat" cmpd="sng" algn="ctr">
          <a:solidFill>
            <a:schemeClr val="accent4">
              <a:shade val="50000"/>
              <a:hueOff val="103921"/>
              <a:satOff val="14142"/>
              <a:lumOff val="2978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FE1D55-99A4-40DA-B57A-E68C4A7BF4AD}">
      <dsp:nvSpPr>
        <dsp:cNvPr id="0" name=""/>
        <dsp:cNvSpPr/>
      </dsp:nvSpPr>
      <dsp:spPr>
        <a:xfrm>
          <a:off x="2179523" y="3069109"/>
          <a:ext cx="1711756" cy="1354666"/>
        </a:xfrm>
        <a:prstGeom prst="chevron">
          <a:avLst>
            <a:gd name="adj" fmla="val 70610"/>
          </a:avLst>
        </a:prstGeom>
        <a:solidFill>
          <a:schemeClr val="accent4">
            <a:shade val="50000"/>
            <a:hueOff val="86601"/>
            <a:satOff val="11785"/>
            <a:lumOff val="24818"/>
            <a:alphaOff val="0"/>
          </a:schemeClr>
        </a:solidFill>
        <a:ln w="15875" cap="flat" cmpd="sng" algn="ctr">
          <a:solidFill>
            <a:schemeClr val="accent4">
              <a:shade val="50000"/>
              <a:hueOff val="86601"/>
              <a:satOff val="11785"/>
              <a:lumOff val="2481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A69CD4-9A1E-448D-B260-293EDA576A30}">
      <dsp:nvSpPr>
        <dsp:cNvPr id="0" name=""/>
        <dsp:cNvSpPr/>
      </dsp:nvSpPr>
      <dsp:spPr>
        <a:xfrm>
          <a:off x="3207715" y="3069109"/>
          <a:ext cx="1711756" cy="1354666"/>
        </a:xfrm>
        <a:prstGeom prst="chevron">
          <a:avLst>
            <a:gd name="adj" fmla="val 70610"/>
          </a:avLst>
        </a:prstGeom>
        <a:solidFill>
          <a:schemeClr val="accent4">
            <a:shade val="50000"/>
            <a:hueOff val="69281"/>
            <a:satOff val="9428"/>
            <a:lumOff val="19854"/>
            <a:alphaOff val="0"/>
          </a:schemeClr>
        </a:solidFill>
        <a:ln w="15875" cap="flat" cmpd="sng" algn="ctr">
          <a:solidFill>
            <a:schemeClr val="accent4">
              <a:shade val="50000"/>
              <a:hueOff val="69281"/>
              <a:satOff val="9428"/>
              <a:lumOff val="1985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D4359E-DB32-4869-97AC-3033F5CBF31C}">
      <dsp:nvSpPr>
        <dsp:cNvPr id="0" name=""/>
        <dsp:cNvSpPr/>
      </dsp:nvSpPr>
      <dsp:spPr>
        <a:xfrm>
          <a:off x="4236720" y="3069109"/>
          <a:ext cx="1711756" cy="1354666"/>
        </a:xfrm>
        <a:prstGeom prst="chevron">
          <a:avLst>
            <a:gd name="adj" fmla="val 70610"/>
          </a:avLst>
        </a:prstGeom>
        <a:solidFill>
          <a:schemeClr val="accent4">
            <a:shade val="50000"/>
            <a:hueOff val="51961"/>
            <a:satOff val="7071"/>
            <a:lumOff val="14891"/>
            <a:alphaOff val="0"/>
          </a:schemeClr>
        </a:solidFill>
        <a:ln w="15875" cap="flat" cmpd="sng" algn="ctr">
          <a:solidFill>
            <a:schemeClr val="accent4">
              <a:shade val="50000"/>
              <a:hueOff val="51961"/>
              <a:satOff val="7071"/>
              <a:lumOff val="1489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C66095-3EC6-4D6E-9970-7C2014A94CBA}">
      <dsp:nvSpPr>
        <dsp:cNvPr id="0" name=""/>
        <dsp:cNvSpPr/>
      </dsp:nvSpPr>
      <dsp:spPr>
        <a:xfrm>
          <a:off x="5264912" y="3069109"/>
          <a:ext cx="1711756" cy="1354666"/>
        </a:xfrm>
        <a:prstGeom prst="chevron">
          <a:avLst>
            <a:gd name="adj" fmla="val 70610"/>
          </a:avLst>
        </a:prstGeom>
        <a:solidFill>
          <a:schemeClr val="accent4">
            <a:shade val="50000"/>
            <a:hueOff val="34640"/>
            <a:satOff val="4714"/>
            <a:lumOff val="9927"/>
            <a:alphaOff val="0"/>
          </a:schemeClr>
        </a:solidFill>
        <a:ln w="15875" cap="flat" cmpd="sng" algn="ctr">
          <a:solidFill>
            <a:schemeClr val="accent4">
              <a:shade val="50000"/>
              <a:hueOff val="34640"/>
              <a:satOff val="4714"/>
              <a:lumOff val="992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C43CB6-3866-44EB-896C-741E2C5E1054}">
      <dsp:nvSpPr>
        <dsp:cNvPr id="0" name=""/>
        <dsp:cNvSpPr/>
      </dsp:nvSpPr>
      <dsp:spPr>
        <a:xfrm>
          <a:off x="6293916" y="3069109"/>
          <a:ext cx="1711756" cy="1354666"/>
        </a:xfrm>
        <a:prstGeom prst="chevron">
          <a:avLst>
            <a:gd name="adj" fmla="val 70610"/>
          </a:avLst>
        </a:prstGeom>
        <a:solidFill>
          <a:schemeClr val="accent4">
            <a:shade val="50000"/>
            <a:hueOff val="17320"/>
            <a:satOff val="2357"/>
            <a:lumOff val="4964"/>
            <a:alphaOff val="0"/>
          </a:schemeClr>
        </a:solidFill>
        <a:ln w="15875" cap="flat" cmpd="sng" algn="ctr">
          <a:solidFill>
            <a:schemeClr val="accent4">
              <a:shade val="50000"/>
              <a:hueOff val="17320"/>
              <a:satOff val="2357"/>
              <a:lumOff val="496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321F61-DC16-46F9-8071-B5B883A4CAF4}">
      <dsp:nvSpPr>
        <dsp:cNvPr id="0" name=""/>
        <dsp:cNvSpPr/>
      </dsp:nvSpPr>
      <dsp:spPr>
        <a:xfrm>
          <a:off x="122326" y="3204575"/>
          <a:ext cx="7410297" cy="1083733"/>
        </a:xfrm>
        <a:prstGeom prst="rect">
          <a:avLst/>
        </a:prstGeom>
        <a:solidFill>
          <a:schemeClr val="lt1">
            <a:hueOff val="0"/>
            <a:satOff val="0"/>
            <a:lumOff val="0"/>
            <a:alphaOff val="0"/>
          </a:schemeClr>
        </a:solidFill>
        <a:ln w="15875" cap="flat" cmpd="sng" algn="ctr">
          <a:solidFill>
            <a:schemeClr val="accent4">
              <a:shade val="50000"/>
              <a:hueOff val="121241"/>
              <a:satOff val="16499"/>
              <a:lumOff val="3474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1066800">
            <a:lnSpc>
              <a:spcPct val="90000"/>
            </a:lnSpc>
            <a:spcBef>
              <a:spcPct val="0"/>
            </a:spcBef>
            <a:spcAft>
              <a:spcPct val="35000"/>
            </a:spcAft>
            <a:buNone/>
          </a:pPr>
          <a:r>
            <a:rPr lang="es-ES" sz="2400" b="0" i="0" kern="1200" dirty="0">
              <a:latin typeface="Caviar Dreams" panose="020B0602020204090504" pitchFamily="34" charset="0"/>
            </a:rPr>
            <a:t>Se caracterizan por utilizar células fotoeléctricas, las cuales se activan rápidamente al notar presencia de humo.</a:t>
          </a:r>
          <a:endParaRPr lang="es-PE" sz="2400" kern="1200" dirty="0">
            <a:latin typeface="Caviar Dreams" panose="020B0602020204090504" pitchFamily="34" charset="0"/>
          </a:endParaRPr>
        </a:p>
      </dsp:txBody>
      <dsp:txXfrm>
        <a:off x="122326" y="3204575"/>
        <a:ext cx="7410297" cy="10837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D00575-54B7-43A6-B668-E081BE8D3FB7}">
      <dsp:nvSpPr>
        <dsp:cNvPr id="0" name=""/>
        <dsp:cNvSpPr/>
      </dsp:nvSpPr>
      <dsp:spPr>
        <a:xfrm>
          <a:off x="0" y="2924"/>
          <a:ext cx="8445144" cy="1140750"/>
        </a:xfrm>
        <a:prstGeom prst="roundRect">
          <a:avLst/>
        </a:prstGeom>
        <a:gradFill rotWithShape="0">
          <a:gsLst>
            <a:gs pos="0">
              <a:schemeClr val="lt1">
                <a:hueOff val="0"/>
                <a:satOff val="0"/>
                <a:lumOff val="0"/>
                <a:alphaOff val="0"/>
                <a:tint val="94000"/>
                <a:satMod val="100000"/>
                <a:lumMod val="108000"/>
              </a:schemeClr>
            </a:gs>
            <a:gs pos="50000">
              <a:schemeClr val="lt1">
                <a:hueOff val="0"/>
                <a:satOff val="0"/>
                <a:lumOff val="0"/>
                <a:alphaOff val="0"/>
                <a:tint val="98000"/>
                <a:shade val="100000"/>
                <a:satMod val="100000"/>
                <a:lumMod val="100000"/>
              </a:schemeClr>
            </a:gs>
            <a:gs pos="100000">
              <a:schemeClr val="lt1">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s-PE" sz="4800" b="0" i="0" kern="1200" dirty="0">
              <a:latin typeface="Austein Script" pitchFamily="2" charset="0"/>
            </a:rPr>
            <a:t>Térmicos</a:t>
          </a:r>
          <a:endParaRPr lang="es-PE" sz="4800" kern="1200" dirty="0">
            <a:latin typeface="Austein Script" pitchFamily="2" charset="0"/>
          </a:endParaRPr>
        </a:p>
      </dsp:txBody>
      <dsp:txXfrm>
        <a:off x="55687" y="58611"/>
        <a:ext cx="8333770" cy="1029376"/>
      </dsp:txXfrm>
    </dsp:sp>
    <dsp:sp modelId="{BBA01C30-C5FD-4C3F-BEFF-941DF50D0FED}">
      <dsp:nvSpPr>
        <dsp:cNvPr id="0" name=""/>
        <dsp:cNvSpPr/>
      </dsp:nvSpPr>
      <dsp:spPr>
        <a:xfrm>
          <a:off x="0" y="1143674"/>
          <a:ext cx="8445144" cy="8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813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s-ES" sz="2000" b="0" i="0" kern="1200" dirty="0"/>
            <a:t>También conocidos como detectores de temperatura fija, son uno de los más utilizados. Se activan cuando la temperatura del aire logra alcanzar un límite establecido.</a:t>
          </a:r>
          <a:endParaRPr lang="es-PE" sz="2000" kern="1200" dirty="0"/>
        </a:p>
      </dsp:txBody>
      <dsp:txXfrm>
        <a:off x="0" y="1143674"/>
        <a:ext cx="8445144" cy="828000"/>
      </dsp:txXfrm>
    </dsp:sp>
    <dsp:sp modelId="{68793EB8-BB2C-425D-8EEA-A3D12918D9D3}">
      <dsp:nvSpPr>
        <dsp:cNvPr id="0" name=""/>
        <dsp:cNvSpPr/>
      </dsp:nvSpPr>
      <dsp:spPr>
        <a:xfrm>
          <a:off x="0" y="1971674"/>
          <a:ext cx="8445144" cy="1140750"/>
        </a:xfrm>
        <a:prstGeom prst="roundRect">
          <a:avLst/>
        </a:prstGeom>
        <a:gradFill rotWithShape="0">
          <a:gsLst>
            <a:gs pos="0">
              <a:schemeClr val="lt1">
                <a:hueOff val="0"/>
                <a:satOff val="0"/>
                <a:lumOff val="0"/>
                <a:alphaOff val="0"/>
                <a:tint val="94000"/>
                <a:satMod val="100000"/>
                <a:lumMod val="108000"/>
              </a:schemeClr>
            </a:gs>
            <a:gs pos="50000">
              <a:schemeClr val="lt1">
                <a:hueOff val="0"/>
                <a:satOff val="0"/>
                <a:lumOff val="0"/>
                <a:alphaOff val="0"/>
                <a:tint val="98000"/>
                <a:shade val="100000"/>
                <a:satMod val="100000"/>
                <a:lumMod val="100000"/>
              </a:schemeClr>
            </a:gs>
            <a:gs pos="100000">
              <a:schemeClr val="lt1">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s-PE" sz="4800" b="0" i="0" kern="1200" dirty="0">
              <a:latin typeface="Austein Script" pitchFamily="2" charset="0"/>
            </a:rPr>
            <a:t>Térmico – </a:t>
          </a:r>
          <a:r>
            <a:rPr lang="es-PE" sz="4800" b="0" i="0" kern="1200" dirty="0" err="1">
              <a:latin typeface="Austein Script" pitchFamily="2" charset="0"/>
            </a:rPr>
            <a:t>Velocimétricos</a:t>
          </a:r>
          <a:endParaRPr lang="es-PE" sz="4800" kern="1200" dirty="0">
            <a:latin typeface="Austein Script" pitchFamily="2" charset="0"/>
          </a:endParaRPr>
        </a:p>
      </dsp:txBody>
      <dsp:txXfrm>
        <a:off x="55687" y="2027361"/>
        <a:ext cx="8333770" cy="1029376"/>
      </dsp:txXfrm>
    </dsp:sp>
    <dsp:sp modelId="{239EFBCB-73AB-42D4-9791-AEB60F14ABD2}">
      <dsp:nvSpPr>
        <dsp:cNvPr id="0" name=""/>
        <dsp:cNvSpPr/>
      </dsp:nvSpPr>
      <dsp:spPr>
        <a:xfrm>
          <a:off x="0" y="3112424"/>
          <a:ext cx="8445144" cy="8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813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s-ES" sz="2000" b="0" i="0" kern="1200" dirty="0"/>
            <a:t>Cuando hay un incremento rápido en la temperatura del aire que los rodea, se activan. Normalmente la temperatura mínima que necesitan es de 8</a:t>
          </a:r>
          <a:r>
            <a:rPr lang="es-ES" sz="2000" b="0" i="0" kern="1200" baseline="30000" dirty="0"/>
            <a:t>0</a:t>
          </a:r>
          <a:r>
            <a:rPr lang="es-ES" sz="2000" b="0" i="0" kern="1200" dirty="0"/>
            <a:t>C.</a:t>
          </a:r>
          <a:endParaRPr lang="es-PE" sz="2000" kern="1200" dirty="0"/>
        </a:p>
      </dsp:txBody>
      <dsp:txXfrm>
        <a:off x="0" y="3112424"/>
        <a:ext cx="8445144" cy="828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994D98-D931-4632-B8EA-E78E27450A71}">
      <dsp:nvSpPr>
        <dsp:cNvPr id="0" name=""/>
        <dsp:cNvSpPr/>
      </dsp:nvSpPr>
      <dsp:spPr>
        <a:xfrm>
          <a:off x="0" y="0"/>
          <a:ext cx="10077390" cy="0"/>
        </a:xfrm>
        <a:prstGeom prst="line">
          <a:avLst/>
        </a:prstGeom>
        <a:solidFill>
          <a:schemeClr val="accent4">
            <a:shade val="50000"/>
            <a:hueOff val="0"/>
            <a:satOff val="0"/>
            <a:lumOff val="0"/>
            <a:alphaOff val="0"/>
          </a:schemeClr>
        </a:solidFill>
        <a:ln w="15875" cap="flat" cmpd="sng" algn="ctr">
          <a:solidFill>
            <a:schemeClr val="accent4">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3B040F-2A20-42AB-9ED1-8ABAC3F025E5}">
      <dsp:nvSpPr>
        <dsp:cNvPr id="0" name=""/>
        <dsp:cNvSpPr/>
      </dsp:nvSpPr>
      <dsp:spPr>
        <a:xfrm>
          <a:off x="0" y="0"/>
          <a:ext cx="2015478" cy="5567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vert270"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ES" sz="2400" b="1" kern="1200" dirty="0">
              <a:latin typeface="Amaranth" panose="02000503050000020004" pitchFamily="2" charset="0"/>
            </a:rPr>
            <a:t>PARTES DE UN SISTEMA DE ALARMA</a:t>
          </a:r>
          <a:endParaRPr lang="es-PE" sz="2400" b="1" kern="1200" dirty="0">
            <a:latin typeface="Amaranth" panose="02000503050000020004" pitchFamily="2" charset="0"/>
          </a:endParaRPr>
        </a:p>
      </dsp:txBody>
      <dsp:txXfrm>
        <a:off x="0" y="0"/>
        <a:ext cx="2015478" cy="5567888"/>
      </dsp:txXfrm>
    </dsp:sp>
    <dsp:sp modelId="{71078329-221E-4D73-B78E-51117ECDC374}">
      <dsp:nvSpPr>
        <dsp:cNvPr id="0" name=""/>
        <dsp:cNvSpPr/>
      </dsp:nvSpPr>
      <dsp:spPr>
        <a:xfrm>
          <a:off x="2166638" y="52470"/>
          <a:ext cx="7910751" cy="1049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s-ES" sz="1500" b="1" kern="1200" dirty="0">
              <a:latin typeface="Century Gothic" panose="020B0502020202020204" pitchFamily="34" charset="0"/>
            </a:rPr>
            <a:t>PANEL CENTRAL: </a:t>
          </a:r>
          <a:r>
            <a:rPr lang="es-ES" sz="1500" kern="1200" dirty="0">
              <a:latin typeface="Century Gothic" panose="020B0502020202020204" pitchFamily="34" charset="0"/>
            </a:rPr>
            <a:t>Consiste en un gabinete metálico o de PVC, donde se alojan la tarjeta principal, un transformador para reducir el voltaje de 220 a 16 voltios y una batería de respaldo de energía</a:t>
          </a:r>
          <a:endParaRPr lang="es-PE" sz="1500" kern="1200" dirty="0">
            <a:latin typeface="Century Gothic" panose="020B0502020202020204" pitchFamily="34" charset="0"/>
          </a:endParaRPr>
        </a:p>
      </dsp:txBody>
      <dsp:txXfrm>
        <a:off x="2166638" y="52470"/>
        <a:ext cx="7910751" cy="1049416"/>
      </dsp:txXfrm>
    </dsp:sp>
    <dsp:sp modelId="{CE6692DE-DA92-4383-93B6-9230115E1623}">
      <dsp:nvSpPr>
        <dsp:cNvPr id="0" name=""/>
        <dsp:cNvSpPr/>
      </dsp:nvSpPr>
      <dsp:spPr>
        <a:xfrm>
          <a:off x="2015477" y="1101887"/>
          <a:ext cx="8061912"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4D5ED28-B504-4849-AE88-E9AC00A54B9A}">
      <dsp:nvSpPr>
        <dsp:cNvPr id="0" name=""/>
        <dsp:cNvSpPr/>
      </dsp:nvSpPr>
      <dsp:spPr>
        <a:xfrm>
          <a:off x="2166638" y="1154358"/>
          <a:ext cx="7910751" cy="1049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s-ES" sz="1500" b="1" kern="1200" dirty="0">
              <a:latin typeface="Century Gothic" panose="020B0502020202020204" pitchFamily="34" charset="0"/>
            </a:rPr>
            <a:t>TARJETA PRINCIPAL: </a:t>
          </a:r>
          <a:r>
            <a:rPr lang="es-ES" sz="1500" kern="1200" dirty="0">
              <a:latin typeface="Century Gothic" panose="020B0502020202020204" pitchFamily="34" charset="0"/>
            </a:rPr>
            <a:t>La tarjeta principal es el “cerebro” del sistema de alarmas y va instalada dentro del gabinete. Esta tarjeta cuenta con puertos para conectar el teclado, los sensores, la sirena y el sistema de comunicación.</a:t>
          </a:r>
          <a:endParaRPr lang="es-PE" sz="1500" kern="1200" dirty="0">
            <a:latin typeface="Century Gothic" panose="020B0502020202020204" pitchFamily="34" charset="0"/>
          </a:endParaRPr>
        </a:p>
      </dsp:txBody>
      <dsp:txXfrm>
        <a:off x="2166638" y="1154358"/>
        <a:ext cx="7910751" cy="1049416"/>
      </dsp:txXfrm>
    </dsp:sp>
    <dsp:sp modelId="{22C5CE61-BA11-412E-B92B-D027C9D83A8A}">
      <dsp:nvSpPr>
        <dsp:cNvPr id="0" name=""/>
        <dsp:cNvSpPr/>
      </dsp:nvSpPr>
      <dsp:spPr>
        <a:xfrm>
          <a:off x="2015477" y="2203774"/>
          <a:ext cx="8061912"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DC651D9-DD1A-40D9-A97D-ECFA396146EE}">
      <dsp:nvSpPr>
        <dsp:cNvPr id="0" name=""/>
        <dsp:cNvSpPr/>
      </dsp:nvSpPr>
      <dsp:spPr>
        <a:xfrm>
          <a:off x="2166638" y="2256245"/>
          <a:ext cx="7910751" cy="1049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s-ES" sz="1500" b="1" kern="1200" dirty="0">
              <a:latin typeface="Century Gothic" panose="020B0502020202020204" pitchFamily="34" charset="0"/>
            </a:rPr>
            <a:t>TECLADO: </a:t>
          </a:r>
          <a:r>
            <a:rPr lang="es-ES" sz="1500" kern="1200" dirty="0">
              <a:latin typeface="Century Gothic" panose="020B0502020202020204" pitchFamily="34" charset="0"/>
            </a:rPr>
            <a:t>Es el elemento que permite al usuario armar y desarmar el sistema de alarmas por medio de un código numérico.</a:t>
          </a:r>
          <a:endParaRPr lang="es-PE" sz="1500" kern="1200" dirty="0">
            <a:latin typeface="Century Gothic" panose="020B0502020202020204" pitchFamily="34" charset="0"/>
          </a:endParaRPr>
        </a:p>
      </dsp:txBody>
      <dsp:txXfrm>
        <a:off x="2166638" y="2256245"/>
        <a:ext cx="7910751" cy="1049416"/>
      </dsp:txXfrm>
    </dsp:sp>
    <dsp:sp modelId="{1579027F-F529-47D0-A3B7-690EAA57FADA}">
      <dsp:nvSpPr>
        <dsp:cNvPr id="0" name=""/>
        <dsp:cNvSpPr/>
      </dsp:nvSpPr>
      <dsp:spPr>
        <a:xfrm>
          <a:off x="2015477" y="3305662"/>
          <a:ext cx="8061912"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7980A25-C4D1-4F61-9007-ABBEB42A685E}">
      <dsp:nvSpPr>
        <dsp:cNvPr id="0" name=""/>
        <dsp:cNvSpPr/>
      </dsp:nvSpPr>
      <dsp:spPr>
        <a:xfrm>
          <a:off x="2166638" y="3358133"/>
          <a:ext cx="7910751" cy="1049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s-ES" sz="1500" b="1" kern="1200" dirty="0">
              <a:latin typeface="Century Gothic" panose="020B0502020202020204" pitchFamily="34" charset="0"/>
            </a:rPr>
            <a:t>SIRENA:</a:t>
          </a:r>
          <a:r>
            <a:rPr lang="es-ES" sz="1500" kern="1200" dirty="0">
              <a:latin typeface="Century Gothic" panose="020B0502020202020204" pitchFamily="34" charset="0"/>
            </a:rPr>
            <a:t> Es el elemento sonoro que realiza la función de aviso o alerta, emitiendo  un sonido potente cuando el sistema entra en alarma.</a:t>
          </a:r>
          <a:endParaRPr lang="es-PE" sz="1500" kern="1200" dirty="0">
            <a:latin typeface="Century Gothic" panose="020B0502020202020204" pitchFamily="34" charset="0"/>
          </a:endParaRPr>
        </a:p>
      </dsp:txBody>
      <dsp:txXfrm>
        <a:off x="2166638" y="3358133"/>
        <a:ext cx="7910751" cy="1049416"/>
      </dsp:txXfrm>
    </dsp:sp>
    <dsp:sp modelId="{BEBEB26D-A671-45D2-867E-3D76652E5840}">
      <dsp:nvSpPr>
        <dsp:cNvPr id="0" name=""/>
        <dsp:cNvSpPr/>
      </dsp:nvSpPr>
      <dsp:spPr>
        <a:xfrm>
          <a:off x="2015477" y="4407549"/>
          <a:ext cx="8061912"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333F072-BCDB-4AB9-A50F-FA7629D98198}">
      <dsp:nvSpPr>
        <dsp:cNvPr id="0" name=""/>
        <dsp:cNvSpPr/>
      </dsp:nvSpPr>
      <dsp:spPr>
        <a:xfrm>
          <a:off x="2166638" y="4460020"/>
          <a:ext cx="7910751" cy="1049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s-ES" sz="1500" b="1" kern="1200" dirty="0">
              <a:latin typeface="Century Gothic" panose="020B0502020202020204" pitchFamily="34" charset="0"/>
            </a:rPr>
            <a:t>SENSORES: </a:t>
          </a:r>
          <a:r>
            <a:rPr lang="es-ES" sz="1500" kern="1200" dirty="0">
              <a:latin typeface="Century Gothic" panose="020B0502020202020204" pitchFamily="34" charset="0"/>
            </a:rPr>
            <a:t>son los dispositivos que realizan la función de detección de las situaciones anormales en un entorno determinado.</a:t>
          </a:r>
          <a:endParaRPr lang="es-PE" sz="1500" kern="1200" dirty="0">
            <a:latin typeface="Century Gothic" panose="020B0502020202020204" pitchFamily="34" charset="0"/>
          </a:endParaRPr>
        </a:p>
      </dsp:txBody>
      <dsp:txXfrm>
        <a:off x="2166638" y="4460020"/>
        <a:ext cx="7910751" cy="1049416"/>
      </dsp:txXfrm>
    </dsp:sp>
    <dsp:sp modelId="{09E122EC-3249-4421-B008-7CA9555427E4}">
      <dsp:nvSpPr>
        <dsp:cNvPr id="0" name=""/>
        <dsp:cNvSpPr/>
      </dsp:nvSpPr>
      <dsp:spPr>
        <a:xfrm>
          <a:off x="2015477" y="5509437"/>
          <a:ext cx="8061912"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269303-66E3-4652-B7C2-58313706E0D6}">
      <dsp:nvSpPr>
        <dsp:cNvPr id="0" name=""/>
        <dsp:cNvSpPr/>
      </dsp:nvSpPr>
      <dsp:spPr>
        <a:xfrm>
          <a:off x="161131" y="721227"/>
          <a:ext cx="3771900" cy="1178718"/>
        </a:xfrm>
        <a:prstGeom prst="rect">
          <a:avLst/>
        </a:prstGeom>
        <a:solidFill>
          <a:schemeClr val="accent4">
            <a:alpha val="40000"/>
            <a:tint val="4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98386" tIns="53340" rIns="53340" bIns="53340" numCol="1" spcCol="1270" anchor="ctr" anchorCtr="0">
          <a:noAutofit/>
        </a:bodyPr>
        <a:lstStyle/>
        <a:p>
          <a:pPr marL="0" lvl="0" indent="0" algn="l" defTabSz="622300">
            <a:lnSpc>
              <a:spcPct val="90000"/>
            </a:lnSpc>
            <a:spcBef>
              <a:spcPct val="0"/>
            </a:spcBef>
            <a:spcAft>
              <a:spcPct val="35000"/>
            </a:spcAft>
            <a:buNone/>
          </a:pPr>
          <a:r>
            <a:rPr lang="es-ES" sz="1400" b="1" kern="1200" dirty="0">
              <a:latin typeface="Century Gothic" panose="020B0502020202020204" pitchFamily="34" charset="0"/>
            </a:rPr>
            <a:t>Contactos Magnéticos: </a:t>
          </a:r>
          <a:r>
            <a:rPr lang="es-ES" sz="1400" kern="1200" dirty="0">
              <a:latin typeface="Century Gothic" panose="020B0502020202020204" pitchFamily="34" charset="0"/>
            </a:rPr>
            <a:t>Su funcionamiento se basa en un micro interruptor que se activa/ desactiva al acercar o alejar un imán. </a:t>
          </a:r>
          <a:endParaRPr lang="es-PE" sz="1400" kern="1200" dirty="0">
            <a:latin typeface="Century Gothic" panose="020B0502020202020204" pitchFamily="34" charset="0"/>
          </a:endParaRPr>
        </a:p>
      </dsp:txBody>
      <dsp:txXfrm>
        <a:off x="161131" y="721227"/>
        <a:ext cx="3771900" cy="1178718"/>
      </dsp:txXfrm>
    </dsp:sp>
    <dsp:sp modelId="{32C700FB-887D-4589-ACBB-9323DE982F60}">
      <dsp:nvSpPr>
        <dsp:cNvPr id="0" name=""/>
        <dsp:cNvSpPr/>
      </dsp:nvSpPr>
      <dsp:spPr>
        <a:xfrm>
          <a:off x="3968" y="550968"/>
          <a:ext cx="825103" cy="1237654"/>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15875"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2E21DE-E703-4A8A-BE77-94C1D0F681F9}">
      <dsp:nvSpPr>
        <dsp:cNvPr id="0" name=""/>
        <dsp:cNvSpPr/>
      </dsp:nvSpPr>
      <dsp:spPr>
        <a:xfrm>
          <a:off x="4352131" y="721227"/>
          <a:ext cx="3771900" cy="1178718"/>
        </a:xfrm>
        <a:prstGeom prst="rect">
          <a:avLst/>
        </a:prstGeom>
        <a:solidFill>
          <a:schemeClr val="accent4">
            <a:alpha val="40000"/>
            <a:tint val="4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98386" tIns="53340" rIns="53340" bIns="53340" numCol="1" spcCol="1270" anchor="ctr" anchorCtr="0">
          <a:noAutofit/>
        </a:bodyPr>
        <a:lstStyle/>
        <a:p>
          <a:pPr marL="0" lvl="0" indent="0" algn="l" defTabSz="622300">
            <a:lnSpc>
              <a:spcPct val="90000"/>
            </a:lnSpc>
            <a:spcBef>
              <a:spcPct val="0"/>
            </a:spcBef>
            <a:spcAft>
              <a:spcPct val="35000"/>
            </a:spcAft>
            <a:buNone/>
          </a:pPr>
          <a:r>
            <a:rPr lang="es-ES" sz="1400" b="1" kern="1200" dirty="0">
              <a:latin typeface="Century Gothic" panose="020B0502020202020204" pitchFamily="34" charset="0"/>
            </a:rPr>
            <a:t>Sensores de movimiento </a:t>
          </a:r>
          <a:r>
            <a:rPr lang="es-ES" sz="1400" kern="1200" dirty="0">
              <a:latin typeface="Century Gothic" panose="020B0502020202020204" pitchFamily="34" charset="0"/>
            </a:rPr>
            <a:t>(PIR): son dispositivos diseñados para la detección de movimiento por medio de rayos infrarrojos y microondas</a:t>
          </a:r>
          <a:endParaRPr lang="es-PE" sz="1400" kern="1200" dirty="0">
            <a:latin typeface="Century Gothic" panose="020B0502020202020204" pitchFamily="34" charset="0"/>
          </a:endParaRPr>
        </a:p>
      </dsp:txBody>
      <dsp:txXfrm>
        <a:off x="4352131" y="721227"/>
        <a:ext cx="3771900" cy="1178718"/>
      </dsp:txXfrm>
    </dsp:sp>
    <dsp:sp modelId="{E886FEA2-C39A-4C60-86D7-BF26C3D2E787}">
      <dsp:nvSpPr>
        <dsp:cNvPr id="0" name=""/>
        <dsp:cNvSpPr/>
      </dsp:nvSpPr>
      <dsp:spPr>
        <a:xfrm>
          <a:off x="4194968" y="550968"/>
          <a:ext cx="825103" cy="1237654"/>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5000" r="-5000"/>
          </a:stretch>
        </a:blipFill>
        <a:ln w="15875"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136CC44-BBB0-4681-8D85-BA45AC2B889D}">
      <dsp:nvSpPr>
        <dsp:cNvPr id="0" name=""/>
        <dsp:cNvSpPr/>
      </dsp:nvSpPr>
      <dsp:spPr>
        <a:xfrm>
          <a:off x="161131" y="2205103"/>
          <a:ext cx="3771900" cy="1178718"/>
        </a:xfrm>
        <a:prstGeom prst="rect">
          <a:avLst/>
        </a:prstGeom>
        <a:solidFill>
          <a:schemeClr val="accent4">
            <a:alpha val="40000"/>
            <a:tint val="4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98386" tIns="53340" rIns="53340" bIns="53340" numCol="1" spcCol="1270" anchor="ctr" anchorCtr="0">
          <a:noAutofit/>
        </a:bodyPr>
        <a:lstStyle/>
        <a:p>
          <a:pPr marL="0" lvl="0" indent="0" algn="l" defTabSz="622300">
            <a:lnSpc>
              <a:spcPct val="90000"/>
            </a:lnSpc>
            <a:spcBef>
              <a:spcPct val="0"/>
            </a:spcBef>
            <a:spcAft>
              <a:spcPct val="35000"/>
            </a:spcAft>
            <a:buNone/>
          </a:pPr>
          <a:r>
            <a:rPr lang="es-ES" sz="1400" b="1" kern="1200" dirty="0">
              <a:latin typeface="Century Gothic" panose="020B0502020202020204" pitchFamily="34" charset="0"/>
            </a:rPr>
            <a:t>Pulsadores de emergencia: </a:t>
          </a:r>
          <a:r>
            <a:rPr lang="es-ES" sz="1400" kern="1200" dirty="0">
              <a:latin typeface="Century Gothic" panose="020B0502020202020204" pitchFamily="34" charset="0"/>
            </a:rPr>
            <a:t>Son botones fijos o inalámbricos, que sirven para generar una alarma sonora o silenciosa.</a:t>
          </a:r>
          <a:endParaRPr lang="es-PE" sz="1400" kern="1200" dirty="0">
            <a:latin typeface="Century Gothic" panose="020B0502020202020204" pitchFamily="34" charset="0"/>
          </a:endParaRPr>
        </a:p>
      </dsp:txBody>
      <dsp:txXfrm>
        <a:off x="161131" y="2205103"/>
        <a:ext cx="3771900" cy="1178718"/>
      </dsp:txXfrm>
    </dsp:sp>
    <dsp:sp modelId="{96D1FB11-096F-4124-9064-02CC207046C1}">
      <dsp:nvSpPr>
        <dsp:cNvPr id="0" name=""/>
        <dsp:cNvSpPr/>
      </dsp:nvSpPr>
      <dsp:spPr>
        <a:xfrm>
          <a:off x="3968" y="2034844"/>
          <a:ext cx="825103" cy="1237654"/>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5000" r="-25000"/>
          </a:stretch>
        </a:blipFill>
        <a:ln w="15875"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B8CECA-9AD5-48FB-B409-AF77644F5EC8}">
      <dsp:nvSpPr>
        <dsp:cNvPr id="0" name=""/>
        <dsp:cNvSpPr/>
      </dsp:nvSpPr>
      <dsp:spPr>
        <a:xfrm>
          <a:off x="4352131" y="2205103"/>
          <a:ext cx="3771900" cy="1178718"/>
        </a:xfrm>
        <a:prstGeom prst="rect">
          <a:avLst/>
        </a:prstGeom>
        <a:solidFill>
          <a:schemeClr val="accent4">
            <a:alpha val="40000"/>
            <a:tint val="4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98386" tIns="53340" rIns="53340" bIns="53340" numCol="1" spcCol="1270" anchor="ctr" anchorCtr="0">
          <a:noAutofit/>
        </a:bodyPr>
        <a:lstStyle/>
        <a:p>
          <a:pPr marL="0" lvl="0" indent="0" algn="l" defTabSz="622300">
            <a:lnSpc>
              <a:spcPct val="90000"/>
            </a:lnSpc>
            <a:spcBef>
              <a:spcPct val="0"/>
            </a:spcBef>
            <a:spcAft>
              <a:spcPct val="35000"/>
            </a:spcAft>
            <a:buNone/>
          </a:pPr>
          <a:r>
            <a:rPr lang="es-ES" sz="1400" b="1" kern="1200" dirty="0">
              <a:latin typeface="Century Gothic" panose="020B0502020202020204" pitchFamily="34" charset="0"/>
            </a:rPr>
            <a:t>Detectores de Humo: </a:t>
          </a:r>
          <a:r>
            <a:rPr lang="es-ES" sz="1400" kern="1200" dirty="0">
              <a:latin typeface="Century Gothic" panose="020B0502020202020204" pitchFamily="34" charset="0"/>
            </a:rPr>
            <a:t>Los sensores de humo son los dispositivos mas utilizados en cualquier sistema de alarmas.</a:t>
          </a:r>
          <a:endParaRPr lang="es-PE" sz="1400" kern="1200" dirty="0">
            <a:latin typeface="Century Gothic" panose="020B0502020202020204" pitchFamily="34" charset="0"/>
          </a:endParaRPr>
        </a:p>
      </dsp:txBody>
      <dsp:txXfrm>
        <a:off x="4352131" y="2205103"/>
        <a:ext cx="3771900" cy="1178718"/>
      </dsp:txXfrm>
    </dsp:sp>
    <dsp:sp modelId="{14FB12B8-F448-4DBD-832A-27DE22A57CAA}">
      <dsp:nvSpPr>
        <dsp:cNvPr id="0" name=""/>
        <dsp:cNvSpPr/>
      </dsp:nvSpPr>
      <dsp:spPr>
        <a:xfrm>
          <a:off x="4194968" y="2034844"/>
          <a:ext cx="825103" cy="1237654"/>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25000" r="-25000"/>
          </a:stretch>
        </a:blipFill>
        <a:ln w="15875"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36BA14-013C-4229-AB14-55EB15921DC5}">
      <dsp:nvSpPr>
        <dsp:cNvPr id="0" name=""/>
        <dsp:cNvSpPr/>
      </dsp:nvSpPr>
      <dsp:spPr>
        <a:xfrm>
          <a:off x="2256631" y="3688979"/>
          <a:ext cx="3771900" cy="1178718"/>
        </a:xfrm>
        <a:prstGeom prst="rect">
          <a:avLst/>
        </a:prstGeom>
        <a:solidFill>
          <a:schemeClr val="accent4">
            <a:alpha val="40000"/>
            <a:tint val="4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98386" tIns="53340" rIns="53340" bIns="53340" numCol="1" spcCol="1270" anchor="ctr" anchorCtr="0">
          <a:noAutofit/>
        </a:bodyPr>
        <a:lstStyle/>
        <a:p>
          <a:pPr marL="0" lvl="0" indent="0" algn="l" defTabSz="622300">
            <a:lnSpc>
              <a:spcPct val="90000"/>
            </a:lnSpc>
            <a:spcBef>
              <a:spcPct val="0"/>
            </a:spcBef>
            <a:spcAft>
              <a:spcPct val="35000"/>
            </a:spcAft>
            <a:buNone/>
          </a:pPr>
          <a:r>
            <a:rPr lang="es-ES" sz="1400" b="1" kern="1200" dirty="0">
              <a:latin typeface="Century Gothic" panose="020B0502020202020204" pitchFamily="34" charset="0"/>
            </a:rPr>
            <a:t>Barreras fotoeléctricas: </a:t>
          </a:r>
          <a:r>
            <a:rPr lang="es-ES" sz="1400" kern="1200" dirty="0">
              <a:latin typeface="Century Gothic" panose="020B0502020202020204" pitchFamily="34" charset="0"/>
            </a:rPr>
            <a:t>Estos dispositivos funcionan como una cortina de luz infrarroja, que cuando atraviesa a una persona generando una alarma.</a:t>
          </a:r>
          <a:endParaRPr lang="es-PE" sz="1400" kern="1200" dirty="0">
            <a:latin typeface="Century Gothic" panose="020B0502020202020204" pitchFamily="34" charset="0"/>
          </a:endParaRPr>
        </a:p>
      </dsp:txBody>
      <dsp:txXfrm>
        <a:off x="2256631" y="3688979"/>
        <a:ext cx="3771900" cy="1178718"/>
      </dsp:txXfrm>
    </dsp:sp>
    <dsp:sp modelId="{5C239975-FBD5-4854-B883-FE99A1308442}">
      <dsp:nvSpPr>
        <dsp:cNvPr id="0" name=""/>
        <dsp:cNvSpPr/>
      </dsp:nvSpPr>
      <dsp:spPr>
        <a:xfrm>
          <a:off x="2099468" y="3518720"/>
          <a:ext cx="825103" cy="1237654"/>
        </a:xfrm>
        <a:prstGeom prst="rect">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22000" r="-22000"/>
          </a:stretch>
        </a:blipFill>
        <a:ln w="15875"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56EA0E0-1B08-4B3F-8ED3-6518B36BDA2F}" type="datetimeFigureOut">
              <a:rPr lang="es-PE" smtClean="0"/>
              <a:t>13/09/2023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E3B6528-133D-4399-AB52-98A03ED30DA2}" type="slidenum">
              <a:rPr lang="es-PE" smtClean="0"/>
              <a:t>‹Nº›</a:t>
            </a:fld>
            <a:endParaRPr lang="es-PE"/>
          </a:p>
        </p:txBody>
      </p:sp>
    </p:spTree>
    <p:extLst>
      <p:ext uri="{BB962C8B-B14F-4D97-AF65-F5344CB8AC3E}">
        <p14:creationId xmlns:p14="http://schemas.microsoft.com/office/powerpoint/2010/main" val="1914292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56EA0E0-1B08-4B3F-8ED3-6518B36BDA2F}" type="datetimeFigureOut">
              <a:rPr lang="es-PE" smtClean="0"/>
              <a:t>13/09/2023</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3E3B6528-133D-4399-AB52-98A03ED30DA2}" type="slidenum">
              <a:rPr lang="es-PE" smtClean="0"/>
              <a:t>‹Nº›</a:t>
            </a:fld>
            <a:endParaRPr lang="es-PE"/>
          </a:p>
        </p:txBody>
      </p:sp>
    </p:spTree>
    <p:extLst>
      <p:ext uri="{BB962C8B-B14F-4D97-AF65-F5344CB8AC3E}">
        <p14:creationId xmlns:p14="http://schemas.microsoft.com/office/powerpoint/2010/main" val="3354214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56EA0E0-1B08-4B3F-8ED3-6518B36BDA2F}" type="datetimeFigureOut">
              <a:rPr lang="es-PE" smtClean="0"/>
              <a:t>13/09/2023</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3E3B6528-133D-4399-AB52-98A03ED30DA2}" type="slidenum">
              <a:rPr lang="es-PE" smtClean="0"/>
              <a:t>‹Nº›</a:t>
            </a:fld>
            <a:endParaRPr lang="es-PE"/>
          </a:p>
        </p:txBody>
      </p:sp>
    </p:spTree>
    <p:extLst>
      <p:ext uri="{BB962C8B-B14F-4D97-AF65-F5344CB8AC3E}">
        <p14:creationId xmlns:p14="http://schemas.microsoft.com/office/powerpoint/2010/main" val="1593671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56EA0E0-1B08-4B3F-8ED3-6518B36BDA2F}" type="datetimeFigureOut">
              <a:rPr lang="es-PE" smtClean="0"/>
              <a:t>13/09/2023</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3E3B6528-133D-4399-AB52-98A03ED30DA2}" type="slidenum">
              <a:rPr lang="es-PE" smtClean="0"/>
              <a:t>‹Nº›</a:t>
            </a:fld>
            <a:endParaRPr lang="es-PE"/>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281126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56EA0E0-1B08-4B3F-8ED3-6518B36BDA2F}" type="datetimeFigureOut">
              <a:rPr lang="es-PE" smtClean="0"/>
              <a:t>13/09/2023</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3E3B6528-133D-4399-AB52-98A03ED30DA2}" type="slidenum">
              <a:rPr lang="es-PE" smtClean="0"/>
              <a:t>‹Nº›</a:t>
            </a:fld>
            <a:endParaRPr lang="es-PE"/>
          </a:p>
        </p:txBody>
      </p:sp>
    </p:spTree>
    <p:extLst>
      <p:ext uri="{BB962C8B-B14F-4D97-AF65-F5344CB8AC3E}">
        <p14:creationId xmlns:p14="http://schemas.microsoft.com/office/powerpoint/2010/main" val="11383752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956EA0E0-1B08-4B3F-8ED3-6518B36BDA2F}" type="datetimeFigureOut">
              <a:rPr lang="es-PE" smtClean="0"/>
              <a:t>13/09/2023</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3E3B6528-133D-4399-AB52-98A03ED30DA2}" type="slidenum">
              <a:rPr lang="es-PE" smtClean="0"/>
              <a:t>‹Nº›</a:t>
            </a:fld>
            <a:endParaRPr lang="es-PE"/>
          </a:p>
        </p:txBody>
      </p:sp>
    </p:spTree>
    <p:extLst>
      <p:ext uri="{BB962C8B-B14F-4D97-AF65-F5344CB8AC3E}">
        <p14:creationId xmlns:p14="http://schemas.microsoft.com/office/powerpoint/2010/main" val="1701106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956EA0E0-1B08-4B3F-8ED3-6518B36BDA2F}" type="datetimeFigureOut">
              <a:rPr lang="es-PE" smtClean="0"/>
              <a:t>13/09/2023</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3E3B6528-133D-4399-AB52-98A03ED30DA2}" type="slidenum">
              <a:rPr lang="es-PE" smtClean="0"/>
              <a:t>‹Nº›</a:t>
            </a:fld>
            <a:endParaRPr lang="es-PE"/>
          </a:p>
        </p:txBody>
      </p:sp>
    </p:spTree>
    <p:extLst>
      <p:ext uri="{BB962C8B-B14F-4D97-AF65-F5344CB8AC3E}">
        <p14:creationId xmlns:p14="http://schemas.microsoft.com/office/powerpoint/2010/main" val="3252040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56EA0E0-1B08-4B3F-8ED3-6518B36BDA2F}" type="datetimeFigureOut">
              <a:rPr lang="es-PE" smtClean="0"/>
              <a:t>13/09/2023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E3B6528-133D-4399-AB52-98A03ED30DA2}" type="slidenum">
              <a:rPr lang="es-PE" smtClean="0"/>
              <a:t>‹Nº›</a:t>
            </a:fld>
            <a:endParaRPr lang="es-PE"/>
          </a:p>
        </p:txBody>
      </p:sp>
    </p:spTree>
    <p:extLst>
      <p:ext uri="{BB962C8B-B14F-4D97-AF65-F5344CB8AC3E}">
        <p14:creationId xmlns:p14="http://schemas.microsoft.com/office/powerpoint/2010/main" val="1620053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s-ES"/>
              <a:t>Haga clic para modificar el estilo de título del patrón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56EA0E0-1B08-4B3F-8ED3-6518B36BDA2F}" type="datetimeFigureOut">
              <a:rPr lang="es-PE" smtClean="0"/>
              <a:t>13/09/2023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E3B6528-133D-4399-AB52-98A03ED30DA2}" type="slidenum">
              <a:rPr lang="es-PE" smtClean="0"/>
              <a:t>‹Nº›</a:t>
            </a:fld>
            <a:endParaRPr lang="es-PE"/>
          </a:p>
        </p:txBody>
      </p:sp>
    </p:spTree>
    <p:extLst>
      <p:ext uri="{BB962C8B-B14F-4D97-AF65-F5344CB8AC3E}">
        <p14:creationId xmlns:p14="http://schemas.microsoft.com/office/powerpoint/2010/main" val="3937046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56EA0E0-1B08-4B3F-8ED3-6518B36BDA2F}" type="datetimeFigureOut">
              <a:rPr lang="es-PE" smtClean="0"/>
              <a:t>13/09/2023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E3B6528-133D-4399-AB52-98A03ED30DA2}" type="slidenum">
              <a:rPr lang="es-PE" smtClean="0"/>
              <a:t>‹Nº›</a:t>
            </a:fld>
            <a:endParaRPr lang="es-PE"/>
          </a:p>
        </p:txBody>
      </p:sp>
    </p:spTree>
    <p:extLst>
      <p:ext uri="{BB962C8B-B14F-4D97-AF65-F5344CB8AC3E}">
        <p14:creationId xmlns:p14="http://schemas.microsoft.com/office/powerpoint/2010/main" val="3830016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56EA0E0-1B08-4B3F-8ED3-6518B36BDA2F}" type="datetimeFigureOut">
              <a:rPr lang="es-PE" smtClean="0"/>
              <a:t>13/09/2023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E3B6528-133D-4399-AB52-98A03ED30DA2}" type="slidenum">
              <a:rPr lang="es-PE" smtClean="0"/>
              <a:t>‹Nº›</a:t>
            </a:fld>
            <a:endParaRPr lang="es-PE"/>
          </a:p>
        </p:txBody>
      </p:sp>
    </p:spTree>
    <p:extLst>
      <p:ext uri="{BB962C8B-B14F-4D97-AF65-F5344CB8AC3E}">
        <p14:creationId xmlns:p14="http://schemas.microsoft.com/office/powerpoint/2010/main" val="2145980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56EA0E0-1B08-4B3F-8ED3-6518B36BDA2F}" type="datetimeFigureOut">
              <a:rPr lang="es-PE" smtClean="0"/>
              <a:t>13/09/2023</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3E3B6528-133D-4399-AB52-98A03ED30DA2}" type="slidenum">
              <a:rPr lang="es-PE" smtClean="0"/>
              <a:t>‹Nº›</a:t>
            </a:fld>
            <a:endParaRPr lang="es-PE"/>
          </a:p>
        </p:txBody>
      </p:sp>
    </p:spTree>
    <p:extLst>
      <p:ext uri="{BB962C8B-B14F-4D97-AF65-F5344CB8AC3E}">
        <p14:creationId xmlns:p14="http://schemas.microsoft.com/office/powerpoint/2010/main" val="526640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Content Placeholder 3"/>
          <p:cNvSpPr>
            <a:spLocks noGrp="1"/>
          </p:cNvSpPr>
          <p:nvPr>
            <p:ph sz="quarter" idx="13"/>
          </p:nvPr>
        </p:nvSpPr>
        <p:spPr>
          <a:xfrm>
            <a:off x="913774" y="3051012"/>
            <a:ext cx="5106027" cy="274018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3" name="Content Placeholder 5"/>
          <p:cNvSpPr>
            <a:spLocks noGrp="1"/>
          </p:cNvSpPr>
          <p:nvPr>
            <p:ph sz="quarter" idx="14"/>
          </p:nvPr>
        </p:nvSpPr>
        <p:spPr>
          <a:xfrm>
            <a:off x="6172200" y="3051012"/>
            <a:ext cx="5105401" cy="274018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56EA0E0-1B08-4B3F-8ED3-6518B36BDA2F}" type="datetimeFigureOut">
              <a:rPr lang="es-PE" smtClean="0"/>
              <a:t>13/09/2023</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3E3B6528-133D-4399-AB52-98A03ED30DA2}" type="slidenum">
              <a:rPr lang="es-PE" smtClean="0"/>
              <a:t>‹Nº›</a:t>
            </a:fld>
            <a:endParaRPr lang="es-PE"/>
          </a:p>
        </p:txBody>
      </p:sp>
    </p:spTree>
    <p:extLst>
      <p:ext uri="{BB962C8B-B14F-4D97-AF65-F5344CB8AC3E}">
        <p14:creationId xmlns:p14="http://schemas.microsoft.com/office/powerpoint/2010/main" val="2755314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56EA0E0-1B08-4B3F-8ED3-6518B36BDA2F}" type="datetimeFigureOut">
              <a:rPr lang="es-PE" smtClean="0"/>
              <a:t>13/09/2023</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3E3B6528-133D-4399-AB52-98A03ED30DA2}" type="slidenum">
              <a:rPr lang="es-PE" smtClean="0"/>
              <a:t>‹Nº›</a:t>
            </a:fld>
            <a:endParaRPr lang="es-PE"/>
          </a:p>
        </p:txBody>
      </p:sp>
    </p:spTree>
    <p:extLst>
      <p:ext uri="{BB962C8B-B14F-4D97-AF65-F5344CB8AC3E}">
        <p14:creationId xmlns:p14="http://schemas.microsoft.com/office/powerpoint/2010/main" val="3447345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56EA0E0-1B08-4B3F-8ED3-6518B36BDA2F}" type="datetimeFigureOut">
              <a:rPr lang="es-PE" smtClean="0"/>
              <a:t>13/09/2023</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3E3B6528-133D-4399-AB52-98A03ED30DA2}" type="slidenum">
              <a:rPr lang="es-PE" smtClean="0"/>
              <a:t>‹Nº›</a:t>
            </a:fld>
            <a:endParaRPr lang="es-PE"/>
          </a:p>
        </p:txBody>
      </p:sp>
    </p:spTree>
    <p:extLst>
      <p:ext uri="{BB962C8B-B14F-4D97-AF65-F5344CB8AC3E}">
        <p14:creationId xmlns:p14="http://schemas.microsoft.com/office/powerpoint/2010/main" val="3969909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s-ES"/>
              <a:t>Haga clic para modificar el estilo de título del patrón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56EA0E0-1B08-4B3F-8ED3-6518B36BDA2F}" type="datetimeFigureOut">
              <a:rPr lang="es-PE" smtClean="0"/>
              <a:t>13/09/2023</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3E3B6528-133D-4399-AB52-98A03ED30DA2}" type="slidenum">
              <a:rPr lang="es-PE" smtClean="0"/>
              <a:t>‹Nº›</a:t>
            </a:fld>
            <a:endParaRPr lang="es-PE"/>
          </a:p>
        </p:txBody>
      </p:sp>
    </p:spTree>
    <p:extLst>
      <p:ext uri="{BB962C8B-B14F-4D97-AF65-F5344CB8AC3E}">
        <p14:creationId xmlns:p14="http://schemas.microsoft.com/office/powerpoint/2010/main" val="2359584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56EA0E0-1B08-4B3F-8ED3-6518B36BDA2F}" type="datetimeFigureOut">
              <a:rPr lang="es-PE" smtClean="0"/>
              <a:t>13/09/2023</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3E3B6528-133D-4399-AB52-98A03ED30DA2}" type="slidenum">
              <a:rPr lang="es-PE" smtClean="0"/>
              <a:t>‹Nº›</a:t>
            </a:fld>
            <a:endParaRPr lang="es-PE"/>
          </a:p>
        </p:txBody>
      </p:sp>
    </p:spTree>
    <p:extLst>
      <p:ext uri="{BB962C8B-B14F-4D97-AF65-F5344CB8AC3E}">
        <p14:creationId xmlns:p14="http://schemas.microsoft.com/office/powerpoint/2010/main" val="3998184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56EA0E0-1B08-4B3F-8ED3-6518B36BDA2F}" type="datetimeFigureOut">
              <a:rPr lang="es-PE" smtClean="0"/>
              <a:t>13/09/2023</a:t>
            </a:fld>
            <a:endParaRPr lang="es-PE"/>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s-PE"/>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3E3B6528-133D-4399-AB52-98A03ED30DA2}" type="slidenum">
              <a:rPr lang="es-PE" smtClean="0"/>
              <a:t>‹Nº›</a:t>
            </a:fld>
            <a:endParaRPr lang="es-PE"/>
          </a:p>
        </p:txBody>
      </p:sp>
    </p:spTree>
    <p:extLst>
      <p:ext uri="{BB962C8B-B14F-4D97-AF65-F5344CB8AC3E}">
        <p14:creationId xmlns:p14="http://schemas.microsoft.com/office/powerpoint/2010/main" val="5863255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video" Target="https://www.youtube.com/embed/NMhn1rJv_jg?feature=oembed" TargetMode="External"/><Relationship Id="rId4" Type="http://schemas.openxmlformats.org/officeDocument/2006/relationships/image" Target="../media/image21.jpe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video" Target="https://www.youtube.com/embed/DiTkteFiY5k?feature=oembed" TargetMode="Externa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04582C40-F9D8-9CB1-3439-21D7D94E2A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4299" y="5176421"/>
            <a:ext cx="5403395" cy="1440000"/>
          </a:xfrm>
          <a:prstGeom prst="rect">
            <a:avLst/>
          </a:prstGeom>
        </p:spPr>
      </p:pic>
      <p:sp>
        <p:nvSpPr>
          <p:cNvPr id="5" name="CuadroTexto 4">
            <a:extLst>
              <a:ext uri="{FF2B5EF4-FFF2-40B4-BE49-F238E27FC236}">
                <a16:creationId xmlns:a16="http://schemas.microsoft.com/office/drawing/2014/main" id="{DF3CC858-6D02-8C7A-D508-21A483724812}"/>
              </a:ext>
            </a:extLst>
          </p:cNvPr>
          <p:cNvSpPr txBox="1"/>
          <p:nvPr/>
        </p:nvSpPr>
        <p:spPr>
          <a:xfrm>
            <a:off x="2618726" y="649028"/>
            <a:ext cx="6664901" cy="954107"/>
          </a:xfrm>
          <a:prstGeom prst="rect">
            <a:avLst/>
          </a:prstGeom>
          <a:noFill/>
        </p:spPr>
        <p:txBody>
          <a:bodyPr wrap="none" rtlCol="0">
            <a:spAutoFit/>
          </a:bodyPr>
          <a:lstStyle/>
          <a:p>
            <a:r>
              <a:rPr lang="es-ES" sz="5600" dirty="0">
                <a:latin typeface="Elephant" panose="02020904090505020303" pitchFamily="18" charset="0"/>
              </a:rPr>
              <a:t>CAPACITACIÓN</a:t>
            </a:r>
            <a:endParaRPr lang="es-PE" sz="5600" dirty="0">
              <a:latin typeface="Elephant" panose="02020904090505020303" pitchFamily="18" charset="0"/>
            </a:endParaRPr>
          </a:p>
        </p:txBody>
      </p:sp>
      <p:sp>
        <p:nvSpPr>
          <p:cNvPr id="6" name="CuadroTexto 5">
            <a:extLst>
              <a:ext uri="{FF2B5EF4-FFF2-40B4-BE49-F238E27FC236}">
                <a16:creationId xmlns:a16="http://schemas.microsoft.com/office/drawing/2014/main" id="{B9D6A02B-B9FF-BAFA-244E-7536736B31D5}"/>
              </a:ext>
            </a:extLst>
          </p:cNvPr>
          <p:cNvSpPr txBox="1"/>
          <p:nvPr/>
        </p:nvSpPr>
        <p:spPr>
          <a:xfrm>
            <a:off x="273223" y="1594283"/>
            <a:ext cx="7217467" cy="1569660"/>
          </a:xfrm>
          <a:prstGeom prst="rect">
            <a:avLst/>
          </a:prstGeom>
          <a:noFill/>
        </p:spPr>
        <p:txBody>
          <a:bodyPr wrap="square" rtlCol="0">
            <a:spAutoFit/>
          </a:bodyPr>
          <a:lstStyle/>
          <a:p>
            <a:r>
              <a:rPr lang="es-ES" sz="4800" dirty="0">
                <a:solidFill>
                  <a:srgbClr val="800000"/>
                </a:solidFill>
                <a:latin typeface="Impact" panose="020B0806030902050204" pitchFamily="34" charset="0"/>
              </a:rPr>
              <a:t>SISTEMA ALARMAS CONTRA INCENDIO Y ROBO</a:t>
            </a:r>
            <a:endParaRPr lang="es-PE" sz="4800" dirty="0">
              <a:solidFill>
                <a:srgbClr val="800000"/>
              </a:solidFill>
              <a:latin typeface="Impact" panose="020B0806030902050204" pitchFamily="34" charset="0"/>
            </a:endParaRPr>
          </a:p>
        </p:txBody>
      </p:sp>
      <p:pic>
        <p:nvPicPr>
          <p:cNvPr id="8" name="Imagen 7">
            <a:extLst>
              <a:ext uri="{FF2B5EF4-FFF2-40B4-BE49-F238E27FC236}">
                <a16:creationId xmlns:a16="http://schemas.microsoft.com/office/drawing/2014/main" id="{BCCAE5E3-1DA2-D525-CFE3-1FAD891BBE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1845" y="1470182"/>
            <a:ext cx="5142857" cy="1800000"/>
          </a:xfrm>
          <a:prstGeom prst="rect">
            <a:avLst/>
          </a:prstGeom>
        </p:spPr>
      </p:pic>
      <p:sp>
        <p:nvSpPr>
          <p:cNvPr id="11" name="CuadroTexto 10">
            <a:extLst>
              <a:ext uri="{FF2B5EF4-FFF2-40B4-BE49-F238E27FC236}">
                <a16:creationId xmlns:a16="http://schemas.microsoft.com/office/drawing/2014/main" id="{B5C8454C-9D90-19E4-D3F5-9B858BA4800A}"/>
              </a:ext>
            </a:extLst>
          </p:cNvPr>
          <p:cNvSpPr txBox="1"/>
          <p:nvPr/>
        </p:nvSpPr>
        <p:spPr>
          <a:xfrm>
            <a:off x="581891" y="6048442"/>
            <a:ext cx="1031051" cy="369332"/>
          </a:xfrm>
          <a:prstGeom prst="rect">
            <a:avLst/>
          </a:prstGeom>
          <a:noFill/>
        </p:spPr>
        <p:txBody>
          <a:bodyPr wrap="none" rtlCol="0">
            <a:spAutoFit/>
          </a:bodyPr>
          <a:lstStyle/>
          <a:p>
            <a:r>
              <a:rPr lang="es-ES" b="1" dirty="0">
                <a:latin typeface="Century Gothic" panose="020B0502020202020204" pitchFamily="34" charset="0"/>
              </a:rPr>
              <a:t>3ER DIA</a:t>
            </a:r>
            <a:endParaRPr lang="es-PE" b="1" dirty="0">
              <a:latin typeface="Century Gothic" panose="020B0502020202020204" pitchFamily="34" charset="0"/>
            </a:endParaRPr>
          </a:p>
        </p:txBody>
      </p:sp>
    </p:spTree>
    <p:extLst>
      <p:ext uri="{BB962C8B-B14F-4D97-AF65-F5344CB8AC3E}">
        <p14:creationId xmlns:p14="http://schemas.microsoft.com/office/powerpoint/2010/main" val="3233537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DE11D6D0-185A-0480-C8E0-4A398EDFFE47}"/>
              </a:ext>
            </a:extLst>
          </p:cNvPr>
          <p:cNvPicPr>
            <a:picLocks noChangeAspect="1"/>
          </p:cNvPicPr>
          <p:nvPr/>
        </p:nvPicPr>
        <p:blipFill>
          <a:blip r:embed="rId2">
            <a:alphaModFix amt="85000"/>
            <a:extLst>
              <a:ext uri="{28A0092B-C50C-407E-A947-70E740481C1C}">
                <a14:useLocalDpi xmlns:a14="http://schemas.microsoft.com/office/drawing/2010/main" val="0"/>
              </a:ext>
            </a:extLst>
          </a:blip>
          <a:stretch>
            <a:fillRect/>
          </a:stretch>
        </p:blipFill>
        <p:spPr>
          <a:xfrm>
            <a:off x="0" y="0"/>
            <a:ext cx="2520000" cy="671578"/>
          </a:xfrm>
          <a:prstGeom prst="rect">
            <a:avLst/>
          </a:prstGeom>
        </p:spPr>
      </p:pic>
      <p:sp>
        <p:nvSpPr>
          <p:cNvPr id="8" name="CuadroTexto 7">
            <a:extLst>
              <a:ext uri="{FF2B5EF4-FFF2-40B4-BE49-F238E27FC236}">
                <a16:creationId xmlns:a16="http://schemas.microsoft.com/office/drawing/2014/main" id="{E4A23AC1-E661-F3BC-276D-34BE89E9D481}"/>
              </a:ext>
            </a:extLst>
          </p:cNvPr>
          <p:cNvSpPr txBox="1"/>
          <p:nvPr/>
        </p:nvSpPr>
        <p:spPr>
          <a:xfrm>
            <a:off x="1532892" y="671578"/>
            <a:ext cx="9126216" cy="861774"/>
          </a:xfrm>
          <a:prstGeom prst="rect">
            <a:avLst/>
          </a:prstGeom>
          <a:noFill/>
        </p:spPr>
        <p:txBody>
          <a:bodyPr wrap="none" rtlCol="0">
            <a:spAutoFit/>
          </a:bodyPr>
          <a:lstStyle/>
          <a:p>
            <a:r>
              <a:rPr lang="es-ES" sz="5000" dirty="0">
                <a:solidFill>
                  <a:srgbClr val="800000"/>
                </a:solidFill>
                <a:latin typeface="Antipasto Pro Extrabold" panose="02000506020000020004" pitchFamily="2" charset="0"/>
              </a:rPr>
              <a:t>SISTEMA DE ALARMAS ANTIROBO</a:t>
            </a:r>
            <a:endParaRPr lang="es-PE" sz="5000" dirty="0">
              <a:solidFill>
                <a:srgbClr val="800000"/>
              </a:solidFill>
              <a:latin typeface="Antipasto Pro Extrabold" panose="02000506020000020004" pitchFamily="2" charset="0"/>
            </a:endParaRPr>
          </a:p>
        </p:txBody>
      </p:sp>
      <p:pic>
        <p:nvPicPr>
          <p:cNvPr id="15" name="Imagen 14">
            <a:extLst>
              <a:ext uri="{FF2B5EF4-FFF2-40B4-BE49-F238E27FC236}">
                <a16:creationId xmlns:a16="http://schemas.microsoft.com/office/drawing/2014/main" id="{1C62AE7D-55AB-8EAA-5E82-0B9B4CB5A5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3410" y="3574695"/>
            <a:ext cx="5905500" cy="3219450"/>
          </a:xfrm>
          <a:prstGeom prst="rect">
            <a:avLst/>
          </a:prstGeom>
        </p:spPr>
      </p:pic>
      <p:sp>
        <p:nvSpPr>
          <p:cNvPr id="9" name="CuadroTexto 8">
            <a:extLst>
              <a:ext uri="{FF2B5EF4-FFF2-40B4-BE49-F238E27FC236}">
                <a16:creationId xmlns:a16="http://schemas.microsoft.com/office/drawing/2014/main" id="{E2D438F7-24E6-B770-6E93-3B47B20B2ECA}"/>
              </a:ext>
            </a:extLst>
          </p:cNvPr>
          <p:cNvSpPr txBox="1"/>
          <p:nvPr/>
        </p:nvSpPr>
        <p:spPr>
          <a:xfrm>
            <a:off x="553340" y="1820369"/>
            <a:ext cx="6097424" cy="1754326"/>
          </a:xfrm>
          <a:prstGeom prst="rect">
            <a:avLst/>
          </a:prstGeom>
          <a:gradFill flip="none" rotWithShape="1">
            <a:gsLst>
              <a:gs pos="0">
                <a:srgbClr val="800000">
                  <a:tint val="66000"/>
                  <a:satMod val="160000"/>
                </a:srgbClr>
              </a:gs>
              <a:gs pos="50000">
                <a:srgbClr val="800000">
                  <a:tint val="44500"/>
                  <a:satMod val="160000"/>
                </a:srgbClr>
              </a:gs>
              <a:gs pos="100000">
                <a:srgbClr val="800000">
                  <a:tint val="23500"/>
                  <a:satMod val="160000"/>
                </a:srgbClr>
              </a:gs>
            </a:gsLst>
            <a:lin ang="10800000" scaled="1"/>
            <a:tileRect/>
          </a:gradFill>
          <a:ln>
            <a:solidFill>
              <a:srgbClr val="800000"/>
            </a:solidFill>
          </a:ln>
        </p:spPr>
        <p:style>
          <a:lnRef idx="0">
            <a:scrgbClr r="0" g="0" b="0"/>
          </a:lnRef>
          <a:fillRef idx="0">
            <a:scrgbClr r="0" g="0" b="0"/>
          </a:fillRef>
          <a:effectRef idx="0">
            <a:scrgbClr r="0" g="0" b="0"/>
          </a:effectRef>
          <a:fontRef idx="minor">
            <a:schemeClr val="lt1"/>
          </a:fontRef>
        </p:style>
        <p:txBody>
          <a:bodyPr wrap="square">
            <a:spAutoFit/>
          </a:bodyPr>
          <a:lstStyle/>
          <a:p>
            <a:pPr algn="just"/>
            <a:r>
              <a:rPr lang="es-ES" b="0" i="0" dirty="0">
                <a:solidFill>
                  <a:srgbClr val="2A0008"/>
                </a:solidFill>
                <a:effectLst/>
                <a:latin typeface="Century Gothic" panose="020B0502020202020204" pitchFamily="34" charset="0"/>
              </a:rPr>
              <a:t>Las alarmas antirrobo se definen como sistemas de seguridad compuestos por múltiples dispositivos interconectados entre sí, controlados mediante un panel central y con alertas directas emitidas hacia el usuario final o a un especialista monitoreando las 24 horas.</a:t>
            </a:r>
            <a:endParaRPr lang="es-PE" dirty="0">
              <a:solidFill>
                <a:srgbClr val="2A0008"/>
              </a:solidFill>
              <a:latin typeface="Century Gothic" panose="020B0502020202020204" pitchFamily="34" charset="0"/>
            </a:endParaRPr>
          </a:p>
        </p:txBody>
      </p:sp>
      <p:pic>
        <p:nvPicPr>
          <p:cNvPr id="12" name="Imagen 11">
            <a:extLst>
              <a:ext uri="{FF2B5EF4-FFF2-40B4-BE49-F238E27FC236}">
                <a16:creationId xmlns:a16="http://schemas.microsoft.com/office/drawing/2014/main" id="{2B259999-B6C8-FA7B-0029-3B08FA6A81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5465" y="1630732"/>
            <a:ext cx="2143125" cy="2133600"/>
          </a:xfrm>
          <a:prstGeom prst="rect">
            <a:avLst/>
          </a:prstGeom>
        </p:spPr>
      </p:pic>
    </p:spTree>
    <p:extLst>
      <p:ext uri="{BB962C8B-B14F-4D97-AF65-F5344CB8AC3E}">
        <p14:creationId xmlns:p14="http://schemas.microsoft.com/office/powerpoint/2010/main" val="1000803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DE11D6D0-185A-0480-C8E0-4A398EDFFE47}"/>
              </a:ext>
            </a:extLst>
          </p:cNvPr>
          <p:cNvPicPr>
            <a:picLocks noChangeAspect="1"/>
          </p:cNvPicPr>
          <p:nvPr/>
        </p:nvPicPr>
        <p:blipFill>
          <a:blip r:embed="rId2">
            <a:alphaModFix amt="85000"/>
            <a:extLst>
              <a:ext uri="{28A0092B-C50C-407E-A947-70E740481C1C}">
                <a14:useLocalDpi xmlns:a14="http://schemas.microsoft.com/office/drawing/2010/main" val="0"/>
              </a:ext>
            </a:extLst>
          </a:blip>
          <a:stretch>
            <a:fillRect/>
          </a:stretch>
        </p:blipFill>
        <p:spPr>
          <a:xfrm>
            <a:off x="0" y="0"/>
            <a:ext cx="2520000" cy="671578"/>
          </a:xfrm>
          <a:prstGeom prst="rect">
            <a:avLst/>
          </a:prstGeom>
        </p:spPr>
      </p:pic>
      <p:sp>
        <p:nvSpPr>
          <p:cNvPr id="8" name="CuadroTexto 7">
            <a:extLst>
              <a:ext uri="{FF2B5EF4-FFF2-40B4-BE49-F238E27FC236}">
                <a16:creationId xmlns:a16="http://schemas.microsoft.com/office/drawing/2014/main" id="{E4A23AC1-E661-F3BC-276D-34BE89E9D481}"/>
              </a:ext>
            </a:extLst>
          </p:cNvPr>
          <p:cNvSpPr txBox="1"/>
          <p:nvPr/>
        </p:nvSpPr>
        <p:spPr>
          <a:xfrm>
            <a:off x="1532892" y="340795"/>
            <a:ext cx="9126216" cy="861774"/>
          </a:xfrm>
          <a:prstGeom prst="rect">
            <a:avLst/>
          </a:prstGeom>
          <a:noFill/>
        </p:spPr>
        <p:txBody>
          <a:bodyPr wrap="none" rtlCol="0">
            <a:spAutoFit/>
          </a:bodyPr>
          <a:lstStyle/>
          <a:p>
            <a:r>
              <a:rPr lang="es-ES" sz="5000" dirty="0">
                <a:solidFill>
                  <a:srgbClr val="800000"/>
                </a:solidFill>
                <a:latin typeface="Antipasto Pro Extrabold" panose="02000506020000020004" pitchFamily="2" charset="0"/>
              </a:rPr>
              <a:t>SISTEMA DE ALARMAS ANTIROBO</a:t>
            </a:r>
            <a:endParaRPr lang="es-PE" sz="5000" dirty="0">
              <a:solidFill>
                <a:srgbClr val="800000"/>
              </a:solidFill>
              <a:latin typeface="Antipasto Pro Extrabold" panose="02000506020000020004" pitchFamily="2" charset="0"/>
            </a:endParaRPr>
          </a:p>
        </p:txBody>
      </p:sp>
      <p:graphicFrame>
        <p:nvGraphicFramePr>
          <p:cNvPr id="5" name="Diagrama 4">
            <a:extLst>
              <a:ext uri="{FF2B5EF4-FFF2-40B4-BE49-F238E27FC236}">
                <a16:creationId xmlns:a16="http://schemas.microsoft.com/office/drawing/2014/main" id="{E7CBBD17-17C2-0A31-6607-7FA4EA470ADF}"/>
              </a:ext>
            </a:extLst>
          </p:cNvPr>
          <p:cNvGraphicFramePr/>
          <p:nvPr>
            <p:extLst>
              <p:ext uri="{D42A27DB-BD31-4B8C-83A1-F6EECF244321}">
                <p14:modId xmlns:p14="http://schemas.microsoft.com/office/powerpoint/2010/main" val="297201511"/>
              </p:ext>
            </p:extLst>
          </p:nvPr>
        </p:nvGraphicFramePr>
        <p:xfrm>
          <a:off x="903956" y="1033434"/>
          <a:ext cx="10077390" cy="55678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15511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DE11D6D0-185A-0480-C8E0-4A398EDFFE47}"/>
              </a:ext>
            </a:extLst>
          </p:cNvPr>
          <p:cNvPicPr>
            <a:picLocks noChangeAspect="1"/>
          </p:cNvPicPr>
          <p:nvPr/>
        </p:nvPicPr>
        <p:blipFill>
          <a:blip r:embed="rId2">
            <a:alphaModFix amt="85000"/>
            <a:extLst>
              <a:ext uri="{28A0092B-C50C-407E-A947-70E740481C1C}">
                <a14:useLocalDpi xmlns:a14="http://schemas.microsoft.com/office/drawing/2010/main" val="0"/>
              </a:ext>
            </a:extLst>
          </a:blip>
          <a:stretch>
            <a:fillRect/>
          </a:stretch>
        </p:blipFill>
        <p:spPr>
          <a:xfrm>
            <a:off x="0" y="0"/>
            <a:ext cx="2520000" cy="671578"/>
          </a:xfrm>
          <a:prstGeom prst="rect">
            <a:avLst/>
          </a:prstGeom>
        </p:spPr>
      </p:pic>
      <p:sp>
        <p:nvSpPr>
          <p:cNvPr id="8" name="CuadroTexto 7">
            <a:extLst>
              <a:ext uri="{FF2B5EF4-FFF2-40B4-BE49-F238E27FC236}">
                <a16:creationId xmlns:a16="http://schemas.microsoft.com/office/drawing/2014/main" id="{E4A23AC1-E661-F3BC-276D-34BE89E9D481}"/>
              </a:ext>
            </a:extLst>
          </p:cNvPr>
          <p:cNvSpPr txBox="1"/>
          <p:nvPr/>
        </p:nvSpPr>
        <p:spPr>
          <a:xfrm>
            <a:off x="1532892" y="340795"/>
            <a:ext cx="9126216" cy="861774"/>
          </a:xfrm>
          <a:prstGeom prst="rect">
            <a:avLst/>
          </a:prstGeom>
          <a:noFill/>
        </p:spPr>
        <p:txBody>
          <a:bodyPr wrap="none" rtlCol="0">
            <a:spAutoFit/>
          </a:bodyPr>
          <a:lstStyle/>
          <a:p>
            <a:r>
              <a:rPr lang="es-ES" sz="5000" dirty="0">
                <a:solidFill>
                  <a:srgbClr val="800000"/>
                </a:solidFill>
                <a:latin typeface="Antipasto Pro Extrabold" panose="02000506020000020004" pitchFamily="2" charset="0"/>
              </a:rPr>
              <a:t>SISTEMA DE ALARMAS ANTIROBO</a:t>
            </a:r>
            <a:endParaRPr lang="es-PE" sz="5000" dirty="0">
              <a:solidFill>
                <a:srgbClr val="800000"/>
              </a:solidFill>
              <a:latin typeface="Antipasto Pro Extrabold" panose="02000506020000020004" pitchFamily="2" charset="0"/>
            </a:endParaRPr>
          </a:p>
        </p:txBody>
      </p:sp>
      <p:sp>
        <p:nvSpPr>
          <p:cNvPr id="2" name="CuadroTexto 1">
            <a:extLst>
              <a:ext uri="{FF2B5EF4-FFF2-40B4-BE49-F238E27FC236}">
                <a16:creationId xmlns:a16="http://schemas.microsoft.com/office/drawing/2014/main" id="{9956F045-656E-95A3-D95C-953DA5919CA3}"/>
              </a:ext>
            </a:extLst>
          </p:cNvPr>
          <p:cNvSpPr txBox="1"/>
          <p:nvPr/>
        </p:nvSpPr>
        <p:spPr>
          <a:xfrm>
            <a:off x="598206" y="1174032"/>
            <a:ext cx="3175869" cy="369332"/>
          </a:xfrm>
          <a:prstGeom prst="rect">
            <a:avLst/>
          </a:prstGeom>
          <a:noFill/>
        </p:spPr>
        <p:txBody>
          <a:bodyPr wrap="none" rtlCol="0">
            <a:spAutoFit/>
          </a:bodyPr>
          <a:lstStyle/>
          <a:p>
            <a:r>
              <a:rPr lang="es-ES" dirty="0">
                <a:latin typeface="Elephant" panose="02020904090505020303" pitchFamily="18" charset="0"/>
              </a:rPr>
              <a:t>TIPOS DE SENSORES:</a:t>
            </a:r>
            <a:endParaRPr lang="es-PE" dirty="0">
              <a:latin typeface="Elephant" panose="02020904090505020303" pitchFamily="18" charset="0"/>
            </a:endParaRPr>
          </a:p>
        </p:txBody>
      </p:sp>
      <p:graphicFrame>
        <p:nvGraphicFramePr>
          <p:cNvPr id="3" name="Diagrama 2">
            <a:extLst>
              <a:ext uri="{FF2B5EF4-FFF2-40B4-BE49-F238E27FC236}">
                <a16:creationId xmlns:a16="http://schemas.microsoft.com/office/drawing/2014/main" id="{427CC973-5087-492C-99A6-0BC1C031F8FF}"/>
              </a:ext>
            </a:extLst>
          </p:cNvPr>
          <p:cNvGraphicFramePr/>
          <p:nvPr>
            <p:extLst>
              <p:ext uri="{D42A27DB-BD31-4B8C-83A1-F6EECF244321}">
                <p14:modId xmlns:p14="http://schemas.microsoft.com/office/powerpoint/2010/main" val="2291542842"/>
              </p:ext>
            </p:extLst>
          </p:nvPr>
        </p:nvGraphicFramePr>
        <p:xfrm>
          <a:off x="2032000" y="1401610"/>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06523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DE11D6D0-185A-0480-C8E0-4A398EDFFE47}"/>
              </a:ext>
            </a:extLst>
          </p:cNvPr>
          <p:cNvPicPr>
            <a:picLocks noChangeAspect="1"/>
          </p:cNvPicPr>
          <p:nvPr/>
        </p:nvPicPr>
        <p:blipFill>
          <a:blip r:embed="rId3">
            <a:alphaModFix amt="85000"/>
            <a:extLst>
              <a:ext uri="{28A0092B-C50C-407E-A947-70E740481C1C}">
                <a14:useLocalDpi xmlns:a14="http://schemas.microsoft.com/office/drawing/2010/main" val="0"/>
              </a:ext>
            </a:extLst>
          </a:blip>
          <a:stretch>
            <a:fillRect/>
          </a:stretch>
        </p:blipFill>
        <p:spPr>
          <a:xfrm>
            <a:off x="0" y="0"/>
            <a:ext cx="2520000" cy="671578"/>
          </a:xfrm>
          <a:prstGeom prst="rect">
            <a:avLst/>
          </a:prstGeom>
        </p:spPr>
      </p:pic>
      <p:sp>
        <p:nvSpPr>
          <p:cNvPr id="8" name="CuadroTexto 7">
            <a:extLst>
              <a:ext uri="{FF2B5EF4-FFF2-40B4-BE49-F238E27FC236}">
                <a16:creationId xmlns:a16="http://schemas.microsoft.com/office/drawing/2014/main" id="{E4A23AC1-E661-F3BC-276D-34BE89E9D481}"/>
              </a:ext>
            </a:extLst>
          </p:cNvPr>
          <p:cNvSpPr txBox="1"/>
          <p:nvPr/>
        </p:nvSpPr>
        <p:spPr>
          <a:xfrm>
            <a:off x="1532891" y="335789"/>
            <a:ext cx="9126216" cy="861774"/>
          </a:xfrm>
          <a:prstGeom prst="rect">
            <a:avLst/>
          </a:prstGeom>
          <a:noFill/>
        </p:spPr>
        <p:txBody>
          <a:bodyPr wrap="none" rtlCol="0">
            <a:spAutoFit/>
          </a:bodyPr>
          <a:lstStyle/>
          <a:p>
            <a:r>
              <a:rPr lang="es-ES" sz="5000" dirty="0">
                <a:solidFill>
                  <a:srgbClr val="800000"/>
                </a:solidFill>
                <a:latin typeface="Antipasto Pro Extrabold" panose="02000506020000020004" pitchFamily="2" charset="0"/>
              </a:rPr>
              <a:t>SISTEMA DE ALARMAS ANTIROBO</a:t>
            </a:r>
            <a:endParaRPr lang="es-PE" sz="5000" dirty="0">
              <a:solidFill>
                <a:srgbClr val="800000"/>
              </a:solidFill>
              <a:latin typeface="Antipasto Pro Extrabold" panose="02000506020000020004" pitchFamily="2" charset="0"/>
            </a:endParaRPr>
          </a:p>
        </p:txBody>
      </p:sp>
      <p:pic>
        <p:nvPicPr>
          <p:cNvPr id="6" name="Elementos multimedia en línea 5" title="Como Funciona un sistema de alarmas">
            <a:hlinkClick r:id="" action="ppaction://media"/>
            <a:extLst>
              <a:ext uri="{FF2B5EF4-FFF2-40B4-BE49-F238E27FC236}">
                <a16:creationId xmlns:a16="http://schemas.microsoft.com/office/drawing/2014/main" id="{41C1CE32-452F-33E3-30CC-A10C90A79713}"/>
              </a:ext>
            </a:extLst>
          </p:cNvPr>
          <p:cNvPicPr>
            <a:picLocks noRot="1" noChangeAspect="1"/>
          </p:cNvPicPr>
          <p:nvPr>
            <a:videoFile r:link="rId1"/>
          </p:nvPr>
        </p:nvPicPr>
        <p:blipFill>
          <a:blip r:embed="rId4"/>
          <a:stretch>
            <a:fillRect/>
          </a:stretch>
        </p:blipFill>
        <p:spPr>
          <a:xfrm>
            <a:off x="998654" y="1012373"/>
            <a:ext cx="10194691" cy="5760000"/>
          </a:xfrm>
          <a:prstGeom prst="rect">
            <a:avLst/>
          </a:prstGeom>
        </p:spPr>
      </p:pic>
    </p:spTree>
    <p:extLst>
      <p:ext uri="{BB962C8B-B14F-4D97-AF65-F5344CB8AC3E}">
        <p14:creationId xmlns:p14="http://schemas.microsoft.com/office/powerpoint/2010/main" val="3396050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DE11D6D0-185A-0480-C8E0-4A398EDFFE47}"/>
              </a:ext>
            </a:extLst>
          </p:cNvPr>
          <p:cNvPicPr>
            <a:picLocks noChangeAspect="1"/>
          </p:cNvPicPr>
          <p:nvPr/>
        </p:nvPicPr>
        <p:blipFill>
          <a:blip r:embed="rId2">
            <a:alphaModFix amt="85000"/>
            <a:extLst>
              <a:ext uri="{28A0092B-C50C-407E-A947-70E740481C1C}">
                <a14:useLocalDpi xmlns:a14="http://schemas.microsoft.com/office/drawing/2010/main" val="0"/>
              </a:ext>
            </a:extLst>
          </a:blip>
          <a:stretch>
            <a:fillRect/>
          </a:stretch>
        </p:blipFill>
        <p:spPr>
          <a:xfrm>
            <a:off x="0" y="0"/>
            <a:ext cx="2520000" cy="671578"/>
          </a:xfrm>
          <a:prstGeom prst="rect">
            <a:avLst/>
          </a:prstGeom>
        </p:spPr>
      </p:pic>
      <p:sp>
        <p:nvSpPr>
          <p:cNvPr id="7" name="CuadroTexto 6">
            <a:extLst>
              <a:ext uri="{FF2B5EF4-FFF2-40B4-BE49-F238E27FC236}">
                <a16:creationId xmlns:a16="http://schemas.microsoft.com/office/drawing/2014/main" id="{2F50872F-BE26-8240-CED8-9D86CF573C54}"/>
              </a:ext>
            </a:extLst>
          </p:cNvPr>
          <p:cNvSpPr txBox="1"/>
          <p:nvPr/>
        </p:nvSpPr>
        <p:spPr>
          <a:xfrm>
            <a:off x="581891" y="1510484"/>
            <a:ext cx="6096000" cy="1754326"/>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es-ES" b="0" i="0" dirty="0">
                <a:solidFill>
                  <a:srgbClr val="000000"/>
                </a:solidFill>
                <a:effectLst/>
                <a:latin typeface="Verdana" panose="020B0604030504040204" pitchFamily="34" charset="0"/>
              </a:rPr>
              <a:t>Es el que nos permite detectar algún posible siniestro de fuego, con una correcta supervisión de los cambios de ambiente que son asociados con la combustión. El sistema de alarma contra incendio está clasificado según como se accione, ya sea automáticamente, manualmente, o ambos.</a:t>
            </a:r>
            <a:endParaRPr lang="es-PE" dirty="0"/>
          </a:p>
        </p:txBody>
      </p:sp>
      <p:sp>
        <p:nvSpPr>
          <p:cNvPr id="8" name="CuadroTexto 7">
            <a:extLst>
              <a:ext uri="{FF2B5EF4-FFF2-40B4-BE49-F238E27FC236}">
                <a16:creationId xmlns:a16="http://schemas.microsoft.com/office/drawing/2014/main" id="{E4A23AC1-E661-F3BC-276D-34BE89E9D481}"/>
              </a:ext>
            </a:extLst>
          </p:cNvPr>
          <p:cNvSpPr txBox="1"/>
          <p:nvPr/>
        </p:nvSpPr>
        <p:spPr>
          <a:xfrm>
            <a:off x="1154546" y="471016"/>
            <a:ext cx="10235431" cy="861774"/>
          </a:xfrm>
          <a:prstGeom prst="rect">
            <a:avLst/>
          </a:prstGeom>
          <a:noFill/>
        </p:spPr>
        <p:txBody>
          <a:bodyPr wrap="none" rtlCol="0">
            <a:spAutoFit/>
          </a:bodyPr>
          <a:lstStyle/>
          <a:p>
            <a:r>
              <a:rPr lang="es-ES" sz="5000" dirty="0">
                <a:solidFill>
                  <a:srgbClr val="800000"/>
                </a:solidFill>
                <a:latin typeface="Impact" panose="020B0806030902050204" pitchFamily="34" charset="0"/>
              </a:rPr>
              <a:t>SISTEMA DE ALARMAS CONTRA INCENDIO</a:t>
            </a:r>
            <a:endParaRPr lang="es-PE" sz="5000" dirty="0">
              <a:solidFill>
                <a:srgbClr val="800000"/>
              </a:solidFill>
              <a:latin typeface="Impact" panose="020B0806030902050204" pitchFamily="34" charset="0"/>
            </a:endParaRPr>
          </a:p>
        </p:txBody>
      </p:sp>
      <p:pic>
        <p:nvPicPr>
          <p:cNvPr id="11" name="Imagen 10">
            <a:extLst>
              <a:ext uri="{FF2B5EF4-FFF2-40B4-BE49-F238E27FC236}">
                <a16:creationId xmlns:a16="http://schemas.microsoft.com/office/drawing/2014/main" id="{6DE82F6C-96C8-5AC4-4FC4-9128FE97029B}"/>
              </a:ext>
            </a:extLst>
          </p:cNvPr>
          <p:cNvPicPr>
            <a:picLocks noChangeAspect="1"/>
          </p:cNvPicPr>
          <p:nvPr/>
        </p:nvPicPr>
        <p:blipFill>
          <a:blip r:embed="rId3"/>
          <a:stretch>
            <a:fillRect/>
          </a:stretch>
        </p:blipFill>
        <p:spPr>
          <a:xfrm>
            <a:off x="8018949" y="1510484"/>
            <a:ext cx="2785866" cy="4320000"/>
          </a:xfrm>
          <a:prstGeom prst="rect">
            <a:avLst/>
          </a:prstGeom>
        </p:spPr>
      </p:pic>
      <p:pic>
        <p:nvPicPr>
          <p:cNvPr id="15" name="Imagen 14">
            <a:extLst>
              <a:ext uri="{FF2B5EF4-FFF2-40B4-BE49-F238E27FC236}">
                <a16:creationId xmlns:a16="http://schemas.microsoft.com/office/drawing/2014/main" id="{F5CF6C73-F506-AA0A-B8BD-FCDA4B9C3C2D}"/>
              </a:ext>
            </a:extLst>
          </p:cNvPr>
          <p:cNvPicPr>
            <a:picLocks noChangeAspect="1"/>
          </p:cNvPicPr>
          <p:nvPr/>
        </p:nvPicPr>
        <p:blipFill>
          <a:blip r:embed="rId4"/>
          <a:stretch>
            <a:fillRect/>
          </a:stretch>
        </p:blipFill>
        <p:spPr>
          <a:xfrm>
            <a:off x="1824903" y="3725459"/>
            <a:ext cx="3609975" cy="2105025"/>
          </a:xfrm>
          <a:prstGeom prst="rect">
            <a:avLst/>
          </a:prstGeom>
        </p:spPr>
      </p:pic>
    </p:spTree>
    <p:extLst>
      <p:ext uri="{BB962C8B-B14F-4D97-AF65-F5344CB8AC3E}">
        <p14:creationId xmlns:p14="http://schemas.microsoft.com/office/powerpoint/2010/main" val="1336373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DE11D6D0-185A-0480-C8E0-4A398EDFFE47}"/>
              </a:ext>
            </a:extLst>
          </p:cNvPr>
          <p:cNvPicPr>
            <a:picLocks noChangeAspect="1"/>
          </p:cNvPicPr>
          <p:nvPr/>
        </p:nvPicPr>
        <p:blipFill>
          <a:blip r:embed="rId2">
            <a:alphaModFix amt="85000"/>
            <a:extLst>
              <a:ext uri="{28A0092B-C50C-407E-A947-70E740481C1C}">
                <a14:useLocalDpi xmlns:a14="http://schemas.microsoft.com/office/drawing/2010/main" val="0"/>
              </a:ext>
            </a:extLst>
          </a:blip>
          <a:stretch>
            <a:fillRect/>
          </a:stretch>
        </p:blipFill>
        <p:spPr>
          <a:xfrm>
            <a:off x="0" y="0"/>
            <a:ext cx="2520000" cy="671578"/>
          </a:xfrm>
          <a:prstGeom prst="rect">
            <a:avLst/>
          </a:prstGeom>
        </p:spPr>
      </p:pic>
      <p:sp>
        <p:nvSpPr>
          <p:cNvPr id="8" name="CuadroTexto 7">
            <a:extLst>
              <a:ext uri="{FF2B5EF4-FFF2-40B4-BE49-F238E27FC236}">
                <a16:creationId xmlns:a16="http://schemas.microsoft.com/office/drawing/2014/main" id="{E4A23AC1-E661-F3BC-276D-34BE89E9D481}"/>
              </a:ext>
            </a:extLst>
          </p:cNvPr>
          <p:cNvSpPr txBox="1"/>
          <p:nvPr/>
        </p:nvSpPr>
        <p:spPr>
          <a:xfrm>
            <a:off x="1173018" y="594882"/>
            <a:ext cx="10235431" cy="861774"/>
          </a:xfrm>
          <a:prstGeom prst="rect">
            <a:avLst/>
          </a:prstGeom>
          <a:noFill/>
        </p:spPr>
        <p:txBody>
          <a:bodyPr wrap="none" rtlCol="0">
            <a:spAutoFit/>
          </a:bodyPr>
          <a:lstStyle/>
          <a:p>
            <a:r>
              <a:rPr lang="es-ES" sz="5000" dirty="0">
                <a:solidFill>
                  <a:srgbClr val="800000"/>
                </a:solidFill>
                <a:latin typeface="Impact" panose="020B0806030902050204" pitchFamily="34" charset="0"/>
              </a:rPr>
              <a:t>SISTEMA DE ALARMAS CONTRA INCENDIO</a:t>
            </a:r>
            <a:endParaRPr lang="es-PE" sz="5000" dirty="0">
              <a:solidFill>
                <a:srgbClr val="800000"/>
              </a:solidFill>
              <a:latin typeface="Impact" panose="020B0806030902050204" pitchFamily="34" charset="0"/>
            </a:endParaRPr>
          </a:p>
        </p:txBody>
      </p:sp>
      <p:sp>
        <p:nvSpPr>
          <p:cNvPr id="2" name="CuadroTexto 1">
            <a:extLst>
              <a:ext uri="{FF2B5EF4-FFF2-40B4-BE49-F238E27FC236}">
                <a16:creationId xmlns:a16="http://schemas.microsoft.com/office/drawing/2014/main" id="{5272D0EE-C6FC-DC65-C3F5-17DEAA972CA4}"/>
              </a:ext>
            </a:extLst>
          </p:cNvPr>
          <p:cNvSpPr txBox="1"/>
          <p:nvPr/>
        </p:nvSpPr>
        <p:spPr>
          <a:xfrm>
            <a:off x="332509" y="1981551"/>
            <a:ext cx="10123284" cy="553998"/>
          </a:xfrm>
          <a:prstGeom prst="rect">
            <a:avLst/>
          </a:prstGeom>
          <a:noFill/>
        </p:spPr>
        <p:txBody>
          <a:bodyPr wrap="none" rtlCol="0">
            <a:spAutoFit/>
          </a:bodyPr>
          <a:lstStyle/>
          <a:p>
            <a:r>
              <a:rPr lang="es-ES" sz="3000" b="1" dirty="0">
                <a:latin typeface="Abril Fatface" panose="02000503000000020003" pitchFamily="2" charset="0"/>
              </a:rPr>
              <a:t>PANEL DE CONTROL DE ALARMAS CONTRA INCENDIO</a:t>
            </a:r>
            <a:endParaRPr lang="es-PE" sz="3000" b="1" dirty="0">
              <a:latin typeface="Abril Fatface" panose="02000503000000020003" pitchFamily="2" charset="0"/>
            </a:endParaRPr>
          </a:p>
        </p:txBody>
      </p:sp>
      <p:sp>
        <p:nvSpPr>
          <p:cNvPr id="5" name="CuadroTexto 4">
            <a:extLst>
              <a:ext uri="{FF2B5EF4-FFF2-40B4-BE49-F238E27FC236}">
                <a16:creationId xmlns:a16="http://schemas.microsoft.com/office/drawing/2014/main" id="{2CA01458-EFF7-513F-C286-8B4958307974}"/>
              </a:ext>
            </a:extLst>
          </p:cNvPr>
          <p:cNvSpPr txBox="1"/>
          <p:nvPr/>
        </p:nvSpPr>
        <p:spPr>
          <a:xfrm>
            <a:off x="526472" y="3480790"/>
            <a:ext cx="6096000" cy="1200329"/>
          </a:xfrm>
          <a:prstGeom prst="rect">
            <a:avLst/>
          </a:prstGeom>
          <a:noFill/>
          <a:ln w="9525" cap="flat" cmpd="sng" algn="ctr">
            <a:solidFill>
              <a:srgbClr val="A5002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a:spAutoFit/>
          </a:bodyPr>
          <a:lstStyle/>
          <a:p>
            <a:pPr algn="just"/>
            <a:r>
              <a:rPr lang="es-ES" b="0" i="0" dirty="0">
                <a:solidFill>
                  <a:srgbClr val="2A0008"/>
                </a:solidFill>
                <a:effectLst/>
                <a:latin typeface="Century Gothic" panose="020B0502020202020204" pitchFamily="34" charset="0"/>
              </a:rPr>
              <a:t>El panel de control de alarma contra incendios es el eje central de operaciones de un sistema de alarma contra incendios. Le dice a cada componente qué hacer y cuándo hacerlo.</a:t>
            </a:r>
            <a:endParaRPr lang="es-PE" dirty="0">
              <a:solidFill>
                <a:srgbClr val="2A0008"/>
              </a:solidFill>
              <a:latin typeface="Century Gothic" panose="020B0502020202020204" pitchFamily="34" charset="0"/>
            </a:endParaRPr>
          </a:p>
        </p:txBody>
      </p:sp>
      <p:pic>
        <p:nvPicPr>
          <p:cNvPr id="6" name="Imagen 5">
            <a:extLst>
              <a:ext uri="{FF2B5EF4-FFF2-40B4-BE49-F238E27FC236}">
                <a16:creationId xmlns:a16="http://schemas.microsoft.com/office/drawing/2014/main" id="{F1019CA8-1972-D994-64A3-DA23E7ABF813}"/>
              </a:ext>
            </a:extLst>
          </p:cNvPr>
          <p:cNvPicPr>
            <a:picLocks noChangeAspect="1"/>
          </p:cNvPicPr>
          <p:nvPr/>
        </p:nvPicPr>
        <p:blipFill rotWithShape="1">
          <a:blip r:embed="rId3"/>
          <a:srcRect t="-1" b="2600"/>
          <a:stretch/>
        </p:blipFill>
        <p:spPr>
          <a:xfrm>
            <a:off x="7164388" y="3060444"/>
            <a:ext cx="4162425" cy="2041022"/>
          </a:xfrm>
          <a:prstGeom prst="rect">
            <a:avLst/>
          </a:prstGeom>
        </p:spPr>
      </p:pic>
    </p:spTree>
    <p:extLst>
      <p:ext uri="{BB962C8B-B14F-4D97-AF65-F5344CB8AC3E}">
        <p14:creationId xmlns:p14="http://schemas.microsoft.com/office/powerpoint/2010/main" val="726042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DE11D6D0-185A-0480-C8E0-4A398EDFFE47}"/>
              </a:ext>
            </a:extLst>
          </p:cNvPr>
          <p:cNvPicPr>
            <a:picLocks noChangeAspect="1"/>
          </p:cNvPicPr>
          <p:nvPr/>
        </p:nvPicPr>
        <p:blipFill>
          <a:blip r:embed="rId2">
            <a:alphaModFix amt="85000"/>
            <a:extLst>
              <a:ext uri="{28A0092B-C50C-407E-A947-70E740481C1C}">
                <a14:useLocalDpi xmlns:a14="http://schemas.microsoft.com/office/drawing/2010/main" val="0"/>
              </a:ext>
            </a:extLst>
          </a:blip>
          <a:stretch>
            <a:fillRect/>
          </a:stretch>
        </p:blipFill>
        <p:spPr>
          <a:xfrm>
            <a:off x="0" y="0"/>
            <a:ext cx="2520000" cy="671578"/>
          </a:xfrm>
          <a:prstGeom prst="rect">
            <a:avLst/>
          </a:prstGeom>
        </p:spPr>
      </p:pic>
      <p:sp>
        <p:nvSpPr>
          <p:cNvPr id="8" name="CuadroTexto 7">
            <a:extLst>
              <a:ext uri="{FF2B5EF4-FFF2-40B4-BE49-F238E27FC236}">
                <a16:creationId xmlns:a16="http://schemas.microsoft.com/office/drawing/2014/main" id="{E4A23AC1-E661-F3BC-276D-34BE89E9D481}"/>
              </a:ext>
            </a:extLst>
          </p:cNvPr>
          <p:cNvSpPr txBox="1"/>
          <p:nvPr/>
        </p:nvSpPr>
        <p:spPr>
          <a:xfrm>
            <a:off x="1173018" y="594882"/>
            <a:ext cx="10235431" cy="861774"/>
          </a:xfrm>
          <a:prstGeom prst="rect">
            <a:avLst/>
          </a:prstGeom>
          <a:noFill/>
        </p:spPr>
        <p:txBody>
          <a:bodyPr wrap="none" rtlCol="0">
            <a:spAutoFit/>
          </a:bodyPr>
          <a:lstStyle/>
          <a:p>
            <a:r>
              <a:rPr lang="es-ES" sz="5000" dirty="0">
                <a:solidFill>
                  <a:srgbClr val="800000"/>
                </a:solidFill>
                <a:latin typeface="Impact" panose="020B0806030902050204" pitchFamily="34" charset="0"/>
              </a:rPr>
              <a:t>SISTEMA DE ALARMAS CONTRA INCENDIO</a:t>
            </a:r>
            <a:endParaRPr lang="es-PE" sz="5000" dirty="0">
              <a:solidFill>
                <a:srgbClr val="800000"/>
              </a:solidFill>
              <a:latin typeface="Impact" panose="020B0806030902050204" pitchFamily="34" charset="0"/>
            </a:endParaRPr>
          </a:p>
        </p:txBody>
      </p:sp>
      <p:sp>
        <p:nvSpPr>
          <p:cNvPr id="2" name="CuadroTexto 1">
            <a:extLst>
              <a:ext uri="{FF2B5EF4-FFF2-40B4-BE49-F238E27FC236}">
                <a16:creationId xmlns:a16="http://schemas.microsoft.com/office/drawing/2014/main" id="{5272D0EE-C6FC-DC65-C3F5-17DEAA972CA4}"/>
              </a:ext>
            </a:extLst>
          </p:cNvPr>
          <p:cNvSpPr txBox="1"/>
          <p:nvPr/>
        </p:nvSpPr>
        <p:spPr>
          <a:xfrm>
            <a:off x="166255" y="1456656"/>
            <a:ext cx="10123284" cy="553998"/>
          </a:xfrm>
          <a:prstGeom prst="rect">
            <a:avLst/>
          </a:prstGeom>
          <a:noFill/>
        </p:spPr>
        <p:txBody>
          <a:bodyPr wrap="none" rtlCol="0">
            <a:spAutoFit/>
          </a:bodyPr>
          <a:lstStyle/>
          <a:p>
            <a:r>
              <a:rPr lang="es-ES" sz="3000" b="1" dirty="0">
                <a:latin typeface="Abril Fatface" panose="02000503000000020003" pitchFamily="2" charset="0"/>
              </a:rPr>
              <a:t>PANEL DE CONTROL DE ALARMAS CONTRA INCENDIO</a:t>
            </a:r>
            <a:endParaRPr lang="es-PE" sz="3000" b="1" dirty="0">
              <a:latin typeface="Abril Fatface" panose="02000503000000020003" pitchFamily="2" charset="0"/>
            </a:endParaRPr>
          </a:p>
        </p:txBody>
      </p:sp>
      <p:sp>
        <p:nvSpPr>
          <p:cNvPr id="3" name="CuadroTexto 2">
            <a:extLst>
              <a:ext uri="{FF2B5EF4-FFF2-40B4-BE49-F238E27FC236}">
                <a16:creationId xmlns:a16="http://schemas.microsoft.com/office/drawing/2014/main" id="{3D2AA86A-D11A-34AA-0E2D-DB04D9A76618}"/>
              </a:ext>
            </a:extLst>
          </p:cNvPr>
          <p:cNvSpPr txBox="1"/>
          <p:nvPr/>
        </p:nvSpPr>
        <p:spPr>
          <a:xfrm>
            <a:off x="255934" y="3463846"/>
            <a:ext cx="1552028" cy="646331"/>
          </a:xfrm>
          <a:prstGeom prst="rect">
            <a:avLst/>
          </a:prstGeom>
          <a:noFill/>
        </p:spPr>
        <p:txBody>
          <a:bodyPr wrap="none" rtlCol="0">
            <a:spAutoFit/>
          </a:bodyPr>
          <a:lstStyle/>
          <a:p>
            <a:r>
              <a:rPr lang="es-ES" sz="3600" b="1" dirty="0">
                <a:solidFill>
                  <a:srgbClr val="800000"/>
                </a:solidFill>
                <a:effectLst>
                  <a:outerShdw blurRad="38100" dist="38100" dir="2700000" algn="tl">
                    <a:srgbClr val="000000">
                      <a:alpha val="43137"/>
                    </a:srgbClr>
                  </a:outerShdw>
                </a:effectLst>
                <a:latin typeface="abeatbyKai" panose="00000400000000000000" pitchFamily="50" charset="0"/>
              </a:rPr>
              <a:t>TIPOS</a:t>
            </a:r>
            <a:r>
              <a:rPr lang="es-ES" sz="3600" dirty="0">
                <a:solidFill>
                  <a:srgbClr val="800000"/>
                </a:solidFill>
              </a:rPr>
              <a:t>:</a:t>
            </a:r>
            <a:endParaRPr lang="es-PE" sz="3600" dirty="0">
              <a:solidFill>
                <a:srgbClr val="800000"/>
              </a:solidFill>
            </a:endParaRPr>
          </a:p>
        </p:txBody>
      </p:sp>
      <p:sp>
        <p:nvSpPr>
          <p:cNvPr id="9" name="CuadroTexto 8">
            <a:extLst>
              <a:ext uri="{FF2B5EF4-FFF2-40B4-BE49-F238E27FC236}">
                <a16:creationId xmlns:a16="http://schemas.microsoft.com/office/drawing/2014/main" id="{AACB2D8C-F240-ED55-0322-336C99F6CBF5}"/>
              </a:ext>
            </a:extLst>
          </p:cNvPr>
          <p:cNvSpPr txBox="1"/>
          <p:nvPr/>
        </p:nvSpPr>
        <p:spPr>
          <a:xfrm>
            <a:off x="2318326" y="2149401"/>
            <a:ext cx="8894619" cy="830997"/>
          </a:xfrm>
          <a:prstGeom prst="rect">
            <a:avLst/>
          </a:prstGeom>
          <a:noFill/>
        </p:spPr>
        <p:txBody>
          <a:bodyPr wrap="square">
            <a:spAutoFit/>
          </a:bodyPr>
          <a:lstStyle/>
          <a:p>
            <a:pPr marL="285750" indent="-285750">
              <a:buFont typeface="Wingdings" panose="05000000000000000000" pitchFamily="2" charset="2"/>
              <a:buChar char="q"/>
            </a:pPr>
            <a:r>
              <a:rPr lang="es-PE" sz="2400" b="1" i="0" dirty="0">
                <a:solidFill>
                  <a:srgbClr val="2A0008"/>
                </a:solidFill>
                <a:effectLst/>
                <a:latin typeface="Maiandra GD" panose="020E0502030308020204" pitchFamily="34" charset="0"/>
              </a:rPr>
              <a:t>PANELES DE CONTROL DE ALARMA CONTRA INCENDIOS CONVENCIONALES</a:t>
            </a:r>
            <a:endParaRPr lang="es-PE" sz="2400" dirty="0">
              <a:solidFill>
                <a:srgbClr val="2A0008"/>
              </a:solidFill>
              <a:latin typeface="Maiandra GD" panose="020E0502030308020204" pitchFamily="34" charset="0"/>
            </a:endParaRPr>
          </a:p>
        </p:txBody>
      </p:sp>
      <p:sp>
        <p:nvSpPr>
          <p:cNvPr id="11" name="CuadroTexto 10">
            <a:extLst>
              <a:ext uri="{FF2B5EF4-FFF2-40B4-BE49-F238E27FC236}">
                <a16:creationId xmlns:a16="http://schemas.microsoft.com/office/drawing/2014/main" id="{EA55EE36-343E-BACE-D0C8-AA111C1620A5}"/>
              </a:ext>
            </a:extLst>
          </p:cNvPr>
          <p:cNvSpPr txBox="1"/>
          <p:nvPr/>
        </p:nvSpPr>
        <p:spPr>
          <a:xfrm>
            <a:off x="2628513" y="2909848"/>
            <a:ext cx="8640000" cy="1200329"/>
          </a:xfrm>
          <a:prstGeom prst="rect">
            <a:avLst/>
          </a:prstGeom>
          <a:noFill/>
        </p:spPr>
        <p:txBody>
          <a:bodyPr wrap="square">
            <a:spAutoFit/>
          </a:bodyPr>
          <a:lstStyle/>
          <a:p>
            <a:pPr algn="just"/>
            <a:r>
              <a:rPr lang="es-ES" b="0" i="0" dirty="0">
                <a:solidFill>
                  <a:srgbClr val="800000"/>
                </a:solidFill>
                <a:effectLst/>
                <a:latin typeface="Century Gothic" panose="020B0502020202020204" pitchFamily="34" charset="0"/>
              </a:rPr>
              <a:t>Los paneles convencionales operan e informan con menos especificidad; su seguimiento no incluye una supervisión constante. Pueden decir qué área o zona disparó una alarma, pero no qué dispositivo específico inició la activación.</a:t>
            </a:r>
            <a:endParaRPr lang="es-PE" dirty="0">
              <a:solidFill>
                <a:srgbClr val="800000"/>
              </a:solidFill>
              <a:latin typeface="Century Gothic" panose="020B0502020202020204" pitchFamily="34" charset="0"/>
            </a:endParaRPr>
          </a:p>
        </p:txBody>
      </p:sp>
      <p:sp>
        <p:nvSpPr>
          <p:cNvPr id="13" name="CuadroTexto 12">
            <a:extLst>
              <a:ext uri="{FF2B5EF4-FFF2-40B4-BE49-F238E27FC236}">
                <a16:creationId xmlns:a16="http://schemas.microsoft.com/office/drawing/2014/main" id="{22609708-136B-134A-0E0B-EEF4E079B37D}"/>
              </a:ext>
            </a:extLst>
          </p:cNvPr>
          <p:cNvSpPr txBox="1"/>
          <p:nvPr/>
        </p:nvSpPr>
        <p:spPr>
          <a:xfrm>
            <a:off x="2628512" y="4082570"/>
            <a:ext cx="8640000" cy="1200329"/>
          </a:xfrm>
          <a:prstGeom prst="rect">
            <a:avLst/>
          </a:prstGeom>
          <a:noFill/>
        </p:spPr>
        <p:txBody>
          <a:bodyPr wrap="square">
            <a:spAutoFit/>
          </a:bodyPr>
          <a:lstStyle/>
          <a:p>
            <a:pPr algn="just"/>
            <a:r>
              <a:rPr lang="es-ES" b="0" i="0" dirty="0">
                <a:solidFill>
                  <a:srgbClr val="800000"/>
                </a:solidFill>
                <a:effectLst/>
                <a:latin typeface="Century Gothic" panose="020B0502020202020204" pitchFamily="34" charset="0"/>
              </a:rPr>
              <a:t>En un sistema convencional, aunque es posible interconectar varios dispositivos en el mismo circuito, no es posible supervisar el retorno del circuito, es decir, el circuito sale del panel pero no regresa al panel, esto se convierte en una vulnerabilidad del sistema ante fallos de circuito abierto.</a:t>
            </a:r>
            <a:endParaRPr lang="es-PE" dirty="0">
              <a:solidFill>
                <a:srgbClr val="800000"/>
              </a:solidFill>
              <a:latin typeface="Century Gothic" panose="020B0502020202020204" pitchFamily="34" charset="0"/>
            </a:endParaRPr>
          </a:p>
        </p:txBody>
      </p:sp>
    </p:spTree>
    <p:extLst>
      <p:ext uri="{BB962C8B-B14F-4D97-AF65-F5344CB8AC3E}">
        <p14:creationId xmlns:p14="http://schemas.microsoft.com/office/powerpoint/2010/main" val="2408401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DE11D6D0-185A-0480-C8E0-4A398EDFFE47}"/>
              </a:ext>
            </a:extLst>
          </p:cNvPr>
          <p:cNvPicPr>
            <a:picLocks noChangeAspect="1"/>
          </p:cNvPicPr>
          <p:nvPr/>
        </p:nvPicPr>
        <p:blipFill>
          <a:blip r:embed="rId2">
            <a:alphaModFix amt="85000"/>
            <a:extLst>
              <a:ext uri="{28A0092B-C50C-407E-A947-70E740481C1C}">
                <a14:useLocalDpi xmlns:a14="http://schemas.microsoft.com/office/drawing/2010/main" val="0"/>
              </a:ext>
            </a:extLst>
          </a:blip>
          <a:stretch>
            <a:fillRect/>
          </a:stretch>
        </p:blipFill>
        <p:spPr>
          <a:xfrm>
            <a:off x="0" y="0"/>
            <a:ext cx="2520000" cy="671578"/>
          </a:xfrm>
          <a:prstGeom prst="rect">
            <a:avLst/>
          </a:prstGeom>
        </p:spPr>
      </p:pic>
      <p:sp>
        <p:nvSpPr>
          <p:cNvPr id="8" name="CuadroTexto 7">
            <a:extLst>
              <a:ext uri="{FF2B5EF4-FFF2-40B4-BE49-F238E27FC236}">
                <a16:creationId xmlns:a16="http://schemas.microsoft.com/office/drawing/2014/main" id="{E4A23AC1-E661-F3BC-276D-34BE89E9D481}"/>
              </a:ext>
            </a:extLst>
          </p:cNvPr>
          <p:cNvSpPr txBox="1"/>
          <p:nvPr/>
        </p:nvSpPr>
        <p:spPr>
          <a:xfrm>
            <a:off x="1173018" y="594882"/>
            <a:ext cx="10235431" cy="861774"/>
          </a:xfrm>
          <a:prstGeom prst="rect">
            <a:avLst/>
          </a:prstGeom>
          <a:noFill/>
        </p:spPr>
        <p:txBody>
          <a:bodyPr wrap="none" rtlCol="0">
            <a:spAutoFit/>
          </a:bodyPr>
          <a:lstStyle/>
          <a:p>
            <a:r>
              <a:rPr lang="es-ES" sz="5000" dirty="0">
                <a:solidFill>
                  <a:srgbClr val="800000"/>
                </a:solidFill>
                <a:latin typeface="Impact" panose="020B0806030902050204" pitchFamily="34" charset="0"/>
              </a:rPr>
              <a:t>SISTEMA DE ALARMAS CONTRA INCENDIO</a:t>
            </a:r>
            <a:endParaRPr lang="es-PE" sz="5000" dirty="0">
              <a:solidFill>
                <a:srgbClr val="800000"/>
              </a:solidFill>
              <a:latin typeface="Impact" panose="020B0806030902050204" pitchFamily="34" charset="0"/>
            </a:endParaRPr>
          </a:p>
        </p:txBody>
      </p:sp>
      <p:sp>
        <p:nvSpPr>
          <p:cNvPr id="2" name="CuadroTexto 1">
            <a:extLst>
              <a:ext uri="{FF2B5EF4-FFF2-40B4-BE49-F238E27FC236}">
                <a16:creationId xmlns:a16="http://schemas.microsoft.com/office/drawing/2014/main" id="{5272D0EE-C6FC-DC65-C3F5-17DEAA972CA4}"/>
              </a:ext>
            </a:extLst>
          </p:cNvPr>
          <p:cNvSpPr txBox="1"/>
          <p:nvPr/>
        </p:nvSpPr>
        <p:spPr>
          <a:xfrm>
            <a:off x="166255" y="1456656"/>
            <a:ext cx="10123284" cy="553998"/>
          </a:xfrm>
          <a:prstGeom prst="rect">
            <a:avLst/>
          </a:prstGeom>
          <a:noFill/>
        </p:spPr>
        <p:txBody>
          <a:bodyPr wrap="none" rtlCol="0">
            <a:spAutoFit/>
          </a:bodyPr>
          <a:lstStyle/>
          <a:p>
            <a:r>
              <a:rPr lang="es-ES" sz="3000" b="1" dirty="0">
                <a:latin typeface="Abril Fatface" panose="02000503000000020003" pitchFamily="2" charset="0"/>
              </a:rPr>
              <a:t>PANEL DE CONTROL DE ALARMAS CONTRA INCENDIO</a:t>
            </a:r>
            <a:endParaRPr lang="es-PE" sz="3000" b="1" dirty="0">
              <a:latin typeface="Abril Fatface" panose="02000503000000020003" pitchFamily="2" charset="0"/>
            </a:endParaRPr>
          </a:p>
        </p:txBody>
      </p:sp>
      <p:sp>
        <p:nvSpPr>
          <p:cNvPr id="3" name="CuadroTexto 2">
            <a:extLst>
              <a:ext uri="{FF2B5EF4-FFF2-40B4-BE49-F238E27FC236}">
                <a16:creationId xmlns:a16="http://schemas.microsoft.com/office/drawing/2014/main" id="{3D2AA86A-D11A-34AA-0E2D-DB04D9A76618}"/>
              </a:ext>
            </a:extLst>
          </p:cNvPr>
          <p:cNvSpPr txBox="1"/>
          <p:nvPr/>
        </p:nvSpPr>
        <p:spPr>
          <a:xfrm>
            <a:off x="255934" y="3463846"/>
            <a:ext cx="1552028" cy="646331"/>
          </a:xfrm>
          <a:prstGeom prst="rect">
            <a:avLst/>
          </a:prstGeom>
          <a:noFill/>
        </p:spPr>
        <p:txBody>
          <a:bodyPr wrap="none" rtlCol="0">
            <a:spAutoFit/>
          </a:bodyPr>
          <a:lstStyle/>
          <a:p>
            <a:r>
              <a:rPr lang="es-ES" sz="3600" b="1" dirty="0">
                <a:solidFill>
                  <a:srgbClr val="800000"/>
                </a:solidFill>
                <a:effectLst>
                  <a:outerShdw blurRad="38100" dist="38100" dir="2700000" algn="tl">
                    <a:srgbClr val="000000">
                      <a:alpha val="43137"/>
                    </a:srgbClr>
                  </a:outerShdw>
                </a:effectLst>
                <a:latin typeface="abeatbyKai" panose="00000400000000000000" pitchFamily="50" charset="0"/>
              </a:rPr>
              <a:t>TIPOS</a:t>
            </a:r>
            <a:r>
              <a:rPr lang="es-ES" sz="3600" dirty="0">
                <a:solidFill>
                  <a:srgbClr val="800000"/>
                </a:solidFill>
              </a:rPr>
              <a:t>:</a:t>
            </a:r>
            <a:endParaRPr lang="es-PE" sz="3600" dirty="0">
              <a:solidFill>
                <a:srgbClr val="800000"/>
              </a:solidFill>
            </a:endParaRPr>
          </a:p>
        </p:txBody>
      </p:sp>
      <p:sp>
        <p:nvSpPr>
          <p:cNvPr id="9" name="CuadroTexto 8">
            <a:extLst>
              <a:ext uri="{FF2B5EF4-FFF2-40B4-BE49-F238E27FC236}">
                <a16:creationId xmlns:a16="http://schemas.microsoft.com/office/drawing/2014/main" id="{AACB2D8C-F240-ED55-0322-336C99F6CBF5}"/>
              </a:ext>
            </a:extLst>
          </p:cNvPr>
          <p:cNvSpPr txBox="1"/>
          <p:nvPr/>
        </p:nvSpPr>
        <p:spPr>
          <a:xfrm>
            <a:off x="2318326" y="2149401"/>
            <a:ext cx="8894619" cy="830997"/>
          </a:xfrm>
          <a:prstGeom prst="rect">
            <a:avLst/>
          </a:prstGeom>
          <a:noFill/>
        </p:spPr>
        <p:txBody>
          <a:bodyPr wrap="square">
            <a:spAutoFit/>
          </a:bodyPr>
          <a:lstStyle/>
          <a:p>
            <a:pPr marL="285750" indent="-285750">
              <a:buFont typeface="Wingdings" panose="05000000000000000000" pitchFamily="2" charset="2"/>
              <a:buChar char="q"/>
            </a:pPr>
            <a:r>
              <a:rPr lang="es-PE" sz="2400" b="1" i="0" dirty="0">
                <a:solidFill>
                  <a:srgbClr val="2A0008"/>
                </a:solidFill>
                <a:effectLst/>
                <a:latin typeface="Maiandra GD" panose="020E0502030308020204" pitchFamily="34" charset="0"/>
              </a:rPr>
              <a:t>PANELES DE CONTROL DE ALARMA CONTRA INCENDIOS DIRECCIONALES</a:t>
            </a:r>
            <a:endParaRPr lang="es-PE" sz="2400" dirty="0">
              <a:solidFill>
                <a:srgbClr val="2A0008"/>
              </a:solidFill>
              <a:latin typeface="Maiandra GD" panose="020E0502030308020204" pitchFamily="34" charset="0"/>
            </a:endParaRPr>
          </a:p>
        </p:txBody>
      </p:sp>
      <p:sp>
        <p:nvSpPr>
          <p:cNvPr id="6" name="CuadroTexto 5">
            <a:extLst>
              <a:ext uri="{FF2B5EF4-FFF2-40B4-BE49-F238E27FC236}">
                <a16:creationId xmlns:a16="http://schemas.microsoft.com/office/drawing/2014/main" id="{8C460BAD-B1E1-BE55-EEDC-94485DB3D614}"/>
              </a:ext>
            </a:extLst>
          </p:cNvPr>
          <p:cNvSpPr txBox="1"/>
          <p:nvPr/>
        </p:nvSpPr>
        <p:spPr>
          <a:xfrm>
            <a:off x="2650834" y="2980398"/>
            <a:ext cx="8640000" cy="1477328"/>
          </a:xfrm>
          <a:prstGeom prst="rect">
            <a:avLst/>
          </a:prstGeom>
          <a:noFill/>
        </p:spPr>
        <p:txBody>
          <a:bodyPr wrap="square">
            <a:spAutoFit/>
          </a:bodyPr>
          <a:lstStyle/>
          <a:p>
            <a:pPr algn="just"/>
            <a:r>
              <a:rPr lang="es-ES" b="0" i="0" dirty="0">
                <a:solidFill>
                  <a:srgbClr val="800000"/>
                </a:solidFill>
                <a:effectLst/>
                <a:latin typeface="Century Gothic" panose="020B0502020202020204" pitchFamily="34" charset="0"/>
              </a:rPr>
              <a:t>Los sistemas de alarma direccionables interconecta todos los dispositivos a través de un solo circuito (lazo) y ambos extremos del circuito pueden ser conectados al panel, es decir, el circuito sale del panel y regresa al panel permitiendo un mayor nivel de seguridad en la integridad del circuito.</a:t>
            </a:r>
            <a:endParaRPr lang="es-PE" dirty="0">
              <a:solidFill>
                <a:srgbClr val="800000"/>
              </a:solidFill>
              <a:latin typeface="Century Gothic" panose="020B0502020202020204" pitchFamily="34" charset="0"/>
            </a:endParaRPr>
          </a:p>
        </p:txBody>
      </p:sp>
      <p:sp>
        <p:nvSpPr>
          <p:cNvPr id="10" name="CuadroTexto 9">
            <a:extLst>
              <a:ext uri="{FF2B5EF4-FFF2-40B4-BE49-F238E27FC236}">
                <a16:creationId xmlns:a16="http://schemas.microsoft.com/office/drawing/2014/main" id="{01279606-6DD6-C878-32A7-F534BC6A5C7E}"/>
              </a:ext>
            </a:extLst>
          </p:cNvPr>
          <p:cNvSpPr txBox="1"/>
          <p:nvPr/>
        </p:nvSpPr>
        <p:spPr>
          <a:xfrm>
            <a:off x="2650834" y="4231793"/>
            <a:ext cx="8640000" cy="2031325"/>
          </a:xfrm>
          <a:prstGeom prst="rect">
            <a:avLst/>
          </a:prstGeom>
          <a:noFill/>
        </p:spPr>
        <p:txBody>
          <a:bodyPr wrap="square">
            <a:spAutoFit/>
          </a:bodyPr>
          <a:lstStyle/>
          <a:p>
            <a:r>
              <a:rPr lang="es-ES" b="0" i="0" dirty="0">
                <a:solidFill>
                  <a:srgbClr val="800000"/>
                </a:solidFill>
                <a:effectLst/>
                <a:latin typeface="Century Gothic" panose="020B0502020202020204" pitchFamily="34" charset="0"/>
              </a:rPr>
              <a:t>Son sistemas más completos y que tienen la capacidad de reconocer con exactitud el lugar de inicio del incendio. Además de que son realmente útiles en el control de otros  elementos de importancia para la evacuación de edificios o control del fuego, como las puertas cortafuegos y sistemas de climatización.</a:t>
            </a:r>
            <a:endParaRPr lang="es-PE" dirty="0">
              <a:solidFill>
                <a:srgbClr val="800000"/>
              </a:solidFill>
              <a:latin typeface="Century Gothic" panose="020B0502020202020204" pitchFamily="34" charset="0"/>
            </a:endParaRPr>
          </a:p>
        </p:txBody>
      </p:sp>
    </p:spTree>
    <p:extLst>
      <p:ext uri="{BB962C8B-B14F-4D97-AF65-F5344CB8AC3E}">
        <p14:creationId xmlns:p14="http://schemas.microsoft.com/office/powerpoint/2010/main" val="4104907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DE11D6D0-185A-0480-C8E0-4A398EDFFE47}"/>
              </a:ext>
            </a:extLst>
          </p:cNvPr>
          <p:cNvPicPr>
            <a:picLocks noChangeAspect="1"/>
          </p:cNvPicPr>
          <p:nvPr/>
        </p:nvPicPr>
        <p:blipFill>
          <a:blip r:embed="rId3">
            <a:alphaModFix amt="85000"/>
            <a:extLst>
              <a:ext uri="{28A0092B-C50C-407E-A947-70E740481C1C}">
                <a14:useLocalDpi xmlns:a14="http://schemas.microsoft.com/office/drawing/2010/main" val="0"/>
              </a:ext>
            </a:extLst>
          </a:blip>
          <a:stretch>
            <a:fillRect/>
          </a:stretch>
        </p:blipFill>
        <p:spPr>
          <a:xfrm>
            <a:off x="0" y="0"/>
            <a:ext cx="2520000" cy="671578"/>
          </a:xfrm>
          <a:prstGeom prst="rect">
            <a:avLst/>
          </a:prstGeom>
        </p:spPr>
      </p:pic>
      <p:sp>
        <p:nvSpPr>
          <p:cNvPr id="8" name="CuadroTexto 7">
            <a:extLst>
              <a:ext uri="{FF2B5EF4-FFF2-40B4-BE49-F238E27FC236}">
                <a16:creationId xmlns:a16="http://schemas.microsoft.com/office/drawing/2014/main" id="{E4A23AC1-E661-F3BC-276D-34BE89E9D481}"/>
              </a:ext>
            </a:extLst>
          </p:cNvPr>
          <p:cNvSpPr txBox="1"/>
          <p:nvPr/>
        </p:nvSpPr>
        <p:spPr>
          <a:xfrm>
            <a:off x="1163782" y="486912"/>
            <a:ext cx="10235431" cy="861774"/>
          </a:xfrm>
          <a:prstGeom prst="rect">
            <a:avLst/>
          </a:prstGeom>
          <a:noFill/>
        </p:spPr>
        <p:txBody>
          <a:bodyPr wrap="none" rtlCol="0">
            <a:spAutoFit/>
          </a:bodyPr>
          <a:lstStyle/>
          <a:p>
            <a:r>
              <a:rPr lang="es-ES" sz="5000" dirty="0">
                <a:solidFill>
                  <a:srgbClr val="800000"/>
                </a:solidFill>
                <a:latin typeface="Impact" panose="020B0806030902050204" pitchFamily="34" charset="0"/>
              </a:rPr>
              <a:t>SISTEMA DE ALARMAS CONTRA INCENDIO</a:t>
            </a:r>
            <a:endParaRPr lang="es-PE" sz="5000" dirty="0">
              <a:solidFill>
                <a:srgbClr val="800000"/>
              </a:solidFill>
              <a:latin typeface="Impact" panose="020B0806030902050204" pitchFamily="34" charset="0"/>
            </a:endParaRPr>
          </a:p>
        </p:txBody>
      </p:sp>
      <p:sp>
        <p:nvSpPr>
          <p:cNvPr id="2" name="CuadroTexto 1">
            <a:extLst>
              <a:ext uri="{FF2B5EF4-FFF2-40B4-BE49-F238E27FC236}">
                <a16:creationId xmlns:a16="http://schemas.microsoft.com/office/drawing/2014/main" id="{5272D0EE-C6FC-DC65-C3F5-17DEAA972CA4}"/>
              </a:ext>
            </a:extLst>
          </p:cNvPr>
          <p:cNvSpPr txBox="1"/>
          <p:nvPr/>
        </p:nvSpPr>
        <p:spPr>
          <a:xfrm>
            <a:off x="184728" y="1158490"/>
            <a:ext cx="10123284" cy="553998"/>
          </a:xfrm>
          <a:prstGeom prst="rect">
            <a:avLst/>
          </a:prstGeom>
          <a:noFill/>
        </p:spPr>
        <p:txBody>
          <a:bodyPr wrap="none" rtlCol="0">
            <a:spAutoFit/>
          </a:bodyPr>
          <a:lstStyle/>
          <a:p>
            <a:r>
              <a:rPr lang="es-ES" sz="3000" b="1" dirty="0">
                <a:latin typeface="Abril Fatface" panose="02000503000000020003" pitchFamily="2" charset="0"/>
              </a:rPr>
              <a:t>PANEL DE CONTROL DE ALARMAS CONTRA INCENDIO</a:t>
            </a:r>
            <a:endParaRPr lang="es-PE" sz="3000" b="1" dirty="0">
              <a:latin typeface="Abril Fatface" panose="02000503000000020003" pitchFamily="2" charset="0"/>
            </a:endParaRPr>
          </a:p>
        </p:txBody>
      </p:sp>
      <p:sp>
        <p:nvSpPr>
          <p:cNvPr id="9" name="CuadroTexto 8">
            <a:extLst>
              <a:ext uri="{FF2B5EF4-FFF2-40B4-BE49-F238E27FC236}">
                <a16:creationId xmlns:a16="http://schemas.microsoft.com/office/drawing/2014/main" id="{AACB2D8C-F240-ED55-0322-336C99F6CBF5}"/>
              </a:ext>
            </a:extLst>
          </p:cNvPr>
          <p:cNvSpPr txBox="1"/>
          <p:nvPr/>
        </p:nvSpPr>
        <p:spPr>
          <a:xfrm>
            <a:off x="184728" y="1650932"/>
            <a:ext cx="10806545" cy="369332"/>
          </a:xfrm>
          <a:prstGeom prst="rect">
            <a:avLst/>
          </a:prstGeom>
          <a:noFill/>
        </p:spPr>
        <p:txBody>
          <a:bodyPr wrap="square">
            <a:spAutoFit/>
          </a:bodyPr>
          <a:lstStyle/>
          <a:p>
            <a:pPr marL="285750" indent="-285750">
              <a:buFont typeface="Wingdings" panose="05000000000000000000" pitchFamily="2" charset="2"/>
              <a:buChar char="q"/>
            </a:pPr>
            <a:r>
              <a:rPr lang="es-PE" b="1" i="0" dirty="0">
                <a:solidFill>
                  <a:srgbClr val="2A0008"/>
                </a:solidFill>
                <a:effectLst/>
                <a:latin typeface="Maiandra GD" panose="020E0502030308020204" pitchFamily="34" charset="0"/>
              </a:rPr>
              <a:t>PANELES DE CONTROL DE ALARMA CONTRA INCENDIOS CONVENCIONALES Y DIRECCIONALES</a:t>
            </a:r>
            <a:endParaRPr lang="es-PE" dirty="0">
              <a:solidFill>
                <a:srgbClr val="2A0008"/>
              </a:solidFill>
              <a:latin typeface="Maiandra GD" panose="020E0502030308020204" pitchFamily="34" charset="0"/>
            </a:endParaRPr>
          </a:p>
        </p:txBody>
      </p:sp>
      <p:pic>
        <p:nvPicPr>
          <p:cNvPr id="5" name="Elementos multimedia en línea 4" title="COFEM &quot;SISTEMA CONTRA INCENDIO&quot; SEGO">
            <a:hlinkClick r:id="" action="ppaction://media"/>
            <a:extLst>
              <a:ext uri="{FF2B5EF4-FFF2-40B4-BE49-F238E27FC236}">
                <a16:creationId xmlns:a16="http://schemas.microsoft.com/office/drawing/2014/main" id="{926A4D3C-58B1-2D39-A695-A6EC976B6A02}"/>
              </a:ext>
            </a:extLst>
          </p:cNvPr>
          <p:cNvPicPr>
            <a:picLocks noRot="1" noChangeAspect="1"/>
          </p:cNvPicPr>
          <p:nvPr>
            <a:videoFile r:link="rId1"/>
          </p:nvPr>
        </p:nvPicPr>
        <p:blipFill>
          <a:blip r:embed="rId4"/>
          <a:stretch>
            <a:fillRect/>
          </a:stretch>
        </p:blipFill>
        <p:spPr>
          <a:xfrm>
            <a:off x="2282227" y="2062061"/>
            <a:ext cx="8283186" cy="4680000"/>
          </a:xfrm>
          <a:prstGeom prst="rect">
            <a:avLst/>
          </a:prstGeom>
        </p:spPr>
      </p:pic>
    </p:spTree>
    <p:extLst>
      <p:ext uri="{BB962C8B-B14F-4D97-AF65-F5344CB8AC3E}">
        <p14:creationId xmlns:p14="http://schemas.microsoft.com/office/powerpoint/2010/main" val="126044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DE11D6D0-185A-0480-C8E0-4A398EDFFE47}"/>
              </a:ext>
            </a:extLst>
          </p:cNvPr>
          <p:cNvPicPr>
            <a:picLocks noChangeAspect="1"/>
          </p:cNvPicPr>
          <p:nvPr/>
        </p:nvPicPr>
        <p:blipFill>
          <a:blip r:embed="rId2">
            <a:alphaModFix amt="85000"/>
            <a:extLst>
              <a:ext uri="{28A0092B-C50C-407E-A947-70E740481C1C}">
                <a14:useLocalDpi xmlns:a14="http://schemas.microsoft.com/office/drawing/2010/main" val="0"/>
              </a:ext>
            </a:extLst>
          </a:blip>
          <a:stretch>
            <a:fillRect/>
          </a:stretch>
        </p:blipFill>
        <p:spPr>
          <a:xfrm>
            <a:off x="0" y="0"/>
            <a:ext cx="2520000" cy="671578"/>
          </a:xfrm>
          <a:prstGeom prst="rect">
            <a:avLst/>
          </a:prstGeom>
        </p:spPr>
      </p:pic>
      <p:sp>
        <p:nvSpPr>
          <p:cNvPr id="8" name="CuadroTexto 7">
            <a:extLst>
              <a:ext uri="{FF2B5EF4-FFF2-40B4-BE49-F238E27FC236}">
                <a16:creationId xmlns:a16="http://schemas.microsoft.com/office/drawing/2014/main" id="{E4A23AC1-E661-F3BC-276D-34BE89E9D481}"/>
              </a:ext>
            </a:extLst>
          </p:cNvPr>
          <p:cNvSpPr txBox="1"/>
          <p:nvPr/>
        </p:nvSpPr>
        <p:spPr>
          <a:xfrm>
            <a:off x="1163782" y="486912"/>
            <a:ext cx="10235431" cy="861774"/>
          </a:xfrm>
          <a:prstGeom prst="rect">
            <a:avLst/>
          </a:prstGeom>
          <a:noFill/>
        </p:spPr>
        <p:txBody>
          <a:bodyPr wrap="none" rtlCol="0">
            <a:spAutoFit/>
          </a:bodyPr>
          <a:lstStyle/>
          <a:p>
            <a:r>
              <a:rPr lang="es-ES" sz="5000" dirty="0">
                <a:solidFill>
                  <a:srgbClr val="800000"/>
                </a:solidFill>
                <a:latin typeface="Impact" panose="020B0806030902050204" pitchFamily="34" charset="0"/>
              </a:rPr>
              <a:t>SISTEMA DE ALARMAS CONTRA INCENDIO</a:t>
            </a:r>
            <a:endParaRPr lang="es-PE" sz="5000" dirty="0">
              <a:solidFill>
                <a:srgbClr val="800000"/>
              </a:solidFill>
              <a:latin typeface="Impact" panose="020B0806030902050204" pitchFamily="34" charset="0"/>
            </a:endParaRPr>
          </a:p>
        </p:txBody>
      </p:sp>
      <p:sp>
        <p:nvSpPr>
          <p:cNvPr id="3" name="CuadroTexto 2">
            <a:extLst>
              <a:ext uri="{FF2B5EF4-FFF2-40B4-BE49-F238E27FC236}">
                <a16:creationId xmlns:a16="http://schemas.microsoft.com/office/drawing/2014/main" id="{8F136474-A989-FEA6-99F8-65394D92AAC1}"/>
              </a:ext>
            </a:extLst>
          </p:cNvPr>
          <p:cNvSpPr txBox="1"/>
          <p:nvPr/>
        </p:nvSpPr>
        <p:spPr>
          <a:xfrm>
            <a:off x="230909" y="1154836"/>
            <a:ext cx="6179897" cy="553998"/>
          </a:xfrm>
          <a:prstGeom prst="rect">
            <a:avLst/>
          </a:prstGeom>
          <a:noFill/>
        </p:spPr>
        <p:txBody>
          <a:bodyPr wrap="none" rtlCol="0">
            <a:spAutoFit/>
          </a:bodyPr>
          <a:lstStyle/>
          <a:p>
            <a:r>
              <a:rPr lang="es-ES" sz="3000" b="1" dirty="0">
                <a:solidFill>
                  <a:srgbClr val="2A0008"/>
                </a:solidFill>
                <a:effectLst>
                  <a:outerShdw blurRad="38100" dist="38100" dir="2700000" algn="tl">
                    <a:srgbClr val="000000">
                      <a:alpha val="43137"/>
                    </a:srgbClr>
                  </a:outerShdw>
                </a:effectLst>
                <a:latin typeface="Antipasto Pro Extrabold" panose="02000506020000020004" pitchFamily="2" charset="0"/>
              </a:rPr>
              <a:t>TIPOS DE DETECTORES DE INCENDIO:</a:t>
            </a:r>
            <a:endParaRPr lang="es-PE" sz="3000" b="1" dirty="0">
              <a:solidFill>
                <a:srgbClr val="2A0008"/>
              </a:solidFill>
              <a:effectLst>
                <a:outerShdw blurRad="38100" dist="38100" dir="2700000" algn="tl">
                  <a:srgbClr val="000000">
                    <a:alpha val="43137"/>
                  </a:srgbClr>
                </a:outerShdw>
              </a:effectLst>
              <a:latin typeface="Antipasto Pro Extrabold" panose="02000506020000020004" pitchFamily="2" charset="0"/>
            </a:endParaRPr>
          </a:p>
        </p:txBody>
      </p:sp>
      <p:graphicFrame>
        <p:nvGraphicFramePr>
          <p:cNvPr id="7" name="Diagrama 6">
            <a:extLst>
              <a:ext uri="{FF2B5EF4-FFF2-40B4-BE49-F238E27FC236}">
                <a16:creationId xmlns:a16="http://schemas.microsoft.com/office/drawing/2014/main" id="{D1E1308E-0A02-F556-DDBF-3CA102DFFDE2}"/>
              </a:ext>
            </a:extLst>
          </p:cNvPr>
          <p:cNvGraphicFramePr/>
          <p:nvPr>
            <p:extLst>
              <p:ext uri="{D42A27DB-BD31-4B8C-83A1-F6EECF244321}">
                <p14:modId xmlns:p14="http://schemas.microsoft.com/office/powerpoint/2010/main" val="2126595966"/>
              </p:ext>
            </p:extLst>
          </p:nvPr>
        </p:nvGraphicFramePr>
        <p:xfrm>
          <a:off x="3745534" y="1753455"/>
          <a:ext cx="8128000" cy="47139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Imagen 10">
            <a:extLst>
              <a:ext uri="{FF2B5EF4-FFF2-40B4-BE49-F238E27FC236}">
                <a16:creationId xmlns:a16="http://schemas.microsoft.com/office/drawing/2014/main" id="{328F95A6-F3C5-63C3-02ED-E3192874B55E}"/>
              </a:ext>
            </a:extLst>
          </p:cNvPr>
          <p:cNvPicPr>
            <a:picLocks noChangeAspect="1"/>
          </p:cNvPicPr>
          <p:nvPr/>
        </p:nvPicPr>
        <p:blipFill rotWithShape="1">
          <a:blip r:embed="rId8"/>
          <a:srcRect b="2996"/>
          <a:stretch/>
        </p:blipFill>
        <p:spPr>
          <a:xfrm>
            <a:off x="975656" y="2342890"/>
            <a:ext cx="2598817" cy="1746083"/>
          </a:xfrm>
          <a:prstGeom prst="rect">
            <a:avLst/>
          </a:prstGeom>
          <a:ln w="19050">
            <a:solidFill>
              <a:srgbClr val="800000"/>
            </a:solidFill>
          </a:ln>
        </p:spPr>
      </p:pic>
      <p:pic>
        <p:nvPicPr>
          <p:cNvPr id="13" name="Imagen 12">
            <a:extLst>
              <a:ext uri="{FF2B5EF4-FFF2-40B4-BE49-F238E27FC236}">
                <a16:creationId xmlns:a16="http://schemas.microsoft.com/office/drawing/2014/main" id="{A53D7E5D-3643-F347-6D3D-80D6EF7708E3}"/>
              </a:ext>
            </a:extLst>
          </p:cNvPr>
          <p:cNvPicPr>
            <a:picLocks noChangeAspect="1"/>
          </p:cNvPicPr>
          <p:nvPr/>
        </p:nvPicPr>
        <p:blipFill>
          <a:blip r:embed="rId9"/>
          <a:stretch>
            <a:fillRect/>
          </a:stretch>
        </p:blipFill>
        <p:spPr>
          <a:xfrm>
            <a:off x="1436828" y="4386020"/>
            <a:ext cx="1676471" cy="1800000"/>
          </a:xfrm>
          <a:prstGeom prst="rect">
            <a:avLst/>
          </a:prstGeom>
          <a:ln w="19050">
            <a:solidFill>
              <a:srgbClr val="800000"/>
            </a:solidFill>
          </a:ln>
        </p:spPr>
      </p:pic>
      <p:sp>
        <p:nvSpPr>
          <p:cNvPr id="15" name="CuadroTexto 14">
            <a:extLst>
              <a:ext uri="{FF2B5EF4-FFF2-40B4-BE49-F238E27FC236}">
                <a16:creationId xmlns:a16="http://schemas.microsoft.com/office/drawing/2014/main" id="{32155E27-B294-E110-E271-69E410EBD4AC}"/>
              </a:ext>
            </a:extLst>
          </p:cNvPr>
          <p:cNvSpPr txBox="1"/>
          <p:nvPr/>
        </p:nvSpPr>
        <p:spPr>
          <a:xfrm>
            <a:off x="230909" y="1753455"/>
            <a:ext cx="3084946" cy="400110"/>
          </a:xfrm>
          <a:prstGeom prst="rect">
            <a:avLst/>
          </a:prstGeom>
          <a:noFill/>
        </p:spPr>
        <p:txBody>
          <a:bodyPr wrap="square">
            <a:spAutoFit/>
          </a:bodyPr>
          <a:lstStyle/>
          <a:p>
            <a:pPr marL="285750" indent="-285750">
              <a:buFont typeface="Wingdings" panose="05000000000000000000" pitchFamily="2" charset="2"/>
              <a:buChar char="Ø"/>
            </a:pPr>
            <a:r>
              <a:rPr lang="es-ES" sz="2000" b="1" dirty="0">
                <a:solidFill>
                  <a:srgbClr val="2A0008"/>
                </a:solidFill>
                <a:effectLst>
                  <a:outerShdw blurRad="38100" dist="38100" dir="2700000" algn="tl">
                    <a:srgbClr val="000000">
                      <a:alpha val="43137"/>
                    </a:srgbClr>
                  </a:outerShdw>
                </a:effectLst>
                <a:latin typeface="Maiandra GD" panose="020E0502030308020204" pitchFamily="34" charset="0"/>
              </a:rPr>
              <a:t>DETECTOR DE HUMO</a:t>
            </a:r>
            <a:endParaRPr lang="es-PE" sz="2000" dirty="0"/>
          </a:p>
        </p:txBody>
      </p:sp>
    </p:spTree>
    <p:extLst>
      <p:ext uri="{BB962C8B-B14F-4D97-AF65-F5344CB8AC3E}">
        <p14:creationId xmlns:p14="http://schemas.microsoft.com/office/powerpoint/2010/main" val="3323701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DE11D6D0-185A-0480-C8E0-4A398EDFFE47}"/>
              </a:ext>
            </a:extLst>
          </p:cNvPr>
          <p:cNvPicPr>
            <a:picLocks noChangeAspect="1"/>
          </p:cNvPicPr>
          <p:nvPr/>
        </p:nvPicPr>
        <p:blipFill>
          <a:blip r:embed="rId2">
            <a:alphaModFix amt="85000"/>
            <a:extLst>
              <a:ext uri="{28A0092B-C50C-407E-A947-70E740481C1C}">
                <a14:useLocalDpi xmlns:a14="http://schemas.microsoft.com/office/drawing/2010/main" val="0"/>
              </a:ext>
            </a:extLst>
          </a:blip>
          <a:stretch>
            <a:fillRect/>
          </a:stretch>
        </p:blipFill>
        <p:spPr>
          <a:xfrm>
            <a:off x="0" y="0"/>
            <a:ext cx="2520000" cy="671578"/>
          </a:xfrm>
          <a:prstGeom prst="rect">
            <a:avLst/>
          </a:prstGeom>
        </p:spPr>
      </p:pic>
      <p:sp>
        <p:nvSpPr>
          <p:cNvPr id="8" name="CuadroTexto 7">
            <a:extLst>
              <a:ext uri="{FF2B5EF4-FFF2-40B4-BE49-F238E27FC236}">
                <a16:creationId xmlns:a16="http://schemas.microsoft.com/office/drawing/2014/main" id="{E4A23AC1-E661-F3BC-276D-34BE89E9D481}"/>
              </a:ext>
            </a:extLst>
          </p:cNvPr>
          <p:cNvSpPr txBox="1"/>
          <p:nvPr/>
        </p:nvSpPr>
        <p:spPr>
          <a:xfrm>
            <a:off x="1163782" y="486912"/>
            <a:ext cx="10235431" cy="861774"/>
          </a:xfrm>
          <a:prstGeom prst="rect">
            <a:avLst/>
          </a:prstGeom>
          <a:noFill/>
        </p:spPr>
        <p:txBody>
          <a:bodyPr wrap="none" rtlCol="0">
            <a:spAutoFit/>
          </a:bodyPr>
          <a:lstStyle/>
          <a:p>
            <a:r>
              <a:rPr lang="es-ES" sz="5000" dirty="0">
                <a:solidFill>
                  <a:srgbClr val="800000"/>
                </a:solidFill>
                <a:latin typeface="Impact" panose="020B0806030902050204" pitchFamily="34" charset="0"/>
              </a:rPr>
              <a:t>SISTEMA DE ALARMAS CONTRA INCENDIO</a:t>
            </a:r>
            <a:endParaRPr lang="es-PE" sz="5000" dirty="0">
              <a:solidFill>
                <a:srgbClr val="800000"/>
              </a:solidFill>
              <a:latin typeface="Impact" panose="020B0806030902050204" pitchFamily="34" charset="0"/>
            </a:endParaRPr>
          </a:p>
        </p:txBody>
      </p:sp>
      <p:sp>
        <p:nvSpPr>
          <p:cNvPr id="3" name="CuadroTexto 2">
            <a:extLst>
              <a:ext uri="{FF2B5EF4-FFF2-40B4-BE49-F238E27FC236}">
                <a16:creationId xmlns:a16="http://schemas.microsoft.com/office/drawing/2014/main" id="{8F136474-A989-FEA6-99F8-65394D92AAC1}"/>
              </a:ext>
            </a:extLst>
          </p:cNvPr>
          <p:cNvSpPr txBox="1"/>
          <p:nvPr/>
        </p:nvSpPr>
        <p:spPr>
          <a:xfrm>
            <a:off x="230910" y="1281600"/>
            <a:ext cx="9744364" cy="553998"/>
          </a:xfrm>
          <a:prstGeom prst="rect">
            <a:avLst/>
          </a:prstGeom>
          <a:noFill/>
        </p:spPr>
        <p:txBody>
          <a:bodyPr wrap="square" rtlCol="0">
            <a:spAutoFit/>
          </a:bodyPr>
          <a:lstStyle/>
          <a:p>
            <a:r>
              <a:rPr lang="es-ES" sz="3000" b="1" dirty="0">
                <a:solidFill>
                  <a:srgbClr val="2A0008"/>
                </a:solidFill>
                <a:effectLst>
                  <a:outerShdw blurRad="38100" dist="38100" dir="2700000" algn="tl">
                    <a:srgbClr val="000000">
                      <a:alpha val="43137"/>
                    </a:srgbClr>
                  </a:outerShdw>
                </a:effectLst>
                <a:latin typeface="Antipasto Pro Extrabold" panose="02000506020000020004" pitchFamily="2" charset="0"/>
              </a:rPr>
              <a:t>TIPOS DE DETECTORES DE INCENDIO:</a:t>
            </a:r>
            <a:endParaRPr lang="es-PE" sz="3000" b="1" dirty="0">
              <a:solidFill>
                <a:srgbClr val="2A0008"/>
              </a:solidFill>
              <a:effectLst>
                <a:outerShdw blurRad="38100" dist="38100" dir="2700000" algn="tl">
                  <a:srgbClr val="000000">
                    <a:alpha val="43137"/>
                  </a:srgbClr>
                </a:outerShdw>
              </a:effectLst>
              <a:latin typeface="Antipasto Pro Extrabold" panose="02000506020000020004" pitchFamily="2" charset="0"/>
            </a:endParaRPr>
          </a:p>
        </p:txBody>
      </p:sp>
      <p:sp>
        <p:nvSpPr>
          <p:cNvPr id="5" name="CuadroTexto 4">
            <a:extLst>
              <a:ext uri="{FF2B5EF4-FFF2-40B4-BE49-F238E27FC236}">
                <a16:creationId xmlns:a16="http://schemas.microsoft.com/office/drawing/2014/main" id="{6F5C6C0E-5205-0383-912A-EDACAAAE393A}"/>
              </a:ext>
            </a:extLst>
          </p:cNvPr>
          <p:cNvSpPr txBox="1"/>
          <p:nvPr/>
        </p:nvSpPr>
        <p:spPr>
          <a:xfrm>
            <a:off x="230910" y="1943319"/>
            <a:ext cx="6096000" cy="400110"/>
          </a:xfrm>
          <a:prstGeom prst="rect">
            <a:avLst/>
          </a:prstGeom>
          <a:noFill/>
        </p:spPr>
        <p:txBody>
          <a:bodyPr wrap="square">
            <a:spAutoFit/>
          </a:bodyPr>
          <a:lstStyle/>
          <a:p>
            <a:pPr marL="285750" indent="-285750">
              <a:buFont typeface="Wingdings" panose="05000000000000000000" pitchFamily="2" charset="2"/>
              <a:buChar char="Ø"/>
            </a:pPr>
            <a:r>
              <a:rPr lang="es-ES" sz="2000" b="1" dirty="0">
                <a:solidFill>
                  <a:srgbClr val="2A0008"/>
                </a:solidFill>
                <a:effectLst>
                  <a:outerShdw blurRad="38100" dist="38100" dir="2700000" algn="tl">
                    <a:srgbClr val="000000">
                      <a:alpha val="43137"/>
                    </a:srgbClr>
                  </a:outerShdw>
                </a:effectLst>
                <a:latin typeface="Maiandra GD" panose="020E0502030308020204" pitchFamily="34" charset="0"/>
              </a:rPr>
              <a:t>DETECTOR DE CALOR O TEMPERATURA</a:t>
            </a:r>
            <a:endParaRPr lang="es-PE" sz="2000" dirty="0"/>
          </a:p>
        </p:txBody>
      </p:sp>
      <p:graphicFrame>
        <p:nvGraphicFramePr>
          <p:cNvPr id="9" name="Diagrama 8">
            <a:extLst>
              <a:ext uri="{FF2B5EF4-FFF2-40B4-BE49-F238E27FC236}">
                <a16:creationId xmlns:a16="http://schemas.microsoft.com/office/drawing/2014/main" id="{9BC719F4-57F1-16C1-3508-DDAD741D8B07}"/>
              </a:ext>
            </a:extLst>
          </p:cNvPr>
          <p:cNvGraphicFramePr/>
          <p:nvPr>
            <p:extLst>
              <p:ext uri="{D42A27DB-BD31-4B8C-83A1-F6EECF244321}">
                <p14:modId xmlns:p14="http://schemas.microsoft.com/office/powerpoint/2010/main" val="2390589582"/>
              </p:ext>
            </p:extLst>
          </p:nvPr>
        </p:nvGraphicFramePr>
        <p:xfrm>
          <a:off x="2665677" y="2447143"/>
          <a:ext cx="8445144" cy="39433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2" name="Imagen 11">
            <a:extLst>
              <a:ext uri="{FF2B5EF4-FFF2-40B4-BE49-F238E27FC236}">
                <a16:creationId xmlns:a16="http://schemas.microsoft.com/office/drawing/2014/main" id="{C20226A4-3985-65BA-D18A-7D21F200B68E}"/>
              </a:ext>
            </a:extLst>
          </p:cNvPr>
          <p:cNvPicPr>
            <a:picLocks noChangeAspect="1"/>
          </p:cNvPicPr>
          <p:nvPr/>
        </p:nvPicPr>
        <p:blipFill>
          <a:blip r:embed="rId8"/>
          <a:stretch>
            <a:fillRect/>
          </a:stretch>
        </p:blipFill>
        <p:spPr>
          <a:xfrm>
            <a:off x="444554" y="2398272"/>
            <a:ext cx="1933575" cy="1543050"/>
          </a:xfrm>
          <a:prstGeom prst="ellipse">
            <a:avLst/>
          </a:prstGeom>
          <a:ln>
            <a:noFill/>
          </a:ln>
          <a:effectLst>
            <a:softEdge rad="112500"/>
          </a:effectLst>
        </p:spPr>
      </p:pic>
      <p:pic>
        <p:nvPicPr>
          <p:cNvPr id="15" name="Imagen 14">
            <a:extLst>
              <a:ext uri="{FF2B5EF4-FFF2-40B4-BE49-F238E27FC236}">
                <a16:creationId xmlns:a16="http://schemas.microsoft.com/office/drawing/2014/main" id="{DDB74F93-1ACE-84F4-5411-7B3281E685F9}"/>
              </a:ext>
            </a:extLst>
          </p:cNvPr>
          <p:cNvPicPr>
            <a:picLocks noChangeAspect="1"/>
          </p:cNvPicPr>
          <p:nvPr/>
        </p:nvPicPr>
        <p:blipFill>
          <a:blip r:embed="rId9"/>
          <a:stretch>
            <a:fillRect/>
          </a:stretch>
        </p:blipFill>
        <p:spPr>
          <a:xfrm>
            <a:off x="444554" y="4165286"/>
            <a:ext cx="1952625" cy="1628775"/>
          </a:xfrm>
          <a:prstGeom prst="ellipse">
            <a:avLst/>
          </a:prstGeom>
          <a:ln>
            <a:noFill/>
          </a:ln>
          <a:effectLst>
            <a:softEdge rad="112500"/>
          </a:effectLst>
        </p:spPr>
      </p:pic>
    </p:spTree>
    <p:extLst>
      <p:ext uri="{BB962C8B-B14F-4D97-AF65-F5344CB8AC3E}">
        <p14:creationId xmlns:p14="http://schemas.microsoft.com/office/powerpoint/2010/main" val="2236589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DE11D6D0-185A-0480-C8E0-4A398EDFFE47}"/>
              </a:ext>
            </a:extLst>
          </p:cNvPr>
          <p:cNvPicPr>
            <a:picLocks noChangeAspect="1"/>
          </p:cNvPicPr>
          <p:nvPr/>
        </p:nvPicPr>
        <p:blipFill>
          <a:blip r:embed="rId2">
            <a:alphaModFix amt="85000"/>
            <a:extLst>
              <a:ext uri="{28A0092B-C50C-407E-A947-70E740481C1C}">
                <a14:useLocalDpi xmlns:a14="http://schemas.microsoft.com/office/drawing/2010/main" val="0"/>
              </a:ext>
            </a:extLst>
          </a:blip>
          <a:stretch>
            <a:fillRect/>
          </a:stretch>
        </p:blipFill>
        <p:spPr>
          <a:xfrm>
            <a:off x="0" y="0"/>
            <a:ext cx="2520000" cy="671578"/>
          </a:xfrm>
          <a:prstGeom prst="rect">
            <a:avLst/>
          </a:prstGeom>
        </p:spPr>
      </p:pic>
      <p:sp>
        <p:nvSpPr>
          <p:cNvPr id="8" name="CuadroTexto 7">
            <a:extLst>
              <a:ext uri="{FF2B5EF4-FFF2-40B4-BE49-F238E27FC236}">
                <a16:creationId xmlns:a16="http://schemas.microsoft.com/office/drawing/2014/main" id="{E4A23AC1-E661-F3BC-276D-34BE89E9D481}"/>
              </a:ext>
            </a:extLst>
          </p:cNvPr>
          <p:cNvSpPr txBox="1"/>
          <p:nvPr/>
        </p:nvSpPr>
        <p:spPr>
          <a:xfrm>
            <a:off x="1163782" y="486912"/>
            <a:ext cx="10235431" cy="861774"/>
          </a:xfrm>
          <a:prstGeom prst="rect">
            <a:avLst/>
          </a:prstGeom>
          <a:noFill/>
        </p:spPr>
        <p:txBody>
          <a:bodyPr wrap="none" rtlCol="0">
            <a:spAutoFit/>
          </a:bodyPr>
          <a:lstStyle/>
          <a:p>
            <a:r>
              <a:rPr lang="es-ES" sz="5000" dirty="0">
                <a:solidFill>
                  <a:srgbClr val="800000"/>
                </a:solidFill>
                <a:latin typeface="Impact" panose="020B0806030902050204" pitchFamily="34" charset="0"/>
              </a:rPr>
              <a:t>SISTEMA DE ALARMAS CONTRA INCENDIO</a:t>
            </a:r>
            <a:endParaRPr lang="es-PE" sz="5000" dirty="0">
              <a:solidFill>
                <a:srgbClr val="800000"/>
              </a:solidFill>
              <a:latin typeface="Impact" panose="020B0806030902050204" pitchFamily="34" charset="0"/>
            </a:endParaRPr>
          </a:p>
        </p:txBody>
      </p:sp>
      <p:sp>
        <p:nvSpPr>
          <p:cNvPr id="3" name="CuadroTexto 2">
            <a:extLst>
              <a:ext uri="{FF2B5EF4-FFF2-40B4-BE49-F238E27FC236}">
                <a16:creationId xmlns:a16="http://schemas.microsoft.com/office/drawing/2014/main" id="{8F136474-A989-FEA6-99F8-65394D92AAC1}"/>
              </a:ext>
            </a:extLst>
          </p:cNvPr>
          <p:cNvSpPr txBox="1"/>
          <p:nvPr/>
        </p:nvSpPr>
        <p:spPr>
          <a:xfrm>
            <a:off x="230910" y="1281600"/>
            <a:ext cx="9744364" cy="553998"/>
          </a:xfrm>
          <a:prstGeom prst="rect">
            <a:avLst/>
          </a:prstGeom>
          <a:noFill/>
        </p:spPr>
        <p:txBody>
          <a:bodyPr wrap="square" rtlCol="0">
            <a:spAutoFit/>
          </a:bodyPr>
          <a:lstStyle/>
          <a:p>
            <a:r>
              <a:rPr lang="es-ES" sz="3000" b="1" dirty="0">
                <a:solidFill>
                  <a:srgbClr val="2A0008"/>
                </a:solidFill>
                <a:effectLst>
                  <a:outerShdw blurRad="38100" dist="38100" dir="2700000" algn="tl">
                    <a:srgbClr val="000000">
                      <a:alpha val="43137"/>
                    </a:srgbClr>
                  </a:outerShdw>
                </a:effectLst>
                <a:latin typeface="Antipasto Pro Extrabold" panose="02000506020000020004" pitchFamily="2" charset="0"/>
              </a:rPr>
              <a:t>TIPOS DE DETECTORES DE INCENDIO:</a:t>
            </a:r>
            <a:endParaRPr lang="es-PE" sz="3000" b="1" dirty="0">
              <a:solidFill>
                <a:srgbClr val="2A0008"/>
              </a:solidFill>
              <a:effectLst>
                <a:outerShdw blurRad="38100" dist="38100" dir="2700000" algn="tl">
                  <a:srgbClr val="000000">
                    <a:alpha val="43137"/>
                  </a:srgbClr>
                </a:outerShdw>
              </a:effectLst>
              <a:latin typeface="Antipasto Pro Extrabold" panose="02000506020000020004" pitchFamily="2" charset="0"/>
            </a:endParaRPr>
          </a:p>
        </p:txBody>
      </p:sp>
      <p:sp>
        <p:nvSpPr>
          <p:cNvPr id="5" name="CuadroTexto 4">
            <a:extLst>
              <a:ext uri="{FF2B5EF4-FFF2-40B4-BE49-F238E27FC236}">
                <a16:creationId xmlns:a16="http://schemas.microsoft.com/office/drawing/2014/main" id="{6F5C6C0E-5205-0383-912A-EDACAAAE393A}"/>
              </a:ext>
            </a:extLst>
          </p:cNvPr>
          <p:cNvSpPr txBox="1"/>
          <p:nvPr/>
        </p:nvSpPr>
        <p:spPr>
          <a:xfrm>
            <a:off x="290731" y="2143374"/>
            <a:ext cx="4794017" cy="400110"/>
          </a:xfrm>
          <a:prstGeom prst="rect">
            <a:avLst/>
          </a:prstGeom>
          <a:noFill/>
        </p:spPr>
        <p:txBody>
          <a:bodyPr wrap="square">
            <a:spAutoFit/>
          </a:bodyPr>
          <a:lstStyle/>
          <a:p>
            <a:pPr marL="285750" indent="-285750">
              <a:buFont typeface="Wingdings" panose="05000000000000000000" pitchFamily="2" charset="2"/>
              <a:buChar char="Ø"/>
            </a:pPr>
            <a:r>
              <a:rPr lang="es-ES" sz="2000" b="1" dirty="0">
                <a:solidFill>
                  <a:srgbClr val="2A0008"/>
                </a:solidFill>
                <a:effectLst>
                  <a:outerShdw blurRad="38100" dist="38100" dir="2700000" algn="tl">
                    <a:srgbClr val="000000">
                      <a:alpha val="43137"/>
                    </a:srgbClr>
                  </a:outerShdw>
                </a:effectLst>
                <a:latin typeface="Maiandra GD" panose="020E0502030308020204" pitchFamily="34" charset="0"/>
              </a:rPr>
              <a:t>DETECTOR DE LLAMA: RADIACIÓN</a:t>
            </a:r>
            <a:endParaRPr lang="es-PE" sz="2000" dirty="0"/>
          </a:p>
        </p:txBody>
      </p:sp>
      <p:sp>
        <p:nvSpPr>
          <p:cNvPr id="6" name="CuadroTexto 5">
            <a:extLst>
              <a:ext uri="{FF2B5EF4-FFF2-40B4-BE49-F238E27FC236}">
                <a16:creationId xmlns:a16="http://schemas.microsoft.com/office/drawing/2014/main" id="{7A86EF42-BB37-6510-96CA-2A992D5B74CF}"/>
              </a:ext>
            </a:extLst>
          </p:cNvPr>
          <p:cNvSpPr txBox="1"/>
          <p:nvPr/>
        </p:nvSpPr>
        <p:spPr>
          <a:xfrm>
            <a:off x="5193707" y="1835598"/>
            <a:ext cx="6097424" cy="1200329"/>
          </a:xfrm>
          <a:prstGeom prst="rect">
            <a:avLst/>
          </a:prstGeom>
          <a:noFill/>
          <a:ln w="38100">
            <a:solidFill>
              <a:srgbClr val="800000"/>
            </a:solidFill>
            <a:prstDash val="lgDashDot"/>
          </a:ln>
        </p:spPr>
        <p:txBody>
          <a:bodyPr wrap="square">
            <a:spAutoFit/>
          </a:bodyPr>
          <a:lstStyle/>
          <a:p>
            <a:pPr algn="just"/>
            <a:r>
              <a:rPr lang="es-ES" b="0" i="0" dirty="0">
                <a:solidFill>
                  <a:srgbClr val="212529"/>
                </a:solidFill>
                <a:effectLst/>
                <a:latin typeface="Century Gothic" panose="020B0502020202020204" pitchFamily="34" charset="0"/>
              </a:rPr>
              <a:t>Es aquel equipo de detección capaz de detectar la radiación emitida por las llamas; es decir que son capaces de activarse únicamente cuando hay incendios con llamas.</a:t>
            </a:r>
            <a:endParaRPr lang="es-PE" dirty="0">
              <a:latin typeface="Century Gothic" panose="020B0502020202020204" pitchFamily="34" charset="0"/>
            </a:endParaRPr>
          </a:p>
        </p:txBody>
      </p:sp>
      <p:sp>
        <p:nvSpPr>
          <p:cNvPr id="7" name="CuadroTexto 6">
            <a:extLst>
              <a:ext uri="{FF2B5EF4-FFF2-40B4-BE49-F238E27FC236}">
                <a16:creationId xmlns:a16="http://schemas.microsoft.com/office/drawing/2014/main" id="{964B024B-C947-B21A-08CA-24D52B0B5FC2}"/>
              </a:ext>
            </a:extLst>
          </p:cNvPr>
          <p:cNvSpPr txBox="1"/>
          <p:nvPr/>
        </p:nvSpPr>
        <p:spPr>
          <a:xfrm>
            <a:off x="290731" y="3906198"/>
            <a:ext cx="4794017" cy="400110"/>
          </a:xfrm>
          <a:prstGeom prst="rect">
            <a:avLst/>
          </a:prstGeom>
          <a:noFill/>
        </p:spPr>
        <p:txBody>
          <a:bodyPr wrap="square">
            <a:spAutoFit/>
          </a:bodyPr>
          <a:lstStyle/>
          <a:p>
            <a:pPr marL="285750" indent="-285750">
              <a:buFont typeface="Wingdings" panose="05000000000000000000" pitchFamily="2" charset="2"/>
              <a:buChar char="Ø"/>
            </a:pPr>
            <a:r>
              <a:rPr lang="es-ES" sz="2000" b="1" dirty="0">
                <a:solidFill>
                  <a:srgbClr val="2A0008"/>
                </a:solidFill>
                <a:effectLst>
                  <a:outerShdw blurRad="38100" dist="38100" dir="2700000" algn="tl">
                    <a:srgbClr val="000000">
                      <a:alpha val="43137"/>
                    </a:srgbClr>
                  </a:outerShdw>
                </a:effectLst>
                <a:latin typeface="Maiandra GD" panose="020E0502030308020204" pitchFamily="34" charset="0"/>
              </a:rPr>
              <a:t>DETECTOR GASES:</a:t>
            </a:r>
            <a:endParaRPr lang="es-PE" sz="2000" dirty="0"/>
          </a:p>
        </p:txBody>
      </p:sp>
      <p:sp>
        <p:nvSpPr>
          <p:cNvPr id="11" name="CuadroTexto 10">
            <a:extLst>
              <a:ext uri="{FF2B5EF4-FFF2-40B4-BE49-F238E27FC236}">
                <a16:creationId xmlns:a16="http://schemas.microsoft.com/office/drawing/2014/main" id="{AA4F2E1B-5C86-4BA1-E326-7070C130FD73}"/>
              </a:ext>
            </a:extLst>
          </p:cNvPr>
          <p:cNvSpPr txBox="1"/>
          <p:nvPr/>
        </p:nvSpPr>
        <p:spPr>
          <a:xfrm>
            <a:off x="3047288" y="3506293"/>
            <a:ext cx="6097424" cy="1477328"/>
          </a:xfrm>
          <a:prstGeom prst="rect">
            <a:avLst/>
          </a:prstGeom>
          <a:noFill/>
          <a:ln w="38100">
            <a:solidFill>
              <a:srgbClr val="800000"/>
            </a:solidFill>
            <a:prstDash val="lgDashDot"/>
          </a:ln>
        </p:spPr>
        <p:txBody>
          <a:bodyPr wrap="square">
            <a:spAutoFit/>
          </a:bodyPr>
          <a:lstStyle/>
          <a:p>
            <a:pPr algn="just"/>
            <a:r>
              <a:rPr lang="es-ES" b="0" i="0" dirty="0">
                <a:solidFill>
                  <a:srgbClr val="212529"/>
                </a:solidFill>
                <a:effectLst/>
                <a:latin typeface="Century Gothic" panose="020B0502020202020204" pitchFamily="34" charset="0"/>
              </a:rPr>
              <a:t>Funcionan a partir de las señales eléctricas una vez que se detecta la presencia de gases en el ambiente. Estos tipos de detectores son muy sensibles a los gases, por eso ofrecen una rápida detección.</a:t>
            </a:r>
            <a:endParaRPr lang="es-PE" dirty="0">
              <a:latin typeface="Century Gothic" panose="020B0502020202020204" pitchFamily="34" charset="0"/>
            </a:endParaRPr>
          </a:p>
        </p:txBody>
      </p:sp>
      <p:sp>
        <p:nvSpPr>
          <p:cNvPr id="13" name="CuadroTexto 12">
            <a:extLst>
              <a:ext uri="{FF2B5EF4-FFF2-40B4-BE49-F238E27FC236}">
                <a16:creationId xmlns:a16="http://schemas.microsoft.com/office/drawing/2014/main" id="{ADFABD7A-091C-332D-CF0E-37D8671A599E}"/>
              </a:ext>
            </a:extLst>
          </p:cNvPr>
          <p:cNvSpPr txBox="1"/>
          <p:nvPr/>
        </p:nvSpPr>
        <p:spPr>
          <a:xfrm>
            <a:off x="230910" y="5576400"/>
            <a:ext cx="4794017" cy="400110"/>
          </a:xfrm>
          <a:prstGeom prst="rect">
            <a:avLst/>
          </a:prstGeom>
          <a:noFill/>
        </p:spPr>
        <p:txBody>
          <a:bodyPr wrap="square">
            <a:spAutoFit/>
          </a:bodyPr>
          <a:lstStyle/>
          <a:p>
            <a:pPr marL="285750" indent="-285750">
              <a:buFont typeface="Wingdings" panose="05000000000000000000" pitchFamily="2" charset="2"/>
              <a:buChar char="Ø"/>
            </a:pPr>
            <a:r>
              <a:rPr lang="es-ES" sz="2000" b="1">
                <a:solidFill>
                  <a:srgbClr val="2A0008"/>
                </a:solidFill>
                <a:effectLst>
                  <a:outerShdw blurRad="38100" dist="38100" dir="2700000" algn="tl">
                    <a:srgbClr val="000000">
                      <a:alpha val="43137"/>
                    </a:srgbClr>
                  </a:outerShdw>
                </a:effectLst>
                <a:latin typeface="Maiandra GD" panose="020E0502030308020204" pitchFamily="34" charset="0"/>
              </a:rPr>
              <a:t>DETECTORES MULTISENSORES:</a:t>
            </a:r>
            <a:endParaRPr lang="es-PE" sz="2000" dirty="0"/>
          </a:p>
        </p:txBody>
      </p:sp>
      <p:sp>
        <p:nvSpPr>
          <p:cNvPr id="16" name="CuadroTexto 15">
            <a:extLst>
              <a:ext uri="{FF2B5EF4-FFF2-40B4-BE49-F238E27FC236}">
                <a16:creationId xmlns:a16="http://schemas.microsoft.com/office/drawing/2014/main" id="{B2D2EE14-1386-F8FA-5357-61AFFC016E65}"/>
              </a:ext>
            </a:extLst>
          </p:cNvPr>
          <p:cNvSpPr txBox="1"/>
          <p:nvPr/>
        </p:nvSpPr>
        <p:spPr>
          <a:xfrm>
            <a:off x="5344856" y="5314790"/>
            <a:ext cx="6097424" cy="923330"/>
          </a:xfrm>
          <a:prstGeom prst="rect">
            <a:avLst/>
          </a:prstGeom>
          <a:noFill/>
          <a:ln w="38100">
            <a:solidFill>
              <a:srgbClr val="800000"/>
            </a:solidFill>
            <a:prstDash val="lgDashDot"/>
          </a:ln>
        </p:spPr>
        <p:txBody>
          <a:bodyPr wrap="square">
            <a:spAutoFit/>
          </a:bodyPr>
          <a:lstStyle/>
          <a:p>
            <a:pPr algn="just"/>
            <a:r>
              <a:rPr lang="es-ES" b="0" i="0" dirty="0">
                <a:solidFill>
                  <a:srgbClr val="212529"/>
                </a:solidFill>
                <a:effectLst/>
                <a:latin typeface="Century Gothic" panose="020B0502020202020204" pitchFamily="34" charset="0"/>
              </a:rPr>
              <a:t>Corresponde a aquellos detectores que unen la detección de humo y temperatura para notificar que se puede iniciar un incendio.</a:t>
            </a:r>
            <a:endParaRPr lang="es-PE" dirty="0">
              <a:latin typeface="Century Gothic" panose="020B0502020202020204" pitchFamily="34" charset="0"/>
            </a:endParaRPr>
          </a:p>
        </p:txBody>
      </p:sp>
    </p:spTree>
    <p:extLst>
      <p:ext uri="{BB962C8B-B14F-4D97-AF65-F5344CB8AC3E}">
        <p14:creationId xmlns:p14="http://schemas.microsoft.com/office/powerpoint/2010/main" val="320388584"/>
      </p:ext>
    </p:extLst>
  </p:cSld>
  <p:clrMapOvr>
    <a:masterClrMapping/>
  </p:clrMapOvr>
</p:sld>
</file>

<file path=ppt/theme/theme1.xml><?xml version="1.0" encoding="utf-8"?>
<a:theme xmlns:a="http://schemas.openxmlformats.org/drawingml/2006/main" name="Gota">
  <a:themeElements>
    <a:clrScheme name="Papel">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Got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ot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TM04033925[[fn=Gota]]</Template>
  <TotalTime>261</TotalTime>
  <Words>921</Words>
  <Application>Microsoft Office PowerPoint</Application>
  <PresentationFormat>Panorámica</PresentationFormat>
  <Paragraphs>62</Paragraphs>
  <Slides>13</Slides>
  <Notes>0</Notes>
  <HiddenSlides>0</HiddenSlides>
  <MMClips>2</MMClips>
  <ScaleCrop>false</ScaleCrop>
  <HeadingPairs>
    <vt:vector size="6" baseType="variant">
      <vt:variant>
        <vt:lpstr>Fuentes usadas</vt:lpstr>
      </vt:variant>
      <vt:variant>
        <vt:i4>14</vt:i4>
      </vt:variant>
      <vt:variant>
        <vt:lpstr>Tema</vt:lpstr>
      </vt:variant>
      <vt:variant>
        <vt:i4>1</vt:i4>
      </vt:variant>
      <vt:variant>
        <vt:lpstr>Títulos de diapositiva</vt:lpstr>
      </vt:variant>
      <vt:variant>
        <vt:i4>13</vt:i4>
      </vt:variant>
    </vt:vector>
  </HeadingPairs>
  <TitlesOfParts>
    <vt:vector size="28" baseType="lpstr">
      <vt:lpstr>abeatbyKai</vt:lpstr>
      <vt:lpstr>Abril Fatface</vt:lpstr>
      <vt:lpstr>Amaranth</vt:lpstr>
      <vt:lpstr>Antipasto Pro Extrabold</vt:lpstr>
      <vt:lpstr>Arial</vt:lpstr>
      <vt:lpstr>Austein Script</vt:lpstr>
      <vt:lpstr>Caviar Dreams</vt:lpstr>
      <vt:lpstr>Century Gothic</vt:lpstr>
      <vt:lpstr>Elephant</vt:lpstr>
      <vt:lpstr>Impact</vt:lpstr>
      <vt:lpstr>Maiandra GD</vt:lpstr>
      <vt:lpstr>Tw Cen MT</vt:lpstr>
      <vt:lpstr>Verdana</vt:lpstr>
      <vt:lpstr>Wingdings</vt:lpstr>
      <vt:lpstr>Gota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GM SYSTEM</dc:creator>
  <cp:lastModifiedBy>GM SYSTEM</cp:lastModifiedBy>
  <cp:revision>4</cp:revision>
  <dcterms:created xsi:type="dcterms:W3CDTF">2023-09-13T17:37:25Z</dcterms:created>
  <dcterms:modified xsi:type="dcterms:W3CDTF">2023-09-13T21:58:49Z</dcterms:modified>
</cp:coreProperties>
</file>