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3" r:id="rId8"/>
    <p:sldId id="266" r:id="rId9"/>
    <p:sldId id="265" r:id="rId10"/>
    <p:sldId id="270" r:id="rId11"/>
    <p:sldId id="272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F5639-63E7-445E-BAE5-D18562EEA687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6B352D7-AD14-42FE-9C9C-20B53D2E4997}">
      <dgm:prSet phldrT="[Texto]" custT="1"/>
      <dgm:spPr/>
      <dgm:t>
        <a:bodyPr/>
        <a:lstStyle/>
        <a:p>
          <a:r>
            <a:rPr lang="es-ES" sz="1400" b="1" dirty="0">
              <a:solidFill>
                <a:schemeClr val="bg1">
                  <a:lumMod val="10000"/>
                </a:schemeClr>
              </a:solidFill>
            </a:rPr>
            <a:t>HDMI Y VGA:</a:t>
          </a:r>
          <a:endParaRPr lang="es-PE" sz="1400" b="1" dirty="0">
            <a:solidFill>
              <a:schemeClr val="bg1">
                <a:lumMod val="10000"/>
              </a:schemeClr>
            </a:solidFill>
          </a:endParaRPr>
        </a:p>
      </dgm:t>
    </dgm:pt>
    <dgm:pt modelId="{CA020713-34C0-42FD-8507-C2D130F2C49D}" type="parTrans" cxnId="{28DA93C6-34FE-433F-B343-C61463C48BB7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EA1A07A2-9030-4C43-B370-CE5DB3AFB048}" type="sibTrans" cxnId="{28DA93C6-34FE-433F-B343-C61463C48BB7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C4129716-AC33-4566-A47E-7F435C25FEFB}">
      <dgm:prSet phldrT="[Texto]" custT="1"/>
      <dgm:spPr/>
      <dgm:t>
        <a:bodyPr/>
        <a:lstStyle/>
        <a:p>
          <a:r>
            <a:rPr lang="es-ES" sz="1200" b="0" i="0" dirty="0">
              <a:solidFill>
                <a:srgbClr val="000000"/>
              </a:solidFill>
            </a:rPr>
            <a:t>Para que el DVR sea conectado a una tv y/o un monitor y así puedan proyectar los videos recibidos por las cámaras.</a:t>
          </a:r>
          <a:endParaRPr lang="es-PE" sz="1200" dirty="0">
            <a:solidFill>
              <a:srgbClr val="000000"/>
            </a:solidFill>
          </a:endParaRPr>
        </a:p>
      </dgm:t>
    </dgm:pt>
    <dgm:pt modelId="{78133D1C-B0C3-4B1E-A638-F041639ECC9A}" type="parTrans" cxnId="{9BF82136-9723-420C-964F-83DC05D734E9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6A5514E7-2D07-4D55-A701-69A13EB1088D}" type="sibTrans" cxnId="{9BF82136-9723-420C-964F-83DC05D734E9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620013AA-6DA0-4F7A-AA97-671F71975F9B}">
      <dgm:prSet phldrT="[Texto]" custT="1"/>
      <dgm:spPr/>
      <dgm:t>
        <a:bodyPr/>
        <a:lstStyle/>
        <a:p>
          <a:r>
            <a:rPr lang="pt-BR" sz="1400" b="1" i="0" dirty="0">
              <a:solidFill>
                <a:schemeClr val="bg1">
                  <a:lumMod val="10000"/>
                </a:schemeClr>
              </a:solidFill>
            </a:rPr>
            <a:t>SALIDA RJ45 O DE ETHERNET:</a:t>
          </a:r>
          <a:endParaRPr lang="es-PE" sz="1400" b="1" dirty="0">
            <a:solidFill>
              <a:schemeClr val="bg1">
                <a:lumMod val="10000"/>
              </a:schemeClr>
            </a:solidFill>
          </a:endParaRPr>
        </a:p>
      </dgm:t>
    </dgm:pt>
    <dgm:pt modelId="{11EE43F7-C6A0-45DF-9455-D318BD329A0B}" type="parTrans" cxnId="{9C3C35F5-7468-49D4-A9DB-1D46F6ADF391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0D42A33B-2599-481E-97F7-EDCCA2660512}" type="sibTrans" cxnId="{9C3C35F5-7468-49D4-A9DB-1D46F6ADF391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8C4F0AE1-F3FC-41F2-AF4D-508C79F332C3}">
      <dgm:prSet phldrT="[Texto]" custT="1"/>
      <dgm:spPr/>
      <dgm:t>
        <a:bodyPr/>
        <a:lstStyle/>
        <a:p>
          <a:r>
            <a:rPr lang="es-ES" sz="1200" b="0" i="0" dirty="0">
              <a:solidFill>
                <a:srgbClr val="000000"/>
              </a:solidFill>
            </a:rPr>
            <a:t>Permite conectar nuestro DVR con un modem o </a:t>
          </a:r>
          <a:r>
            <a:rPr lang="es-ES" sz="1200" b="0" i="0" dirty="0" err="1">
              <a:solidFill>
                <a:srgbClr val="000000"/>
              </a:solidFill>
            </a:rPr>
            <a:t>router</a:t>
          </a:r>
          <a:r>
            <a:rPr lang="es-ES" sz="1200" b="0" i="0" dirty="0">
              <a:solidFill>
                <a:srgbClr val="000000"/>
              </a:solidFill>
            </a:rPr>
            <a:t> de internet. Con ello, el DVR se encuentra en internet y así podremos vincularlo con nuestros teléfonos.</a:t>
          </a:r>
          <a:endParaRPr lang="es-PE" sz="1200" dirty="0">
            <a:solidFill>
              <a:srgbClr val="000000"/>
            </a:solidFill>
          </a:endParaRPr>
        </a:p>
      </dgm:t>
    </dgm:pt>
    <dgm:pt modelId="{ABFDE805-1E10-41FB-A5F3-C0E8F2E199D0}" type="parTrans" cxnId="{2CD436BC-B2A5-4071-A5FF-091C82D01578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9DEC2097-D6D6-439C-8480-19B576506A14}" type="sibTrans" cxnId="{2CD436BC-B2A5-4071-A5FF-091C82D01578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E7C97B10-45DA-466F-A320-C35160A47E15}">
      <dgm:prSet phldrT="[Texto]" custT="1"/>
      <dgm:spPr/>
      <dgm:t>
        <a:bodyPr/>
        <a:lstStyle/>
        <a:p>
          <a:r>
            <a:rPr lang="es-ES" sz="1400" b="1" dirty="0">
              <a:solidFill>
                <a:srgbClr val="000000"/>
              </a:solidFill>
            </a:rPr>
            <a:t>PUERTOS USB:</a:t>
          </a:r>
          <a:endParaRPr lang="es-PE" sz="1400" b="1" dirty="0">
            <a:solidFill>
              <a:srgbClr val="000000"/>
            </a:solidFill>
          </a:endParaRPr>
        </a:p>
      </dgm:t>
    </dgm:pt>
    <dgm:pt modelId="{842CF45B-5732-4E9A-978A-D24F39A65A8A}" type="parTrans" cxnId="{CD5CCC05-2556-42B7-9704-E960DDDDB089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1D8D7A2E-37AB-48F6-8C05-7AA6BF0FCE98}" type="sibTrans" cxnId="{CD5CCC05-2556-42B7-9704-E960DDDDB089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DE44D41E-2EF2-4F75-8FC0-EC3660DBC0F5}">
      <dgm:prSet phldrT="[Texto]" custT="1"/>
      <dgm:spPr/>
      <dgm:t>
        <a:bodyPr/>
        <a:lstStyle/>
        <a:p>
          <a:r>
            <a:rPr lang="es-ES" sz="1200" b="0" i="0" dirty="0">
              <a:solidFill>
                <a:srgbClr val="000000"/>
              </a:solidFill>
            </a:rPr>
            <a:t>Por lo menos dos puertos de USB encuentras en los </a:t>
          </a:r>
          <a:r>
            <a:rPr lang="es-ES" sz="1200" b="0" i="0" dirty="0" err="1">
              <a:solidFill>
                <a:srgbClr val="000000"/>
              </a:solidFill>
            </a:rPr>
            <a:t>DVRs</a:t>
          </a:r>
          <a:r>
            <a:rPr lang="es-ES" sz="1200" b="0" i="0" dirty="0">
              <a:solidFill>
                <a:srgbClr val="000000"/>
              </a:solidFill>
            </a:rPr>
            <a:t> que sirven para la conexión de un mouse que permite controlar el dispositivo y el de un USB para almacenar las grabaciones.</a:t>
          </a:r>
          <a:endParaRPr lang="es-PE" sz="1200" dirty="0">
            <a:solidFill>
              <a:srgbClr val="000000"/>
            </a:solidFill>
          </a:endParaRPr>
        </a:p>
      </dgm:t>
    </dgm:pt>
    <dgm:pt modelId="{25B5A71A-2C8B-448A-ADC0-958A1F76E6F3}" type="parTrans" cxnId="{2C594498-B3E3-49FA-8EE8-28691E411DCF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DA862929-9131-43C7-A624-0B449608B253}" type="sibTrans" cxnId="{2C594498-B3E3-49FA-8EE8-28691E411DCF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382F29C9-EA03-4BF2-BCE2-474B4AA3945B}">
      <dgm:prSet phldrT="[Texto]" custT="1"/>
      <dgm:spPr/>
      <dgm:t>
        <a:bodyPr/>
        <a:lstStyle/>
        <a:p>
          <a:r>
            <a:rPr lang="es-ES" sz="1400" b="1" dirty="0">
              <a:solidFill>
                <a:schemeClr val="bg1">
                  <a:lumMod val="10000"/>
                </a:schemeClr>
              </a:solidFill>
            </a:rPr>
            <a:t>ENTRADA DE AUDIO:</a:t>
          </a:r>
        </a:p>
      </dgm:t>
    </dgm:pt>
    <dgm:pt modelId="{BB32323E-F888-410A-9FCD-C7BBB176E0A6}" type="parTrans" cxnId="{8E1D60DA-FCC1-4FA7-918F-19366A6C5A4B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263416D3-1FFF-4547-967B-1053ADD592CD}" type="sibTrans" cxnId="{8E1D60DA-FCC1-4FA7-918F-19366A6C5A4B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D84BCAF3-3644-48DE-B2DE-ECDD6B9B0518}">
      <dgm:prSet phldrT="[Texto]" custT="1"/>
      <dgm:spPr/>
      <dgm:t>
        <a:bodyPr/>
        <a:lstStyle/>
        <a:p>
          <a:r>
            <a:rPr lang="es-ES" sz="1200" b="0" i="0" dirty="0">
              <a:solidFill>
                <a:srgbClr val="000000"/>
              </a:solidFill>
            </a:rPr>
            <a:t>Sirve para conectar un micrófono al sistema de cámaras, se hace mediante cable UTP y conectores BNC.</a:t>
          </a:r>
          <a:endParaRPr lang="es-ES" sz="1200" dirty="0">
            <a:solidFill>
              <a:srgbClr val="000000"/>
            </a:solidFill>
          </a:endParaRPr>
        </a:p>
      </dgm:t>
    </dgm:pt>
    <dgm:pt modelId="{7FDD33FD-1DB3-4F80-9226-CC65554B39EB}" type="parTrans" cxnId="{EB000328-360A-432B-A150-BB3C0F60FA8C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5F377AEE-01E0-44AF-A810-0BA5AD47A3B4}" type="sibTrans" cxnId="{EB000328-360A-432B-A150-BB3C0F60FA8C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EF2E9C76-A3CF-4474-88D5-96D00734B604}">
      <dgm:prSet phldrT="[Texto]" custT="1"/>
      <dgm:spPr/>
      <dgm:t>
        <a:bodyPr/>
        <a:lstStyle/>
        <a:p>
          <a:r>
            <a:rPr lang="es-ES" sz="1400" b="1" dirty="0">
              <a:solidFill>
                <a:schemeClr val="bg1">
                  <a:lumMod val="10000"/>
                </a:schemeClr>
              </a:solidFill>
            </a:rPr>
            <a:t>PUERTO PTZ:</a:t>
          </a:r>
        </a:p>
      </dgm:t>
    </dgm:pt>
    <dgm:pt modelId="{B86E377D-2558-4A64-A789-C24F62E7ADAB}" type="parTrans" cxnId="{95BE63D6-C71E-4035-8809-06615DB9E97D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5DB21235-675F-48CD-8CD0-6BBC45E838F8}" type="sibTrans" cxnId="{95BE63D6-C71E-4035-8809-06615DB9E97D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6FA23559-604E-4F3A-803B-C4D635FA575D}">
      <dgm:prSet phldrT="[Texto]" custT="1"/>
      <dgm:spPr/>
      <dgm:t>
        <a:bodyPr/>
        <a:lstStyle/>
        <a:p>
          <a:r>
            <a:rPr lang="es-ES" sz="1200" b="0" i="0" dirty="0">
              <a:solidFill>
                <a:srgbClr val="000000"/>
              </a:solidFill>
            </a:rPr>
            <a:t>Las cámaras PTZ son usadas sobre todo en seguridad ciudadana porque tienen la capacidad de hacer giros de 360° con zoom a larga distancia sin perder la nitidez del video</a:t>
          </a:r>
          <a:endParaRPr lang="es-ES" sz="1200" dirty="0">
            <a:solidFill>
              <a:srgbClr val="000000"/>
            </a:solidFill>
          </a:endParaRPr>
        </a:p>
      </dgm:t>
    </dgm:pt>
    <dgm:pt modelId="{4C01EC1E-6858-406E-9E8A-B9960C65C0D0}" type="parTrans" cxnId="{8B426277-DAF2-49DD-BF8F-F72D2D961EB0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8CD269C0-74C5-4993-854D-3F0105F85E6D}" type="sibTrans" cxnId="{8B426277-DAF2-49DD-BF8F-F72D2D961EB0}">
      <dgm:prSet/>
      <dgm:spPr/>
      <dgm:t>
        <a:bodyPr/>
        <a:lstStyle/>
        <a:p>
          <a:endParaRPr lang="es-PE">
            <a:solidFill>
              <a:schemeClr val="accent4"/>
            </a:solidFill>
          </a:endParaRPr>
        </a:p>
      </dgm:t>
    </dgm:pt>
    <dgm:pt modelId="{0C392541-D08E-48E2-940B-F6A77F3F7168}" type="pres">
      <dgm:prSet presAssocID="{BD4F5639-63E7-445E-BAE5-D18562EEA687}" presName="linear" presStyleCnt="0">
        <dgm:presLayoutVars>
          <dgm:animLvl val="lvl"/>
          <dgm:resizeHandles val="exact"/>
        </dgm:presLayoutVars>
      </dgm:prSet>
      <dgm:spPr/>
    </dgm:pt>
    <dgm:pt modelId="{543289A5-CD80-4FE8-A3F4-B69E6386F8CA}" type="pres">
      <dgm:prSet presAssocID="{26B352D7-AD14-42FE-9C9C-20B53D2E4997}" presName="parentText" presStyleLbl="node1" presStyleIdx="0" presStyleCnt="5" custLinFactNeighborX="-5006" custLinFactNeighborY="50">
        <dgm:presLayoutVars>
          <dgm:chMax val="0"/>
          <dgm:bulletEnabled val="1"/>
        </dgm:presLayoutVars>
      </dgm:prSet>
      <dgm:spPr/>
    </dgm:pt>
    <dgm:pt modelId="{BA296D5D-23B7-41FB-ADFB-FC07388C0C2E}" type="pres">
      <dgm:prSet presAssocID="{26B352D7-AD14-42FE-9C9C-20B53D2E4997}" presName="childText" presStyleLbl="revTx" presStyleIdx="0" presStyleCnt="5">
        <dgm:presLayoutVars>
          <dgm:bulletEnabled val="1"/>
        </dgm:presLayoutVars>
      </dgm:prSet>
      <dgm:spPr/>
    </dgm:pt>
    <dgm:pt modelId="{6A93DDAF-BFEB-4D84-9817-642DD3D77F2C}" type="pres">
      <dgm:prSet presAssocID="{620013AA-6DA0-4F7A-AA97-671F71975F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633B4A-18CC-42C1-89CA-2D66A98BAA88}" type="pres">
      <dgm:prSet presAssocID="{620013AA-6DA0-4F7A-AA97-671F71975F9B}" presName="childText" presStyleLbl="revTx" presStyleIdx="1" presStyleCnt="5">
        <dgm:presLayoutVars>
          <dgm:bulletEnabled val="1"/>
        </dgm:presLayoutVars>
      </dgm:prSet>
      <dgm:spPr/>
    </dgm:pt>
    <dgm:pt modelId="{9CC7C48A-614D-43E5-A675-9427B8B9D9AC}" type="pres">
      <dgm:prSet presAssocID="{E7C97B10-45DA-466F-A320-C35160A47E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6F970E-F94C-4F16-A292-361A4E78D81F}" type="pres">
      <dgm:prSet presAssocID="{E7C97B10-45DA-466F-A320-C35160A47E15}" presName="childText" presStyleLbl="revTx" presStyleIdx="2" presStyleCnt="5">
        <dgm:presLayoutVars>
          <dgm:bulletEnabled val="1"/>
        </dgm:presLayoutVars>
      </dgm:prSet>
      <dgm:spPr/>
    </dgm:pt>
    <dgm:pt modelId="{FB1488C5-145D-4FF9-A200-57CE44ED5F70}" type="pres">
      <dgm:prSet presAssocID="{382F29C9-EA03-4BF2-BCE2-474B4AA394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BEDB3E-81E6-4BF7-8EB8-231DB6533BFB}" type="pres">
      <dgm:prSet presAssocID="{382F29C9-EA03-4BF2-BCE2-474B4AA3945B}" presName="childText" presStyleLbl="revTx" presStyleIdx="3" presStyleCnt="5">
        <dgm:presLayoutVars>
          <dgm:bulletEnabled val="1"/>
        </dgm:presLayoutVars>
      </dgm:prSet>
      <dgm:spPr/>
    </dgm:pt>
    <dgm:pt modelId="{AE843511-309F-4758-B906-8F7F8B850127}" type="pres">
      <dgm:prSet presAssocID="{EF2E9C76-A3CF-4474-88D5-96D00734B60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B2D2B20-89E7-421A-83CF-CC6FBCE7D5B1}" type="pres">
      <dgm:prSet presAssocID="{EF2E9C76-A3CF-4474-88D5-96D00734B60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D5CCC05-2556-42B7-9704-E960DDDDB089}" srcId="{BD4F5639-63E7-445E-BAE5-D18562EEA687}" destId="{E7C97B10-45DA-466F-A320-C35160A47E15}" srcOrd="2" destOrd="0" parTransId="{842CF45B-5732-4E9A-978A-D24F39A65A8A}" sibTransId="{1D8D7A2E-37AB-48F6-8C05-7AA6BF0FCE98}"/>
    <dgm:cxn modelId="{AED70512-C12D-4696-902D-14AF52496DBB}" type="presOf" srcId="{26B352D7-AD14-42FE-9C9C-20B53D2E4997}" destId="{543289A5-CD80-4FE8-A3F4-B69E6386F8CA}" srcOrd="0" destOrd="0" presId="urn:microsoft.com/office/officeart/2005/8/layout/vList2"/>
    <dgm:cxn modelId="{EB000328-360A-432B-A150-BB3C0F60FA8C}" srcId="{382F29C9-EA03-4BF2-BCE2-474B4AA3945B}" destId="{D84BCAF3-3644-48DE-B2DE-ECDD6B9B0518}" srcOrd="0" destOrd="0" parTransId="{7FDD33FD-1DB3-4F80-9226-CC65554B39EB}" sibTransId="{5F377AEE-01E0-44AF-A810-0BA5AD47A3B4}"/>
    <dgm:cxn modelId="{9BF82136-9723-420C-964F-83DC05D734E9}" srcId="{26B352D7-AD14-42FE-9C9C-20B53D2E4997}" destId="{C4129716-AC33-4566-A47E-7F435C25FEFB}" srcOrd="0" destOrd="0" parTransId="{78133D1C-B0C3-4B1E-A638-F041639ECC9A}" sibTransId="{6A5514E7-2D07-4D55-A701-69A13EB1088D}"/>
    <dgm:cxn modelId="{515B355C-A7CE-4C1B-AFC3-E5358AE93F79}" type="presOf" srcId="{E7C97B10-45DA-466F-A320-C35160A47E15}" destId="{9CC7C48A-614D-43E5-A675-9427B8B9D9AC}" srcOrd="0" destOrd="0" presId="urn:microsoft.com/office/officeart/2005/8/layout/vList2"/>
    <dgm:cxn modelId="{12F13B62-8FBA-4F2D-BD07-A633BCF7EEA2}" type="presOf" srcId="{620013AA-6DA0-4F7A-AA97-671F71975F9B}" destId="{6A93DDAF-BFEB-4D84-9817-642DD3D77F2C}" srcOrd="0" destOrd="0" presId="urn:microsoft.com/office/officeart/2005/8/layout/vList2"/>
    <dgm:cxn modelId="{DE052663-9A32-442A-B4F7-7BA333C1630C}" type="presOf" srcId="{D84BCAF3-3644-48DE-B2DE-ECDD6B9B0518}" destId="{45BEDB3E-81E6-4BF7-8EB8-231DB6533BFB}" srcOrd="0" destOrd="0" presId="urn:microsoft.com/office/officeart/2005/8/layout/vList2"/>
    <dgm:cxn modelId="{0DAF3B64-128F-4A48-8EC2-905B7C1F608E}" type="presOf" srcId="{382F29C9-EA03-4BF2-BCE2-474B4AA3945B}" destId="{FB1488C5-145D-4FF9-A200-57CE44ED5F70}" srcOrd="0" destOrd="0" presId="urn:microsoft.com/office/officeart/2005/8/layout/vList2"/>
    <dgm:cxn modelId="{8B426277-DAF2-49DD-BF8F-F72D2D961EB0}" srcId="{EF2E9C76-A3CF-4474-88D5-96D00734B604}" destId="{6FA23559-604E-4F3A-803B-C4D635FA575D}" srcOrd="0" destOrd="0" parTransId="{4C01EC1E-6858-406E-9E8A-B9960C65C0D0}" sibTransId="{8CD269C0-74C5-4993-854D-3F0105F85E6D}"/>
    <dgm:cxn modelId="{2C594498-B3E3-49FA-8EE8-28691E411DCF}" srcId="{E7C97B10-45DA-466F-A320-C35160A47E15}" destId="{DE44D41E-2EF2-4F75-8FC0-EC3660DBC0F5}" srcOrd="0" destOrd="0" parTransId="{25B5A71A-2C8B-448A-ADC0-958A1F76E6F3}" sibTransId="{DA862929-9131-43C7-A624-0B449608B253}"/>
    <dgm:cxn modelId="{11FB489D-07C2-4EF8-88A7-8A79DB3B26C8}" type="presOf" srcId="{C4129716-AC33-4566-A47E-7F435C25FEFB}" destId="{BA296D5D-23B7-41FB-ADFB-FC07388C0C2E}" srcOrd="0" destOrd="0" presId="urn:microsoft.com/office/officeart/2005/8/layout/vList2"/>
    <dgm:cxn modelId="{EDFF73A4-AFA0-4893-AD56-1CE748F25734}" type="presOf" srcId="{DE44D41E-2EF2-4F75-8FC0-EC3660DBC0F5}" destId="{4D6F970E-F94C-4F16-A292-361A4E78D81F}" srcOrd="0" destOrd="0" presId="urn:microsoft.com/office/officeart/2005/8/layout/vList2"/>
    <dgm:cxn modelId="{20B42FB5-45B8-4B9D-B961-C9B891A1C394}" type="presOf" srcId="{BD4F5639-63E7-445E-BAE5-D18562EEA687}" destId="{0C392541-D08E-48E2-940B-F6A77F3F7168}" srcOrd="0" destOrd="0" presId="urn:microsoft.com/office/officeart/2005/8/layout/vList2"/>
    <dgm:cxn modelId="{D904D1B6-8DB5-4DC4-97BB-4A282510D0D4}" type="presOf" srcId="{8C4F0AE1-F3FC-41F2-AF4D-508C79F332C3}" destId="{6E633B4A-18CC-42C1-89CA-2D66A98BAA88}" srcOrd="0" destOrd="0" presId="urn:microsoft.com/office/officeart/2005/8/layout/vList2"/>
    <dgm:cxn modelId="{8F756DB8-A097-4B90-8E6A-B76F913C8EC3}" type="presOf" srcId="{EF2E9C76-A3CF-4474-88D5-96D00734B604}" destId="{AE843511-309F-4758-B906-8F7F8B850127}" srcOrd="0" destOrd="0" presId="urn:microsoft.com/office/officeart/2005/8/layout/vList2"/>
    <dgm:cxn modelId="{2CD436BC-B2A5-4071-A5FF-091C82D01578}" srcId="{620013AA-6DA0-4F7A-AA97-671F71975F9B}" destId="{8C4F0AE1-F3FC-41F2-AF4D-508C79F332C3}" srcOrd="0" destOrd="0" parTransId="{ABFDE805-1E10-41FB-A5F3-C0E8F2E199D0}" sibTransId="{9DEC2097-D6D6-439C-8480-19B576506A14}"/>
    <dgm:cxn modelId="{28DA93C6-34FE-433F-B343-C61463C48BB7}" srcId="{BD4F5639-63E7-445E-BAE5-D18562EEA687}" destId="{26B352D7-AD14-42FE-9C9C-20B53D2E4997}" srcOrd="0" destOrd="0" parTransId="{CA020713-34C0-42FD-8507-C2D130F2C49D}" sibTransId="{EA1A07A2-9030-4C43-B370-CE5DB3AFB048}"/>
    <dgm:cxn modelId="{95BE63D6-C71E-4035-8809-06615DB9E97D}" srcId="{BD4F5639-63E7-445E-BAE5-D18562EEA687}" destId="{EF2E9C76-A3CF-4474-88D5-96D00734B604}" srcOrd="4" destOrd="0" parTransId="{B86E377D-2558-4A64-A789-C24F62E7ADAB}" sibTransId="{5DB21235-675F-48CD-8CD0-6BBC45E838F8}"/>
    <dgm:cxn modelId="{8E1D60DA-FCC1-4FA7-918F-19366A6C5A4B}" srcId="{BD4F5639-63E7-445E-BAE5-D18562EEA687}" destId="{382F29C9-EA03-4BF2-BCE2-474B4AA3945B}" srcOrd="3" destOrd="0" parTransId="{BB32323E-F888-410A-9FCD-C7BBB176E0A6}" sibTransId="{263416D3-1FFF-4547-967B-1053ADD592CD}"/>
    <dgm:cxn modelId="{305E58DC-E6F8-4D88-8974-1C840D0FF227}" type="presOf" srcId="{6FA23559-604E-4F3A-803B-C4D635FA575D}" destId="{9B2D2B20-89E7-421A-83CF-CC6FBCE7D5B1}" srcOrd="0" destOrd="0" presId="urn:microsoft.com/office/officeart/2005/8/layout/vList2"/>
    <dgm:cxn modelId="{9C3C35F5-7468-49D4-A9DB-1D46F6ADF391}" srcId="{BD4F5639-63E7-445E-BAE5-D18562EEA687}" destId="{620013AA-6DA0-4F7A-AA97-671F71975F9B}" srcOrd="1" destOrd="0" parTransId="{11EE43F7-C6A0-45DF-9455-D318BD329A0B}" sibTransId="{0D42A33B-2599-481E-97F7-EDCCA2660512}"/>
    <dgm:cxn modelId="{B89D67D8-25B0-4614-8F15-5DC49A6F243F}" type="presParOf" srcId="{0C392541-D08E-48E2-940B-F6A77F3F7168}" destId="{543289A5-CD80-4FE8-A3F4-B69E6386F8CA}" srcOrd="0" destOrd="0" presId="urn:microsoft.com/office/officeart/2005/8/layout/vList2"/>
    <dgm:cxn modelId="{4DB3B390-AAEF-474B-9A4E-EC7298E2EA01}" type="presParOf" srcId="{0C392541-D08E-48E2-940B-F6A77F3F7168}" destId="{BA296D5D-23B7-41FB-ADFB-FC07388C0C2E}" srcOrd="1" destOrd="0" presId="urn:microsoft.com/office/officeart/2005/8/layout/vList2"/>
    <dgm:cxn modelId="{32BE4777-BBD2-4200-8904-6A879D48A1E3}" type="presParOf" srcId="{0C392541-D08E-48E2-940B-F6A77F3F7168}" destId="{6A93DDAF-BFEB-4D84-9817-642DD3D77F2C}" srcOrd="2" destOrd="0" presId="urn:microsoft.com/office/officeart/2005/8/layout/vList2"/>
    <dgm:cxn modelId="{8A0CB1F9-B5AF-4304-BFBA-CDE6681A6EBC}" type="presParOf" srcId="{0C392541-D08E-48E2-940B-F6A77F3F7168}" destId="{6E633B4A-18CC-42C1-89CA-2D66A98BAA88}" srcOrd="3" destOrd="0" presId="urn:microsoft.com/office/officeart/2005/8/layout/vList2"/>
    <dgm:cxn modelId="{F92ACC37-2654-4CF0-9478-CBDB2CE58E02}" type="presParOf" srcId="{0C392541-D08E-48E2-940B-F6A77F3F7168}" destId="{9CC7C48A-614D-43E5-A675-9427B8B9D9AC}" srcOrd="4" destOrd="0" presId="urn:microsoft.com/office/officeart/2005/8/layout/vList2"/>
    <dgm:cxn modelId="{D8338573-D72A-42B2-8BAA-73DFDF1780A5}" type="presParOf" srcId="{0C392541-D08E-48E2-940B-F6A77F3F7168}" destId="{4D6F970E-F94C-4F16-A292-361A4E78D81F}" srcOrd="5" destOrd="0" presId="urn:microsoft.com/office/officeart/2005/8/layout/vList2"/>
    <dgm:cxn modelId="{FB1C858C-361C-44B9-AA9C-6B971BA48CC3}" type="presParOf" srcId="{0C392541-D08E-48E2-940B-F6A77F3F7168}" destId="{FB1488C5-145D-4FF9-A200-57CE44ED5F70}" srcOrd="6" destOrd="0" presId="urn:microsoft.com/office/officeart/2005/8/layout/vList2"/>
    <dgm:cxn modelId="{F533D498-27F8-4931-967E-3F1223C008E4}" type="presParOf" srcId="{0C392541-D08E-48E2-940B-F6A77F3F7168}" destId="{45BEDB3E-81E6-4BF7-8EB8-231DB6533BFB}" srcOrd="7" destOrd="0" presId="urn:microsoft.com/office/officeart/2005/8/layout/vList2"/>
    <dgm:cxn modelId="{620882A3-D3E5-47AF-A222-1A37F3885022}" type="presParOf" srcId="{0C392541-D08E-48E2-940B-F6A77F3F7168}" destId="{AE843511-309F-4758-B906-8F7F8B850127}" srcOrd="8" destOrd="0" presId="urn:microsoft.com/office/officeart/2005/8/layout/vList2"/>
    <dgm:cxn modelId="{8D53B738-76B2-4F16-807C-C7C544A08015}" type="presParOf" srcId="{0C392541-D08E-48E2-940B-F6A77F3F7168}" destId="{9B2D2B20-89E7-421A-83CF-CC6FBCE7D5B1}" srcOrd="9" destOrd="0" presId="urn:microsoft.com/office/officeart/2005/8/layout/vList2"/>
  </dgm:cxnLst>
  <dgm:bg>
    <a:noFill/>
  </dgm:bg>
  <dgm:whole>
    <a:ln>
      <a:solidFill>
        <a:srgbClr val="C00000">
          <a:alpha val="0"/>
        </a:srgb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32210-E9BF-48FA-8245-42C89269408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5C10FF3-3BD7-44CA-90B2-E477FB4C8785}">
      <dgm:prSet phldrT="[Texto]"/>
      <dgm:spPr/>
      <dgm:t>
        <a:bodyPr/>
        <a:lstStyle/>
        <a:p>
          <a:r>
            <a:rPr lang="es-ES" b="1" i="0" dirty="0">
              <a:solidFill>
                <a:srgbClr val="19191A"/>
              </a:solidFill>
              <a:effectLst/>
              <a:latin typeface="Open Sans" panose="020B0606030504020204" pitchFamily="34" charset="0"/>
            </a:rPr>
            <a:t>Conexión de </a:t>
          </a:r>
          <a:r>
            <a:rPr lang="es-ES" b="1" dirty="0">
              <a:solidFill>
                <a:srgbClr val="19191A"/>
              </a:solidFill>
              <a:latin typeface="Open Sans" panose="020B0606030504020204" pitchFamily="34" charset="0"/>
            </a:rPr>
            <a:t>NVR POE </a:t>
          </a:r>
          <a:r>
            <a:rPr lang="es-ES" b="1" i="0" dirty="0">
              <a:solidFill>
                <a:srgbClr val="19191A"/>
              </a:solidFill>
              <a:effectLst/>
              <a:latin typeface="Open Sans" panose="020B0606030504020204" pitchFamily="34" charset="0"/>
            </a:rPr>
            <a:t>para cámaras IP POE</a:t>
          </a:r>
          <a:endParaRPr lang="es-PE" dirty="0"/>
        </a:p>
      </dgm:t>
    </dgm:pt>
    <dgm:pt modelId="{A64E6742-02C7-4ABB-B935-F43DFA7913D8}" type="parTrans" cxnId="{E2FE5FEC-84E0-4312-B442-904A91C80AAB}">
      <dgm:prSet/>
      <dgm:spPr/>
      <dgm:t>
        <a:bodyPr/>
        <a:lstStyle/>
        <a:p>
          <a:endParaRPr lang="es-PE"/>
        </a:p>
      </dgm:t>
    </dgm:pt>
    <dgm:pt modelId="{C8AB499A-5EFE-484F-ABE4-6CF818413FA0}" type="sibTrans" cxnId="{E2FE5FEC-84E0-4312-B442-904A91C80AAB}">
      <dgm:prSet/>
      <dgm:spPr/>
      <dgm:t>
        <a:bodyPr/>
        <a:lstStyle/>
        <a:p>
          <a:endParaRPr lang="es-PE"/>
        </a:p>
      </dgm:t>
    </dgm:pt>
    <dgm:pt modelId="{606BACDF-76C5-4F8D-836E-EAD995945F9F}">
      <dgm:prSet phldrT="[Texto]"/>
      <dgm:spPr/>
      <dgm:t>
        <a:bodyPr/>
        <a:lstStyle/>
        <a:p>
          <a:r>
            <a:rPr lang="es-ES" b="1" dirty="0">
              <a:solidFill>
                <a:srgbClr val="000000"/>
              </a:solidFill>
            </a:rPr>
            <a:t>Conexión de NVR con switch POE para Cámaras IP POE</a:t>
          </a:r>
          <a:endParaRPr lang="es-PE" b="1" dirty="0">
            <a:solidFill>
              <a:srgbClr val="000000"/>
            </a:solidFill>
          </a:endParaRPr>
        </a:p>
      </dgm:t>
    </dgm:pt>
    <dgm:pt modelId="{3A8F8327-63C2-4269-AE80-FAE62354B442}" type="parTrans" cxnId="{0F9B16BC-A818-48EC-BBCD-6B479A8FA86E}">
      <dgm:prSet/>
      <dgm:spPr/>
      <dgm:t>
        <a:bodyPr/>
        <a:lstStyle/>
        <a:p>
          <a:endParaRPr lang="es-PE"/>
        </a:p>
      </dgm:t>
    </dgm:pt>
    <dgm:pt modelId="{1B15777E-8D66-4CC8-8E9B-78758241D537}" type="sibTrans" cxnId="{0F9B16BC-A818-48EC-BBCD-6B479A8FA86E}">
      <dgm:prSet/>
      <dgm:spPr/>
      <dgm:t>
        <a:bodyPr/>
        <a:lstStyle/>
        <a:p>
          <a:endParaRPr lang="es-PE"/>
        </a:p>
      </dgm:t>
    </dgm:pt>
    <dgm:pt modelId="{A15524E8-DB76-4F48-BFC3-82546E7378D8}" type="pres">
      <dgm:prSet presAssocID="{4B232210-E9BF-48FA-8245-42C89269408B}" presName="Name0" presStyleCnt="0">
        <dgm:presLayoutVars>
          <dgm:chMax val="7"/>
          <dgm:chPref val="7"/>
          <dgm:dir/>
        </dgm:presLayoutVars>
      </dgm:prSet>
      <dgm:spPr/>
    </dgm:pt>
    <dgm:pt modelId="{4D3B516D-C4FF-48F3-ABC1-2C0FEE6F4B78}" type="pres">
      <dgm:prSet presAssocID="{4B232210-E9BF-48FA-8245-42C89269408B}" presName="Name1" presStyleCnt="0"/>
      <dgm:spPr/>
    </dgm:pt>
    <dgm:pt modelId="{E6426656-E3CC-437D-AF0D-DFCF36C3D1A8}" type="pres">
      <dgm:prSet presAssocID="{4B232210-E9BF-48FA-8245-42C89269408B}" presName="cycle" presStyleCnt="0"/>
      <dgm:spPr/>
    </dgm:pt>
    <dgm:pt modelId="{B20FE627-DFBE-427B-9FE6-38BEA81DC287}" type="pres">
      <dgm:prSet presAssocID="{4B232210-E9BF-48FA-8245-42C89269408B}" presName="srcNode" presStyleLbl="node1" presStyleIdx="0" presStyleCnt="2"/>
      <dgm:spPr/>
    </dgm:pt>
    <dgm:pt modelId="{5096466A-230D-4540-9398-31622E37A8F1}" type="pres">
      <dgm:prSet presAssocID="{4B232210-E9BF-48FA-8245-42C89269408B}" presName="conn" presStyleLbl="parChTrans1D2" presStyleIdx="0" presStyleCnt="1"/>
      <dgm:spPr/>
    </dgm:pt>
    <dgm:pt modelId="{14CF9E19-90CD-4F99-B301-2ED3675676D3}" type="pres">
      <dgm:prSet presAssocID="{4B232210-E9BF-48FA-8245-42C89269408B}" presName="extraNode" presStyleLbl="node1" presStyleIdx="0" presStyleCnt="2"/>
      <dgm:spPr/>
    </dgm:pt>
    <dgm:pt modelId="{5955082C-D4B9-4E01-A7E2-0087839A1613}" type="pres">
      <dgm:prSet presAssocID="{4B232210-E9BF-48FA-8245-42C89269408B}" presName="dstNode" presStyleLbl="node1" presStyleIdx="0" presStyleCnt="2"/>
      <dgm:spPr/>
    </dgm:pt>
    <dgm:pt modelId="{0860CE9C-C33A-4E68-9EB5-38E7E0A5C533}" type="pres">
      <dgm:prSet presAssocID="{25C10FF3-3BD7-44CA-90B2-E477FB4C8785}" presName="text_1" presStyleLbl="node1" presStyleIdx="0" presStyleCnt="2">
        <dgm:presLayoutVars>
          <dgm:bulletEnabled val="1"/>
        </dgm:presLayoutVars>
      </dgm:prSet>
      <dgm:spPr/>
    </dgm:pt>
    <dgm:pt modelId="{3C6DC423-7D55-448E-92A7-3EF1AF538B11}" type="pres">
      <dgm:prSet presAssocID="{25C10FF3-3BD7-44CA-90B2-E477FB4C8785}" presName="accent_1" presStyleCnt="0"/>
      <dgm:spPr/>
    </dgm:pt>
    <dgm:pt modelId="{5EA122AC-CDD3-4F7E-9AF9-9BE73BB2E64B}" type="pres">
      <dgm:prSet presAssocID="{25C10FF3-3BD7-44CA-90B2-E477FB4C8785}" presName="accentRepeatNode" presStyleLbl="solidFgAcc1" presStyleIdx="0" presStyleCnt="2"/>
      <dgm:spPr/>
    </dgm:pt>
    <dgm:pt modelId="{557FAF12-2604-499F-8441-EEF50B0040AB}" type="pres">
      <dgm:prSet presAssocID="{606BACDF-76C5-4F8D-836E-EAD995945F9F}" presName="text_2" presStyleLbl="node1" presStyleIdx="1" presStyleCnt="2">
        <dgm:presLayoutVars>
          <dgm:bulletEnabled val="1"/>
        </dgm:presLayoutVars>
      </dgm:prSet>
      <dgm:spPr/>
    </dgm:pt>
    <dgm:pt modelId="{4EF6AB4A-2458-4B6C-AE6A-83777EC85B88}" type="pres">
      <dgm:prSet presAssocID="{606BACDF-76C5-4F8D-836E-EAD995945F9F}" presName="accent_2" presStyleCnt="0"/>
      <dgm:spPr/>
    </dgm:pt>
    <dgm:pt modelId="{24AB3636-1A79-439B-A701-BEDC8B8D6D94}" type="pres">
      <dgm:prSet presAssocID="{606BACDF-76C5-4F8D-836E-EAD995945F9F}" presName="accentRepeatNode" presStyleLbl="solidFgAcc1" presStyleIdx="1" presStyleCnt="2"/>
      <dgm:spPr/>
    </dgm:pt>
  </dgm:ptLst>
  <dgm:cxnLst>
    <dgm:cxn modelId="{7C186F06-3516-4BA7-88A6-7D57F79AE7B2}" type="presOf" srcId="{25C10FF3-3BD7-44CA-90B2-E477FB4C8785}" destId="{0860CE9C-C33A-4E68-9EB5-38E7E0A5C533}" srcOrd="0" destOrd="0" presId="urn:microsoft.com/office/officeart/2008/layout/VerticalCurvedList"/>
    <dgm:cxn modelId="{29C42226-9683-47C7-AB16-9E2E31722910}" type="presOf" srcId="{606BACDF-76C5-4F8D-836E-EAD995945F9F}" destId="{557FAF12-2604-499F-8441-EEF50B0040AB}" srcOrd="0" destOrd="0" presId="urn:microsoft.com/office/officeart/2008/layout/VerticalCurvedList"/>
    <dgm:cxn modelId="{DC1FE44A-74D8-4190-B013-8593EDF4B722}" type="presOf" srcId="{4B232210-E9BF-48FA-8245-42C89269408B}" destId="{A15524E8-DB76-4F48-BFC3-82546E7378D8}" srcOrd="0" destOrd="0" presId="urn:microsoft.com/office/officeart/2008/layout/VerticalCurvedList"/>
    <dgm:cxn modelId="{D36E68A1-58DC-42F3-B942-6C5E404AEFBF}" type="presOf" srcId="{C8AB499A-5EFE-484F-ABE4-6CF818413FA0}" destId="{5096466A-230D-4540-9398-31622E37A8F1}" srcOrd="0" destOrd="0" presId="urn:microsoft.com/office/officeart/2008/layout/VerticalCurvedList"/>
    <dgm:cxn modelId="{0F9B16BC-A818-48EC-BBCD-6B479A8FA86E}" srcId="{4B232210-E9BF-48FA-8245-42C89269408B}" destId="{606BACDF-76C5-4F8D-836E-EAD995945F9F}" srcOrd="1" destOrd="0" parTransId="{3A8F8327-63C2-4269-AE80-FAE62354B442}" sibTransId="{1B15777E-8D66-4CC8-8E9B-78758241D537}"/>
    <dgm:cxn modelId="{E2FE5FEC-84E0-4312-B442-904A91C80AAB}" srcId="{4B232210-E9BF-48FA-8245-42C89269408B}" destId="{25C10FF3-3BD7-44CA-90B2-E477FB4C8785}" srcOrd="0" destOrd="0" parTransId="{A64E6742-02C7-4ABB-B935-F43DFA7913D8}" sibTransId="{C8AB499A-5EFE-484F-ABE4-6CF818413FA0}"/>
    <dgm:cxn modelId="{489B6827-EFA0-4A26-8ECE-C6CDCCB3B299}" type="presParOf" srcId="{A15524E8-DB76-4F48-BFC3-82546E7378D8}" destId="{4D3B516D-C4FF-48F3-ABC1-2C0FEE6F4B78}" srcOrd="0" destOrd="0" presId="urn:microsoft.com/office/officeart/2008/layout/VerticalCurvedList"/>
    <dgm:cxn modelId="{C864F6B4-CC54-4E3B-A361-1A71E9FDB011}" type="presParOf" srcId="{4D3B516D-C4FF-48F3-ABC1-2C0FEE6F4B78}" destId="{E6426656-E3CC-437D-AF0D-DFCF36C3D1A8}" srcOrd="0" destOrd="0" presId="urn:microsoft.com/office/officeart/2008/layout/VerticalCurvedList"/>
    <dgm:cxn modelId="{CB3261C6-C163-4F20-A3F5-F393A9F03CF8}" type="presParOf" srcId="{E6426656-E3CC-437D-AF0D-DFCF36C3D1A8}" destId="{B20FE627-DFBE-427B-9FE6-38BEA81DC287}" srcOrd="0" destOrd="0" presId="urn:microsoft.com/office/officeart/2008/layout/VerticalCurvedList"/>
    <dgm:cxn modelId="{9516EC73-9A8B-4824-8DF1-D00B6810C655}" type="presParOf" srcId="{E6426656-E3CC-437D-AF0D-DFCF36C3D1A8}" destId="{5096466A-230D-4540-9398-31622E37A8F1}" srcOrd="1" destOrd="0" presId="urn:microsoft.com/office/officeart/2008/layout/VerticalCurvedList"/>
    <dgm:cxn modelId="{C16614FC-232B-49A7-9778-B516F0E06518}" type="presParOf" srcId="{E6426656-E3CC-437D-AF0D-DFCF36C3D1A8}" destId="{14CF9E19-90CD-4F99-B301-2ED3675676D3}" srcOrd="2" destOrd="0" presId="urn:microsoft.com/office/officeart/2008/layout/VerticalCurvedList"/>
    <dgm:cxn modelId="{C63FAF3D-CFA5-4EEE-9C79-07490586BD99}" type="presParOf" srcId="{E6426656-E3CC-437D-AF0D-DFCF36C3D1A8}" destId="{5955082C-D4B9-4E01-A7E2-0087839A1613}" srcOrd="3" destOrd="0" presId="urn:microsoft.com/office/officeart/2008/layout/VerticalCurvedList"/>
    <dgm:cxn modelId="{D9EB0817-EAE3-4026-BB55-94F8E17DB3CB}" type="presParOf" srcId="{4D3B516D-C4FF-48F3-ABC1-2C0FEE6F4B78}" destId="{0860CE9C-C33A-4E68-9EB5-38E7E0A5C533}" srcOrd="1" destOrd="0" presId="urn:microsoft.com/office/officeart/2008/layout/VerticalCurvedList"/>
    <dgm:cxn modelId="{14284280-B314-40B7-9D3E-C7B1EB8C5F80}" type="presParOf" srcId="{4D3B516D-C4FF-48F3-ABC1-2C0FEE6F4B78}" destId="{3C6DC423-7D55-448E-92A7-3EF1AF538B11}" srcOrd="2" destOrd="0" presId="urn:microsoft.com/office/officeart/2008/layout/VerticalCurvedList"/>
    <dgm:cxn modelId="{AE974FF4-EDFF-44D5-8FE8-EBAC196FDEE6}" type="presParOf" srcId="{3C6DC423-7D55-448E-92A7-3EF1AF538B11}" destId="{5EA122AC-CDD3-4F7E-9AF9-9BE73BB2E64B}" srcOrd="0" destOrd="0" presId="urn:microsoft.com/office/officeart/2008/layout/VerticalCurvedList"/>
    <dgm:cxn modelId="{692537AA-52A0-4C8C-9352-7EE0B39E5E04}" type="presParOf" srcId="{4D3B516D-C4FF-48F3-ABC1-2C0FEE6F4B78}" destId="{557FAF12-2604-499F-8441-EEF50B0040AB}" srcOrd="3" destOrd="0" presId="urn:microsoft.com/office/officeart/2008/layout/VerticalCurvedList"/>
    <dgm:cxn modelId="{7E44946A-BED0-4995-9F5E-E8864255418C}" type="presParOf" srcId="{4D3B516D-C4FF-48F3-ABC1-2C0FEE6F4B78}" destId="{4EF6AB4A-2458-4B6C-AE6A-83777EC85B88}" srcOrd="4" destOrd="0" presId="urn:microsoft.com/office/officeart/2008/layout/VerticalCurvedList"/>
    <dgm:cxn modelId="{E349AA43-962A-47AF-9F93-7123404202EE}" type="presParOf" srcId="{4EF6AB4A-2458-4B6C-AE6A-83777EC85B88}" destId="{24AB3636-1A79-439B-A701-BEDC8B8D6D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707EC3-D1A0-45AD-95BB-1C9327518285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49CD385-2389-4FD7-86E8-536898240717}">
      <dgm:prSet phldrT="[Texto]"/>
      <dgm:spPr/>
      <dgm:t>
        <a:bodyPr/>
        <a:lstStyle/>
        <a:p>
          <a:r>
            <a:rPr lang="es-ES" b="1" dirty="0"/>
            <a:t>TECNOLOGÍAS</a:t>
          </a:r>
          <a:endParaRPr lang="es-PE" dirty="0"/>
        </a:p>
      </dgm:t>
    </dgm:pt>
    <dgm:pt modelId="{39787FD6-9415-4EE6-A818-B408769F5C99}" type="parTrans" cxnId="{E1F88285-CA75-4049-86ED-51C59C70C4E5}">
      <dgm:prSet/>
      <dgm:spPr/>
      <dgm:t>
        <a:bodyPr/>
        <a:lstStyle/>
        <a:p>
          <a:endParaRPr lang="es-PE"/>
        </a:p>
      </dgm:t>
    </dgm:pt>
    <dgm:pt modelId="{4FB023BF-2E3A-4AE7-8BD3-09A9BA981069}" type="sibTrans" cxnId="{E1F88285-CA75-4049-86ED-51C59C70C4E5}">
      <dgm:prSet/>
      <dgm:spPr/>
      <dgm:t>
        <a:bodyPr/>
        <a:lstStyle/>
        <a:p>
          <a:endParaRPr lang="es-PE"/>
        </a:p>
      </dgm:t>
    </dgm:pt>
    <dgm:pt modelId="{327F2C68-4CD1-4707-992C-72593F1DFA32}">
      <dgm:prSet phldrT="[Texto]" custT="1"/>
      <dgm:spPr/>
      <dgm:t>
        <a:bodyPr/>
        <a:lstStyle/>
        <a:p>
          <a:r>
            <a:rPr lang="es-ES" sz="3600" b="1" dirty="0"/>
            <a:t>ANÁLOGA</a:t>
          </a:r>
          <a:endParaRPr lang="es-PE" sz="3600" b="1" dirty="0"/>
        </a:p>
      </dgm:t>
    </dgm:pt>
    <dgm:pt modelId="{29D6C3DD-B9D0-462D-8EF4-1E974D9BD931}" type="parTrans" cxnId="{7E5FE66B-CC68-4D9B-A419-560946C54E93}">
      <dgm:prSet/>
      <dgm:spPr/>
      <dgm:t>
        <a:bodyPr/>
        <a:lstStyle/>
        <a:p>
          <a:endParaRPr lang="es-PE"/>
        </a:p>
      </dgm:t>
    </dgm:pt>
    <dgm:pt modelId="{024C3DC0-56F0-4C28-B20F-CCE5EDB2C245}" type="sibTrans" cxnId="{7E5FE66B-CC68-4D9B-A419-560946C54E93}">
      <dgm:prSet/>
      <dgm:spPr/>
      <dgm:t>
        <a:bodyPr/>
        <a:lstStyle/>
        <a:p>
          <a:endParaRPr lang="es-PE"/>
        </a:p>
      </dgm:t>
    </dgm:pt>
    <dgm:pt modelId="{F9E53EF2-28E9-408B-8B95-422EEB124FC6}">
      <dgm:prSet phldrT="[Texto]" custT="1"/>
      <dgm:spPr/>
      <dgm:t>
        <a:bodyPr/>
        <a:lstStyle/>
        <a:p>
          <a:r>
            <a:rPr lang="es-ES" sz="3600" b="1" dirty="0"/>
            <a:t>IP</a:t>
          </a:r>
          <a:endParaRPr lang="es-PE" sz="3600" b="1" dirty="0"/>
        </a:p>
      </dgm:t>
    </dgm:pt>
    <dgm:pt modelId="{EEE49145-24CB-427D-B3C2-D126985021A6}" type="parTrans" cxnId="{C749F1C4-C9B0-4895-876B-CD81444A0D65}">
      <dgm:prSet/>
      <dgm:spPr/>
      <dgm:t>
        <a:bodyPr/>
        <a:lstStyle/>
        <a:p>
          <a:endParaRPr lang="es-PE"/>
        </a:p>
      </dgm:t>
    </dgm:pt>
    <dgm:pt modelId="{1FDF7AE6-9A8F-43A6-B823-6C3669151811}" type="sibTrans" cxnId="{C749F1C4-C9B0-4895-876B-CD81444A0D65}">
      <dgm:prSet/>
      <dgm:spPr/>
      <dgm:t>
        <a:bodyPr/>
        <a:lstStyle/>
        <a:p>
          <a:endParaRPr lang="es-PE"/>
        </a:p>
      </dgm:t>
    </dgm:pt>
    <dgm:pt modelId="{F9D35483-DFC6-40BE-8B4B-D4AF0994A191}">
      <dgm:prSet/>
      <dgm:spPr/>
      <dgm:t>
        <a:bodyPr/>
        <a:lstStyle/>
        <a:p>
          <a:pPr algn="just"/>
          <a:r>
            <a:rPr lang="es-ES" dirty="0">
              <a:solidFill>
                <a:srgbClr val="000000"/>
              </a:solidFill>
            </a:rPr>
            <a:t>Capturan el video y lo tranfieren directamente por un DVR (Digital Video Recorder) a traves de un cable coaxial o de par trenzado (UTP). El DVR convierte el video de señales analógicas a digitales, comprime el archivo y lo almacena en un disco duro.</a:t>
          </a:r>
          <a:endParaRPr lang="es-PE" dirty="0">
            <a:solidFill>
              <a:srgbClr val="000000"/>
            </a:solidFill>
          </a:endParaRPr>
        </a:p>
      </dgm:t>
    </dgm:pt>
    <dgm:pt modelId="{45F47347-05EA-40E9-87DA-1D56803C7BB9}" type="parTrans" cxnId="{C1B685A2-F1E7-455E-8B2C-7D9289AF9C7B}">
      <dgm:prSet/>
      <dgm:spPr/>
      <dgm:t>
        <a:bodyPr/>
        <a:lstStyle/>
        <a:p>
          <a:endParaRPr lang="es-PE"/>
        </a:p>
      </dgm:t>
    </dgm:pt>
    <dgm:pt modelId="{B6595D94-2465-40A1-8C9E-8CF751F5C85A}" type="sibTrans" cxnId="{C1B685A2-F1E7-455E-8B2C-7D9289AF9C7B}">
      <dgm:prSet/>
      <dgm:spPr/>
      <dgm:t>
        <a:bodyPr/>
        <a:lstStyle/>
        <a:p>
          <a:endParaRPr lang="es-PE"/>
        </a:p>
      </dgm:t>
    </dgm:pt>
    <dgm:pt modelId="{4500C154-810B-4307-B56B-180E3C6EE553}">
      <dgm:prSet phldrT="[Texto]"/>
      <dgm:spPr/>
      <dgm:t>
        <a:bodyPr/>
        <a:lstStyle/>
        <a:p>
          <a:pPr algn="just"/>
          <a:r>
            <a:rPr lang="es-ES" dirty="0">
              <a:solidFill>
                <a:srgbClr val="000000"/>
              </a:solidFill>
            </a:rPr>
            <a:t>Transfieren el video digitalmente a través de una red y se conectan a un grabador NVR mediante un cable de red, a traces de un conmutador de red (Switch). Como cada cámara IP tiene su propia dirección IP, las cámaras se pueden encontrar y transmitir por la red.</a:t>
          </a:r>
          <a:endParaRPr lang="es-PE" dirty="0">
            <a:solidFill>
              <a:srgbClr val="000000"/>
            </a:solidFill>
          </a:endParaRPr>
        </a:p>
      </dgm:t>
    </dgm:pt>
    <dgm:pt modelId="{AC795C4C-67D6-4060-8825-CDD9212F53A1}" type="parTrans" cxnId="{87E9FB65-7E0D-431E-B6BC-65394C94EE6D}">
      <dgm:prSet/>
      <dgm:spPr/>
      <dgm:t>
        <a:bodyPr/>
        <a:lstStyle/>
        <a:p>
          <a:endParaRPr lang="es-PE"/>
        </a:p>
      </dgm:t>
    </dgm:pt>
    <dgm:pt modelId="{B1460474-03E3-4F75-A94F-B12FF66F2659}" type="sibTrans" cxnId="{87E9FB65-7E0D-431E-B6BC-65394C94EE6D}">
      <dgm:prSet/>
      <dgm:spPr/>
      <dgm:t>
        <a:bodyPr/>
        <a:lstStyle/>
        <a:p>
          <a:endParaRPr lang="es-PE"/>
        </a:p>
      </dgm:t>
    </dgm:pt>
    <dgm:pt modelId="{653488FC-D700-442F-9FCE-C0F841DA0D23}" type="pres">
      <dgm:prSet presAssocID="{D2707EC3-D1A0-45AD-95BB-1C932751828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BE041A-AEFB-4A4F-A07A-6D9E74B7EE21}" type="pres">
      <dgm:prSet presAssocID="{E49CD385-2389-4FD7-86E8-536898240717}" presName="root1" presStyleCnt="0"/>
      <dgm:spPr/>
    </dgm:pt>
    <dgm:pt modelId="{9FDAB8FD-B319-4297-81F9-DE2C51A6167B}" type="pres">
      <dgm:prSet presAssocID="{E49CD385-2389-4FD7-86E8-536898240717}" presName="LevelOneTextNode" presStyleLbl="node0" presStyleIdx="0" presStyleCnt="1">
        <dgm:presLayoutVars>
          <dgm:chPref val="3"/>
        </dgm:presLayoutVars>
      </dgm:prSet>
      <dgm:spPr/>
    </dgm:pt>
    <dgm:pt modelId="{5C40BEFC-B28A-4C16-80D2-4EA8C4FDFFBE}" type="pres">
      <dgm:prSet presAssocID="{E49CD385-2389-4FD7-86E8-536898240717}" presName="level2hierChild" presStyleCnt="0"/>
      <dgm:spPr/>
    </dgm:pt>
    <dgm:pt modelId="{F11447F7-74AF-4672-8707-51AF7A206A74}" type="pres">
      <dgm:prSet presAssocID="{29D6C3DD-B9D0-462D-8EF4-1E974D9BD931}" presName="conn2-1" presStyleLbl="parChTrans1D2" presStyleIdx="0" presStyleCnt="2"/>
      <dgm:spPr/>
    </dgm:pt>
    <dgm:pt modelId="{32DD715B-0730-44AD-8076-EA75D596791F}" type="pres">
      <dgm:prSet presAssocID="{29D6C3DD-B9D0-462D-8EF4-1E974D9BD931}" presName="connTx" presStyleLbl="parChTrans1D2" presStyleIdx="0" presStyleCnt="2"/>
      <dgm:spPr/>
    </dgm:pt>
    <dgm:pt modelId="{5B221E5D-89A6-477E-9DE9-7394FE2F4BD7}" type="pres">
      <dgm:prSet presAssocID="{327F2C68-4CD1-4707-992C-72593F1DFA32}" presName="root2" presStyleCnt="0"/>
      <dgm:spPr/>
    </dgm:pt>
    <dgm:pt modelId="{69055769-FFBB-4CAF-A58C-1D3DE0021B0D}" type="pres">
      <dgm:prSet presAssocID="{327F2C68-4CD1-4707-992C-72593F1DFA32}" presName="LevelTwoTextNode" presStyleLbl="node2" presStyleIdx="0" presStyleCnt="2">
        <dgm:presLayoutVars>
          <dgm:chPref val="3"/>
        </dgm:presLayoutVars>
      </dgm:prSet>
      <dgm:spPr/>
    </dgm:pt>
    <dgm:pt modelId="{CB345D57-5949-4609-B7CE-781A7840EF61}" type="pres">
      <dgm:prSet presAssocID="{327F2C68-4CD1-4707-992C-72593F1DFA32}" presName="level3hierChild" presStyleCnt="0"/>
      <dgm:spPr/>
    </dgm:pt>
    <dgm:pt modelId="{B1646A8D-78A1-4A46-A4BE-EF0A23AA0BE0}" type="pres">
      <dgm:prSet presAssocID="{45F47347-05EA-40E9-87DA-1D56803C7BB9}" presName="conn2-1" presStyleLbl="parChTrans1D3" presStyleIdx="0" presStyleCnt="2"/>
      <dgm:spPr/>
    </dgm:pt>
    <dgm:pt modelId="{8909D32D-AE40-4DF7-BF27-F6922CF9371A}" type="pres">
      <dgm:prSet presAssocID="{45F47347-05EA-40E9-87DA-1D56803C7BB9}" presName="connTx" presStyleLbl="parChTrans1D3" presStyleIdx="0" presStyleCnt="2"/>
      <dgm:spPr/>
    </dgm:pt>
    <dgm:pt modelId="{933B79E7-362E-42C6-B5C2-05CDDAD1A722}" type="pres">
      <dgm:prSet presAssocID="{F9D35483-DFC6-40BE-8B4B-D4AF0994A191}" presName="root2" presStyleCnt="0"/>
      <dgm:spPr/>
    </dgm:pt>
    <dgm:pt modelId="{900CBC89-2D90-44F9-9F1E-110EE70176F0}" type="pres">
      <dgm:prSet presAssocID="{F9D35483-DFC6-40BE-8B4B-D4AF0994A191}" presName="LevelTwoTextNode" presStyleLbl="node3" presStyleIdx="0" presStyleCnt="2" custScaleX="102749" custScaleY="144550">
        <dgm:presLayoutVars>
          <dgm:chPref val="3"/>
        </dgm:presLayoutVars>
      </dgm:prSet>
      <dgm:spPr/>
    </dgm:pt>
    <dgm:pt modelId="{1F46A3A4-749D-4524-BF30-C58213283CBA}" type="pres">
      <dgm:prSet presAssocID="{F9D35483-DFC6-40BE-8B4B-D4AF0994A191}" presName="level3hierChild" presStyleCnt="0"/>
      <dgm:spPr/>
    </dgm:pt>
    <dgm:pt modelId="{FE6C9F74-4C22-4BEB-BB46-A1ABAAD2E601}" type="pres">
      <dgm:prSet presAssocID="{EEE49145-24CB-427D-B3C2-D126985021A6}" presName="conn2-1" presStyleLbl="parChTrans1D2" presStyleIdx="1" presStyleCnt="2"/>
      <dgm:spPr/>
    </dgm:pt>
    <dgm:pt modelId="{3281FA51-C187-401C-A96F-E2BDB07F97B6}" type="pres">
      <dgm:prSet presAssocID="{EEE49145-24CB-427D-B3C2-D126985021A6}" presName="connTx" presStyleLbl="parChTrans1D2" presStyleIdx="1" presStyleCnt="2"/>
      <dgm:spPr/>
    </dgm:pt>
    <dgm:pt modelId="{7684E168-5DFE-4A19-877D-1C15A44C2545}" type="pres">
      <dgm:prSet presAssocID="{F9E53EF2-28E9-408B-8B95-422EEB124FC6}" presName="root2" presStyleCnt="0"/>
      <dgm:spPr/>
    </dgm:pt>
    <dgm:pt modelId="{79953979-AD2C-4504-83DF-E0F7E85C3FF5}" type="pres">
      <dgm:prSet presAssocID="{F9E53EF2-28E9-408B-8B95-422EEB124FC6}" presName="LevelTwoTextNode" presStyleLbl="node2" presStyleIdx="1" presStyleCnt="2">
        <dgm:presLayoutVars>
          <dgm:chPref val="3"/>
        </dgm:presLayoutVars>
      </dgm:prSet>
      <dgm:spPr/>
    </dgm:pt>
    <dgm:pt modelId="{E328C9EC-BD6A-40BB-9E4C-D2BBCADF2682}" type="pres">
      <dgm:prSet presAssocID="{F9E53EF2-28E9-408B-8B95-422EEB124FC6}" presName="level3hierChild" presStyleCnt="0"/>
      <dgm:spPr/>
    </dgm:pt>
    <dgm:pt modelId="{55E93CC3-3725-4242-8D9E-49A29EA747E8}" type="pres">
      <dgm:prSet presAssocID="{AC795C4C-67D6-4060-8825-CDD9212F53A1}" presName="conn2-1" presStyleLbl="parChTrans1D3" presStyleIdx="1" presStyleCnt="2"/>
      <dgm:spPr/>
    </dgm:pt>
    <dgm:pt modelId="{EC6984F1-B29F-43F4-9D92-8C8F7675F252}" type="pres">
      <dgm:prSet presAssocID="{AC795C4C-67D6-4060-8825-CDD9212F53A1}" presName="connTx" presStyleLbl="parChTrans1D3" presStyleIdx="1" presStyleCnt="2"/>
      <dgm:spPr/>
    </dgm:pt>
    <dgm:pt modelId="{366857F2-25A8-4697-99DC-5D3FEDFA0D5B}" type="pres">
      <dgm:prSet presAssocID="{4500C154-810B-4307-B56B-180E3C6EE553}" presName="root2" presStyleCnt="0"/>
      <dgm:spPr/>
    </dgm:pt>
    <dgm:pt modelId="{F69FC633-3F68-4ECC-9CA0-EE0A7BDC9581}" type="pres">
      <dgm:prSet presAssocID="{4500C154-810B-4307-B56B-180E3C6EE553}" presName="LevelTwoTextNode" presStyleLbl="node3" presStyleIdx="1" presStyleCnt="2" custScaleX="102750" custScaleY="144494" custLinFactNeighborX="540">
        <dgm:presLayoutVars>
          <dgm:chPref val="3"/>
        </dgm:presLayoutVars>
      </dgm:prSet>
      <dgm:spPr/>
    </dgm:pt>
    <dgm:pt modelId="{4028F5A0-5FFB-4FDF-A9BC-A1E10831C67A}" type="pres">
      <dgm:prSet presAssocID="{4500C154-810B-4307-B56B-180E3C6EE553}" presName="level3hierChild" presStyleCnt="0"/>
      <dgm:spPr/>
    </dgm:pt>
  </dgm:ptLst>
  <dgm:cxnLst>
    <dgm:cxn modelId="{EF5B0A3C-FE8C-4B37-BE27-CE60B7F1847F}" type="presOf" srcId="{F9E53EF2-28E9-408B-8B95-422EEB124FC6}" destId="{79953979-AD2C-4504-83DF-E0F7E85C3FF5}" srcOrd="0" destOrd="0" presId="urn:microsoft.com/office/officeart/2008/layout/HorizontalMultiLevelHierarchy"/>
    <dgm:cxn modelId="{B862555E-61B0-4BA0-8F3D-2D8EFE9BA161}" type="presOf" srcId="{29D6C3DD-B9D0-462D-8EF4-1E974D9BD931}" destId="{F11447F7-74AF-4672-8707-51AF7A206A74}" srcOrd="0" destOrd="0" presId="urn:microsoft.com/office/officeart/2008/layout/HorizontalMultiLevelHierarchy"/>
    <dgm:cxn modelId="{87E9FB65-7E0D-431E-B6BC-65394C94EE6D}" srcId="{F9E53EF2-28E9-408B-8B95-422EEB124FC6}" destId="{4500C154-810B-4307-B56B-180E3C6EE553}" srcOrd="0" destOrd="0" parTransId="{AC795C4C-67D6-4060-8825-CDD9212F53A1}" sibTransId="{B1460474-03E3-4F75-A94F-B12FF66F2659}"/>
    <dgm:cxn modelId="{7E5FE66B-CC68-4D9B-A419-560946C54E93}" srcId="{E49CD385-2389-4FD7-86E8-536898240717}" destId="{327F2C68-4CD1-4707-992C-72593F1DFA32}" srcOrd="0" destOrd="0" parTransId="{29D6C3DD-B9D0-462D-8EF4-1E974D9BD931}" sibTransId="{024C3DC0-56F0-4C28-B20F-CCE5EDB2C245}"/>
    <dgm:cxn modelId="{D2D0B374-98FC-47A7-8E6A-B05A7DB73DEA}" type="presOf" srcId="{45F47347-05EA-40E9-87DA-1D56803C7BB9}" destId="{B1646A8D-78A1-4A46-A4BE-EF0A23AA0BE0}" srcOrd="0" destOrd="0" presId="urn:microsoft.com/office/officeart/2008/layout/HorizontalMultiLevelHierarchy"/>
    <dgm:cxn modelId="{E1F88285-CA75-4049-86ED-51C59C70C4E5}" srcId="{D2707EC3-D1A0-45AD-95BB-1C9327518285}" destId="{E49CD385-2389-4FD7-86E8-536898240717}" srcOrd="0" destOrd="0" parTransId="{39787FD6-9415-4EE6-A818-B408769F5C99}" sibTransId="{4FB023BF-2E3A-4AE7-8BD3-09A9BA981069}"/>
    <dgm:cxn modelId="{69FE6C98-E99C-4163-BE2F-8A3CA321F046}" type="presOf" srcId="{AC795C4C-67D6-4060-8825-CDD9212F53A1}" destId="{EC6984F1-B29F-43F4-9D92-8C8F7675F252}" srcOrd="1" destOrd="0" presId="urn:microsoft.com/office/officeart/2008/layout/HorizontalMultiLevelHierarchy"/>
    <dgm:cxn modelId="{E932F59B-ACFF-4A94-931F-A99C9416D47F}" type="presOf" srcId="{D2707EC3-D1A0-45AD-95BB-1C9327518285}" destId="{653488FC-D700-442F-9FCE-C0F841DA0D23}" srcOrd="0" destOrd="0" presId="urn:microsoft.com/office/officeart/2008/layout/HorizontalMultiLevelHierarchy"/>
    <dgm:cxn modelId="{CE4AF09C-7E16-4BEF-A57B-2E45C869A4FA}" type="presOf" srcId="{EEE49145-24CB-427D-B3C2-D126985021A6}" destId="{3281FA51-C187-401C-A96F-E2BDB07F97B6}" srcOrd="1" destOrd="0" presId="urn:microsoft.com/office/officeart/2008/layout/HorizontalMultiLevelHierarchy"/>
    <dgm:cxn modelId="{A457899F-FB5C-427E-B2D5-51001A311B8E}" type="presOf" srcId="{EEE49145-24CB-427D-B3C2-D126985021A6}" destId="{FE6C9F74-4C22-4BEB-BB46-A1ABAAD2E601}" srcOrd="0" destOrd="0" presId="urn:microsoft.com/office/officeart/2008/layout/HorizontalMultiLevelHierarchy"/>
    <dgm:cxn modelId="{C1B685A2-F1E7-455E-8B2C-7D9289AF9C7B}" srcId="{327F2C68-4CD1-4707-992C-72593F1DFA32}" destId="{F9D35483-DFC6-40BE-8B4B-D4AF0994A191}" srcOrd="0" destOrd="0" parTransId="{45F47347-05EA-40E9-87DA-1D56803C7BB9}" sibTransId="{B6595D94-2465-40A1-8C9E-8CF751F5C85A}"/>
    <dgm:cxn modelId="{B08703A5-C3F6-49FD-986C-9727665467AB}" type="presOf" srcId="{E49CD385-2389-4FD7-86E8-536898240717}" destId="{9FDAB8FD-B319-4297-81F9-DE2C51A6167B}" srcOrd="0" destOrd="0" presId="urn:microsoft.com/office/officeart/2008/layout/HorizontalMultiLevelHierarchy"/>
    <dgm:cxn modelId="{C0C94AB9-7C27-40D7-9580-62B9CB17120A}" type="presOf" srcId="{AC795C4C-67D6-4060-8825-CDD9212F53A1}" destId="{55E93CC3-3725-4242-8D9E-49A29EA747E8}" srcOrd="0" destOrd="0" presId="urn:microsoft.com/office/officeart/2008/layout/HorizontalMultiLevelHierarchy"/>
    <dgm:cxn modelId="{C749F1C4-C9B0-4895-876B-CD81444A0D65}" srcId="{E49CD385-2389-4FD7-86E8-536898240717}" destId="{F9E53EF2-28E9-408B-8B95-422EEB124FC6}" srcOrd="1" destOrd="0" parTransId="{EEE49145-24CB-427D-B3C2-D126985021A6}" sibTransId="{1FDF7AE6-9A8F-43A6-B823-6C3669151811}"/>
    <dgm:cxn modelId="{1EA7DFC6-8B8C-4AFA-AB57-05D40AEA4799}" type="presOf" srcId="{45F47347-05EA-40E9-87DA-1D56803C7BB9}" destId="{8909D32D-AE40-4DF7-BF27-F6922CF9371A}" srcOrd="1" destOrd="0" presId="urn:microsoft.com/office/officeart/2008/layout/HorizontalMultiLevelHierarchy"/>
    <dgm:cxn modelId="{F95599D9-C51B-4199-806C-49ECED6F5FC3}" type="presOf" srcId="{F9D35483-DFC6-40BE-8B4B-D4AF0994A191}" destId="{900CBC89-2D90-44F9-9F1E-110EE70176F0}" srcOrd="0" destOrd="0" presId="urn:microsoft.com/office/officeart/2008/layout/HorizontalMultiLevelHierarchy"/>
    <dgm:cxn modelId="{8AC439EC-6A4C-440D-9826-B4E5706AEB5F}" type="presOf" srcId="{4500C154-810B-4307-B56B-180E3C6EE553}" destId="{F69FC633-3F68-4ECC-9CA0-EE0A7BDC9581}" srcOrd="0" destOrd="0" presId="urn:microsoft.com/office/officeart/2008/layout/HorizontalMultiLevelHierarchy"/>
    <dgm:cxn modelId="{EB9D45ED-813E-403E-91EF-6245D6BA2090}" type="presOf" srcId="{29D6C3DD-B9D0-462D-8EF4-1E974D9BD931}" destId="{32DD715B-0730-44AD-8076-EA75D596791F}" srcOrd="1" destOrd="0" presId="urn:microsoft.com/office/officeart/2008/layout/HorizontalMultiLevelHierarchy"/>
    <dgm:cxn modelId="{1E7859FC-5B0F-4940-B356-2A61375E44A8}" type="presOf" srcId="{327F2C68-4CD1-4707-992C-72593F1DFA32}" destId="{69055769-FFBB-4CAF-A58C-1D3DE0021B0D}" srcOrd="0" destOrd="0" presId="urn:microsoft.com/office/officeart/2008/layout/HorizontalMultiLevelHierarchy"/>
    <dgm:cxn modelId="{CD3B179D-D8CF-430D-8D69-CB36A9D6F57A}" type="presParOf" srcId="{653488FC-D700-442F-9FCE-C0F841DA0D23}" destId="{C9BE041A-AEFB-4A4F-A07A-6D9E74B7EE21}" srcOrd="0" destOrd="0" presId="urn:microsoft.com/office/officeart/2008/layout/HorizontalMultiLevelHierarchy"/>
    <dgm:cxn modelId="{C34DC70A-B2F1-46B1-8EAC-08F2996A43E8}" type="presParOf" srcId="{C9BE041A-AEFB-4A4F-A07A-6D9E74B7EE21}" destId="{9FDAB8FD-B319-4297-81F9-DE2C51A6167B}" srcOrd="0" destOrd="0" presId="urn:microsoft.com/office/officeart/2008/layout/HorizontalMultiLevelHierarchy"/>
    <dgm:cxn modelId="{5B2C3A6A-DCBC-4736-92C4-0DC5E3732026}" type="presParOf" srcId="{C9BE041A-AEFB-4A4F-A07A-6D9E74B7EE21}" destId="{5C40BEFC-B28A-4C16-80D2-4EA8C4FDFFBE}" srcOrd="1" destOrd="0" presId="urn:microsoft.com/office/officeart/2008/layout/HorizontalMultiLevelHierarchy"/>
    <dgm:cxn modelId="{1B22E5A3-049D-4022-98D5-2A1ADC97EF3F}" type="presParOf" srcId="{5C40BEFC-B28A-4C16-80D2-4EA8C4FDFFBE}" destId="{F11447F7-74AF-4672-8707-51AF7A206A74}" srcOrd="0" destOrd="0" presId="urn:microsoft.com/office/officeart/2008/layout/HorizontalMultiLevelHierarchy"/>
    <dgm:cxn modelId="{72557D4C-0074-4D82-BB7D-D6BC93BB7AD5}" type="presParOf" srcId="{F11447F7-74AF-4672-8707-51AF7A206A74}" destId="{32DD715B-0730-44AD-8076-EA75D596791F}" srcOrd="0" destOrd="0" presId="urn:microsoft.com/office/officeart/2008/layout/HorizontalMultiLevelHierarchy"/>
    <dgm:cxn modelId="{7C8FBF4B-A246-4155-8049-43F8F95E8AEC}" type="presParOf" srcId="{5C40BEFC-B28A-4C16-80D2-4EA8C4FDFFBE}" destId="{5B221E5D-89A6-477E-9DE9-7394FE2F4BD7}" srcOrd="1" destOrd="0" presId="urn:microsoft.com/office/officeart/2008/layout/HorizontalMultiLevelHierarchy"/>
    <dgm:cxn modelId="{51A19E6C-8BA4-4162-BBC3-95A4838AF6D9}" type="presParOf" srcId="{5B221E5D-89A6-477E-9DE9-7394FE2F4BD7}" destId="{69055769-FFBB-4CAF-A58C-1D3DE0021B0D}" srcOrd="0" destOrd="0" presId="urn:microsoft.com/office/officeart/2008/layout/HorizontalMultiLevelHierarchy"/>
    <dgm:cxn modelId="{06552E40-A3BB-4E06-B3CD-3E1DA17CB877}" type="presParOf" srcId="{5B221E5D-89A6-477E-9DE9-7394FE2F4BD7}" destId="{CB345D57-5949-4609-B7CE-781A7840EF61}" srcOrd="1" destOrd="0" presId="urn:microsoft.com/office/officeart/2008/layout/HorizontalMultiLevelHierarchy"/>
    <dgm:cxn modelId="{A19A70F1-C2B1-45BD-ADA1-206A6484378F}" type="presParOf" srcId="{CB345D57-5949-4609-B7CE-781A7840EF61}" destId="{B1646A8D-78A1-4A46-A4BE-EF0A23AA0BE0}" srcOrd="0" destOrd="0" presId="urn:microsoft.com/office/officeart/2008/layout/HorizontalMultiLevelHierarchy"/>
    <dgm:cxn modelId="{2B0F1D1D-5A99-4B03-A05F-D4D975D4EF9F}" type="presParOf" srcId="{B1646A8D-78A1-4A46-A4BE-EF0A23AA0BE0}" destId="{8909D32D-AE40-4DF7-BF27-F6922CF9371A}" srcOrd="0" destOrd="0" presId="urn:microsoft.com/office/officeart/2008/layout/HorizontalMultiLevelHierarchy"/>
    <dgm:cxn modelId="{2D1943EB-53AA-4BA6-8C55-945010CB1493}" type="presParOf" srcId="{CB345D57-5949-4609-B7CE-781A7840EF61}" destId="{933B79E7-362E-42C6-B5C2-05CDDAD1A722}" srcOrd="1" destOrd="0" presId="urn:microsoft.com/office/officeart/2008/layout/HorizontalMultiLevelHierarchy"/>
    <dgm:cxn modelId="{9CC791C6-B193-4198-AE89-38CE3EC212D6}" type="presParOf" srcId="{933B79E7-362E-42C6-B5C2-05CDDAD1A722}" destId="{900CBC89-2D90-44F9-9F1E-110EE70176F0}" srcOrd="0" destOrd="0" presId="urn:microsoft.com/office/officeart/2008/layout/HorizontalMultiLevelHierarchy"/>
    <dgm:cxn modelId="{C838F61E-73E7-4E8F-A4F3-57EC7521D360}" type="presParOf" srcId="{933B79E7-362E-42C6-B5C2-05CDDAD1A722}" destId="{1F46A3A4-749D-4524-BF30-C58213283CBA}" srcOrd="1" destOrd="0" presId="urn:microsoft.com/office/officeart/2008/layout/HorizontalMultiLevelHierarchy"/>
    <dgm:cxn modelId="{D931762D-E9C0-4B8C-B065-98C66C9C8B96}" type="presParOf" srcId="{5C40BEFC-B28A-4C16-80D2-4EA8C4FDFFBE}" destId="{FE6C9F74-4C22-4BEB-BB46-A1ABAAD2E601}" srcOrd="2" destOrd="0" presId="urn:microsoft.com/office/officeart/2008/layout/HorizontalMultiLevelHierarchy"/>
    <dgm:cxn modelId="{A7CD0E68-ECD0-4DE4-8321-BC6669E6BAC6}" type="presParOf" srcId="{FE6C9F74-4C22-4BEB-BB46-A1ABAAD2E601}" destId="{3281FA51-C187-401C-A96F-E2BDB07F97B6}" srcOrd="0" destOrd="0" presId="urn:microsoft.com/office/officeart/2008/layout/HorizontalMultiLevelHierarchy"/>
    <dgm:cxn modelId="{B868A2A8-5E1F-4BF5-8034-9BEFC503EE30}" type="presParOf" srcId="{5C40BEFC-B28A-4C16-80D2-4EA8C4FDFFBE}" destId="{7684E168-5DFE-4A19-877D-1C15A44C2545}" srcOrd="3" destOrd="0" presId="urn:microsoft.com/office/officeart/2008/layout/HorizontalMultiLevelHierarchy"/>
    <dgm:cxn modelId="{3B0A43F8-31D1-4BBC-9AC9-B0FF1C6A26E4}" type="presParOf" srcId="{7684E168-5DFE-4A19-877D-1C15A44C2545}" destId="{79953979-AD2C-4504-83DF-E0F7E85C3FF5}" srcOrd="0" destOrd="0" presId="urn:microsoft.com/office/officeart/2008/layout/HorizontalMultiLevelHierarchy"/>
    <dgm:cxn modelId="{B1158DCE-97F0-4B1F-ABDB-0DECF02DD022}" type="presParOf" srcId="{7684E168-5DFE-4A19-877D-1C15A44C2545}" destId="{E328C9EC-BD6A-40BB-9E4C-D2BBCADF2682}" srcOrd="1" destOrd="0" presId="urn:microsoft.com/office/officeart/2008/layout/HorizontalMultiLevelHierarchy"/>
    <dgm:cxn modelId="{8701969A-683D-452A-B909-11E738601AF8}" type="presParOf" srcId="{E328C9EC-BD6A-40BB-9E4C-D2BBCADF2682}" destId="{55E93CC3-3725-4242-8D9E-49A29EA747E8}" srcOrd="0" destOrd="0" presId="urn:microsoft.com/office/officeart/2008/layout/HorizontalMultiLevelHierarchy"/>
    <dgm:cxn modelId="{0010B99C-7BCE-4618-B18B-B47818F81BEB}" type="presParOf" srcId="{55E93CC3-3725-4242-8D9E-49A29EA747E8}" destId="{EC6984F1-B29F-43F4-9D92-8C8F7675F252}" srcOrd="0" destOrd="0" presId="urn:microsoft.com/office/officeart/2008/layout/HorizontalMultiLevelHierarchy"/>
    <dgm:cxn modelId="{C4A67A8B-80A3-4D60-9834-D597EF43579F}" type="presParOf" srcId="{E328C9EC-BD6A-40BB-9E4C-D2BBCADF2682}" destId="{366857F2-25A8-4697-99DC-5D3FEDFA0D5B}" srcOrd="1" destOrd="0" presId="urn:microsoft.com/office/officeart/2008/layout/HorizontalMultiLevelHierarchy"/>
    <dgm:cxn modelId="{43316616-5F20-41BA-A79C-D807C09B62B7}" type="presParOf" srcId="{366857F2-25A8-4697-99DC-5D3FEDFA0D5B}" destId="{F69FC633-3F68-4ECC-9CA0-EE0A7BDC9581}" srcOrd="0" destOrd="0" presId="urn:microsoft.com/office/officeart/2008/layout/HorizontalMultiLevelHierarchy"/>
    <dgm:cxn modelId="{6AE4FF87-AAF4-4F39-AD11-6D3C83F7E779}" type="presParOf" srcId="{366857F2-25A8-4697-99DC-5D3FEDFA0D5B}" destId="{4028F5A0-5FFB-4FDF-A9BC-A1E10831C67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289A5-CD80-4FE8-A3F4-B69E6386F8CA}">
      <dsp:nvSpPr>
        <dsp:cNvPr id="0" name=""/>
        <dsp:cNvSpPr/>
      </dsp:nvSpPr>
      <dsp:spPr>
        <a:xfrm>
          <a:off x="0" y="63581"/>
          <a:ext cx="81280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bg1">
                  <a:lumMod val="10000"/>
                </a:schemeClr>
              </a:solidFill>
            </a:rPr>
            <a:t>HDMI Y VGA:</a:t>
          </a:r>
          <a:endParaRPr lang="es-PE" sz="1400" b="1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27415" y="90996"/>
        <a:ext cx="8073170" cy="506770"/>
      </dsp:txXfrm>
    </dsp:sp>
    <dsp:sp modelId="{BA296D5D-23B7-41FB-ADFB-FC07388C0C2E}">
      <dsp:nvSpPr>
        <dsp:cNvPr id="0" name=""/>
        <dsp:cNvSpPr/>
      </dsp:nvSpPr>
      <dsp:spPr>
        <a:xfrm>
          <a:off x="0" y="624933"/>
          <a:ext cx="8128000" cy="4968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b="0" i="0" kern="1200" dirty="0">
              <a:solidFill>
                <a:srgbClr val="000000"/>
              </a:solidFill>
            </a:rPr>
            <a:t>Para que el DVR sea conectado a una tv y/o un monitor y así puedan proyectar los videos recibidos por las cámaras.</a:t>
          </a:r>
          <a:endParaRPr lang="es-PE" sz="1200" kern="1200" dirty="0">
            <a:solidFill>
              <a:srgbClr val="000000"/>
            </a:solidFill>
          </a:endParaRPr>
        </a:p>
      </dsp:txBody>
      <dsp:txXfrm>
        <a:off x="0" y="624933"/>
        <a:ext cx="8128000" cy="496800"/>
      </dsp:txXfrm>
    </dsp:sp>
    <dsp:sp modelId="{6A93DDAF-BFEB-4D84-9817-642DD3D77F2C}">
      <dsp:nvSpPr>
        <dsp:cNvPr id="0" name=""/>
        <dsp:cNvSpPr/>
      </dsp:nvSpPr>
      <dsp:spPr>
        <a:xfrm>
          <a:off x="0" y="1121733"/>
          <a:ext cx="81280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>
              <a:solidFill>
                <a:schemeClr val="bg1">
                  <a:lumMod val="10000"/>
                </a:schemeClr>
              </a:solidFill>
            </a:rPr>
            <a:t>SALIDA RJ45 O DE ETHERNET:</a:t>
          </a:r>
          <a:endParaRPr lang="es-PE" sz="1400" b="1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27415" y="1149148"/>
        <a:ext cx="8073170" cy="506770"/>
      </dsp:txXfrm>
    </dsp:sp>
    <dsp:sp modelId="{6E633B4A-18CC-42C1-89CA-2D66A98BAA88}">
      <dsp:nvSpPr>
        <dsp:cNvPr id="0" name=""/>
        <dsp:cNvSpPr/>
      </dsp:nvSpPr>
      <dsp:spPr>
        <a:xfrm>
          <a:off x="0" y="1683333"/>
          <a:ext cx="8128000" cy="4968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b="0" i="0" kern="1200" dirty="0">
              <a:solidFill>
                <a:srgbClr val="000000"/>
              </a:solidFill>
            </a:rPr>
            <a:t>Permite conectar nuestro DVR con un modem o </a:t>
          </a:r>
          <a:r>
            <a:rPr lang="es-ES" sz="1200" b="0" i="0" kern="1200" dirty="0" err="1">
              <a:solidFill>
                <a:srgbClr val="000000"/>
              </a:solidFill>
            </a:rPr>
            <a:t>router</a:t>
          </a:r>
          <a:r>
            <a:rPr lang="es-ES" sz="1200" b="0" i="0" kern="1200" dirty="0">
              <a:solidFill>
                <a:srgbClr val="000000"/>
              </a:solidFill>
            </a:rPr>
            <a:t> de internet. Con ello, el DVR se encuentra en internet y así podremos vincularlo con nuestros teléfonos.</a:t>
          </a:r>
          <a:endParaRPr lang="es-PE" sz="1200" kern="1200" dirty="0">
            <a:solidFill>
              <a:srgbClr val="000000"/>
            </a:solidFill>
          </a:endParaRPr>
        </a:p>
      </dsp:txBody>
      <dsp:txXfrm>
        <a:off x="0" y="1683333"/>
        <a:ext cx="8128000" cy="496800"/>
      </dsp:txXfrm>
    </dsp:sp>
    <dsp:sp modelId="{9CC7C48A-614D-43E5-A675-9427B8B9D9AC}">
      <dsp:nvSpPr>
        <dsp:cNvPr id="0" name=""/>
        <dsp:cNvSpPr/>
      </dsp:nvSpPr>
      <dsp:spPr>
        <a:xfrm>
          <a:off x="0" y="2180133"/>
          <a:ext cx="81280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0000"/>
              </a:solidFill>
            </a:rPr>
            <a:t>PUERTOS USB:</a:t>
          </a:r>
          <a:endParaRPr lang="es-PE" sz="1400" b="1" kern="1200" dirty="0">
            <a:solidFill>
              <a:srgbClr val="000000"/>
            </a:solidFill>
          </a:endParaRPr>
        </a:p>
      </dsp:txBody>
      <dsp:txXfrm>
        <a:off x="27415" y="2207548"/>
        <a:ext cx="8073170" cy="506770"/>
      </dsp:txXfrm>
    </dsp:sp>
    <dsp:sp modelId="{4D6F970E-F94C-4F16-A292-361A4E78D81F}">
      <dsp:nvSpPr>
        <dsp:cNvPr id="0" name=""/>
        <dsp:cNvSpPr/>
      </dsp:nvSpPr>
      <dsp:spPr>
        <a:xfrm>
          <a:off x="0" y="2741733"/>
          <a:ext cx="8128000" cy="4968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b="0" i="0" kern="1200" dirty="0">
              <a:solidFill>
                <a:srgbClr val="000000"/>
              </a:solidFill>
            </a:rPr>
            <a:t>Por lo menos dos puertos de USB encuentras en los </a:t>
          </a:r>
          <a:r>
            <a:rPr lang="es-ES" sz="1200" b="0" i="0" kern="1200" dirty="0" err="1">
              <a:solidFill>
                <a:srgbClr val="000000"/>
              </a:solidFill>
            </a:rPr>
            <a:t>DVRs</a:t>
          </a:r>
          <a:r>
            <a:rPr lang="es-ES" sz="1200" b="0" i="0" kern="1200" dirty="0">
              <a:solidFill>
                <a:srgbClr val="000000"/>
              </a:solidFill>
            </a:rPr>
            <a:t> que sirven para la conexión de un mouse que permite controlar el dispositivo y el de un USB para almacenar las grabaciones.</a:t>
          </a:r>
          <a:endParaRPr lang="es-PE" sz="1200" kern="1200" dirty="0">
            <a:solidFill>
              <a:srgbClr val="000000"/>
            </a:solidFill>
          </a:endParaRPr>
        </a:p>
      </dsp:txBody>
      <dsp:txXfrm>
        <a:off x="0" y="2741733"/>
        <a:ext cx="8128000" cy="496800"/>
      </dsp:txXfrm>
    </dsp:sp>
    <dsp:sp modelId="{FB1488C5-145D-4FF9-A200-57CE44ED5F70}">
      <dsp:nvSpPr>
        <dsp:cNvPr id="0" name=""/>
        <dsp:cNvSpPr/>
      </dsp:nvSpPr>
      <dsp:spPr>
        <a:xfrm>
          <a:off x="0" y="3238533"/>
          <a:ext cx="81280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bg1">
                  <a:lumMod val="10000"/>
                </a:schemeClr>
              </a:solidFill>
            </a:rPr>
            <a:t>ENTRADA DE AUDIO:</a:t>
          </a:r>
        </a:p>
      </dsp:txBody>
      <dsp:txXfrm>
        <a:off x="27415" y="3265948"/>
        <a:ext cx="8073170" cy="506770"/>
      </dsp:txXfrm>
    </dsp:sp>
    <dsp:sp modelId="{45BEDB3E-81E6-4BF7-8EB8-231DB6533BFB}">
      <dsp:nvSpPr>
        <dsp:cNvPr id="0" name=""/>
        <dsp:cNvSpPr/>
      </dsp:nvSpPr>
      <dsp:spPr>
        <a:xfrm>
          <a:off x="0" y="3800133"/>
          <a:ext cx="8128000" cy="4968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b="0" i="0" kern="1200" dirty="0">
              <a:solidFill>
                <a:srgbClr val="000000"/>
              </a:solidFill>
            </a:rPr>
            <a:t>Sirve para conectar un micrófono al sistema de cámaras, se hace mediante cable UTP y conectores BNC.</a:t>
          </a:r>
          <a:endParaRPr lang="es-ES" sz="1200" kern="1200" dirty="0">
            <a:solidFill>
              <a:srgbClr val="000000"/>
            </a:solidFill>
          </a:endParaRPr>
        </a:p>
      </dsp:txBody>
      <dsp:txXfrm>
        <a:off x="0" y="3800133"/>
        <a:ext cx="8128000" cy="496800"/>
      </dsp:txXfrm>
    </dsp:sp>
    <dsp:sp modelId="{AE843511-309F-4758-B906-8F7F8B850127}">
      <dsp:nvSpPr>
        <dsp:cNvPr id="0" name=""/>
        <dsp:cNvSpPr/>
      </dsp:nvSpPr>
      <dsp:spPr>
        <a:xfrm>
          <a:off x="0" y="4296933"/>
          <a:ext cx="81280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chemeClr val="bg1">
                  <a:lumMod val="10000"/>
                </a:schemeClr>
              </a:solidFill>
            </a:rPr>
            <a:t>PUERTO PTZ:</a:t>
          </a:r>
        </a:p>
      </dsp:txBody>
      <dsp:txXfrm>
        <a:off x="27415" y="4324348"/>
        <a:ext cx="8073170" cy="506770"/>
      </dsp:txXfrm>
    </dsp:sp>
    <dsp:sp modelId="{9B2D2B20-89E7-421A-83CF-CC6FBCE7D5B1}">
      <dsp:nvSpPr>
        <dsp:cNvPr id="0" name=""/>
        <dsp:cNvSpPr/>
      </dsp:nvSpPr>
      <dsp:spPr>
        <a:xfrm>
          <a:off x="0" y="4858533"/>
          <a:ext cx="8128000" cy="496800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b="0" i="0" kern="1200" dirty="0">
              <a:solidFill>
                <a:srgbClr val="000000"/>
              </a:solidFill>
            </a:rPr>
            <a:t>Las cámaras PTZ son usadas sobre todo en seguridad ciudadana porque tienen la capacidad de hacer giros de 360° con zoom a larga distancia sin perder la nitidez del video</a:t>
          </a:r>
          <a:endParaRPr lang="es-ES" sz="1200" kern="1200" dirty="0">
            <a:solidFill>
              <a:srgbClr val="000000"/>
            </a:solidFill>
          </a:endParaRPr>
        </a:p>
      </dsp:txBody>
      <dsp:txXfrm>
        <a:off x="0" y="4858533"/>
        <a:ext cx="8128000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6466A-230D-4540-9398-31622E37A8F1}">
      <dsp:nvSpPr>
        <dsp:cNvPr id="0" name=""/>
        <dsp:cNvSpPr/>
      </dsp:nvSpPr>
      <dsp:spPr>
        <a:xfrm>
          <a:off x="-3775032" y="-583862"/>
          <a:ext cx="4530876" cy="4530876"/>
        </a:xfrm>
        <a:prstGeom prst="blockArc">
          <a:avLst>
            <a:gd name="adj1" fmla="val 18900000"/>
            <a:gd name="adj2" fmla="val 2700000"/>
            <a:gd name="adj3" fmla="val 47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0CE9C-C33A-4E68-9EB5-38E7E0A5C533}">
      <dsp:nvSpPr>
        <dsp:cNvPr id="0" name=""/>
        <dsp:cNvSpPr/>
      </dsp:nvSpPr>
      <dsp:spPr>
        <a:xfrm>
          <a:off x="618231" y="480459"/>
          <a:ext cx="4068546" cy="96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62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 dirty="0">
              <a:solidFill>
                <a:srgbClr val="19191A"/>
              </a:solidFill>
              <a:effectLst/>
              <a:latin typeface="Open Sans" panose="020B0606030504020204" pitchFamily="34" charset="0"/>
            </a:rPr>
            <a:t>Conexión de </a:t>
          </a:r>
          <a:r>
            <a:rPr lang="es-ES" sz="2000" b="1" kern="1200" dirty="0">
              <a:solidFill>
                <a:srgbClr val="19191A"/>
              </a:solidFill>
              <a:latin typeface="Open Sans" panose="020B0606030504020204" pitchFamily="34" charset="0"/>
            </a:rPr>
            <a:t>NVR POE </a:t>
          </a:r>
          <a:r>
            <a:rPr lang="es-ES" sz="2000" b="1" i="0" kern="1200" dirty="0">
              <a:solidFill>
                <a:srgbClr val="19191A"/>
              </a:solidFill>
              <a:effectLst/>
              <a:latin typeface="Open Sans" panose="020B0606030504020204" pitchFamily="34" charset="0"/>
            </a:rPr>
            <a:t>para cámaras IP POE</a:t>
          </a:r>
          <a:endParaRPr lang="es-PE" sz="2000" kern="1200" dirty="0"/>
        </a:p>
      </dsp:txBody>
      <dsp:txXfrm>
        <a:off x="618231" y="480459"/>
        <a:ext cx="4068546" cy="960785"/>
      </dsp:txXfrm>
    </dsp:sp>
    <dsp:sp modelId="{5EA122AC-CDD3-4F7E-9AF9-9BE73BB2E64B}">
      <dsp:nvSpPr>
        <dsp:cNvPr id="0" name=""/>
        <dsp:cNvSpPr/>
      </dsp:nvSpPr>
      <dsp:spPr>
        <a:xfrm>
          <a:off x="17740" y="360361"/>
          <a:ext cx="1200981" cy="1200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FAF12-2604-499F-8441-EEF50B0040AB}">
      <dsp:nvSpPr>
        <dsp:cNvPr id="0" name=""/>
        <dsp:cNvSpPr/>
      </dsp:nvSpPr>
      <dsp:spPr>
        <a:xfrm>
          <a:off x="618231" y="1921906"/>
          <a:ext cx="4068546" cy="96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62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rgbClr val="000000"/>
              </a:solidFill>
            </a:rPr>
            <a:t>Conexión de NVR con switch POE para Cámaras IP POE</a:t>
          </a:r>
          <a:endParaRPr lang="es-PE" sz="2000" b="1" kern="1200" dirty="0">
            <a:solidFill>
              <a:srgbClr val="000000"/>
            </a:solidFill>
          </a:endParaRPr>
        </a:p>
      </dsp:txBody>
      <dsp:txXfrm>
        <a:off x="618231" y="1921906"/>
        <a:ext cx="4068546" cy="960785"/>
      </dsp:txXfrm>
    </dsp:sp>
    <dsp:sp modelId="{24AB3636-1A79-439B-A701-BEDC8B8D6D94}">
      <dsp:nvSpPr>
        <dsp:cNvPr id="0" name=""/>
        <dsp:cNvSpPr/>
      </dsp:nvSpPr>
      <dsp:spPr>
        <a:xfrm>
          <a:off x="17740" y="1801808"/>
          <a:ext cx="1200981" cy="1200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93CC3-3725-4242-8D9E-49A29EA747E8}">
      <dsp:nvSpPr>
        <dsp:cNvPr id="0" name=""/>
        <dsp:cNvSpPr/>
      </dsp:nvSpPr>
      <dsp:spPr>
        <a:xfrm>
          <a:off x="4993430" y="3445305"/>
          <a:ext cx="6760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003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314531" y="3474124"/>
        <a:ext cx="33800" cy="33800"/>
      </dsp:txXfrm>
    </dsp:sp>
    <dsp:sp modelId="{FE6C9F74-4C22-4BEB-BB46-A1ABAAD2E601}">
      <dsp:nvSpPr>
        <dsp:cNvPr id="0" name=""/>
        <dsp:cNvSpPr/>
      </dsp:nvSpPr>
      <dsp:spPr>
        <a:xfrm>
          <a:off x="1044039" y="2640531"/>
          <a:ext cx="658231" cy="850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115" y="0"/>
              </a:lnTo>
              <a:lnTo>
                <a:pt x="329115" y="850493"/>
              </a:lnTo>
              <a:lnTo>
                <a:pt x="658231" y="8504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346269" y="3038891"/>
        <a:ext cx="53772" cy="53772"/>
      </dsp:txXfrm>
    </dsp:sp>
    <dsp:sp modelId="{B1646A8D-78A1-4A46-A4BE-EF0A23AA0BE0}">
      <dsp:nvSpPr>
        <dsp:cNvPr id="0" name=""/>
        <dsp:cNvSpPr/>
      </dsp:nvSpPr>
      <dsp:spPr>
        <a:xfrm>
          <a:off x="4993430" y="1744317"/>
          <a:ext cx="658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8231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5306090" y="1773582"/>
        <a:ext cx="32911" cy="32911"/>
      </dsp:txXfrm>
    </dsp:sp>
    <dsp:sp modelId="{F11447F7-74AF-4672-8707-51AF7A206A74}">
      <dsp:nvSpPr>
        <dsp:cNvPr id="0" name=""/>
        <dsp:cNvSpPr/>
      </dsp:nvSpPr>
      <dsp:spPr>
        <a:xfrm>
          <a:off x="1044039" y="1790037"/>
          <a:ext cx="658231" cy="850493"/>
        </a:xfrm>
        <a:custGeom>
          <a:avLst/>
          <a:gdLst/>
          <a:ahLst/>
          <a:cxnLst/>
          <a:rect l="0" t="0" r="0" b="0"/>
          <a:pathLst>
            <a:path>
              <a:moveTo>
                <a:pt x="0" y="850493"/>
              </a:moveTo>
              <a:lnTo>
                <a:pt x="329115" y="850493"/>
              </a:lnTo>
              <a:lnTo>
                <a:pt x="329115" y="0"/>
              </a:lnTo>
              <a:lnTo>
                <a:pt x="65823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346269" y="2188398"/>
        <a:ext cx="53772" cy="53772"/>
      </dsp:txXfrm>
    </dsp:sp>
    <dsp:sp modelId="{9FDAB8FD-B319-4297-81F9-DE2C51A6167B}">
      <dsp:nvSpPr>
        <dsp:cNvPr id="0" name=""/>
        <dsp:cNvSpPr/>
      </dsp:nvSpPr>
      <dsp:spPr>
        <a:xfrm rot="16200000">
          <a:off x="-2098192" y="2138830"/>
          <a:ext cx="5281063" cy="1003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b="1" kern="1200" dirty="0"/>
            <a:t>TECNOLOGÍAS</a:t>
          </a:r>
          <a:endParaRPr lang="es-PE" sz="5800" kern="1200" dirty="0"/>
        </a:p>
      </dsp:txBody>
      <dsp:txXfrm>
        <a:off x="-2098192" y="2138830"/>
        <a:ext cx="5281063" cy="1003401"/>
      </dsp:txXfrm>
    </dsp:sp>
    <dsp:sp modelId="{69055769-FFBB-4CAF-A58C-1D3DE0021B0D}">
      <dsp:nvSpPr>
        <dsp:cNvPr id="0" name=""/>
        <dsp:cNvSpPr/>
      </dsp:nvSpPr>
      <dsp:spPr>
        <a:xfrm>
          <a:off x="1702271" y="1288336"/>
          <a:ext cx="3291158" cy="1003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kern="1200" dirty="0"/>
            <a:t>ANÁLOGA</a:t>
          </a:r>
          <a:endParaRPr lang="es-PE" sz="3600" b="1" kern="1200" dirty="0"/>
        </a:p>
      </dsp:txBody>
      <dsp:txXfrm>
        <a:off x="1702271" y="1288336"/>
        <a:ext cx="3291158" cy="1003401"/>
      </dsp:txXfrm>
    </dsp:sp>
    <dsp:sp modelId="{900CBC89-2D90-44F9-9F1E-110EE70176F0}">
      <dsp:nvSpPr>
        <dsp:cNvPr id="0" name=""/>
        <dsp:cNvSpPr/>
      </dsp:nvSpPr>
      <dsp:spPr>
        <a:xfrm>
          <a:off x="5651661" y="1064829"/>
          <a:ext cx="3381632" cy="1450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000000"/>
              </a:solidFill>
            </a:rPr>
            <a:t>Capturan el video y lo tranfieren directamente por un DVR (Digital Video Recorder) a traves de un cable coaxial o de par trenzado (UTP). El DVR convierte el video de señales analógicas a digitales, comprime el archivo y lo almacena en un disco duro.</a:t>
          </a:r>
          <a:endParaRPr lang="es-PE" sz="1000" kern="1200" dirty="0">
            <a:solidFill>
              <a:srgbClr val="000000"/>
            </a:solidFill>
          </a:endParaRPr>
        </a:p>
      </dsp:txBody>
      <dsp:txXfrm>
        <a:off x="5651661" y="1064829"/>
        <a:ext cx="3381632" cy="1450417"/>
      </dsp:txXfrm>
    </dsp:sp>
    <dsp:sp modelId="{79953979-AD2C-4504-83DF-E0F7E85C3FF5}">
      <dsp:nvSpPr>
        <dsp:cNvPr id="0" name=""/>
        <dsp:cNvSpPr/>
      </dsp:nvSpPr>
      <dsp:spPr>
        <a:xfrm>
          <a:off x="1702271" y="2989324"/>
          <a:ext cx="3291158" cy="1003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kern="1200" dirty="0"/>
            <a:t>IP</a:t>
          </a:r>
          <a:endParaRPr lang="es-PE" sz="3600" b="1" kern="1200" dirty="0"/>
        </a:p>
      </dsp:txBody>
      <dsp:txXfrm>
        <a:off x="1702271" y="2989324"/>
        <a:ext cx="3291158" cy="1003401"/>
      </dsp:txXfrm>
    </dsp:sp>
    <dsp:sp modelId="{F69FC633-3F68-4ECC-9CA0-EE0A7BDC9581}">
      <dsp:nvSpPr>
        <dsp:cNvPr id="0" name=""/>
        <dsp:cNvSpPr/>
      </dsp:nvSpPr>
      <dsp:spPr>
        <a:xfrm>
          <a:off x="5669434" y="2766097"/>
          <a:ext cx="3381665" cy="1449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srgbClr val="000000"/>
              </a:solidFill>
            </a:rPr>
            <a:t>Transfieren el video digitalmente a través de una red y se conectan a un grabador NVR mediante un cable de red, a traces de un conmutador de red (Switch). Como cada cámara IP tiene su propia dirección IP, las cámaras se pueden encontrar y transmitir por la red.</a:t>
          </a:r>
          <a:endParaRPr lang="es-PE" sz="1000" kern="1200" dirty="0">
            <a:solidFill>
              <a:srgbClr val="000000"/>
            </a:solidFill>
          </a:endParaRPr>
        </a:p>
      </dsp:txBody>
      <dsp:txXfrm>
        <a:off x="5669434" y="2766097"/>
        <a:ext cx="3381665" cy="144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42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8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36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4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9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110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930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60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0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86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1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4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8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4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7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F45-AD7E-414C-B72B-C459C255F505}" type="datetimeFigureOut">
              <a:rPr lang="es-PE" smtClean="0"/>
              <a:t>12/09/2023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838B70-7863-4C42-BCB0-03EB3D1E21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3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c1BYMzUes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B8DA2-4B40-694C-B9E7-18944DB9C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874" y="616235"/>
            <a:ext cx="6004845" cy="106586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0000"/>
                </a:solidFill>
                <a:latin typeface="Cooper Black" panose="0208090404030B020404" pitchFamily="18" charset="0"/>
              </a:rPr>
              <a:t>CAPACITACIÓN</a:t>
            </a:r>
            <a:endParaRPr lang="es-PE" dirty="0"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908CF-C35B-6025-E259-FC499516E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816" y="2334421"/>
            <a:ext cx="5329728" cy="1571007"/>
          </a:xfrm>
        </p:spPr>
        <p:txBody>
          <a:bodyPr>
            <a:noAutofit/>
          </a:bodyPr>
          <a:lstStyle/>
          <a:p>
            <a:r>
              <a:rPr lang="es-ES" sz="5000" dirty="0">
                <a:solidFill>
                  <a:srgbClr val="C00000"/>
                </a:solidFill>
                <a:latin typeface="Arial Black" panose="020B0A04020102020204" pitchFamily="34" charset="0"/>
              </a:rPr>
              <a:t>CÁMARAS DE SEGURIDAD</a:t>
            </a:r>
            <a:endParaRPr lang="es-PE" sz="5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25B433-33EA-B117-ECB5-213CDC538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6" t="15559" r="11437" b="7498"/>
          <a:stretch/>
        </p:blipFill>
        <p:spPr>
          <a:xfrm>
            <a:off x="8172627" y="400912"/>
            <a:ext cx="3649054" cy="27190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B63C8D-441D-9E5B-4DEA-316E04A3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89" y="4981227"/>
            <a:ext cx="540339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8993FA4-7ADB-CD65-CC92-2F37735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455" y="671578"/>
            <a:ext cx="7019090" cy="1044938"/>
          </a:xfrm>
        </p:spPr>
        <p:txBody>
          <a:bodyPr>
            <a:noAutofit/>
          </a:bodyPr>
          <a:lstStyle/>
          <a:p>
            <a:r>
              <a:rPr lang="es-ES" sz="5000" dirty="0">
                <a:solidFill>
                  <a:srgbClr val="000000"/>
                </a:solidFill>
                <a:latin typeface="Batuphat Script" pitchFamily="50" charset="0"/>
              </a:rPr>
              <a:t>Cámaras de Seguridad</a:t>
            </a:r>
            <a:endParaRPr lang="es-PE" sz="5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A41066-6CE8-DF55-44B4-2C9FD3EF8F4F}"/>
              </a:ext>
            </a:extLst>
          </p:cNvPr>
          <p:cNvSpPr txBox="1"/>
          <p:nvPr/>
        </p:nvSpPr>
        <p:spPr>
          <a:xfrm>
            <a:off x="683654" y="1716516"/>
            <a:ext cx="3789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/>
              <a:t>MARCAS PRINCIPALES:</a:t>
            </a:r>
            <a:endParaRPr lang="es-PE" sz="2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2DDD28-D1B6-1ACB-4FEB-75FE2440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210" y="1530220"/>
            <a:ext cx="4115237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2BA708-2CE8-97EC-F458-C9A736B4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96" y="2388094"/>
            <a:ext cx="3588572" cy="144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246AA88-D6FC-1E01-477C-32D83A26E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460" y="2475732"/>
            <a:ext cx="3780000" cy="144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7E1E979-70BE-0FDC-BCF8-5463BAB89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46" y="4088979"/>
            <a:ext cx="2714904" cy="144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0033A70-E0F1-AA50-5BDD-A09B357CA0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292"/>
          <a:stretch/>
        </p:blipFill>
        <p:spPr>
          <a:xfrm>
            <a:off x="4626436" y="3293210"/>
            <a:ext cx="3705024" cy="126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7F04F4C-30AD-B19A-E9D9-64BE12560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702" y="4650688"/>
            <a:ext cx="4180909" cy="1260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0AD8F49-8A3D-447C-C041-F8A762CB71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0001" y="5074917"/>
            <a:ext cx="38284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8993FA4-7ADB-CD65-CC92-2F37735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455" y="671578"/>
            <a:ext cx="7019090" cy="1044938"/>
          </a:xfrm>
        </p:spPr>
        <p:txBody>
          <a:bodyPr>
            <a:noAutofit/>
          </a:bodyPr>
          <a:lstStyle/>
          <a:p>
            <a:r>
              <a:rPr lang="es-ES" sz="5000" dirty="0">
                <a:solidFill>
                  <a:srgbClr val="000000"/>
                </a:solidFill>
                <a:latin typeface="Batuphat Script" pitchFamily="50" charset="0"/>
              </a:rPr>
              <a:t>Cámaras de Seguridad</a:t>
            </a:r>
            <a:endParaRPr lang="es-PE" sz="5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06375C5-F7E5-FAEC-1F29-26DFA95AA490}"/>
              </a:ext>
            </a:extLst>
          </p:cNvPr>
          <p:cNvGraphicFramePr/>
          <p:nvPr/>
        </p:nvGraphicFramePr>
        <p:xfrm>
          <a:off x="2031999" y="1439333"/>
          <a:ext cx="9073965" cy="528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418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8993FA4-7ADB-CD65-CC92-2F37735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455" y="628935"/>
            <a:ext cx="7019090" cy="1044938"/>
          </a:xfrm>
        </p:spPr>
        <p:txBody>
          <a:bodyPr>
            <a:noAutofit/>
          </a:bodyPr>
          <a:lstStyle/>
          <a:p>
            <a:r>
              <a:rPr lang="es-ES" sz="5000" dirty="0">
                <a:solidFill>
                  <a:srgbClr val="000000"/>
                </a:solidFill>
                <a:latin typeface="Batuphat Script" pitchFamily="50" charset="0"/>
              </a:rPr>
              <a:t>Cámaras de Seguridad</a:t>
            </a:r>
            <a:endParaRPr lang="es-PE" sz="5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3D6633E-D4FC-B4D7-B5CC-CD7D17A646B8}"/>
              </a:ext>
            </a:extLst>
          </p:cNvPr>
          <p:cNvSpPr/>
          <p:nvPr/>
        </p:nvSpPr>
        <p:spPr>
          <a:xfrm>
            <a:off x="512125" y="1463964"/>
            <a:ext cx="3343563" cy="10449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>
                <a:solidFill>
                  <a:schemeClr val="accent2">
                    <a:lumMod val="75000"/>
                  </a:schemeClr>
                </a:solidFill>
              </a:rPr>
              <a:t>TIPOS:</a:t>
            </a:r>
            <a:endParaRPr lang="es-P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A8141D4-AF9F-F621-6B4F-A01AD736852B}"/>
              </a:ext>
            </a:extLst>
          </p:cNvPr>
          <p:cNvSpPr/>
          <p:nvPr/>
        </p:nvSpPr>
        <p:spPr>
          <a:xfrm>
            <a:off x="918526" y="2814781"/>
            <a:ext cx="2540000" cy="122843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accent2">
                    <a:lumMod val="75000"/>
                  </a:schemeClr>
                </a:solidFill>
              </a:rPr>
              <a:t>DOMO</a:t>
            </a:r>
            <a:endParaRPr lang="es-P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ángulo: esquinas superiores redondeadas 12">
            <a:extLst>
              <a:ext uri="{FF2B5EF4-FFF2-40B4-BE49-F238E27FC236}">
                <a16:creationId xmlns:a16="http://schemas.microsoft.com/office/drawing/2014/main" id="{85202D0A-4507-A1FC-07B3-719E9AE858DF}"/>
              </a:ext>
            </a:extLst>
          </p:cNvPr>
          <p:cNvSpPr/>
          <p:nvPr/>
        </p:nvSpPr>
        <p:spPr>
          <a:xfrm>
            <a:off x="5168240" y="2080490"/>
            <a:ext cx="6105234" cy="1106916"/>
          </a:xfrm>
          <a:prstGeom prst="round2Same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s-ES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Son cámaras que se instalan fundamentalmente en el techo de INTERIORES, aunque en algunos casos las podemos encontrar en exteriores.</a:t>
            </a:r>
            <a:endParaRPr lang="es-PE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A4A9DD3F-AAFC-492F-5930-BB8E9C6427AD}"/>
              </a:ext>
            </a:extLst>
          </p:cNvPr>
          <p:cNvSpPr/>
          <p:nvPr/>
        </p:nvSpPr>
        <p:spPr>
          <a:xfrm>
            <a:off x="6345379" y="3353522"/>
            <a:ext cx="4904509" cy="868218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Font Main"/>
              </a:rPr>
              <a:t> </a:t>
            </a:r>
            <a:r>
              <a:rPr lang="es-ES" sz="1400" b="1" i="0" u="sng" dirty="0">
                <a:solidFill>
                  <a:srgbClr val="000000"/>
                </a:solidFill>
                <a:effectLst/>
                <a:latin typeface="+mj-lt"/>
              </a:rPr>
              <a:t>Convencional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+mj-lt"/>
              </a:rPr>
              <a:t>: Su visión es unidireccional y tiene un aspecto semiesférico. </a:t>
            </a:r>
            <a:endParaRPr lang="es-PE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A138F86D-001B-F18C-3F51-8A96009AA1A6}"/>
              </a:ext>
            </a:extLst>
          </p:cNvPr>
          <p:cNvSpPr/>
          <p:nvPr/>
        </p:nvSpPr>
        <p:spPr>
          <a:xfrm>
            <a:off x="6345379" y="4387856"/>
            <a:ext cx="4904509" cy="1106915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400" b="1" i="0" u="sng" dirty="0">
                <a:solidFill>
                  <a:srgbClr val="000000"/>
                </a:solidFill>
                <a:effectLst/>
                <a:latin typeface="+mj-lt"/>
              </a:rPr>
              <a:t> PTZ:</a:t>
            </a:r>
            <a:r>
              <a:rPr lang="es-ES" sz="14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ES" sz="1400" i="0" dirty="0">
                <a:solidFill>
                  <a:srgbClr val="000000"/>
                </a:solidFill>
                <a:effectLst/>
                <a:latin typeface="+mj-lt"/>
              </a:rPr>
              <a:t>L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+mj-lt"/>
              </a:rPr>
              <a:t>as cuales permiten hacer zoom en horizontal hasta 360 grados y 180 grados en vertical. Optima si es necesario captar detalles y tener capacidad de movimiento en la cámara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47D98E02-F3D0-EBFA-47CB-8AE2F728562E}"/>
              </a:ext>
            </a:extLst>
          </p:cNvPr>
          <p:cNvSpPr/>
          <p:nvPr/>
        </p:nvSpPr>
        <p:spPr>
          <a:xfrm>
            <a:off x="6340760" y="5660887"/>
            <a:ext cx="4904509" cy="1106915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ES" sz="1400" b="1" i="0" u="sng" dirty="0">
                <a:solidFill>
                  <a:srgbClr val="000000"/>
                </a:solidFill>
                <a:effectLst/>
                <a:latin typeface="+mj-lt"/>
              </a:rPr>
              <a:t>Visión de 360 grados:</a:t>
            </a:r>
            <a:r>
              <a:rPr lang="es-ES" sz="14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ES" sz="1400" i="0" dirty="0"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+mj-lt"/>
              </a:rPr>
              <a:t>stos dispositivos permiten captar la imagen de toda la sala donde están instaladas mediante un único plano. Similar al llamad «ojo de pez». 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F44861E-E670-651B-0F2B-6D5EBC978AD9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3458526" y="2633948"/>
            <a:ext cx="1709714" cy="795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39C29C0E-3DEF-D4B2-9ACF-D4B4CB807EC8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5379241" y="3975175"/>
            <a:ext cx="1161043" cy="771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AB104BFC-6228-B229-F55D-BC24F640B1D1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314948" y="5188532"/>
            <a:ext cx="1280391" cy="771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A76F3B9-BE3B-A683-D562-2BC76515C346}"/>
              </a:ext>
            </a:extLst>
          </p:cNvPr>
          <p:cNvCxnSpPr>
            <a:endCxn id="18" idx="1"/>
          </p:cNvCxnSpPr>
          <p:nvPr/>
        </p:nvCxnSpPr>
        <p:spPr>
          <a:xfrm>
            <a:off x="5569526" y="3187406"/>
            <a:ext cx="775853" cy="6002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22359543-AC65-F686-C46C-126CCAB15656}"/>
              </a:ext>
            </a:extLst>
          </p:cNvPr>
          <p:cNvSpPr/>
          <p:nvPr/>
        </p:nvSpPr>
        <p:spPr>
          <a:xfrm>
            <a:off x="1223324" y="4533908"/>
            <a:ext cx="1921163" cy="18000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E20BD48-9489-9648-964B-37E7D16FD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r="16165"/>
          <a:stretch/>
        </p:blipFill>
        <p:spPr>
          <a:xfrm>
            <a:off x="1406610" y="4713908"/>
            <a:ext cx="155458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8993FA4-7ADB-CD65-CC92-2F37735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455" y="671578"/>
            <a:ext cx="7019090" cy="1044938"/>
          </a:xfrm>
        </p:spPr>
        <p:txBody>
          <a:bodyPr>
            <a:noAutofit/>
          </a:bodyPr>
          <a:lstStyle/>
          <a:p>
            <a:r>
              <a:rPr lang="es-ES" sz="5000" dirty="0">
                <a:solidFill>
                  <a:srgbClr val="000000"/>
                </a:solidFill>
                <a:latin typeface="Batuphat Script" pitchFamily="50" charset="0"/>
              </a:rPr>
              <a:t>Cámaras de Seguridad</a:t>
            </a:r>
            <a:endParaRPr lang="es-PE" sz="5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3D6633E-D4FC-B4D7-B5CC-CD7D17A646B8}"/>
              </a:ext>
            </a:extLst>
          </p:cNvPr>
          <p:cNvSpPr/>
          <p:nvPr/>
        </p:nvSpPr>
        <p:spPr>
          <a:xfrm>
            <a:off x="535708" y="1513316"/>
            <a:ext cx="3343563" cy="10449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2">
                    <a:lumMod val="10000"/>
                  </a:schemeClr>
                </a:solidFill>
              </a:rPr>
              <a:t>TIPOS:</a:t>
            </a:r>
            <a:endParaRPr lang="es-PE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E5FCF1-A452-18C7-BBFD-D818F2EFDD36}"/>
              </a:ext>
            </a:extLst>
          </p:cNvPr>
          <p:cNvSpPr/>
          <p:nvPr/>
        </p:nvSpPr>
        <p:spPr>
          <a:xfrm>
            <a:off x="736598" y="2814781"/>
            <a:ext cx="2941782" cy="122843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accent2">
                    <a:lumMod val="75000"/>
                  </a:schemeClr>
                </a:solidFill>
              </a:rPr>
              <a:t>BULLET O TUBO</a:t>
            </a:r>
            <a:endParaRPr lang="es-P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ángulo: una sola esquina cortada 2">
            <a:extLst>
              <a:ext uri="{FF2B5EF4-FFF2-40B4-BE49-F238E27FC236}">
                <a16:creationId xmlns:a16="http://schemas.microsoft.com/office/drawing/2014/main" id="{7AFA5766-E359-BA36-2A2F-C5B04E38A3C8}"/>
              </a:ext>
            </a:extLst>
          </p:cNvPr>
          <p:cNvSpPr/>
          <p:nvPr/>
        </p:nvSpPr>
        <p:spPr>
          <a:xfrm>
            <a:off x="4294910" y="2035785"/>
            <a:ext cx="6326909" cy="1537021"/>
          </a:xfrm>
          <a:prstGeom prst="snip1Rect">
            <a:avLst>
              <a:gd name="adj" fmla="val 2526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bg1">
                    <a:lumMod val="25000"/>
                  </a:schemeClr>
                </a:solidFill>
                <a:latin typeface="+mj-lt"/>
              </a:rPr>
              <a:t>S</a:t>
            </a:r>
            <a:r>
              <a:rPr lang="es-ES" b="0" i="0" dirty="0">
                <a:solidFill>
                  <a:schemeClr val="bg1">
                    <a:lumMod val="25000"/>
                  </a:schemeClr>
                </a:solidFill>
                <a:effectLst/>
                <a:latin typeface="+mj-lt"/>
              </a:rPr>
              <a:t>on los dispositivos más utilizados en la protección de espacios </a:t>
            </a:r>
            <a:r>
              <a:rPr lang="es-ES" dirty="0">
                <a:solidFill>
                  <a:schemeClr val="bg1">
                    <a:lumMod val="25000"/>
                  </a:schemeClr>
                </a:solidFill>
                <a:latin typeface="+mj-lt"/>
              </a:rPr>
              <a:t>EXTERIORES </a:t>
            </a:r>
            <a:r>
              <a:rPr lang="es-ES" b="0" i="0" dirty="0">
                <a:solidFill>
                  <a:schemeClr val="bg1">
                    <a:lumMod val="25000"/>
                  </a:schemeClr>
                </a:solidFill>
                <a:effectLst/>
                <a:latin typeface="+mj-lt"/>
              </a:rPr>
              <a:t>ya que de puede instalar en las paredes. Tienen forma alargada y tubular, y gracias a sus materiales de fabricación, son mas resistentes a condiciones climáticas adversas.</a:t>
            </a:r>
            <a:endParaRPr lang="es-PE" dirty="0">
              <a:solidFill>
                <a:schemeClr val="bg1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F75315E-5370-E6D6-498A-9B2B25F8BD5F}"/>
              </a:ext>
            </a:extLst>
          </p:cNvPr>
          <p:cNvSpPr/>
          <p:nvPr/>
        </p:nvSpPr>
        <p:spPr>
          <a:xfrm>
            <a:off x="5015345" y="3759200"/>
            <a:ext cx="5606474" cy="11083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s-ES" sz="1400" b="1" i="0" dirty="0">
                <a:solidFill>
                  <a:srgbClr val="111111"/>
                </a:solidFill>
                <a:effectLst/>
                <a:latin typeface="+mj-lt"/>
              </a:rPr>
              <a:t>Infrarrojos y visión nocturna:</a:t>
            </a:r>
            <a:endParaRPr lang="es-ES" sz="1400" b="0" i="0" dirty="0">
              <a:solidFill>
                <a:srgbClr val="111111"/>
              </a:solidFill>
              <a:effectLst/>
              <a:latin typeface="+mj-lt"/>
            </a:endParaRPr>
          </a:p>
          <a:p>
            <a:pPr algn="l"/>
            <a:r>
              <a:rPr lang="es-ES" sz="1400" b="0" i="0" dirty="0">
                <a:solidFill>
                  <a:srgbClr val="222222"/>
                </a:solidFill>
                <a:effectLst/>
                <a:latin typeface="+mj-lt"/>
              </a:rPr>
              <a:t>- A menudo incluyen capacidades de </a:t>
            </a:r>
            <a:r>
              <a:rPr lang="es-ES" sz="1400" b="0" i="0" u="none" strike="noStrike" dirty="0">
                <a:solidFill>
                  <a:srgbClr val="5CAFE0"/>
                </a:solidFill>
                <a:effectLst/>
                <a:latin typeface="+mj-lt"/>
                <a:hlinkClick r:id="rId3"/>
              </a:rPr>
              <a:t>visión nocturna </a:t>
            </a:r>
            <a:r>
              <a:rPr lang="es-ES" sz="1400" b="0" i="0" dirty="0">
                <a:solidFill>
                  <a:srgbClr val="222222"/>
                </a:solidFill>
                <a:effectLst/>
                <a:latin typeface="+mj-lt"/>
              </a:rPr>
              <a:t>e infrarroja, lo que las convierte en elementos ideales para grabar áreas en la noche en condiciones de visibilidad reducida.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16A9C48-03D4-0CDB-8BE4-451312B05086}"/>
              </a:ext>
            </a:extLst>
          </p:cNvPr>
          <p:cNvSpPr/>
          <p:nvPr/>
        </p:nvSpPr>
        <p:spPr>
          <a:xfrm>
            <a:off x="5015345" y="5043473"/>
            <a:ext cx="5606474" cy="11083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111111"/>
                </a:solidFill>
                <a:latin typeface="+mj-lt"/>
              </a:rPr>
              <a:t>Montaje en pared:</a:t>
            </a:r>
          </a:p>
          <a:p>
            <a:r>
              <a:rPr lang="es-ES" sz="1400" dirty="0">
                <a:solidFill>
                  <a:srgbClr val="111111"/>
                </a:solidFill>
                <a:latin typeface="+mj-lt"/>
              </a:rPr>
              <a:t>- Las cámaras tipo bala suelen apuntar a un punto fijo, por lo que sus diseños suelen estar enfocados al montaje en pared. Sin embargo, la mayoría de los modelos son ideales para montaje en techo o poste.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456C96D-55A6-EF2E-7C51-25CBF5A6098F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678380" y="2804296"/>
            <a:ext cx="616530" cy="624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9B2D8A7-8599-E7CF-E97C-457102DCC7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1682" y="3689719"/>
            <a:ext cx="730091" cy="5172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B1770C3-9E23-1DA7-12D2-8FD037D018BF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4114591" y="4696900"/>
            <a:ext cx="1284273" cy="5172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6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1FBA8-1048-8D30-71E5-D7E4312B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530" y="672340"/>
            <a:ext cx="7838337" cy="822950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000000"/>
                </a:solidFill>
                <a:latin typeface="Batuphat Script" pitchFamily="50" charset="0"/>
              </a:rPr>
              <a:t>¿Qué es un sistema de CCTV?</a:t>
            </a:r>
            <a:br>
              <a:rPr lang="es-ES" sz="4000" b="1" dirty="0">
                <a:solidFill>
                  <a:srgbClr val="000000"/>
                </a:solidFill>
                <a:latin typeface="Batuphat Script" pitchFamily="50" charset="0"/>
              </a:rPr>
            </a:br>
            <a:endParaRPr lang="es-PE" sz="4000" b="1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40672F4-6616-4FC3-A0B0-51A8EDE56BE1}"/>
              </a:ext>
            </a:extLst>
          </p:cNvPr>
          <p:cNvSpPr/>
          <p:nvPr/>
        </p:nvSpPr>
        <p:spPr>
          <a:xfrm>
            <a:off x="7066625" y="1544712"/>
            <a:ext cx="4465467" cy="442108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rgbClr val="000000"/>
                </a:solidFill>
              </a:rPr>
              <a:t>Un sistema CCTV o Circuito Cerrado de Televisión funciona tras la instalación de un sistema de cámaras de seguridad que permiten comprobar desde otra ubicación (en forma remota), el funcionamiento o el estado de un lugar. Ese lugar puede ser de muy distintas características (una oficina, un edificio entero, un comercio o gran superficie en incluso una instalación al aire libre).</a:t>
            </a:r>
          </a:p>
          <a:p>
            <a:pPr algn="just"/>
            <a:r>
              <a:rPr lang="es-ES" sz="1400" dirty="0">
                <a:solidFill>
                  <a:srgbClr val="000000"/>
                </a:solidFill>
              </a:rPr>
              <a:t>Una instalación básica de un sistema CCTV constaría de las cámaras y un monitor o monitores desde donde se visionan las imágenes obtenidas por estas.</a:t>
            </a:r>
            <a:endParaRPr lang="es-PE" sz="1400" dirty="0">
              <a:solidFill>
                <a:srgbClr val="00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14D43D-3567-D1F7-F2BD-C91F8732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0" y="1955252"/>
            <a:ext cx="6329670" cy="360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4CCA-C135-794A-0393-EFBE277E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762"/>
            <a:ext cx="2520000" cy="6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887767" y="163349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Digital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4378911" y="1633492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3674966" y="1668120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4E6674-884B-4B95-8505-867FEC7AD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5" t="6861" r="23995"/>
          <a:stretch/>
        </p:blipFill>
        <p:spPr>
          <a:xfrm>
            <a:off x="949911" y="3055177"/>
            <a:ext cx="2872214" cy="3600000"/>
          </a:xfrm>
          <a:prstGeom prst="ellipse">
            <a:avLst/>
          </a:prstGeom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32813F5A-09BF-E7B2-10B3-AF7E04067064}"/>
              </a:ext>
            </a:extLst>
          </p:cNvPr>
          <p:cNvSpPr/>
          <p:nvPr/>
        </p:nvSpPr>
        <p:spPr>
          <a:xfrm>
            <a:off x="3142889" y="2195004"/>
            <a:ext cx="2125814" cy="1233996"/>
          </a:xfrm>
          <a:prstGeom prst="cloudCallout">
            <a:avLst>
              <a:gd name="adj1" fmla="val -52154"/>
              <a:gd name="adj2" fmla="val 7832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0000"/>
                </a:solidFill>
              </a:rPr>
              <a:t>¿Qué es?</a:t>
            </a:r>
            <a:endParaRPr lang="es-PE" b="1" dirty="0">
              <a:solidFill>
                <a:srgbClr val="000000"/>
              </a:solidFill>
            </a:endParaRPr>
          </a:p>
        </p:txBody>
      </p:sp>
      <p:sp>
        <p:nvSpPr>
          <p:cNvPr id="11" name="Rectángulo: esquinas diagonales redondeadas 10">
            <a:extLst>
              <a:ext uri="{FF2B5EF4-FFF2-40B4-BE49-F238E27FC236}">
                <a16:creationId xmlns:a16="http://schemas.microsoft.com/office/drawing/2014/main" id="{F1652624-F744-B25C-8A01-4B0740045477}"/>
              </a:ext>
            </a:extLst>
          </p:cNvPr>
          <p:cNvSpPr/>
          <p:nvPr/>
        </p:nvSpPr>
        <p:spPr>
          <a:xfrm>
            <a:off x="6782152" y="2565646"/>
            <a:ext cx="4234648" cy="3435658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Es un dispositivo de almacenamiento de video que se utiliza para grabar y almacenar la información de las cámaras de seguridad en disco duro. Los usuarios pueden acceder a las grabaciones a través de una red local o a través de Internet, utilizando un ordenador o un dispositivo móvil.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E9763-8BDD-474E-D58D-8D892A06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" y="0"/>
            <a:ext cx="2520000" cy="6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887767" y="163349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Digital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4378911" y="1633492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3674966" y="1668120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E9763-8BDD-474E-D58D-8D892A06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" y="0"/>
            <a:ext cx="2520000" cy="671578"/>
          </a:xfrm>
          <a:prstGeom prst="rect">
            <a:avLst/>
          </a:prstGeom>
        </p:spPr>
      </p:pic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475BCF85-67D0-3BE3-8300-D7A7BD93E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72817"/>
              </p:ext>
            </p:extLst>
          </p:nvPr>
        </p:nvGraphicFramePr>
        <p:xfrm>
          <a:off x="2110267" y="257815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03083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7103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2994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16291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423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8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16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32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64 Ch</a:t>
                      </a:r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497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555CBDA-84DF-4789-C84C-9C4F30028517}"/>
              </a:ext>
            </a:extLst>
          </p:cNvPr>
          <p:cNvSpPr txBox="1"/>
          <p:nvPr/>
        </p:nvSpPr>
        <p:spPr>
          <a:xfrm>
            <a:off x="890973" y="216262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NÚMERO DE CANALES:</a:t>
            </a:r>
            <a:endParaRPr lang="es-PE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E95F653-60F3-C298-08B9-B4E64BE3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40" y="3429000"/>
            <a:ext cx="5400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198896" y="1364754"/>
            <a:ext cx="143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Digital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1954654" y="1592164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1317451" y="1634139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E9763-8BDD-474E-D58D-8D892A06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" y="0"/>
            <a:ext cx="2520000" cy="6715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EF6234-1B24-F489-57A8-D3F6B3371B7F}"/>
              </a:ext>
            </a:extLst>
          </p:cNvPr>
          <p:cNvSpPr txBox="1"/>
          <p:nvPr/>
        </p:nvSpPr>
        <p:spPr>
          <a:xfrm>
            <a:off x="473152" y="2551837"/>
            <a:ext cx="2482460" cy="175432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Broadway" panose="04040905080B02020502" pitchFamily="82" charset="0"/>
              </a:rPr>
              <a:t>PUERTOS O SALIDAS</a:t>
            </a:r>
            <a:endParaRPr lang="es-PE" sz="3600" b="1" dirty="0">
              <a:latin typeface="Broadway" panose="04040905080B02020502" pitchFamily="82" charset="0"/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21FAC71-B641-C7AE-F02E-A69FC3AA4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99004"/>
              </p:ext>
            </p:extLst>
          </p:nvPr>
        </p:nvGraphicFramePr>
        <p:xfrm>
          <a:off x="3203103" y="12434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7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622541" y="1399382"/>
            <a:ext cx="304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Digital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3929410" y="1424371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3398580" y="1453411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20E9763-8BDD-474E-D58D-8D892A06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" y="0"/>
            <a:ext cx="2520000" cy="6715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9A1183-A534-2ED6-63F1-97827C44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3" y="2991226"/>
            <a:ext cx="4905375" cy="28956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1AC4726-D023-652D-6A83-5DE6A26BBB5E}"/>
              </a:ext>
            </a:extLst>
          </p:cNvPr>
          <p:cNvSpPr txBox="1"/>
          <p:nvPr/>
        </p:nvSpPr>
        <p:spPr>
          <a:xfrm>
            <a:off x="1396106" y="248237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PUERTOS O SALIDAS</a:t>
            </a:r>
            <a:endParaRPr lang="es-PE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CC9AC12-8F01-0149-54C7-235B5382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5" y="1296750"/>
            <a:ext cx="59210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887767" y="163349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Network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4458810" y="1633492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3848081" y="1668120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4E6674-884B-4B95-8505-867FEC7AD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5" t="6861" r="23995"/>
          <a:stretch/>
        </p:blipFill>
        <p:spPr>
          <a:xfrm flipH="1">
            <a:off x="8268676" y="2649091"/>
            <a:ext cx="2872800" cy="3600734"/>
          </a:xfrm>
          <a:prstGeom prst="ellipse">
            <a:avLst/>
          </a:prstGeom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32813F5A-09BF-E7B2-10B3-AF7E04067064}"/>
              </a:ext>
            </a:extLst>
          </p:cNvPr>
          <p:cNvSpPr/>
          <p:nvPr/>
        </p:nvSpPr>
        <p:spPr>
          <a:xfrm>
            <a:off x="6261724" y="1668120"/>
            <a:ext cx="2125814" cy="1233996"/>
          </a:xfrm>
          <a:prstGeom prst="cloudCallout">
            <a:avLst>
              <a:gd name="adj1" fmla="val 61436"/>
              <a:gd name="adj2" fmla="val 55306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0000"/>
                </a:solidFill>
              </a:rPr>
              <a:t>¿Qué es?</a:t>
            </a:r>
            <a:endParaRPr lang="es-PE" b="1" dirty="0">
              <a:solidFill>
                <a:srgbClr val="000000"/>
              </a:solidFill>
            </a:endParaRPr>
          </a:p>
        </p:txBody>
      </p:sp>
      <p:sp>
        <p:nvSpPr>
          <p:cNvPr id="11" name="Rectángulo: esquinas diagonales redondeadas 10">
            <a:extLst>
              <a:ext uri="{FF2B5EF4-FFF2-40B4-BE49-F238E27FC236}">
                <a16:creationId xmlns:a16="http://schemas.microsoft.com/office/drawing/2014/main" id="{F1652624-F744-B25C-8A01-4B0740045477}"/>
              </a:ext>
            </a:extLst>
          </p:cNvPr>
          <p:cNvSpPr/>
          <p:nvPr/>
        </p:nvSpPr>
        <p:spPr>
          <a:xfrm>
            <a:off x="913228" y="2902116"/>
            <a:ext cx="4234648" cy="3435658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Llamado también grabador de video en red por sus siglas en inglés, es un equipo que opera dentro de una red de datos Ethernet y cuya principal función es la de almacenar señales de video en forma de datos que provienen de las cámaras IP que se conecten o se configuren en el equipo.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A3A7B6-D0FB-6186-B34B-BA96775FC1C3}"/>
              </a:ext>
            </a:extLst>
          </p:cNvPr>
          <p:cNvSpPr txBox="1"/>
          <p:nvPr/>
        </p:nvSpPr>
        <p:spPr>
          <a:xfrm>
            <a:off x="887767" y="163349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Network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432FC-47C6-6C2C-538A-148C6FECACBB}"/>
              </a:ext>
            </a:extLst>
          </p:cNvPr>
          <p:cNvSpPr txBox="1"/>
          <p:nvPr/>
        </p:nvSpPr>
        <p:spPr>
          <a:xfrm>
            <a:off x="4458810" y="1633492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NVR</a:t>
            </a:r>
            <a:endParaRPr lang="es-PE" b="1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D4E3A96-5D73-490F-9DCD-909C44BA3E3C}"/>
              </a:ext>
            </a:extLst>
          </p:cNvPr>
          <p:cNvSpPr/>
          <p:nvPr/>
        </p:nvSpPr>
        <p:spPr>
          <a:xfrm>
            <a:off x="3848081" y="1668120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graphicFrame>
        <p:nvGraphicFramePr>
          <p:cNvPr id="9" name="Tabla 7">
            <a:extLst>
              <a:ext uri="{FF2B5EF4-FFF2-40B4-BE49-F238E27FC236}">
                <a16:creationId xmlns:a16="http://schemas.microsoft.com/office/drawing/2014/main" id="{2F04DACE-6361-D65B-69D7-574249230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36897"/>
              </p:ext>
            </p:extLst>
          </p:nvPr>
        </p:nvGraphicFramePr>
        <p:xfrm>
          <a:off x="2110267" y="273613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03083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7103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2994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16291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423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8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16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32 Ch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64 Ch</a:t>
                      </a:r>
                      <a:endParaRPr lang="es-P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497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C4D2C60-0919-99E8-7FF9-F00FB4E6A5F0}"/>
              </a:ext>
            </a:extLst>
          </p:cNvPr>
          <p:cNvSpPr txBox="1"/>
          <p:nvPr/>
        </p:nvSpPr>
        <p:spPr>
          <a:xfrm>
            <a:off x="887767" y="2243454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NÚMERO DE CANALES:</a:t>
            </a:r>
            <a:endParaRPr lang="es-PE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3A7106A-EABB-190C-1099-5065692C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64663"/>
            <a:ext cx="7620000" cy="17716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83A68CD-EB36-BF05-B5BB-6FE2277CB932}"/>
              </a:ext>
            </a:extLst>
          </p:cNvPr>
          <p:cNvSpPr txBox="1"/>
          <p:nvPr/>
        </p:nvSpPr>
        <p:spPr>
          <a:xfrm>
            <a:off x="8057965" y="514904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0000"/>
                </a:solidFill>
              </a:rPr>
              <a:t>NVR de 32 Ch</a:t>
            </a:r>
            <a:endParaRPr lang="es-PE" dirty="0">
              <a:solidFill>
                <a:srgbClr val="000000"/>
              </a:solidFill>
            </a:endParaRPr>
          </a:p>
        </p:txBody>
      </p:sp>
      <p:sp>
        <p:nvSpPr>
          <p:cNvPr id="8" name="Globo: línea doblada con borde y barra de énfasis 7">
            <a:extLst>
              <a:ext uri="{FF2B5EF4-FFF2-40B4-BE49-F238E27FC236}">
                <a16:creationId xmlns:a16="http://schemas.microsoft.com/office/drawing/2014/main" id="{8B8311DE-B9CC-F562-B832-E8A8E7E2CFC3}"/>
              </a:ext>
            </a:extLst>
          </p:cNvPr>
          <p:cNvSpPr/>
          <p:nvPr/>
        </p:nvSpPr>
        <p:spPr>
          <a:xfrm>
            <a:off x="10123054" y="3428999"/>
            <a:ext cx="1671781" cy="1170709"/>
          </a:xfrm>
          <a:prstGeom prst="accentBorderCallout2">
            <a:avLst>
              <a:gd name="adj1" fmla="val 18750"/>
              <a:gd name="adj2" fmla="val -8333"/>
              <a:gd name="adj3" fmla="val 19539"/>
              <a:gd name="adj4" fmla="val -22744"/>
              <a:gd name="adj5" fmla="val -19537"/>
              <a:gd name="adj6" fmla="val -50294"/>
            </a:avLst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Son HIBRIDOS: </a:t>
            </a:r>
            <a:r>
              <a:rPr lang="es-ES" sz="1400" dirty="0"/>
              <a:t>Soporta entrada normal e IP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60334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BD90-F766-CA61-725D-C63E7F8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66" y="608175"/>
            <a:ext cx="8797125" cy="830009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rgbClr val="000000"/>
                </a:solidFill>
                <a:latin typeface="Batuphat Script" pitchFamily="50" charset="0"/>
              </a:rPr>
              <a:t>Sistema de Almacenaje o Grabación</a:t>
            </a:r>
            <a:endParaRPr lang="es-PE" sz="4000" dirty="0">
              <a:solidFill>
                <a:srgbClr val="000000"/>
              </a:solidFill>
              <a:latin typeface="Batuphat Script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3BD9E7-0769-B27D-DCC8-7D0117CE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" y="0"/>
            <a:ext cx="2520000" cy="6715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452559-D440-725F-0AA9-69E137A8DC7C}"/>
              </a:ext>
            </a:extLst>
          </p:cNvPr>
          <p:cNvSpPr txBox="1"/>
          <p:nvPr/>
        </p:nvSpPr>
        <p:spPr>
          <a:xfrm>
            <a:off x="887767" y="163349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Network Video </a:t>
            </a:r>
            <a:r>
              <a:rPr lang="es-ES" dirty="0" err="1"/>
              <a:t>Recorder</a:t>
            </a:r>
            <a:endParaRPr lang="es-PE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E721A28-2FD3-C888-FD74-1FC22EABD8AA}"/>
              </a:ext>
            </a:extLst>
          </p:cNvPr>
          <p:cNvSpPr/>
          <p:nvPr/>
        </p:nvSpPr>
        <p:spPr>
          <a:xfrm>
            <a:off x="3848081" y="1668120"/>
            <a:ext cx="530830" cy="300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A94A37-E8DF-0829-4C2B-739D10C69723}"/>
              </a:ext>
            </a:extLst>
          </p:cNvPr>
          <p:cNvSpPr txBox="1"/>
          <p:nvPr/>
        </p:nvSpPr>
        <p:spPr>
          <a:xfrm>
            <a:off x="4485443" y="1633492"/>
            <a:ext cx="117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NVR</a:t>
            </a:r>
            <a:endParaRPr lang="es-P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ABA71E-0067-2AD0-DA07-11ABD21743C5}"/>
              </a:ext>
            </a:extLst>
          </p:cNvPr>
          <p:cNvSpPr txBox="1"/>
          <p:nvPr/>
        </p:nvSpPr>
        <p:spPr>
          <a:xfrm>
            <a:off x="242390" y="3429000"/>
            <a:ext cx="1737976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600" b="1" dirty="0">
                <a:latin typeface="Broadway" panose="04040905080B02020502" pitchFamily="82" charset="0"/>
              </a:rPr>
              <a:t>TIPOS</a:t>
            </a:r>
            <a:r>
              <a:rPr lang="es-ES" b="1" dirty="0"/>
              <a:t>:</a:t>
            </a:r>
            <a:endParaRPr lang="es-PE" b="1" dirty="0"/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69050298-2234-2AC0-EF3D-3454760F9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880521"/>
              </p:ext>
            </p:extLst>
          </p:nvPr>
        </p:nvGraphicFramePr>
        <p:xfrm>
          <a:off x="1909346" y="2144819"/>
          <a:ext cx="4704519" cy="336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28F30E0A-30C9-8898-F1B0-C0178124C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539" y="1668120"/>
            <a:ext cx="5400000" cy="156801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2E2C7FE-673C-AEA8-E372-33FEC98901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7539" y="4362688"/>
            <a:ext cx="5400000" cy="21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052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rgbClr val="871F02"/>
      </a:dk1>
      <a:lt1>
        <a:srgbClr val="FEDAD0"/>
      </a:lt1>
      <a:dk2>
        <a:srgbClr val="7B230B"/>
      </a:dk2>
      <a:lt2>
        <a:srgbClr val="F9CEC3"/>
      </a:lt2>
      <a:accent1>
        <a:srgbClr val="A53010"/>
      </a:accent1>
      <a:accent2>
        <a:srgbClr val="CA2F03"/>
      </a:accent2>
      <a:accent3>
        <a:srgbClr val="7B230B"/>
      </a:accent3>
      <a:accent4>
        <a:srgbClr val="F39E87"/>
      </a:accent4>
      <a:accent5>
        <a:srgbClr val="ED6D4B"/>
      </a:accent5>
      <a:accent6>
        <a:srgbClr val="CA2F03"/>
      </a:accent6>
      <a:hlink>
        <a:srgbClr val="CA2F03"/>
      </a:hlink>
      <a:folHlink>
        <a:srgbClr val="7B230B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863</Words>
  <Application>Microsoft Office PowerPoint</Application>
  <PresentationFormat>Panorámica</PresentationFormat>
  <Paragraphs>82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Batuphat Script</vt:lpstr>
      <vt:lpstr>Broadway</vt:lpstr>
      <vt:lpstr>Century Gothic</vt:lpstr>
      <vt:lpstr>Cooper Black</vt:lpstr>
      <vt:lpstr>Font Main</vt:lpstr>
      <vt:lpstr>Open Sans</vt:lpstr>
      <vt:lpstr>Wingdings 3</vt:lpstr>
      <vt:lpstr>Espiral</vt:lpstr>
      <vt:lpstr>CAPACITACIÓN</vt:lpstr>
      <vt:lpstr>¿Qué es un sistema de CCTV? </vt:lpstr>
      <vt:lpstr>Sistema de Almacenaje o Grabación</vt:lpstr>
      <vt:lpstr>Sistema de Almacenaje o Grabación</vt:lpstr>
      <vt:lpstr>Sistema de Almacenaje o Grabación</vt:lpstr>
      <vt:lpstr>Sistema de Almacenaje o Grabación</vt:lpstr>
      <vt:lpstr>Sistema de Almacenaje o Grabación</vt:lpstr>
      <vt:lpstr>Sistema de Almacenaje o Grabación</vt:lpstr>
      <vt:lpstr>Sistema de Almacenaje o Grabación</vt:lpstr>
      <vt:lpstr>Cámaras de Seguridad</vt:lpstr>
      <vt:lpstr>Cámaras de Seguridad</vt:lpstr>
      <vt:lpstr>Cámaras de Seguridad</vt:lpstr>
      <vt:lpstr>Cámaras de Seguridad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</dc:title>
  <dc:creator>GM SYSTEM</dc:creator>
  <cp:lastModifiedBy>GM SYSTEM</cp:lastModifiedBy>
  <cp:revision>7</cp:revision>
  <dcterms:created xsi:type="dcterms:W3CDTF">2023-09-09T16:05:46Z</dcterms:created>
  <dcterms:modified xsi:type="dcterms:W3CDTF">2023-09-12T16:36:33Z</dcterms:modified>
</cp:coreProperties>
</file>