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E1E"/>
    <a:srgbClr val="834DA8"/>
    <a:srgbClr val="29337E"/>
    <a:srgbClr val="8FA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ADF1A-A918-434F-92CA-709B2B7394A7}" v="42" dt="2025-01-05T02:07:48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soares" userId="ff3e9400a9df40b5" providerId="LiveId" clId="{B4D9B0BF-2C5C-4788-B9EA-BC3D60EFE401}"/>
    <pc:docChg chg="modSld">
      <pc:chgData name="Gabriela soares" userId="ff3e9400a9df40b5" providerId="LiveId" clId="{B4D9B0BF-2C5C-4788-B9EA-BC3D60EFE401}" dt="2024-12-29T23:51:06.178" v="353" actId="1035"/>
      <pc:docMkLst>
        <pc:docMk/>
      </pc:docMkLst>
      <pc:sldChg chg="addSp modSp mod">
        <pc:chgData name="Gabriela soares" userId="ff3e9400a9df40b5" providerId="LiveId" clId="{B4D9B0BF-2C5C-4788-B9EA-BC3D60EFE401}" dt="2024-12-29T23:51:06.178" v="353" actId="1035"/>
        <pc:sldMkLst>
          <pc:docMk/>
          <pc:sldMk cId="3914571755" sldId="256"/>
        </pc:sldMkLst>
        <pc:spChg chg="add mod">
          <ac:chgData name="Gabriela soares" userId="ff3e9400a9df40b5" providerId="LiveId" clId="{B4D9B0BF-2C5C-4788-B9EA-BC3D60EFE401}" dt="2024-12-29T23:51:06.178" v="353" actId="1035"/>
          <ac:spMkLst>
            <pc:docMk/>
            <pc:sldMk cId="3914571755" sldId="256"/>
            <ac:spMk id="2" creationId="{21E9245C-FB08-0805-36DE-382CB44239B4}"/>
          </ac:spMkLst>
        </pc:spChg>
        <pc:spChg chg="mod">
          <ac:chgData name="Gabriela soares" userId="ff3e9400a9df40b5" providerId="LiveId" clId="{B4D9B0BF-2C5C-4788-B9EA-BC3D60EFE401}" dt="2024-12-29T23:43:12.470" v="341" actId="20577"/>
          <ac:spMkLst>
            <pc:docMk/>
            <pc:sldMk cId="3914571755" sldId="256"/>
            <ac:spMk id="9" creationId="{DE30DE49-3971-6ADB-64EC-98F77503E82F}"/>
          </ac:spMkLst>
        </pc:spChg>
        <pc:grpChg chg="add mod">
          <ac:chgData name="Gabriela soares" userId="ff3e9400a9df40b5" providerId="LiveId" clId="{B4D9B0BF-2C5C-4788-B9EA-BC3D60EFE401}" dt="2024-12-29T23:42:03.172" v="268" actId="1036"/>
          <ac:grpSpMkLst>
            <pc:docMk/>
            <pc:sldMk cId="3914571755" sldId="256"/>
            <ac:grpSpMk id="5" creationId="{790705BA-9059-76D6-2039-6459A8860A09}"/>
          </ac:grpSpMkLst>
        </pc:grpChg>
        <pc:picChg chg="mod">
          <ac:chgData name="Gabriela soares" userId="ff3e9400a9df40b5" providerId="LiveId" clId="{B4D9B0BF-2C5C-4788-B9EA-BC3D60EFE401}" dt="2024-12-29T23:40:37.452" v="197" actId="164"/>
          <ac:picMkLst>
            <pc:docMk/>
            <pc:sldMk cId="3914571755" sldId="256"/>
            <ac:picMk id="6" creationId="{7D4A9CE6-A229-C63F-1833-D861D3E4EAB4}"/>
          </ac:picMkLst>
        </pc:picChg>
        <pc:picChg chg="mod">
          <ac:chgData name="Gabriela soares" userId="ff3e9400a9df40b5" providerId="LiveId" clId="{B4D9B0BF-2C5C-4788-B9EA-BC3D60EFE401}" dt="2024-12-29T23:40:37.452" v="197" actId="164"/>
          <ac:picMkLst>
            <pc:docMk/>
            <pc:sldMk cId="3914571755" sldId="256"/>
            <ac:picMk id="8" creationId="{8CE42262-D5AE-5FFF-A698-60C73940FF6F}"/>
          </ac:picMkLst>
        </pc:picChg>
      </pc:sldChg>
    </pc:docChg>
  </pc:docChgLst>
  <pc:docChgLst>
    <pc:chgData name="Gabriela soares" userId="ff3e9400a9df40b5" providerId="LiveId" clId="{E1CADF1A-A918-434F-92CA-709B2B7394A7}"/>
    <pc:docChg chg="undo custSel addSld delSld modSld sldOrd modMainMaster">
      <pc:chgData name="Gabriela soares" userId="ff3e9400a9df40b5" providerId="LiveId" clId="{E1CADF1A-A918-434F-92CA-709B2B7394A7}" dt="2025-01-05T02:07:35.298" v="2083"/>
      <pc:docMkLst>
        <pc:docMk/>
      </pc:docMkLst>
      <pc:sldChg chg="addSp modSp mod">
        <pc:chgData name="Gabriela soares" userId="ff3e9400a9df40b5" providerId="LiveId" clId="{E1CADF1A-A918-434F-92CA-709B2B7394A7}" dt="2025-01-05T01:44:28.820" v="2030" actId="1035"/>
        <pc:sldMkLst>
          <pc:docMk/>
          <pc:sldMk cId="3914571755" sldId="256"/>
        </pc:sldMkLst>
        <pc:spChg chg="mod">
          <ac:chgData name="Gabriela soares" userId="ff3e9400a9df40b5" providerId="LiveId" clId="{E1CADF1A-A918-434F-92CA-709B2B7394A7}" dt="2025-01-04T18:40:42.216" v="812" actId="14100"/>
          <ac:spMkLst>
            <pc:docMk/>
            <pc:sldMk cId="3914571755" sldId="256"/>
            <ac:spMk id="2" creationId="{21E9245C-FB08-0805-36DE-382CB44239B4}"/>
          </ac:spMkLst>
        </pc:spChg>
        <pc:spChg chg="add mod">
          <ac:chgData name="Gabriela soares" userId="ff3e9400a9df40b5" providerId="LiveId" clId="{E1CADF1A-A918-434F-92CA-709B2B7394A7}" dt="2025-01-04T18:40:01.019" v="802"/>
          <ac:spMkLst>
            <pc:docMk/>
            <pc:sldMk cId="3914571755" sldId="256"/>
            <ac:spMk id="3" creationId="{4A744945-66B7-CAEC-A7B3-ABC2B3B74859}"/>
          </ac:spMkLst>
        </pc:spChg>
        <pc:spChg chg="mod">
          <ac:chgData name="Gabriela soares" userId="ff3e9400a9df40b5" providerId="LiveId" clId="{E1CADF1A-A918-434F-92CA-709B2B7394A7}" dt="2025-01-05T01:17:44.361" v="1663" actId="14100"/>
          <ac:spMkLst>
            <pc:docMk/>
            <pc:sldMk cId="3914571755" sldId="256"/>
            <ac:spMk id="4" creationId="{08FEEA50-540A-3CFC-FC45-336D08692381}"/>
          </ac:spMkLst>
        </pc:spChg>
        <pc:spChg chg="add mod">
          <ac:chgData name="Gabriela soares" userId="ff3e9400a9df40b5" providerId="LiveId" clId="{E1CADF1A-A918-434F-92CA-709B2B7394A7}" dt="2025-01-04T18:40:01.019" v="802"/>
          <ac:spMkLst>
            <pc:docMk/>
            <pc:sldMk cId="3914571755" sldId="256"/>
            <ac:spMk id="7" creationId="{79E9EC5D-B2A2-4B8C-412F-387D2F63D6F3}"/>
          </ac:spMkLst>
        </pc:spChg>
        <pc:spChg chg="mod">
          <ac:chgData name="Gabriela soares" userId="ff3e9400a9df40b5" providerId="LiveId" clId="{E1CADF1A-A918-434F-92CA-709B2B7394A7}" dt="2025-01-05T01:44:28.820" v="2030" actId="1035"/>
          <ac:spMkLst>
            <pc:docMk/>
            <pc:sldMk cId="3914571755" sldId="256"/>
            <ac:spMk id="9" creationId="{DE30DE49-3971-6ADB-64EC-98F77503E82F}"/>
          </ac:spMkLst>
        </pc:spChg>
        <pc:grpChg chg="mod">
          <ac:chgData name="Gabriela soares" userId="ff3e9400a9df40b5" providerId="LiveId" clId="{E1CADF1A-A918-434F-92CA-709B2B7394A7}" dt="2025-01-04T18:40:54.197" v="816" actId="1035"/>
          <ac:grpSpMkLst>
            <pc:docMk/>
            <pc:sldMk cId="3914571755" sldId="256"/>
            <ac:grpSpMk id="5" creationId="{790705BA-9059-76D6-2039-6459A8860A09}"/>
          </ac:grpSpMkLst>
        </pc:grpChg>
        <pc:picChg chg="mod">
          <ac:chgData name="Gabriela soares" userId="ff3e9400a9df40b5" providerId="LiveId" clId="{E1CADF1A-A918-434F-92CA-709B2B7394A7}" dt="2025-01-04T18:40:01.019" v="802"/>
          <ac:picMkLst>
            <pc:docMk/>
            <pc:sldMk cId="3914571755" sldId="256"/>
            <ac:picMk id="6" creationId="{7D4A9CE6-A229-C63F-1833-D861D3E4EAB4}"/>
          </ac:picMkLst>
        </pc:picChg>
        <pc:picChg chg="mod">
          <ac:chgData name="Gabriela soares" userId="ff3e9400a9df40b5" providerId="LiveId" clId="{E1CADF1A-A918-434F-92CA-709B2B7394A7}" dt="2025-01-04T18:40:01.019" v="802"/>
          <ac:picMkLst>
            <pc:docMk/>
            <pc:sldMk cId="3914571755" sldId="256"/>
            <ac:picMk id="8" creationId="{8CE42262-D5AE-5FFF-A698-60C73940FF6F}"/>
          </ac:picMkLst>
        </pc:picChg>
      </pc:sldChg>
      <pc:sldChg chg="addSp delSp modSp new mod">
        <pc:chgData name="Gabriela soares" userId="ff3e9400a9df40b5" providerId="LiveId" clId="{E1CADF1A-A918-434F-92CA-709B2B7394A7}" dt="2025-01-05T02:07:35.298" v="2083"/>
        <pc:sldMkLst>
          <pc:docMk/>
          <pc:sldMk cId="3602015761" sldId="257"/>
        </pc:sldMkLst>
        <pc:spChg chg="del">
          <ac:chgData name="Gabriela soares" userId="ff3e9400a9df40b5" providerId="LiveId" clId="{E1CADF1A-A918-434F-92CA-709B2B7394A7}" dt="2025-01-04T18:31:00.150" v="159" actId="478"/>
          <ac:spMkLst>
            <pc:docMk/>
            <pc:sldMk cId="3602015761" sldId="257"/>
            <ac:spMk id="2" creationId="{E353EF49-9530-BAAE-CAC0-D28B831E9709}"/>
          </ac:spMkLst>
        </pc:spChg>
        <pc:spChg chg="del">
          <ac:chgData name="Gabriela soares" userId="ff3e9400a9df40b5" providerId="LiveId" clId="{E1CADF1A-A918-434F-92CA-709B2B7394A7}" dt="2025-01-04T18:31:01.333" v="160" actId="478"/>
          <ac:spMkLst>
            <pc:docMk/>
            <pc:sldMk cId="3602015761" sldId="257"/>
            <ac:spMk id="3" creationId="{D6351EF9-55BC-BC82-80E2-9BE87670AEFD}"/>
          </ac:spMkLst>
        </pc:spChg>
        <pc:spChg chg="add del mod">
          <ac:chgData name="Gabriela soares" userId="ff3e9400a9df40b5" providerId="LiveId" clId="{E1CADF1A-A918-434F-92CA-709B2B7394A7}" dt="2025-01-04T18:31:56.946" v="167" actId="478"/>
          <ac:spMkLst>
            <pc:docMk/>
            <pc:sldMk cId="3602015761" sldId="257"/>
            <ac:spMk id="4" creationId="{EE041D61-8CCA-81B3-6D35-D4B466E77B5E}"/>
          </ac:spMkLst>
        </pc:spChg>
        <pc:spChg chg="add mod">
          <ac:chgData name="Gabriela soares" userId="ff3e9400a9df40b5" providerId="LiveId" clId="{E1CADF1A-A918-434F-92CA-709B2B7394A7}" dt="2025-01-04T18:52:45.977" v="1249" actId="207"/>
          <ac:spMkLst>
            <pc:docMk/>
            <pc:sldMk cId="3602015761" sldId="257"/>
            <ac:spMk id="5" creationId="{016068DD-8645-2EB6-7617-5E7691F0300D}"/>
          </ac:spMkLst>
        </pc:spChg>
        <pc:spChg chg="add mod">
          <ac:chgData name="Gabriela soares" userId="ff3e9400a9df40b5" providerId="LiveId" clId="{E1CADF1A-A918-434F-92CA-709B2B7394A7}" dt="2025-01-04T19:11:39.722" v="1520" actId="14100"/>
          <ac:spMkLst>
            <pc:docMk/>
            <pc:sldMk cId="3602015761" sldId="257"/>
            <ac:spMk id="8" creationId="{7BD5EFC2-7907-B364-54B9-5D9888E2141C}"/>
          </ac:spMkLst>
        </pc:spChg>
        <pc:spChg chg="add mod">
          <ac:chgData name="Gabriela soares" userId="ff3e9400a9df40b5" providerId="LiveId" clId="{E1CADF1A-A918-434F-92CA-709B2B7394A7}" dt="2025-01-04T18:57:00.806" v="1343" actId="1036"/>
          <ac:spMkLst>
            <pc:docMk/>
            <pc:sldMk cId="3602015761" sldId="257"/>
            <ac:spMk id="9" creationId="{ED95CE00-A35F-3350-5149-28B015D694C5}"/>
          </ac:spMkLst>
        </pc:spChg>
        <pc:spChg chg="add del mod">
          <ac:chgData name="Gabriela soares" userId="ff3e9400a9df40b5" providerId="LiveId" clId="{E1CADF1A-A918-434F-92CA-709B2B7394A7}" dt="2025-01-04T18:45:17.500" v="856" actId="478"/>
          <ac:spMkLst>
            <pc:docMk/>
            <pc:sldMk cId="3602015761" sldId="257"/>
            <ac:spMk id="10" creationId="{5BB192F3-177D-65CA-C561-7032DB8FAFF5}"/>
          </ac:spMkLst>
        </pc:spChg>
        <pc:spChg chg="add mod">
          <ac:chgData name="Gabriela soares" userId="ff3e9400a9df40b5" providerId="LiveId" clId="{E1CADF1A-A918-434F-92CA-709B2B7394A7}" dt="2025-01-05T02:07:35.298" v="2083"/>
          <ac:spMkLst>
            <pc:docMk/>
            <pc:sldMk cId="3602015761" sldId="257"/>
            <ac:spMk id="11" creationId="{E9C5D4B9-3161-319C-538A-15A96B0FFB7C}"/>
          </ac:spMkLst>
        </pc:spChg>
        <pc:picChg chg="add mod">
          <ac:chgData name="Gabriela soares" userId="ff3e9400a9df40b5" providerId="LiveId" clId="{E1CADF1A-A918-434F-92CA-709B2B7394A7}" dt="2025-01-05T01:45:44.024" v="2032" actId="1076"/>
          <ac:picMkLst>
            <pc:docMk/>
            <pc:sldMk cId="3602015761" sldId="257"/>
            <ac:picMk id="7" creationId="{F92C5B61-DC56-933B-B6F0-1BFBB87352DF}"/>
          </ac:picMkLst>
        </pc:picChg>
      </pc:sldChg>
      <pc:sldChg chg="add del">
        <pc:chgData name="Gabriela soares" userId="ff3e9400a9df40b5" providerId="LiveId" clId="{E1CADF1A-A918-434F-92CA-709B2B7394A7}" dt="2025-01-04T18:54:35.776" v="1284" actId="47"/>
        <pc:sldMkLst>
          <pc:docMk/>
          <pc:sldMk cId="2941872068" sldId="258"/>
        </pc:sldMkLst>
      </pc:sldChg>
      <pc:sldChg chg="addSp modSp add mod ord">
        <pc:chgData name="Gabriela soares" userId="ff3e9400a9df40b5" providerId="LiveId" clId="{E1CADF1A-A918-434F-92CA-709B2B7394A7}" dt="2025-01-05T02:07:35.298" v="2083"/>
        <pc:sldMkLst>
          <pc:docMk/>
          <pc:sldMk cId="648510835" sldId="264"/>
        </pc:sldMkLst>
        <pc:spChg chg="mod">
          <ac:chgData name="Gabriela soares" userId="ff3e9400a9df40b5" providerId="LiveId" clId="{E1CADF1A-A918-434F-92CA-709B2B7394A7}" dt="2025-01-05T01:24:40.108" v="1708" actId="20577"/>
          <ac:spMkLst>
            <pc:docMk/>
            <pc:sldMk cId="648510835" sldId="264"/>
            <ac:spMk id="3" creationId="{93533FB0-D3C0-9791-4F72-0D1731465A20}"/>
          </ac:spMkLst>
        </pc:spChg>
        <pc:spChg chg="mod">
          <ac:chgData name="Gabriela soares" userId="ff3e9400a9df40b5" providerId="LiveId" clId="{E1CADF1A-A918-434F-92CA-709B2B7394A7}" dt="2025-01-04T18:49:37.255" v="957" actId="692"/>
          <ac:spMkLst>
            <pc:docMk/>
            <pc:sldMk cId="648510835" sldId="264"/>
            <ac:spMk id="4" creationId="{0E49EEBC-3AEF-FA23-4067-E0866590C14C}"/>
          </ac:spMkLst>
        </pc:spChg>
        <pc:spChg chg="mod">
          <ac:chgData name="Gabriela soares" userId="ff3e9400a9df40b5" providerId="LiveId" clId="{E1CADF1A-A918-434F-92CA-709B2B7394A7}" dt="2025-01-04T18:53:50.498" v="1280" actId="207"/>
          <ac:spMkLst>
            <pc:docMk/>
            <pc:sldMk cId="648510835" sldId="264"/>
            <ac:spMk id="5" creationId="{FA80E993-76DA-56CE-427C-CE1D83BD30C1}"/>
          </ac:spMkLst>
        </pc:spChg>
        <pc:spChg chg="mod">
          <ac:chgData name="Gabriela soares" userId="ff3e9400a9df40b5" providerId="LiveId" clId="{E1CADF1A-A918-434F-92CA-709B2B7394A7}" dt="2025-01-04T18:55:14.313" v="1285"/>
          <ac:spMkLst>
            <pc:docMk/>
            <pc:sldMk cId="648510835" sldId="264"/>
            <ac:spMk id="6" creationId="{A8281A8C-F51B-8070-EE7F-AC4CBC315387}"/>
          </ac:spMkLst>
        </pc:spChg>
        <pc:spChg chg="add mod">
          <ac:chgData name="Gabriela soares" userId="ff3e9400a9df40b5" providerId="LiveId" clId="{E1CADF1A-A918-434F-92CA-709B2B7394A7}" dt="2025-01-05T02:07:35.298" v="2083"/>
          <ac:spMkLst>
            <pc:docMk/>
            <pc:sldMk cId="648510835" sldId="264"/>
            <ac:spMk id="10" creationId="{351BD98C-D072-63C9-21C3-E1219F48EB57}"/>
          </ac:spMkLst>
        </pc:sp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2614552250" sldId="265"/>
        </pc:sldMkLst>
        <pc:spChg chg="mod">
          <ac:chgData name="Gabriela soares" userId="ff3e9400a9df40b5" providerId="LiveId" clId="{E1CADF1A-A918-434F-92CA-709B2B7394A7}" dt="2025-01-04T19:11:47.655" v="1522" actId="14100"/>
          <ac:spMkLst>
            <pc:docMk/>
            <pc:sldMk cId="2614552250" sldId="265"/>
            <ac:spMk id="8" creationId="{781D7D27-E1A4-6BA3-56A7-20CA73C85EAE}"/>
          </ac:spMkLst>
        </pc:spChg>
        <pc:spChg chg="mod">
          <ac:chgData name="Gabriela soares" userId="ff3e9400a9df40b5" providerId="LiveId" clId="{E1CADF1A-A918-434F-92CA-709B2B7394A7}" dt="2025-01-04T19:07:32.682" v="1428" actId="1076"/>
          <ac:spMkLst>
            <pc:docMk/>
            <pc:sldMk cId="2614552250" sldId="265"/>
            <ac:spMk id="9" creationId="{87DE636C-B411-D411-A2EF-46D021719DEB}"/>
          </ac:spMkLst>
        </pc:spChg>
        <pc:spChg chg="add mod">
          <ac:chgData name="Gabriela soares" userId="ff3e9400a9df40b5" providerId="LiveId" clId="{E1CADF1A-A918-434F-92CA-709B2B7394A7}" dt="2025-01-04T19:13:03.245" v="1610" actId="1035"/>
          <ac:spMkLst>
            <pc:docMk/>
            <pc:sldMk cId="2614552250" sldId="265"/>
            <ac:spMk id="10" creationId="{8F41E860-DC83-473F-4B7D-CFBEA0D9462C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2614552250" sldId="265"/>
            <ac:spMk id="11" creationId="{6CBB99AE-60F9-092E-B1AD-53755C47301C}"/>
          </ac:spMkLst>
        </pc:spChg>
        <pc:picChg chg="add del mod">
          <ac:chgData name="Gabriela soares" userId="ff3e9400a9df40b5" providerId="LiveId" clId="{E1CADF1A-A918-434F-92CA-709B2B7394A7}" dt="2025-01-04T19:05:07.710" v="1376" actId="478"/>
          <ac:picMkLst>
            <pc:docMk/>
            <pc:sldMk cId="2614552250" sldId="265"/>
            <ac:picMk id="3" creationId="{EA9EDDBB-9F61-B6D6-6CC8-AFDB918A1D1C}"/>
          </ac:picMkLst>
        </pc:picChg>
        <pc:picChg chg="add mod">
          <ac:chgData name="Gabriela soares" userId="ff3e9400a9df40b5" providerId="LiveId" clId="{E1CADF1A-A918-434F-92CA-709B2B7394A7}" dt="2025-01-04T19:12:47.546" v="1602" actId="1076"/>
          <ac:picMkLst>
            <pc:docMk/>
            <pc:sldMk cId="2614552250" sldId="265"/>
            <ac:picMk id="6" creationId="{8AB0E417-4D6C-4874-5A89-6F6A6817B777}"/>
          </ac:picMkLst>
        </pc:picChg>
        <pc:picChg chg="del">
          <ac:chgData name="Gabriela soares" userId="ff3e9400a9df40b5" providerId="LiveId" clId="{E1CADF1A-A918-434F-92CA-709B2B7394A7}" dt="2025-01-04T18:56:09.719" v="1332" actId="478"/>
          <ac:picMkLst>
            <pc:docMk/>
            <pc:sldMk cId="2614552250" sldId="265"/>
            <ac:picMk id="7" creationId="{DC0D42ED-555A-D539-E7BD-3BCA12ED7971}"/>
          </ac:picMkLst>
        </pc:pic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3211055933" sldId="266"/>
        </pc:sldMkLst>
        <pc:spChg chg="mod">
          <ac:chgData name="Gabriela soares" userId="ff3e9400a9df40b5" providerId="LiveId" clId="{E1CADF1A-A918-434F-92CA-709B2B7394A7}" dt="2025-01-04T19:09:15.810" v="1484" actId="1036"/>
          <ac:spMkLst>
            <pc:docMk/>
            <pc:sldMk cId="3211055933" sldId="266"/>
            <ac:spMk id="3" creationId="{5A64333C-12C0-9E79-CF71-D15FA5B4DFC6}"/>
          </ac:spMkLst>
        </pc:spChg>
        <pc:spChg chg="mod">
          <ac:chgData name="Gabriela soares" userId="ff3e9400a9df40b5" providerId="LiveId" clId="{E1CADF1A-A918-434F-92CA-709B2B7394A7}" dt="2025-01-04T19:08:04.494" v="1429" actId="20577"/>
          <ac:spMkLst>
            <pc:docMk/>
            <pc:sldMk cId="3211055933" sldId="266"/>
            <ac:spMk id="4" creationId="{F26DB8DB-ADF8-F299-7B5B-D138ACA6DE44}"/>
          </ac:spMkLst>
        </pc:spChg>
        <pc:spChg chg="mod">
          <ac:chgData name="Gabriela soares" userId="ff3e9400a9df40b5" providerId="LiveId" clId="{E1CADF1A-A918-434F-92CA-709B2B7394A7}" dt="2025-01-04T19:09:11.462" v="1476"/>
          <ac:spMkLst>
            <pc:docMk/>
            <pc:sldMk cId="3211055933" sldId="266"/>
            <ac:spMk id="6" creationId="{797F3E68-9E2C-FAB2-A2C5-08BE24631C47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3211055933" sldId="266"/>
            <ac:spMk id="10" creationId="{1AC80DAF-828B-EDBB-D33B-571A226E9CC7}"/>
          </ac:spMkLst>
        </pc:spChg>
        <pc:spChg chg="add del">
          <ac:chgData name="Gabriela soares" userId="ff3e9400a9df40b5" providerId="LiveId" clId="{E1CADF1A-A918-434F-92CA-709B2B7394A7}" dt="2025-01-04T18:56:47.850" v="1334" actId="478"/>
          <ac:spMkLst>
            <pc:docMk/>
            <pc:sldMk cId="3211055933" sldId="266"/>
            <ac:spMk id="11" creationId="{E445FCD1-259C-1F74-6A8F-A433454CBB85}"/>
          </ac:spMkLst>
        </pc:sp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297939488" sldId="267"/>
        </pc:sldMkLst>
        <pc:spChg chg="mod">
          <ac:chgData name="Gabriela soares" userId="ff3e9400a9df40b5" providerId="LiveId" clId="{E1CADF1A-A918-434F-92CA-709B2B7394A7}" dt="2025-01-04T19:12:09.946" v="1528" actId="14100"/>
          <ac:spMkLst>
            <pc:docMk/>
            <pc:sldMk cId="297939488" sldId="267"/>
            <ac:spMk id="8" creationId="{B42576E1-3792-6C12-9D2D-4DD4EEA8E6AE}"/>
          </ac:spMkLst>
        </pc:spChg>
        <pc:spChg chg="mod">
          <ac:chgData name="Gabriela soares" userId="ff3e9400a9df40b5" providerId="LiveId" clId="{E1CADF1A-A918-434F-92CA-709B2B7394A7}" dt="2025-01-04T19:09:48.664" v="1507" actId="20577"/>
          <ac:spMkLst>
            <pc:docMk/>
            <pc:sldMk cId="297939488" sldId="267"/>
            <ac:spMk id="9" creationId="{86AB36D2-E589-EB4C-44F6-875541A3648F}"/>
          </ac:spMkLst>
        </pc:spChg>
        <pc:spChg chg="mod">
          <ac:chgData name="Gabriela soares" userId="ff3e9400a9df40b5" providerId="LiveId" clId="{E1CADF1A-A918-434F-92CA-709B2B7394A7}" dt="2025-01-04T19:12:32.168" v="1597" actId="1035"/>
          <ac:spMkLst>
            <pc:docMk/>
            <pc:sldMk cId="297939488" sldId="267"/>
            <ac:spMk id="10" creationId="{9F7582B6-2C44-EB3B-A30C-CE7894AFBB41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297939488" sldId="267"/>
            <ac:spMk id="11" creationId="{3688C393-6905-535D-23B3-F9B6BCFB2F14}"/>
          </ac:spMkLst>
        </pc:spChg>
        <pc:picChg chg="add mod">
          <ac:chgData name="Gabriela soares" userId="ff3e9400a9df40b5" providerId="LiveId" clId="{E1CADF1A-A918-434F-92CA-709B2B7394A7}" dt="2025-01-04T19:12:57.687" v="1603" actId="1076"/>
          <ac:picMkLst>
            <pc:docMk/>
            <pc:sldMk cId="297939488" sldId="267"/>
            <ac:picMk id="3" creationId="{65E7F2FF-318C-C1EC-D36F-F51B8D337388}"/>
          </ac:picMkLst>
        </pc:picChg>
        <pc:picChg chg="del">
          <ac:chgData name="Gabriela soares" userId="ff3e9400a9df40b5" providerId="LiveId" clId="{E1CADF1A-A918-434F-92CA-709B2B7394A7}" dt="2025-01-04T19:10:34.739" v="1509" actId="478"/>
          <ac:picMkLst>
            <pc:docMk/>
            <pc:sldMk cId="297939488" sldId="267"/>
            <ac:picMk id="6" creationId="{B652AE62-D41B-BB39-3E6A-A04A101E8EAA}"/>
          </ac:picMkLst>
        </pc:picChg>
      </pc:sldChg>
      <pc:sldChg chg="addSp delSp modSp add mod">
        <pc:chgData name="Gabriela soares" userId="ff3e9400a9df40b5" providerId="LiveId" clId="{E1CADF1A-A918-434F-92CA-709B2B7394A7}" dt="2025-01-05T02:07:35.298" v="2083"/>
        <pc:sldMkLst>
          <pc:docMk/>
          <pc:sldMk cId="2947039202" sldId="268"/>
        </pc:sldMkLst>
        <pc:spChg chg="mod">
          <ac:chgData name="Gabriela soares" userId="ff3e9400a9df40b5" providerId="LiveId" clId="{E1CADF1A-A918-434F-92CA-709B2B7394A7}" dt="2025-01-04T19:15:51.446" v="1643"/>
          <ac:spMkLst>
            <pc:docMk/>
            <pc:sldMk cId="2947039202" sldId="268"/>
            <ac:spMk id="8" creationId="{D812E819-EF7E-CDE8-4FC6-7A237BE85CCE}"/>
          </ac:spMkLst>
        </pc:spChg>
        <pc:spChg chg="mod">
          <ac:chgData name="Gabriela soares" userId="ff3e9400a9df40b5" providerId="LiveId" clId="{E1CADF1A-A918-434F-92CA-709B2B7394A7}" dt="2025-01-05T01:23:43.890" v="1704" actId="20577"/>
          <ac:spMkLst>
            <pc:docMk/>
            <pc:sldMk cId="2947039202" sldId="268"/>
            <ac:spMk id="9" creationId="{885874BF-E7B4-84F2-400C-E9A38C66606D}"/>
          </ac:spMkLst>
        </pc:spChg>
        <pc:spChg chg="mod">
          <ac:chgData name="Gabriela soares" userId="ff3e9400a9df40b5" providerId="LiveId" clId="{E1CADF1A-A918-434F-92CA-709B2B7394A7}" dt="2025-01-04T19:17:46.232" v="1662" actId="1035"/>
          <ac:spMkLst>
            <pc:docMk/>
            <pc:sldMk cId="2947039202" sldId="268"/>
            <ac:spMk id="10" creationId="{F0050F8E-79F2-9086-4D75-07526ACE48EF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2947039202" sldId="268"/>
            <ac:spMk id="11" creationId="{76715BD4-0550-E652-3B25-754CF5318817}"/>
          </ac:spMkLst>
        </pc:spChg>
        <pc:picChg chg="del">
          <ac:chgData name="Gabriela soares" userId="ff3e9400a9df40b5" providerId="LiveId" clId="{E1CADF1A-A918-434F-92CA-709B2B7394A7}" dt="2025-01-04T19:17:29.357" v="1648" actId="478"/>
          <ac:picMkLst>
            <pc:docMk/>
            <pc:sldMk cId="2947039202" sldId="268"/>
            <ac:picMk id="3" creationId="{D7B7DEC8-0CB1-26EC-8B91-7CC7B7EDDC94}"/>
          </ac:picMkLst>
        </pc:picChg>
        <pc:picChg chg="add mod">
          <ac:chgData name="Gabriela soares" userId="ff3e9400a9df40b5" providerId="LiveId" clId="{E1CADF1A-A918-434F-92CA-709B2B7394A7}" dt="2025-01-04T19:17:43.879" v="1651" actId="1076"/>
          <ac:picMkLst>
            <pc:docMk/>
            <pc:sldMk cId="2947039202" sldId="268"/>
            <ac:picMk id="4" creationId="{4757BCC8-375F-4092-EA36-864329F8B82C}"/>
          </ac:picMkLst>
        </pc:picChg>
      </pc:sldChg>
      <pc:sldChg chg="addSp modSp add mod ord">
        <pc:chgData name="Gabriela soares" userId="ff3e9400a9df40b5" providerId="LiveId" clId="{E1CADF1A-A918-434F-92CA-709B2B7394A7}" dt="2025-01-05T02:07:35.298" v="2083"/>
        <pc:sldMkLst>
          <pc:docMk/>
          <pc:sldMk cId="2557843998" sldId="269"/>
        </pc:sldMkLst>
        <pc:spChg chg="mod">
          <ac:chgData name="Gabriela soares" userId="ff3e9400a9df40b5" providerId="LiveId" clId="{E1CADF1A-A918-434F-92CA-709B2B7394A7}" dt="2025-01-04T19:15:08.432" v="1617" actId="255"/>
          <ac:spMkLst>
            <pc:docMk/>
            <pc:sldMk cId="2557843998" sldId="269"/>
            <ac:spMk id="3" creationId="{3DADAC55-B58E-60A9-F048-668FCAD2BC48}"/>
          </ac:spMkLst>
        </pc:spChg>
        <pc:spChg chg="mod">
          <ac:chgData name="Gabriela soares" userId="ff3e9400a9df40b5" providerId="LiveId" clId="{E1CADF1A-A918-434F-92CA-709B2B7394A7}" dt="2025-01-04T19:14:45.829" v="1615" actId="20577"/>
          <ac:spMkLst>
            <pc:docMk/>
            <pc:sldMk cId="2557843998" sldId="269"/>
            <ac:spMk id="4" creationId="{CE099907-9430-F5EE-BB7B-096FCBDE157C}"/>
          </ac:spMkLst>
        </pc:spChg>
        <pc:spChg chg="mod">
          <ac:chgData name="Gabriela soares" userId="ff3e9400a9df40b5" providerId="LiveId" clId="{E1CADF1A-A918-434F-92CA-709B2B7394A7}" dt="2025-01-04T19:15:22.206" v="1618"/>
          <ac:spMkLst>
            <pc:docMk/>
            <pc:sldMk cId="2557843998" sldId="269"/>
            <ac:spMk id="6" creationId="{14EA60AC-706F-AEE4-EBAB-8E9C59140ADD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2557843998" sldId="269"/>
            <ac:spMk id="10" creationId="{1A43D640-97E6-AACD-F681-624B6AC4E9C0}"/>
          </ac:spMkLst>
        </pc:spChg>
      </pc:sldChg>
      <pc:sldChg chg="addSp modSp add mod ord">
        <pc:chgData name="Gabriela soares" userId="ff3e9400a9df40b5" providerId="LiveId" clId="{E1CADF1A-A918-434F-92CA-709B2B7394A7}" dt="2025-01-05T02:07:35.298" v="2083"/>
        <pc:sldMkLst>
          <pc:docMk/>
          <pc:sldMk cId="2587446630" sldId="270"/>
        </pc:sldMkLst>
        <pc:spChg chg="mod">
          <ac:chgData name="Gabriela soares" userId="ff3e9400a9df40b5" providerId="LiveId" clId="{E1CADF1A-A918-434F-92CA-709B2B7394A7}" dt="2025-01-05T01:23:03.847" v="1681" actId="1036"/>
          <ac:spMkLst>
            <pc:docMk/>
            <pc:sldMk cId="2587446630" sldId="270"/>
            <ac:spMk id="3" creationId="{AEEEC17B-790B-27B4-C2DE-4B0ACDC6318B}"/>
          </ac:spMkLst>
        </pc:spChg>
        <pc:spChg chg="mod">
          <ac:chgData name="Gabriela soares" userId="ff3e9400a9df40b5" providerId="LiveId" clId="{E1CADF1A-A918-434F-92CA-709B2B7394A7}" dt="2025-01-05T01:22:30.231" v="1670" actId="20577"/>
          <ac:spMkLst>
            <pc:docMk/>
            <pc:sldMk cId="2587446630" sldId="270"/>
            <ac:spMk id="4" creationId="{32876629-CA2F-5872-F13A-38BCED1FB0CD}"/>
          </ac:spMkLst>
        </pc:spChg>
        <pc:spChg chg="mod">
          <ac:chgData name="Gabriela soares" userId="ff3e9400a9df40b5" providerId="LiveId" clId="{E1CADF1A-A918-434F-92CA-709B2B7394A7}" dt="2025-01-05T01:26:03.292" v="1729" actId="255"/>
          <ac:spMkLst>
            <pc:docMk/>
            <pc:sldMk cId="2587446630" sldId="270"/>
            <ac:spMk id="6" creationId="{559FD95F-D9F1-0C76-0DDD-FF1F9F823B3C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2587446630" sldId="270"/>
            <ac:spMk id="10" creationId="{CD279DF4-1EE9-62F1-CA8A-C7A3D42FF660}"/>
          </ac:spMkLst>
        </pc:sp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1795317413" sldId="271"/>
        </pc:sldMkLst>
        <pc:spChg chg="mod">
          <ac:chgData name="Gabriela soares" userId="ff3e9400a9df40b5" providerId="LiveId" clId="{E1CADF1A-A918-434F-92CA-709B2B7394A7}" dt="2025-01-05T01:26:46.388" v="1750"/>
          <ac:spMkLst>
            <pc:docMk/>
            <pc:sldMk cId="1795317413" sldId="271"/>
            <ac:spMk id="8" creationId="{DCB32A89-2CBC-7EF0-6CF2-75E454C029BC}"/>
          </ac:spMkLst>
        </pc:spChg>
        <pc:spChg chg="mod">
          <ac:chgData name="Gabriela soares" userId="ff3e9400a9df40b5" providerId="LiveId" clId="{E1CADF1A-A918-434F-92CA-709B2B7394A7}" dt="2025-01-05T01:26:26.881" v="1749" actId="20577"/>
          <ac:spMkLst>
            <pc:docMk/>
            <pc:sldMk cId="1795317413" sldId="271"/>
            <ac:spMk id="9" creationId="{C9CED053-22B8-72BE-B1B4-B800F31A58F9}"/>
          </ac:spMkLst>
        </pc:spChg>
        <pc:spChg chg="mod">
          <ac:chgData name="Gabriela soares" userId="ff3e9400a9df40b5" providerId="LiveId" clId="{E1CADF1A-A918-434F-92CA-709B2B7394A7}" dt="2025-01-05T01:29:07.760" v="1760" actId="113"/>
          <ac:spMkLst>
            <pc:docMk/>
            <pc:sldMk cId="1795317413" sldId="271"/>
            <ac:spMk id="10" creationId="{901CFEA2-F2D3-A42B-180B-AB0308849ECF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1795317413" sldId="271"/>
            <ac:spMk id="11" creationId="{A82D2D32-9385-D12D-860E-5728C2D21121}"/>
          </ac:spMkLst>
        </pc:spChg>
        <pc:picChg chg="add mod">
          <ac:chgData name="Gabriela soares" userId="ff3e9400a9df40b5" providerId="LiveId" clId="{E1CADF1A-A918-434F-92CA-709B2B7394A7}" dt="2025-01-05T01:29:14.142" v="1765" actId="1036"/>
          <ac:picMkLst>
            <pc:docMk/>
            <pc:sldMk cId="1795317413" sldId="271"/>
            <ac:picMk id="3" creationId="{ACF1FF64-FCF4-6AB1-08F2-457AC0C6F098}"/>
          </ac:picMkLst>
        </pc:picChg>
        <pc:picChg chg="del">
          <ac:chgData name="Gabriela soares" userId="ff3e9400a9df40b5" providerId="LiveId" clId="{E1CADF1A-A918-434F-92CA-709B2B7394A7}" dt="2025-01-05T01:28:09.098" v="1751" actId="478"/>
          <ac:picMkLst>
            <pc:docMk/>
            <pc:sldMk cId="1795317413" sldId="271"/>
            <ac:picMk id="4" creationId="{76B0E8E7-DDAF-2FC0-3B9D-525A9C96EC4F}"/>
          </ac:picMkLst>
        </pc:picChg>
      </pc:sldChg>
      <pc:sldChg chg="addSp modSp add mod ord">
        <pc:chgData name="Gabriela soares" userId="ff3e9400a9df40b5" providerId="LiveId" clId="{E1CADF1A-A918-434F-92CA-709B2B7394A7}" dt="2025-01-05T02:07:35.298" v="2083"/>
        <pc:sldMkLst>
          <pc:docMk/>
          <pc:sldMk cId="2430286621" sldId="272"/>
        </pc:sldMkLst>
        <pc:spChg chg="mod">
          <ac:chgData name="Gabriela soares" userId="ff3e9400a9df40b5" providerId="LiveId" clId="{E1CADF1A-A918-434F-92CA-709B2B7394A7}" dt="2025-01-05T01:30:24.269" v="1795" actId="1036"/>
          <ac:spMkLst>
            <pc:docMk/>
            <pc:sldMk cId="2430286621" sldId="272"/>
            <ac:spMk id="3" creationId="{0B913B26-5AC3-6179-094F-F31567F9267B}"/>
          </ac:spMkLst>
        </pc:spChg>
        <pc:spChg chg="mod">
          <ac:chgData name="Gabriela soares" userId="ff3e9400a9df40b5" providerId="LiveId" clId="{E1CADF1A-A918-434F-92CA-709B2B7394A7}" dt="2025-01-05T01:29:38.487" v="1770" actId="20577"/>
          <ac:spMkLst>
            <pc:docMk/>
            <pc:sldMk cId="2430286621" sldId="272"/>
            <ac:spMk id="4" creationId="{829978C9-0EE8-5ED8-DA36-EBD122F10310}"/>
          </ac:spMkLst>
        </pc:spChg>
        <pc:spChg chg="mod">
          <ac:chgData name="Gabriela soares" userId="ff3e9400a9df40b5" providerId="LiveId" clId="{E1CADF1A-A918-434F-92CA-709B2B7394A7}" dt="2025-01-05T01:30:35.873" v="1796"/>
          <ac:spMkLst>
            <pc:docMk/>
            <pc:sldMk cId="2430286621" sldId="272"/>
            <ac:spMk id="6" creationId="{A792CF51-3E12-64D9-4657-8D155112504E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2430286621" sldId="272"/>
            <ac:spMk id="10" creationId="{2D72437B-A4AE-6EF1-3227-A8B1719E42B5}"/>
          </ac:spMkLst>
        </pc:sp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823573211" sldId="273"/>
        </pc:sldMkLst>
        <pc:spChg chg="mod">
          <ac:chgData name="Gabriela soares" userId="ff3e9400a9df40b5" providerId="LiveId" clId="{E1CADF1A-A918-434F-92CA-709B2B7394A7}" dt="2025-01-05T01:32:06.048" v="1822"/>
          <ac:spMkLst>
            <pc:docMk/>
            <pc:sldMk cId="823573211" sldId="273"/>
            <ac:spMk id="8" creationId="{A5AEFEC1-9059-CA1F-6782-1BA2DB76A4E6}"/>
          </ac:spMkLst>
        </pc:spChg>
        <pc:spChg chg="mod">
          <ac:chgData name="Gabriela soares" userId="ff3e9400a9df40b5" providerId="LiveId" clId="{E1CADF1A-A918-434F-92CA-709B2B7394A7}" dt="2025-01-05T01:31:51.483" v="1821" actId="20577"/>
          <ac:spMkLst>
            <pc:docMk/>
            <pc:sldMk cId="823573211" sldId="273"/>
            <ac:spMk id="9" creationId="{FC1D366B-65DE-C164-B834-BCBD0BA7119F}"/>
          </ac:spMkLst>
        </pc:spChg>
        <pc:spChg chg="mod">
          <ac:chgData name="Gabriela soares" userId="ff3e9400a9df40b5" providerId="LiveId" clId="{E1CADF1A-A918-434F-92CA-709B2B7394A7}" dt="2025-01-05T01:32:29.478" v="1824" actId="113"/>
          <ac:spMkLst>
            <pc:docMk/>
            <pc:sldMk cId="823573211" sldId="273"/>
            <ac:spMk id="10" creationId="{FB144452-EE42-00FF-DA2A-2E10D90A8C9F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823573211" sldId="273"/>
            <ac:spMk id="11" creationId="{6147BAD1-608A-DECD-BC1C-4EDBD367A932}"/>
          </ac:spMkLst>
        </pc:spChg>
        <pc:picChg chg="del">
          <ac:chgData name="Gabriela soares" userId="ff3e9400a9df40b5" providerId="LiveId" clId="{E1CADF1A-A918-434F-92CA-709B2B7394A7}" dt="2025-01-05T01:33:25.915" v="1825" actId="478"/>
          <ac:picMkLst>
            <pc:docMk/>
            <pc:sldMk cId="823573211" sldId="273"/>
            <ac:picMk id="3" creationId="{8C420DF8-0761-A431-E8F9-50D39D12231A}"/>
          </ac:picMkLst>
        </pc:picChg>
        <pc:picChg chg="add mod">
          <ac:chgData name="Gabriela soares" userId="ff3e9400a9df40b5" providerId="LiveId" clId="{E1CADF1A-A918-434F-92CA-709B2B7394A7}" dt="2025-01-05T01:33:39.107" v="1830" actId="1076"/>
          <ac:picMkLst>
            <pc:docMk/>
            <pc:sldMk cId="823573211" sldId="273"/>
            <ac:picMk id="4" creationId="{B9F2A9F4-5736-42E3-F32D-B630B8254BC2}"/>
          </ac:picMkLst>
        </pc:pic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55710750" sldId="274"/>
        </pc:sldMkLst>
        <pc:spChg chg="mod">
          <ac:chgData name="Gabriela soares" userId="ff3e9400a9df40b5" providerId="LiveId" clId="{E1CADF1A-A918-434F-92CA-709B2B7394A7}" dt="2025-01-05T01:34:59.211" v="1848" actId="20577"/>
          <ac:spMkLst>
            <pc:docMk/>
            <pc:sldMk cId="55710750" sldId="274"/>
            <ac:spMk id="3" creationId="{C6D02FE8-6C60-4E3A-8C09-E1B62050D6AD}"/>
          </ac:spMkLst>
        </pc:spChg>
        <pc:spChg chg="del">
          <ac:chgData name="Gabriela soares" userId="ff3e9400a9df40b5" providerId="LiveId" clId="{E1CADF1A-A918-434F-92CA-709B2B7394A7}" dt="2025-01-05T01:34:54.432" v="1834" actId="478"/>
          <ac:spMkLst>
            <pc:docMk/>
            <pc:sldMk cId="55710750" sldId="274"/>
            <ac:spMk id="4" creationId="{E6D8BFAC-1ECE-600D-1DB3-A833E20785B3}"/>
          </ac:spMkLst>
        </pc:spChg>
        <pc:spChg chg="mod">
          <ac:chgData name="Gabriela soares" userId="ff3e9400a9df40b5" providerId="LiveId" clId="{E1CADF1A-A918-434F-92CA-709B2B7394A7}" dt="2025-01-05T01:35:04.366" v="1865" actId="1035"/>
          <ac:spMkLst>
            <pc:docMk/>
            <pc:sldMk cId="55710750" sldId="274"/>
            <ac:spMk id="5" creationId="{924600E4-7A77-BBE1-F208-45F326B45B36}"/>
          </ac:spMkLst>
        </pc:spChg>
        <pc:spChg chg="del mod">
          <ac:chgData name="Gabriela soares" userId="ff3e9400a9df40b5" providerId="LiveId" clId="{E1CADF1A-A918-434F-92CA-709B2B7394A7}" dt="2025-01-05T01:35:12.185" v="1872" actId="478"/>
          <ac:spMkLst>
            <pc:docMk/>
            <pc:sldMk cId="55710750" sldId="274"/>
            <ac:spMk id="6" creationId="{A8BC9508-EAE9-1840-52BE-72E72EAA4620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55710750" sldId="274"/>
            <ac:spMk id="10" creationId="{48FAB0A0-F447-BB3E-7C38-13F104FCAE51}"/>
          </ac:spMkLst>
        </pc:spChg>
      </pc:sldChg>
      <pc:sldChg chg="addSp delSp modSp add mod ord">
        <pc:chgData name="Gabriela soares" userId="ff3e9400a9df40b5" providerId="LiveId" clId="{E1CADF1A-A918-434F-92CA-709B2B7394A7}" dt="2025-01-05T02:07:35.298" v="2083"/>
        <pc:sldMkLst>
          <pc:docMk/>
          <pc:sldMk cId="568312304" sldId="275"/>
        </pc:sldMkLst>
        <pc:spChg chg="add mod">
          <ac:chgData name="Gabriela soares" userId="ff3e9400a9df40b5" providerId="LiveId" clId="{E1CADF1A-A918-434F-92CA-709B2B7394A7}" dt="2025-01-05T01:37:59.553" v="2017" actId="1076"/>
          <ac:spMkLst>
            <pc:docMk/>
            <pc:sldMk cId="568312304" sldId="275"/>
            <ac:spMk id="2" creationId="{331BFAB9-7A87-BCF2-1EFA-7C371DE7F588}"/>
          </ac:spMkLst>
        </pc:spChg>
        <pc:spChg chg="add mod">
          <ac:chgData name="Gabriela soares" userId="ff3e9400a9df40b5" providerId="LiveId" clId="{E1CADF1A-A918-434F-92CA-709B2B7394A7}" dt="2025-01-05T02:05:51.083" v="2069" actId="1036"/>
          <ac:spMkLst>
            <pc:docMk/>
            <pc:sldMk cId="568312304" sldId="275"/>
            <ac:spMk id="6" creationId="{E63464FB-8069-9B52-D3AB-662BF1BD27B8}"/>
          </ac:spMkLst>
        </pc:spChg>
        <pc:spChg chg="mod">
          <ac:chgData name="Gabriela soares" userId="ff3e9400a9df40b5" providerId="LiveId" clId="{E1CADF1A-A918-434F-92CA-709B2B7394A7}" dt="2025-01-05T01:38:06.015" v="2018" actId="1076"/>
          <ac:spMkLst>
            <pc:docMk/>
            <pc:sldMk cId="568312304" sldId="275"/>
            <ac:spMk id="8" creationId="{EDB29DA4-355D-7602-485E-5740B28D4265}"/>
          </ac:spMkLst>
        </pc:spChg>
        <pc:spChg chg="mod">
          <ac:chgData name="Gabriela soares" userId="ff3e9400a9df40b5" providerId="LiveId" clId="{E1CADF1A-A918-434F-92CA-709B2B7394A7}" dt="2025-01-05T01:35:36.395" v="1883" actId="20577"/>
          <ac:spMkLst>
            <pc:docMk/>
            <pc:sldMk cId="568312304" sldId="275"/>
            <ac:spMk id="9" creationId="{97E490F6-7175-5E60-8548-B348273D893C}"/>
          </ac:spMkLst>
        </pc:spChg>
        <pc:spChg chg="del">
          <ac:chgData name="Gabriela soares" userId="ff3e9400a9df40b5" providerId="LiveId" clId="{E1CADF1A-A918-434F-92CA-709B2B7394A7}" dt="2025-01-05T01:38:55.374" v="2021" actId="478"/>
          <ac:spMkLst>
            <pc:docMk/>
            <pc:sldMk cId="568312304" sldId="275"/>
            <ac:spMk id="10" creationId="{0D5A9FB1-D92E-3530-5C63-4341F844D7F4}"/>
          </ac:spMkLst>
        </pc:spChg>
        <pc:spChg chg="add">
          <ac:chgData name="Gabriela soares" userId="ff3e9400a9df40b5" providerId="LiveId" clId="{E1CADF1A-A918-434F-92CA-709B2B7394A7}" dt="2025-01-05T02:07:35.298" v="2083"/>
          <ac:spMkLst>
            <pc:docMk/>
            <pc:sldMk cId="568312304" sldId="275"/>
            <ac:spMk id="11" creationId="{FAE0FAD9-8A69-C5C7-5F05-E0442E01B5DD}"/>
          </ac:spMkLst>
        </pc:spChg>
        <pc:picChg chg="add mod">
          <ac:chgData name="Gabriela soares" userId="ff3e9400a9df40b5" providerId="LiveId" clId="{E1CADF1A-A918-434F-92CA-709B2B7394A7}" dt="2025-01-05T02:05:47.826" v="2054" actId="1035"/>
          <ac:picMkLst>
            <pc:docMk/>
            <pc:sldMk cId="568312304" sldId="275"/>
            <ac:picMk id="3" creationId="{286B5295-83D6-C403-DFB4-9F22855B3379}"/>
          </ac:picMkLst>
        </pc:picChg>
        <pc:picChg chg="del">
          <ac:chgData name="Gabriela soares" userId="ff3e9400a9df40b5" providerId="LiveId" clId="{E1CADF1A-A918-434F-92CA-709B2B7394A7}" dt="2025-01-05T01:36:34.701" v="1994" actId="478"/>
          <ac:picMkLst>
            <pc:docMk/>
            <pc:sldMk cId="568312304" sldId="275"/>
            <ac:picMk id="4" creationId="{AFC89ED8-16EB-B328-2FCF-7C6667B2B984}"/>
          </ac:picMkLst>
        </pc:picChg>
        <pc:picChg chg="add mod">
          <ac:chgData name="Gabriela soares" userId="ff3e9400a9df40b5" providerId="LiveId" clId="{E1CADF1A-A918-434F-92CA-709B2B7394A7}" dt="2025-01-05T02:05:59.676" v="2082" actId="1076"/>
          <ac:picMkLst>
            <pc:docMk/>
            <pc:sldMk cId="568312304" sldId="275"/>
            <ac:picMk id="12" creationId="{D1E8A72A-9328-2EF0-0DD6-06443FE8BC30}"/>
          </ac:picMkLst>
        </pc:picChg>
      </pc:sldChg>
      <pc:sldMasterChg chg="modSp modSldLayout">
        <pc:chgData name="Gabriela soares" userId="ff3e9400a9df40b5" providerId="LiveId" clId="{E1CADF1A-A918-434F-92CA-709B2B7394A7}" dt="2025-01-04T18:40:01.019" v="802"/>
        <pc:sldMasterMkLst>
          <pc:docMk/>
          <pc:sldMasterMk cId="2370099994" sldId="2147483660"/>
        </pc:sldMasterMkLst>
        <pc:spChg chg="mod">
          <ac:chgData name="Gabriela soares" userId="ff3e9400a9df40b5" providerId="LiveId" clId="{E1CADF1A-A918-434F-92CA-709B2B7394A7}" dt="2025-01-04T18:40:01.019" v="802"/>
          <ac:spMkLst>
            <pc:docMk/>
            <pc:sldMasterMk cId="2370099994" sldId="2147483660"/>
            <ac:spMk id="2" creationId="{00000000-0000-0000-0000-000000000000}"/>
          </ac:spMkLst>
        </pc:spChg>
        <pc:spChg chg="mod">
          <ac:chgData name="Gabriela soares" userId="ff3e9400a9df40b5" providerId="LiveId" clId="{E1CADF1A-A918-434F-92CA-709B2B7394A7}" dt="2025-01-04T18:40:01.019" v="802"/>
          <ac:spMkLst>
            <pc:docMk/>
            <pc:sldMasterMk cId="2370099994" sldId="2147483660"/>
            <ac:spMk id="3" creationId="{00000000-0000-0000-0000-000000000000}"/>
          </ac:spMkLst>
        </pc:spChg>
        <pc:spChg chg="mod">
          <ac:chgData name="Gabriela soares" userId="ff3e9400a9df40b5" providerId="LiveId" clId="{E1CADF1A-A918-434F-92CA-709B2B7394A7}" dt="2025-01-04T18:40:01.019" v="802"/>
          <ac:spMkLst>
            <pc:docMk/>
            <pc:sldMasterMk cId="2370099994" sldId="2147483660"/>
            <ac:spMk id="4" creationId="{00000000-0000-0000-0000-000000000000}"/>
          </ac:spMkLst>
        </pc:spChg>
        <pc:spChg chg="mod">
          <ac:chgData name="Gabriela soares" userId="ff3e9400a9df40b5" providerId="LiveId" clId="{E1CADF1A-A918-434F-92CA-709B2B7394A7}" dt="2025-01-04T18:40:01.019" v="802"/>
          <ac:spMkLst>
            <pc:docMk/>
            <pc:sldMasterMk cId="2370099994" sldId="2147483660"/>
            <ac:spMk id="5" creationId="{00000000-0000-0000-0000-000000000000}"/>
          </ac:spMkLst>
        </pc:spChg>
        <pc:spChg chg="mod">
          <ac:chgData name="Gabriela soares" userId="ff3e9400a9df40b5" providerId="LiveId" clId="{E1CADF1A-A918-434F-92CA-709B2B7394A7}" dt="2025-01-04T18:40:01.019" v="802"/>
          <ac:spMkLst>
            <pc:docMk/>
            <pc:sldMasterMk cId="2370099994" sldId="2147483660"/>
            <ac:spMk id="6" creationId="{00000000-0000-0000-0000-000000000000}"/>
          </ac:spMkLst>
        </pc:sp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2325444582" sldId="2147483661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325444582" sldId="2147483661"/>
              <ac:spMk id="2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325444582" sldId="2147483661"/>
              <ac:spMk id="3" creationId="{00000000-0000-0000-0000-000000000000}"/>
            </ac:spMkLst>
          </pc:spChg>
        </pc:sldLayout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510738303" sldId="2147483663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510738303" sldId="2147483663"/>
              <ac:spMk id="2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510738303" sldId="2147483663"/>
              <ac:spMk id="3" creationId="{00000000-0000-0000-0000-000000000000}"/>
            </ac:spMkLst>
          </pc:spChg>
        </pc:sldLayout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2963827217" sldId="2147483664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963827217" sldId="2147483664"/>
              <ac:spMk id="3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963827217" sldId="2147483664"/>
              <ac:spMk id="4" creationId="{00000000-0000-0000-0000-000000000000}"/>
            </ac:spMkLst>
          </pc:spChg>
        </pc:sldLayout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1415994941" sldId="2147483665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415994941" sldId="2147483665"/>
              <ac:spMk id="2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415994941" sldId="2147483665"/>
              <ac:spMk id="3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415994941" sldId="2147483665"/>
              <ac:spMk id="4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415994941" sldId="2147483665"/>
              <ac:spMk id="5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415994941" sldId="2147483665"/>
              <ac:spMk id="6" creationId="{00000000-0000-0000-0000-000000000000}"/>
            </ac:spMkLst>
          </pc:spChg>
        </pc:sldLayout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2587884132" sldId="2147483668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587884132" sldId="2147483668"/>
              <ac:spMk id="2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587884132" sldId="2147483668"/>
              <ac:spMk id="3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587884132" sldId="2147483668"/>
              <ac:spMk id="4" creationId="{00000000-0000-0000-0000-000000000000}"/>
            </ac:spMkLst>
          </pc:spChg>
        </pc:sldLayout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1261647276" sldId="2147483669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261647276" sldId="2147483669"/>
              <ac:spMk id="2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261647276" sldId="2147483669"/>
              <ac:spMk id="3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1261647276" sldId="2147483669"/>
              <ac:spMk id="4" creationId="{00000000-0000-0000-0000-000000000000}"/>
            </ac:spMkLst>
          </pc:spChg>
        </pc:sldLayoutChg>
        <pc:sldLayoutChg chg="modSp">
          <pc:chgData name="Gabriela soares" userId="ff3e9400a9df40b5" providerId="LiveId" clId="{E1CADF1A-A918-434F-92CA-709B2B7394A7}" dt="2025-01-04T18:40:01.019" v="802"/>
          <pc:sldLayoutMkLst>
            <pc:docMk/>
            <pc:sldMasterMk cId="2370099994" sldId="2147483660"/>
            <pc:sldLayoutMk cId="2444008752" sldId="2147483671"/>
          </pc:sldLayoutMkLst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444008752" sldId="2147483671"/>
              <ac:spMk id="2" creationId="{00000000-0000-0000-0000-000000000000}"/>
            </ac:spMkLst>
          </pc:spChg>
          <pc:spChg chg="mod">
            <ac:chgData name="Gabriela soares" userId="ff3e9400a9df40b5" providerId="LiveId" clId="{E1CADF1A-A918-434F-92CA-709B2B7394A7}" dt="2025-01-04T18:40:01.019" v="802"/>
            <ac:spMkLst>
              <pc:docMk/>
              <pc:sldMasterMk cId="2370099994" sldId="2147483660"/>
              <pc:sldLayoutMk cId="2444008752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7459-C669-41DA-9108-5F71F547235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1CCC-2680-437F-8AAA-8060D8F7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31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B163-48C1-428A-92CD-40AFFC91B1B6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AEE7-6843-4830-BAE3-2C546FE261E5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6232-5A78-4C61-9CA6-EE80DD3DA3DD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3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5DA-510C-4E1F-A8E1-4B1179302F37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EB9-1F14-47FB-B936-4729127005B7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2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BCCD-185C-4587-87EB-FA41271B31DD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2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BF8-5B7F-4CEC-913F-A2BC66726C9E}" type="datetime1">
              <a:rPr lang="pt-BR" smtClean="0"/>
              <a:t>04/01/2025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1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BFA0-FC71-4390-A000-09EDCEBBA7EA}" type="datetime1">
              <a:rPr lang="pt-BR" smtClean="0"/>
              <a:t>04/01/2025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78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604D-279B-44E6-9884-728FD3CCCD21}" type="datetime1">
              <a:rPr lang="pt-BR" smtClean="0"/>
              <a:t>04/01/2025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3216-6306-444A-A527-D1DD4B621016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5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19C-4108-4AA1-BC0A-0CC721A0EF2D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ALQUIMISTA – GABRIELA SOARES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0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8A5CB-3F1F-4366-9D81-F43AC729CC5D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PYTHON ALQUIMISTA – GABRIELA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9DF45-06FC-48C4-B3F9-571F94E9E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GabrielaSR/prompts-recipe-to-create-a-ebook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FEEA50-540A-3CFC-FC45-336D0869238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10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0705BA-9059-76D6-2039-6459A8860A09}"/>
              </a:ext>
            </a:extLst>
          </p:cNvPr>
          <p:cNvGrpSpPr/>
          <p:nvPr/>
        </p:nvGrpSpPr>
        <p:grpSpPr>
          <a:xfrm>
            <a:off x="369277" y="2237801"/>
            <a:ext cx="8862646" cy="8862646"/>
            <a:chOff x="0" y="1524000"/>
            <a:chExt cx="6858000" cy="6858000"/>
          </a:xfrm>
        </p:grpSpPr>
        <p:pic>
          <p:nvPicPr>
            <p:cNvPr id="6" name="Imagem 5" descr="Imagem digital fictícia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7D4A9CE6-A229-C63F-1833-D861D3E4E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0"/>
              <a:ext cx="6858000" cy="6858000"/>
            </a:xfrm>
            <a:prstGeom prst="rect">
              <a:avLst/>
            </a:prstGeom>
          </p:spPr>
        </p:pic>
        <p:pic>
          <p:nvPicPr>
            <p:cNvPr id="8" name="Imagem 7" descr="Ícone&#10;&#10;Descrição gerada automaticamente">
              <a:extLst>
                <a:ext uri="{FF2B5EF4-FFF2-40B4-BE49-F238E27FC236}">
                  <a16:creationId xmlns:a16="http://schemas.microsoft.com/office/drawing/2014/main" id="{8CE42262-D5AE-5FFF-A698-60C73940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641" y="4599709"/>
              <a:ext cx="2074718" cy="2074718"/>
            </a:xfrm>
            <a:prstGeom prst="rect">
              <a:avLst/>
            </a:prstGeom>
            <a:effectLst>
              <a:glow rad="190500">
                <a:schemeClr val="accent1">
                  <a:lumMod val="20000"/>
                  <a:lumOff val="80000"/>
                  <a:alpha val="72000"/>
                </a:schemeClr>
              </a:glow>
            </a:effec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30DE49-3971-6ADB-64EC-98F77503E82F}"/>
              </a:ext>
            </a:extLst>
          </p:cNvPr>
          <p:cNvSpPr txBox="1"/>
          <p:nvPr/>
        </p:nvSpPr>
        <p:spPr>
          <a:xfrm>
            <a:off x="0" y="341498"/>
            <a:ext cx="9601200" cy="769441"/>
          </a:xfrm>
          <a:prstGeom prst="rect">
            <a:avLst/>
          </a:prstGeom>
          <a:noFill/>
          <a:ln>
            <a:noFill/>
          </a:ln>
          <a:effectLst>
            <a:glow rad="6858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glow rad="317500">
                    <a:srgbClr val="834DA8">
                      <a:alpha val="55000"/>
                    </a:srgbClr>
                  </a:glow>
                </a:effectLst>
                <a:latin typeface="8BIT WONDER" panose="00000400000000000000" pitchFamily="2" charset="0"/>
              </a:rPr>
              <a:t>PYTHON alquimista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E9245C-FB08-0805-36DE-382CB44239B4}"/>
              </a:ext>
            </a:extLst>
          </p:cNvPr>
          <p:cNvSpPr txBox="1"/>
          <p:nvPr/>
        </p:nvSpPr>
        <p:spPr>
          <a:xfrm>
            <a:off x="0" y="1540798"/>
            <a:ext cx="9601200" cy="529825"/>
          </a:xfrm>
          <a:prstGeom prst="rect">
            <a:avLst/>
          </a:prstGeom>
          <a:solidFill>
            <a:srgbClr val="834DA8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43" dirty="0">
                <a:solidFill>
                  <a:schemeClr val="tx2">
                    <a:lumMod val="10000"/>
                    <a:lumOff val="90000"/>
                  </a:schemeClr>
                </a:solidFill>
                <a:latin typeface="Aptos Display (Títulos)"/>
              </a:rPr>
              <a:t>A arte de transformar dados brutos em ouro analítico</a:t>
            </a:r>
          </a:p>
        </p:txBody>
      </p:sp>
      <p:sp>
        <p:nvSpPr>
          <p:cNvPr id="3" name="subtitulo_componente">
            <a:extLst>
              <a:ext uri="{FF2B5EF4-FFF2-40B4-BE49-F238E27FC236}">
                <a16:creationId xmlns:a16="http://schemas.microsoft.com/office/drawing/2014/main" id="{4A744945-66B7-CAEC-A7B3-ABC2B3B74859}"/>
              </a:ext>
            </a:extLst>
          </p:cNvPr>
          <p:cNvSpPr txBox="1"/>
          <p:nvPr/>
        </p:nvSpPr>
        <p:spPr>
          <a:xfrm>
            <a:off x="369277" y="10910533"/>
            <a:ext cx="8862646" cy="96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43" dirty="0">
                <a:solidFill>
                  <a:schemeClr val="bg1"/>
                </a:solidFill>
              </a:rPr>
              <a:t>Aprenda a explorar as aplicações mais relevantes do Python no universo da análise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E9EC5D-B2A2-4B8C-412F-387D2F63D6F3}"/>
              </a:ext>
            </a:extLst>
          </p:cNvPr>
          <p:cNvSpPr txBox="1"/>
          <p:nvPr/>
        </p:nvSpPr>
        <p:spPr>
          <a:xfrm>
            <a:off x="2928209" y="12078893"/>
            <a:ext cx="3744782" cy="529825"/>
          </a:xfrm>
          <a:prstGeom prst="rect">
            <a:avLst/>
          </a:prstGeom>
          <a:solidFill>
            <a:srgbClr val="834DA8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43" dirty="0">
                <a:solidFill>
                  <a:schemeClr val="tx2">
                    <a:lumMod val="10000"/>
                    <a:lumOff val="90000"/>
                  </a:schemeClr>
                </a:solidFill>
                <a:latin typeface="Impact" panose="020B0806030902050204" pitchFamily="34" charset="0"/>
              </a:rPr>
              <a:t>GABRIELA SOARES</a:t>
            </a:r>
          </a:p>
        </p:txBody>
      </p:sp>
    </p:spTree>
    <p:extLst>
      <p:ext uri="{BB962C8B-B14F-4D97-AF65-F5344CB8AC3E}">
        <p14:creationId xmlns:p14="http://schemas.microsoft.com/office/powerpoint/2010/main" val="391457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37FE4-836F-D06C-8022-52905ED5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FA1F8449-AF04-3972-436D-718F4C953752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DCB32A89-2CBC-7EF0-6CF2-75E454C029BC}"/>
              </a:ext>
            </a:extLst>
          </p:cNvPr>
          <p:cNvSpPr txBox="1"/>
          <p:nvPr/>
        </p:nvSpPr>
        <p:spPr>
          <a:xfrm>
            <a:off x="669376" y="1939724"/>
            <a:ext cx="847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Uma análise realmente poderosa vai além dos dados presentes e tenta prever o futuro. Com Python e bibliotecas como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scikit-learn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, é possível criar modelos de aprendizado de máquina para resolver problemas complexos.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C9CED053-22B8-72BE-B1B4-B800F31A58F9}"/>
              </a:ext>
            </a:extLst>
          </p:cNvPr>
          <p:cNvSpPr txBox="1"/>
          <p:nvPr/>
        </p:nvSpPr>
        <p:spPr>
          <a:xfrm>
            <a:off x="1119345" y="575022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MODELAGEM E PREDIÇÃO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A82D2D32-9385-D12D-860E-5728C2D2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901CFEA2-F2D3-A42B-180B-AB0308849ECF}"/>
              </a:ext>
            </a:extLst>
          </p:cNvPr>
          <p:cNvSpPr txBox="1"/>
          <p:nvPr/>
        </p:nvSpPr>
        <p:spPr>
          <a:xfrm>
            <a:off x="669376" y="9213366"/>
            <a:ext cx="8474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 (Corpo)"/>
                <a:cs typeface="Calibri" panose="020F0502020204030204" pitchFamily="34" charset="0"/>
              </a:rPr>
              <a:t>O que o código faz: 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Ele cria um modelo de regressão linear para prever valores baseados em dados históricos. Neste exemplo, prevemos que os próximos pontos serão 600, 700 e 800. Esse tipo de modelo é amplamente utilizado para análises financeiras, predições de demanda e outros cenários práticos.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CF1FF64-FCF4-6AB1-08F2-457AC0C6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" y="3695710"/>
            <a:ext cx="8203569" cy="509144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8FDCF-DF94-CC66-0B5C-D9DBBBB3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1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158D-E098-8EC0-29C3-82AC69A2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08E366-563E-F6E3-D344-6C747CE96FE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0B913B26-5AC3-6179-094F-F31567F9267B}"/>
              </a:ext>
            </a:extLst>
          </p:cNvPr>
          <p:cNvSpPr txBox="1"/>
          <p:nvPr/>
        </p:nvSpPr>
        <p:spPr>
          <a:xfrm>
            <a:off x="807609" y="5954060"/>
            <a:ext cx="79013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 Compartilhando Insights: Relatórios Automáticos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829978C9-0EE8-5ED8-DA36-EBD122F10310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4DA8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C9CF8A4-D984-0BA9-177A-54EA25A2BB1B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41000">
                <a:srgbClr val="834DA8"/>
              </a:gs>
              <a:gs pos="72000">
                <a:schemeClr val="tx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792CF51-3E12-64D9-4657-8D155112504E}"/>
              </a:ext>
            </a:extLst>
          </p:cNvPr>
          <p:cNvSpPr txBox="1"/>
          <p:nvPr/>
        </p:nvSpPr>
        <p:spPr>
          <a:xfrm>
            <a:off x="870768" y="9340866"/>
            <a:ext cx="7816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</a:rPr>
              <a:t>Gerando Relatórios com </a:t>
            </a:r>
            <a:r>
              <a:rPr lang="pt-BR" sz="2200" dirty="0" err="1">
                <a:solidFill>
                  <a:schemeClr val="bg1"/>
                </a:solidFill>
              </a:rPr>
              <a:t>Jupyter</a:t>
            </a:r>
            <a:r>
              <a:rPr lang="pt-BR" sz="2200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D72437B-A4AE-6EF1-3227-A8B1719E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361E3BF-8EFA-46E0-2ED2-70398C3D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28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FEEA1-A7DD-2C58-628C-077766DF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CF147EA-0D75-6019-A56D-6D1C7F9EFB95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A5AEFEC1-9059-CA1F-6782-1BA2DB76A4E6}"/>
              </a:ext>
            </a:extLst>
          </p:cNvPr>
          <p:cNvSpPr txBox="1"/>
          <p:nvPr/>
        </p:nvSpPr>
        <p:spPr>
          <a:xfrm>
            <a:off x="669376" y="1939724"/>
            <a:ext cx="847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Para cientistas de dados, não basta apenas obter insights; é preciso comunicá-los de forma clara e atraente. O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Jupyter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Notebook oferece uma plataforma ideal para combinar código, gráficos e textos explicativos em relatórios interativos.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FC1D366B-65DE-C164-B834-BCBD0BA7119F}"/>
              </a:ext>
            </a:extLst>
          </p:cNvPr>
          <p:cNvSpPr txBox="1"/>
          <p:nvPr/>
        </p:nvSpPr>
        <p:spPr>
          <a:xfrm>
            <a:off x="1119345" y="575022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RELATÓRIOS AUTOMÁTICOS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6147BAD1-608A-DECD-BC1C-4EDBD367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FB144452-EE42-00FF-DA2A-2E10D90A8C9F}"/>
              </a:ext>
            </a:extLst>
          </p:cNvPr>
          <p:cNvSpPr txBox="1"/>
          <p:nvPr/>
        </p:nvSpPr>
        <p:spPr>
          <a:xfrm>
            <a:off x="669376" y="9213366"/>
            <a:ext cx="8474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 (Corpo)"/>
                <a:cs typeface="Calibri" panose="020F0502020204030204" pitchFamily="34" charset="0"/>
              </a:rPr>
              <a:t>O que o exemplo faz: 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Mostra como combinar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Markdown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e Python em um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Jupyter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Notebook para criar relatórios interativos e informativos, perfeitos para apresentações. Esse formato também facilita o compartilhamento de descobertas com equipes ou stakeholders.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B9F2A9F4-5736-42E3-F32D-B630B8254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0" y="3849614"/>
            <a:ext cx="8094133" cy="5023521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21D4E8-F4E9-26A8-07F0-36D8DFE5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7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06D93-8824-F979-760C-BCB5F4BB5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9E7F21-4F0D-B51A-0A91-CC3FAB83363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6D02FE8-6C60-4E3A-8C09-E1B62050D6AD}"/>
              </a:ext>
            </a:extLst>
          </p:cNvPr>
          <p:cNvSpPr txBox="1"/>
          <p:nvPr/>
        </p:nvSpPr>
        <p:spPr>
          <a:xfrm>
            <a:off x="807609" y="5954060"/>
            <a:ext cx="7901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Impact" panose="020B0806030902050204" pitchFamily="34" charset="0"/>
              </a:rPr>
              <a:t> 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4600E4-7A77-BBE1-F208-45F326B45B36}"/>
              </a:ext>
            </a:extLst>
          </p:cNvPr>
          <p:cNvSpPr/>
          <p:nvPr/>
        </p:nvSpPr>
        <p:spPr>
          <a:xfrm>
            <a:off x="976944" y="7980263"/>
            <a:ext cx="7731978" cy="106262"/>
          </a:xfrm>
          <a:prstGeom prst="rect">
            <a:avLst/>
          </a:prstGeom>
          <a:gradFill flip="none" rotWithShape="1">
            <a:gsLst>
              <a:gs pos="41000">
                <a:srgbClr val="834DA8"/>
              </a:gs>
              <a:gs pos="72000">
                <a:schemeClr val="tx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8FAB0A0-F447-BB3E-7C38-13F104FC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A275457-8E83-A56D-ED3E-B5F8171D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1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0EC9A-B6A4-0E03-0C26-C5B70AB9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56704BFC-49D1-3BB0-B4FB-660A04BAEF98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EDB29DA4-355D-7602-485E-5740B28D4265}"/>
              </a:ext>
            </a:extLst>
          </p:cNvPr>
          <p:cNvSpPr txBox="1"/>
          <p:nvPr/>
        </p:nvSpPr>
        <p:spPr>
          <a:xfrm>
            <a:off x="563285" y="2435929"/>
            <a:ext cx="847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Esse Ebook foi gerado por IA, e diagramado por humano.</a:t>
            </a:r>
          </a:p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O passo a passo se encontra no meu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Github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.</a:t>
            </a:r>
          </a:p>
          <a:p>
            <a:pPr algn="ctr"/>
            <a:endParaRPr lang="pt-BR" sz="2400" dirty="0">
              <a:latin typeface="Calibri (Corpo)"/>
              <a:cs typeface="Calibri" panose="020F0502020204030204" pitchFamily="34" charset="0"/>
            </a:endParaRPr>
          </a:p>
          <a:p>
            <a:pPr algn="ctr"/>
            <a:r>
              <a:rPr lang="pt-BR" sz="2400" dirty="0"/>
              <a:t>.</a:t>
            </a:r>
            <a:endParaRPr lang="pt-BR" sz="2400" dirty="0">
              <a:latin typeface="Calibri (Corpo)"/>
              <a:cs typeface="Calibri" panose="020F0502020204030204" pitchFamily="34" charset="0"/>
            </a:endParaRP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97E490F6-7175-5E60-8548-B348273D893C}"/>
              </a:ext>
            </a:extLst>
          </p:cNvPr>
          <p:cNvSpPr txBox="1"/>
          <p:nvPr/>
        </p:nvSpPr>
        <p:spPr>
          <a:xfrm>
            <a:off x="1119345" y="575022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OBRIGADA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FAE0FAD9-8A69-C5C7-5F05-E0442E01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331BFAB9-7A87-BCF2-1EFA-7C371DE7F588}"/>
              </a:ext>
            </a:extLst>
          </p:cNvPr>
          <p:cNvSpPr txBox="1"/>
          <p:nvPr/>
        </p:nvSpPr>
        <p:spPr>
          <a:xfrm>
            <a:off x="563285" y="4005589"/>
            <a:ext cx="8474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Esse conteúdo foi gerado com fins didáticos de construção, não foi realizado uma validação cuidadosa humana no conteúdo e pode conter erros gerados por uma IA.</a:t>
            </a:r>
          </a:p>
        </p:txBody>
      </p:sp>
      <p:pic>
        <p:nvPicPr>
          <p:cNvPr id="3" name="Picture 2" descr="GitHub Logos and Usage · GitHub">
            <a:extLst>
              <a:ext uri="{FF2B5EF4-FFF2-40B4-BE49-F238E27FC236}">
                <a16:creationId xmlns:a16="http://schemas.microsoft.com/office/drawing/2014/main" id="{286B5295-83D6-C403-DFB4-9F22855B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12" y="5547468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3464FB-8069-9B52-D3AB-662BF1BD27B8}"/>
              </a:ext>
            </a:extLst>
          </p:cNvPr>
          <p:cNvSpPr/>
          <p:nvPr/>
        </p:nvSpPr>
        <p:spPr>
          <a:xfrm>
            <a:off x="563284" y="7297072"/>
            <a:ext cx="8474623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4"/>
              </a:rPr>
              <a:t>https://github.com/GabrielaSR/prompts-recipe-to-create-a-ebook.git</a:t>
            </a:r>
            <a:endParaRPr lang="pt-BR" b="1" dirty="0"/>
          </a:p>
          <a:p>
            <a:pPr algn="ctr"/>
            <a:endParaRPr lang="pt-BR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1E8A72A-9328-2EF0-0DD6-06443FE8B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935" y="7943511"/>
            <a:ext cx="2745320" cy="3617940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8685EC40-23DA-C5B6-EBB5-A0CEB808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3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016068DD-8645-2EB6-7617-5E7691F0300D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2C5B61-DC56-933B-B6F0-1BFBB8735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21" y="7374043"/>
            <a:ext cx="3700358" cy="3700358"/>
          </a:xfrm>
          <a:prstGeom prst="rect">
            <a:avLst/>
          </a:prstGeom>
        </p:spPr>
      </p:pic>
      <p:sp>
        <p:nvSpPr>
          <p:cNvPr id="8" name="texto_componente">
            <a:extLst>
              <a:ext uri="{FF2B5EF4-FFF2-40B4-BE49-F238E27FC236}">
                <a16:creationId xmlns:a16="http://schemas.microsoft.com/office/drawing/2014/main" id="{7BD5EFC2-7907-B364-54B9-5D9888E2141C}"/>
              </a:ext>
            </a:extLst>
          </p:cNvPr>
          <p:cNvSpPr txBox="1"/>
          <p:nvPr/>
        </p:nvSpPr>
        <p:spPr>
          <a:xfrm>
            <a:off x="669376" y="2267711"/>
            <a:ext cx="84127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Calibri (Corpo)"/>
                <a:cs typeface="Calibri" panose="020F0502020204030204" pitchFamily="34" charset="0"/>
              </a:rPr>
              <a:t>A era dos dados chegou, e com ela, a necessidade de dominar ferramentas que transformam números, textos e imagens aparentemente desorganizados em insights valiosos. Python se destaca como a verdadeira "varinha de condão" dos cientistas de dados e entusiastas da análise. Vamos explorar as aplicações mais relevantes do Python no universo da análise de dados, abordando não apenas as ferramentas mais utilizadas, mas também como aplicá-las em cenários práticos para extrair o máximo de valor dos dados.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ED95CE00-A35F-3350-5149-28B015D694C5}"/>
              </a:ext>
            </a:extLst>
          </p:cNvPr>
          <p:cNvSpPr txBox="1"/>
          <p:nvPr/>
        </p:nvSpPr>
        <p:spPr>
          <a:xfrm>
            <a:off x="1569319" y="573823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PYTHON E A ALQUIMIA DOS DADOS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E9C5D4B9-3161-319C-538A-15A96B0F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6A435B-5903-F23A-8282-A16172C2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1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Impact" panose="020B0806030902050204" pitchFamily="34" charset="0"/>
              </a:rPr>
              <a:t>Coletando Dados de várias fontes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4DA8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41000">
                <a:srgbClr val="834DA8"/>
              </a:gs>
              <a:gs pos="72000">
                <a:schemeClr val="tx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Magia da Web </a:t>
            </a:r>
            <a:r>
              <a:rPr lang="pt-BR" sz="2400" dirty="0" err="1">
                <a:solidFill>
                  <a:schemeClr val="bg1"/>
                </a:solidFill>
              </a:rPr>
              <a:t>Scraping</a:t>
            </a:r>
            <a:r>
              <a:rPr lang="pt-BR" sz="2400" dirty="0">
                <a:solidFill>
                  <a:schemeClr val="bg1"/>
                </a:solidFill>
              </a:rPr>
              <a:t> com </a:t>
            </a:r>
            <a:r>
              <a:rPr lang="pt-BR" sz="2400" dirty="0" err="1">
                <a:solidFill>
                  <a:schemeClr val="bg1"/>
                </a:solidFill>
              </a:rPr>
              <a:t>BeautifulSoup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4123-19BD-490F-ADB3-FEE47C3A3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09AF5FB1-AFD0-65E8-BFAB-D2EFC49E0960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781D7D27-E1A4-6BA3-56A7-20CA73C85EAE}"/>
              </a:ext>
            </a:extLst>
          </p:cNvPr>
          <p:cNvSpPr txBox="1"/>
          <p:nvPr/>
        </p:nvSpPr>
        <p:spPr>
          <a:xfrm>
            <a:off x="669376" y="1939724"/>
            <a:ext cx="8445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Os dados estão espalhados por toda a internet, e Python nos ajuda a coletá-los com ferramentas como o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BeautifulSoup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. A coleta automatizada de informações possibilita reunir grandes volumes de dados que podem ser utilizados para análises detalhadas, desde monitoramento de preços até estudos de mercado.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87DE636C-B411-D411-A2EF-46D021719DEB}"/>
              </a:ext>
            </a:extLst>
          </p:cNvPr>
          <p:cNvSpPr txBox="1"/>
          <p:nvPr/>
        </p:nvSpPr>
        <p:spPr>
          <a:xfrm>
            <a:off x="1119345" y="575022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COLETANDO DADOS DA WEB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6CBB99AE-60F9-092E-B1AD-53755C4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pic>
        <p:nvPicPr>
          <p:cNvPr id="6" name="Imagem 5" descr="Texto">
            <a:extLst>
              <a:ext uri="{FF2B5EF4-FFF2-40B4-BE49-F238E27FC236}">
                <a16:creationId xmlns:a16="http://schemas.microsoft.com/office/drawing/2014/main" id="{8AB0E417-4D6C-4874-5A89-6F6A6817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6" y="4259022"/>
            <a:ext cx="8570268" cy="4283556"/>
          </a:xfrm>
          <a:prstGeom prst="rect">
            <a:avLst/>
          </a:prstGeom>
        </p:spPr>
      </p:pic>
      <p:sp>
        <p:nvSpPr>
          <p:cNvPr id="10" name="texto_componente">
            <a:extLst>
              <a:ext uri="{FF2B5EF4-FFF2-40B4-BE49-F238E27FC236}">
                <a16:creationId xmlns:a16="http://schemas.microsoft.com/office/drawing/2014/main" id="{8F41E860-DC83-473F-4B7D-CFBEA0D9462C}"/>
              </a:ext>
            </a:extLst>
          </p:cNvPr>
          <p:cNvSpPr txBox="1"/>
          <p:nvPr/>
        </p:nvSpPr>
        <p:spPr>
          <a:xfrm>
            <a:off x="669376" y="9010165"/>
            <a:ext cx="8445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 (Corpo)"/>
                <a:cs typeface="Calibri" panose="020F0502020204030204" pitchFamily="34" charset="0"/>
              </a:rPr>
              <a:t>O que o código faz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: Ele acessa uma página web de exemplo, extrai as citações presentes e as exibe no console. O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requests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realiza a requisição à URL, e o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BeautifulSoup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interpreta o HTML para encontrar os dados desejados. Essa abordagem permite transformar conteúdo web em fontes valiosas de informação.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71FA97-BC4F-C4F2-1F0B-016ADC1B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3F7DF-E904-BA2B-9C5C-E58BAE711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E0027BA-2F85-6037-68BE-3D454A1B786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A64333C-12C0-9E79-CF71-D15FA5B4DFC6}"/>
              </a:ext>
            </a:extLst>
          </p:cNvPr>
          <p:cNvSpPr txBox="1"/>
          <p:nvPr/>
        </p:nvSpPr>
        <p:spPr>
          <a:xfrm>
            <a:off x="892277" y="6140323"/>
            <a:ext cx="78166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800" dirty="0">
                <a:solidFill>
                  <a:schemeClr val="bg1"/>
                </a:solidFill>
                <a:latin typeface="Impact" panose="020B0806030902050204" pitchFamily="34" charset="0"/>
              </a:rPr>
              <a:t>Limpeza de dados: da bagunça ao brilho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F26DB8DB-ADF8-F299-7B5B-D138ACA6DE44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4DA8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D2C0A79-B1B3-800B-9FB0-F46B3F2CCE62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41000">
                <a:srgbClr val="834DA8"/>
              </a:gs>
              <a:gs pos="72000">
                <a:schemeClr val="tx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797F3E68-9E2C-FAB2-A2C5-08BE24631C47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Corrigindo Inconsistências com pandas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AC80DAF-828B-EDBB-D33B-571A226E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445FCD1-259C-1F74-6A8F-A433454C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105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DD8D-C5C5-1C49-BC6F-AFCC1996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2A496A54-107D-C84C-822B-99D546348264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B42576E1-3792-6C12-9D2D-4DD4EEA8E6AE}"/>
              </a:ext>
            </a:extLst>
          </p:cNvPr>
          <p:cNvSpPr txBox="1"/>
          <p:nvPr/>
        </p:nvSpPr>
        <p:spPr>
          <a:xfrm>
            <a:off x="669376" y="1939724"/>
            <a:ext cx="8474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Nem todos os dados são perfeitos. Dados incompletos, formatos inconsistentes e entradas duplicadas podem comprometer a qualidade das análises. Felizmente, Python facilita a limpeza e organização usando a biblioteca pandas. Esse processo é essencial para garantir que os dados estejam preparados para serem analisados de maneira eficiente.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86AB36D2-E589-EB4C-44F6-875541A3648F}"/>
              </a:ext>
            </a:extLst>
          </p:cNvPr>
          <p:cNvSpPr txBox="1"/>
          <p:nvPr/>
        </p:nvSpPr>
        <p:spPr>
          <a:xfrm>
            <a:off x="1119345" y="575022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LIMPEZA DE DADOS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3688C393-6905-535D-23B3-F9B6BCFB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9F7582B6-2C44-EB3B-A30C-CE7894AFBB41}"/>
              </a:ext>
            </a:extLst>
          </p:cNvPr>
          <p:cNvSpPr txBox="1"/>
          <p:nvPr/>
        </p:nvSpPr>
        <p:spPr>
          <a:xfrm>
            <a:off x="669376" y="9602832"/>
            <a:ext cx="8474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 (Corpo)"/>
                <a:cs typeface="Calibri" panose="020F0502020204030204" pitchFamily="34" charset="0"/>
              </a:rPr>
              <a:t>O que o código faz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: Ele cria um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DataFrame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com dados inconsistentes, converte a coluna "Idade" para números e remove linhas contendo valores ausentes. Resultado: um </a:t>
            </a:r>
            <a:r>
              <a:rPr lang="pt-BR" sz="2400" dirty="0" err="1">
                <a:latin typeface="Calibri (Corpo)"/>
                <a:cs typeface="Calibri" panose="020F0502020204030204" pitchFamily="34" charset="0"/>
              </a:rPr>
              <a:t>DataFrame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 limpo e pronto para análise. Essas técnicas garantem que os dados estejam consistentes e relevantes.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5E7F2FF-318C-C1EC-D36F-F51B8D33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6" y="4369462"/>
            <a:ext cx="7922181" cy="497667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9F41F1-6ACB-FCF6-E863-EE9CBA9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3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98F20-7747-6C06-BF12-BDB2976B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F20A50-A828-A188-3DBE-9B55014F3B7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3DADAC55-B58E-60A9-F048-668FCAD2BC48}"/>
              </a:ext>
            </a:extLst>
          </p:cNvPr>
          <p:cNvSpPr txBox="1"/>
          <p:nvPr/>
        </p:nvSpPr>
        <p:spPr>
          <a:xfrm>
            <a:off x="892277" y="6140323"/>
            <a:ext cx="7816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Análise Exploratória: Conhecendo os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CE099907-9430-F5EE-BB7B-096FCBDE157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4DA8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83CDEB-5E92-1F4A-BD50-F548DA6E0A2B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41000">
                <a:srgbClr val="834DA8"/>
              </a:gs>
              <a:gs pos="72000">
                <a:schemeClr val="tx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4EA60AC-706F-AEE4-EBAB-8E9C59140ADD}"/>
              </a:ext>
            </a:extLst>
          </p:cNvPr>
          <p:cNvSpPr txBox="1"/>
          <p:nvPr/>
        </p:nvSpPr>
        <p:spPr>
          <a:xfrm>
            <a:off x="870768" y="9340866"/>
            <a:ext cx="781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Visualizando Tendências com </a:t>
            </a:r>
            <a:r>
              <a:rPr lang="pt-BR" sz="2400" dirty="0" err="1">
                <a:solidFill>
                  <a:schemeClr val="bg1"/>
                </a:solidFill>
              </a:rPr>
              <a:t>matplotlib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A43D640-97E6-AACD-F681-624B6AC4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4CFCAA0-C5C3-8388-68DF-770616F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8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1AC6C-4EBA-2ACD-3173-EE404101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F615D923-5E26-D234-1E88-9BD47894C810}"/>
              </a:ext>
            </a:extLst>
          </p:cNvPr>
          <p:cNvSpPr/>
          <p:nvPr/>
        </p:nvSpPr>
        <p:spPr>
          <a:xfrm rot="5400000">
            <a:off x="326771" y="342606"/>
            <a:ext cx="1381408" cy="696197"/>
          </a:xfrm>
          <a:prstGeom prst="homePlate">
            <a:avLst/>
          </a:prstGeom>
          <a:gradFill flip="none" rotWithShape="1">
            <a:gsLst>
              <a:gs pos="44000">
                <a:srgbClr val="834DA8"/>
              </a:gs>
              <a:gs pos="91000">
                <a:srgbClr val="FFFF00"/>
              </a:gs>
              <a:gs pos="74000">
                <a:schemeClr val="tx2">
                  <a:lumMod val="50000"/>
                  <a:lumOff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07" dirty="0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D812E819-EF7E-CDE8-4FC6-7A237BE85CCE}"/>
              </a:ext>
            </a:extLst>
          </p:cNvPr>
          <p:cNvSpPr txBox="1"/>
          <p:nvPr/>
        </p:nvSpPr>
        <p:spPr>
          <a:xfrm>
            <a:off x="669376" y="1939724"/>
            <a:ext cx="8474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  <a:cs typeface="Calibri" panose="020F0502020204030204" pitchFamily="34" charset="0"/>
              </a:rPr>
              <a:t>Nada melhor do que um gráfico para enxergar padrões em um mar de dados. A visualização não apenas facilita o entendimento, mas também permite identificar tendências, outliers e relações importantes.</a:t>
            </a:r>
          </a:p>
        </p:txBody>
      </p:sp>
      <p:sp>
        <p:nvSpPr>
          <p:cNvPr id="9" name="titulo_componente">
            <a:extLst>
              <a:ext uri="{FF2B5EF4-FFF2-40B4-BE49-F238E27FC236}">
                <a16:creationId xmlns:a16="http://schemas.microsoft.com/office/drawing/2014/main" id="{885874BF-E7B4-84F2-400C-E9A38C66606D}"/>
              </a:ext>
            </a:extLst>
          </p:cNvPr>
          <p:cNvSpPr txBox="1"/>
          <p:nvPr/>
        </p:nvSpPr>
        <p:spPr>
          <a:xfrm>
            <a:off x="1119345" y="575022"/>
            <a:ext cx="73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CONHECENDO OS DADOS</a:t>
            </a:r>
          </a:p>
        </p:txBody>
      </p:sp>
      <p:sp>
        <p:nvSpPr>
          <p:cNvPr id="11" name="Espaço Reservado para Rodapé 9">
            <a:extLst>
              <a:ext uri="{FF2B5EF4-FFF2-40B4-BE49-F238E27FC236}">
                <a16:creationId xmlns:a16="http://schemas.microsoft.com/office/drawing/2014/main" id="{76715BD4-0550-E652-3B25-754CF531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799" y="11663238"/>
            <a:ext cx="4187600" cy="880794"/>
          </a:xfrm>
        </p:spPr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0" name="texto_componente">
            <a:extLst>
              <a:ext uri="{FF2B5EF4-FFF2-40B4-BE49-F238E27FC236}">
                <a16:creationId xmlns:a16="http://schemas.microsoft.com/office/drawing/2014/main" id="{F0050F8E-79F2-9086-4D75-07526ACE48EF}"/>
              </a:ext>
            </a:extLst>
          </p:cNvPr>
          <p:cNvSpPr txBox="1"/>
          <p:nvPr/>
        </p:nvSpPr>
        <p:spPr>
          <a:xfrm>
            <a:off x="669376" y="9213366"/>
            <a:ext cx="8474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 (Corpo)"/>
                <a:cs typeface="Calibri" panose="020F0502020204030204" pitchFamily="34" charset="0"/>
              </a:rPr>
              <a:t>O que o código faz: </a:t>
            </a:r>
            <a:r>
              <a:rPr lang="pt-BR" sz="2400" dirty="0">
                <a:latin typeface="Calibri (Corpo)"/>
                <a:cs typeface="Calibri" panose="020F0502020204030204" pitchFamily="34" charset="0"/>
              </a:rPr>
              <a:t>Ele plota um gráfico de linha para representar as vendas ao longo de meses. O marcador ‘o’ destaca os pontos de dados, enquanto o grid torna a visualização mais clara. Essa abordagem oferece insights visuais que complementam análises numéricas.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57BCC8-375F-4092-EA36-864329F8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0" y="4079732"/>
            <a:ext cx="8066880" cy="46421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4652363-DD65-E66E-4379-BA9AC105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DF45-06FC-48C4-B3F9-571F94E9EC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0C6-800F-5CA4-E546-3A55A1407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091905-B9CD-DCFA-6DEA-573C582ECD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AEEEC17B-790B-27B4-C2DE-4B0ACDC6318B}"/>
              </a:ext>
            </a:extLst>
          </p:cNvPr>
          <p:cNvSpPr txBox="1"/>
          <p:nvPr/>
        </p:nvSpPr>
        <p:spPr>
          <a:xfrm>
            <a:off x="892277" y="6275787"/>
            <a:ext cx="781664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00" dirty="0">
                <a:solidFill>
                  <a:schemeClr val="bg1"/>
                </a:solidFill>
                <a:latin typeface="Impact" panose="020B0806030902050204" pitchFamily="34" charset="0"/>
              </a:rPr>
              <a:t>Modelagem e Predição: A Alquimia Final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2876629-CA2F-5872-F13A-38BCED1FB0CD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834DA8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6E9D17-B4CA-B671-5439-9919843AD713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41000">
                <a:srgbClr val="834DA8"/>
              </a:gs>
              <a:gs pos="72000">
                <a:schemeClr val="tx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559FD95F-D9F1-0C76-0DDD-FF1F9F823B3C}"/>
              </a:ext>
            </a:extLst>
          </p:cNvPr>
          <p:cNvSpPr txBox="1"/>
          <p:nvPr/>
        </p:nvSpPr>
        <p:spPr>
          <a:xfrm>
            <a:off x="870768" y="9340866"/>
            <a:ext cx="7816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</a:rPr>
              <a:t>Treinando um Modelo de Machine Learning com </a:t>
            </a:r>
            <a:r>
              <a:rPr lang="pt-BR" sz="2200" dirty="0" err="1">
                <a:solidFill>
                  <a:schemeClr val="bg1"/>
                </a:solidFill>
              </a:rPr>
              <a:t>scikit-learn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CD279DF4-1EE9-62F1-CA8A-C7A3D42F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PYTHON ALQUIMISTA – GABRIELA SOARES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31CFD94-DF83-3771-5A6B-8B59B4A5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446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806</Words>
  <Application>Microsoft Office PowerPoint</Application>
  <PresentationFormat>Papel A3 (297 x 420 mm)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8BIT WONDER</vt:lpstr>
      <vt:lpstr>Aptos</vt:lpstr>
      <vt:lpstr>Aptos Display</vt:lpstr>
      <vt:lpstr>Aptos Display (Títulos)</vt:lpstr>
      <vt:lpstr>Arial</vt:lpstr>
      <vt:lpstr>Calibri (Corpo)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soares</dc:creator>
  <cp:lastModifiedBy>Gabriela soares</cp:lastModifiedBy>
  <cp:revision>1</cp:revision>
  <dcterms:created xsi:type="dcterms:W3CDTF">2024-12-29T22:51:32Z</dcterms:created>
  <dcterms:modified xsi:type="dcterms:W3CDTF">2025-01-05T02:07:55Z</dcterms:modified>
</cp:coreProperties>
</file>