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20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ubstituent dată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ED4F39-0040-49F4-9C90-03227EC44E91}" type="datetimeFigureOut">
              <a:rPr lang="en-US" smtClean="0"/>
              <a:t>5/30/2024</a:t>
            </a:fld>
            <a:endParaRPr lang="en-US"/>
          </a:p>
        </p:txBody>
      </p:sp>
      <p:sp>
        <p:nvSpPr>
          <p:cNvPr id="4" name="Substituent imagine diapozitiv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ubstituent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a:p>
        </p:txBody>
      </p:sp>
      <p:sp>
        <p:nvSpPr>
          <p:cNvPr id="6" name="Substituent subsol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ubstituent număr diapozitiv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99188B-15AF-4081-B940-B436BF2B86B6}" type="slidenum">
              <a:rPr lang="en-US" smtClean="0"/>
              <a:t>‹#›</a:t>
            </a:fld>
            <a:endParaRPr lang="en-US"/>
          </a:p>
        </p:txBody>
      </p:sp>
    </p:spTree>
    <p:extLst>
      <p:ext uri="{BB962C8B-B14F-4D97-AF65-F5344CB8AC3E}">
        <p14:creationId xmlns:p14="http://schemas.microsoft.com/office/powerpoint/2010/main" val="3856705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en-US" dirty="0"/>
          </a:p>
        </p:txBody>
      </p:sp>
      <p:sp>
        <p:nvSpPr>
          <p:cNvPr id="4" name="Substituent număr diapozitiv 3"/>
          <p:cNvSpPr>
            <a:spLocks noGrp="1"/>
          </p:cNvSpPr>
          <p:nvPr>
            <p:ph type="sldNum" sz="quarter" idx="5"/>
          </p:nvPr>
        </p:nvSpPr>
        <p:spPr/>
        <p:txBody>
          <a:bodyPr/>
          <a:lstStyle/>
          <a:p>
            <a:fld id="{7C99188B-15AF-4081-B940-B436BF2B86B6}" type="slidenum">
              <a:rPr lang="en-US" smtClean="0"/>
              <a:t>2</a:t>
            </a:fld>
            <a:endParaRPr lang="en-US"/>
          </a:p>
        </p:txBody>
      </p:sp>
    </p:spTree>
    <p:extLst>
      <p:ext uri="{BB962C8B-B14F-4D97-AF65-F5344CB8AC3E}">
        <p14:creationId xmlns:p14="http://schemas.microsoft.com/office/powerpoint/2010/main" val="746414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en-US" dirty="0"/>
          </a:p>
        </p:txBody>
      </p:sp>
      <p:sp>
        <p:nvSpPr>
          <p:cNvPr id="4" name="Substituent număr diapozitiv 3"/>
          <p:cNvSpPr>
            <a:spLocks noGrp="1"/>
          </p:cNvSpPr>
          <p:nvPr>
            <p:ph type="sldNum" sz="quarter" idx="5"/>
          </p:nvPr>
        </p:nvSpPr>
        <p:spPr/>
        <p:txBody>
          <a:bodyPr/>
          <a:lstStyle/>
          <a:p>
            <a:fld id="{7C99188B-15AF-4081-B940-B436BF2B86B6}" type="slidenum">
              <a:rPr lang="en-US" smtClean="0"/>
              <a:t>4</a:t>
            </a:fld>
            <a:endParaRPr lang="en-US"/>
          </a:p>
        </p:txBody>
      </p:sp>
    </p:spTree>
    <p:extLst>
      <p:ext uri="{BB962C8B-B14F-4D97-AF65-F5344CB8AC3E}">
        <p14:creationId xmlns:p14="http://schemas.microsoft.com/office/powerpoint/2010/main" val="121735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19F4B0D-F4E3-B5FE-57C1-804DF8D70405}"/>
              </a:ext>
            </a:extLst>
          </p:cNvPr>
          <p:cNvSpPr>
            <a:spLocks noGrp="1"/>
          </p:cNvSpPr>
          <p:nvPr>
            <p:ph type="ctrTitle"/>
          </p:nvPr>
        </p:nvSpPr>
        <p:spPr>
          <a:xfrm>
            <a:off x="1524000" y="1122363"/>
            <a:ext cx="9144000" cy="2387600"/>
          </a:xfrm>
        </p:spPr>
        <p:txBody>
          <a:bodyPr anchor="b"/>
          <a:lstStyle>
            <a:lvl1pPr algn="ctr">
              <a:defRPr sz="6000"/>
            </a:lvl1pPr>
          </a:lstStyle>
          <a:p>
            <a:r>
              <a:rPr lang="ro-RO"/>
              <a:t>Faceți clic pentru a edita stilul de titlu coordonator</a:t>
            </a:r>
            <a:endParaRPr lang="en-US"/>
          </a:p>
        </p:txBody>
      </p:sp>
      <p:sp>
        <p:nvSpPr>
          <p:cNvPr id="3" name="Subtitlu 2">
            <a:extLst>
              <a:ext uri="{FF2B5EF4-FFF2-40B4-BE49-F238E27FC236}">
                <a16:creationId xmlns:a16="http://schemas.microsoft.com/office/drawing/2014/main" id="{47C45E43-5FD0-DD99-A2BE-14DCEF7F92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o-RO"/>
              <a:t>Faceți clic pentru a edita stilul de subtitlu coordonator</a:t>
            </a:r>
            <a:endParaRPr lang="en-US"/>
          </a:p>
        </p:txBody>
      </p:sp>
      <p:sp>
        <p:nvSpPr>
          <p:cNvPr id="4" name="Substituent dată 3">
            <a:extLst>
              <a:ext uri="{FF2B5EF4-FFF2-40B4-BE49-F238E27FC236}">
                <a16:creationId xmlns:a16="http://schemas.microsoft.com/office/drawing/2014/main" id="{D55B1B4F-6CFE-66FD-9040-7E410EF2B724}"/>
              </a:ext>
            </a:extLst>
          </p:cNvPr>
          <p:cNvSpPr>
            <a:spLocks noGrp="1"/>
          </p:cNvSpPr>
          <p:nvPr>
            <p:ph type="dt" sz="half" idx="10"/>
          </p:nvPr>
        </p:nvSpPr>
        <p:spPr/>
        <p:txBody>
          <a:bodyPr/>
          <a:lstStyle/>
          <a:p>
            <a:fld id="{A3C4B0D7-5FD1-40EF-8E45-B863F8E5945C}" type="datetimeFigureOut">
              <a:rPr lang="en-US" smtClean="0"/>
              <a:t>5/30/2024</a:t>
            </a:fld>
            <a:endParaRPr lang="en-US"/>
          </a:p>
        </p:txBody>
      </p:sp>
      <p:sp>
        <p:nvSpPr>
          <p:cNvPr id="5" name="Substituent subsol 4">
            <a:extLst>
              <a:ext uri="{FF2B5EF4-FFF2-40B4-BE49-F238E27FC236}">
                <a16:creationId xmlns:a16="http://schemas.microsoft.com/office/drawing/2014/main" id="{8BC51BF8-F210-C911-297F-CDFADC9D6B32}"/>
              </a:ext>
            </a:extLst>
          </p:cNvPr>
          <p:cNvSpPr>
            <a:spLocks noGrp="1"/>
          </p:cNvSpPr>
          <p:nvPr>
            <p:ph type="ftr" sz="quarter" idx="11"/>
          </p:nvPr>
        </p:nvSpPr>
        <p:spPr/>
        <p:txBody>
          <a:bodyPr/>
          <a:lstStyle/>
          <a:p>
            <a:endParaRPr lang="en-US"/>
          </a:p>
        </p:txBody>
      </p:sp>
      <p:sp>
        <p:nvSpPr>
          <p:cNvPr id="6" name="Substituent număr diapozitiv 5">
            <a:extLst>
              <a:ext uri="{FF2B5EF4-FFF2-40B4-BE49-F238E27FC236}">
                <a16:creationId xmlns:a16="http://schemas.microsoft.com/office/drawing/2014/main" id="{9CD8D80B-3B49-C635-883A-AC7D5888A896}"/>
              </a:ext>
            </a:extLst>
          </p:cNvPr>
          <p:cNvSpPr>
            <a:spLocks noGrp="1"/>
          </p:cNvSpPr>
          <p:nvPr>
            <p:ph type="sldNum" sz="quarter" idx="12"/>
          </p:nvPr>
        </p:nvSpPr>
        <p:spPr/>
        <p:txBody>
          <a:bodyPr/>
          <a:lstStyle/>
          <a:p>
            <a:fld id="{514C34B8-25C9-4937-81B6-BB3E2BCDDB40}" type="slidenum">
              <a:rPr lang="en-US" smtClean="0"/>
              <a:t>‹#›</a:t>
            </a:fld>
            <a:endParaRPr lang="en-US"/>
          </a:p>
        </p:txBody>
      </p:sp>
    </p:spTree>
    <p:extLst>
      <p:ext uri="{BB962C8B-B14F-4D97-AF65-F5344CB8AC3E}">
        <p14:creationId xmlns:p14="http://schemas.microsoft.com/office/powerpoint/2010/main" val="4158202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C5F5587-1654-9470-C533-50590F5DF70F}"/>
              </a:ext>
            </a:extLst>
          </p:cNvPr>
          <p:cNvSpPr>
            <a:spLocks noGrp="1"/>
          </p:cNvSpPr>
          <p:nvPr>
            <p:ph type="title"/>
          </p:nvPr>
        </p:nvSpPr>
        <p:spPr/>
        <p:txBody>
          <a:bodyPr/>
          <a:lstStyle/>
          <a:p>
            <a:r>
              <a:rPr lang="ro-RO"/>
              <a:t>Faceți clic pentru a edita stilul de titlu coordonator</a:t>
            </a:r>
            <a:endParaRPr lang="en-US"/>
          </a:p>
        </p:txBody>
      </p:sp>
      <p:sp>
        <p:nvSpPr>
          <p:cNvPr id="3" name="Substituent text vertical 2">
            <a:extLst>
              <a:ext uri="{FF2B5EF4-FFF2-40B4-BE49-F238E27FC236}">
                <a16:creationId xmlns:a16="http://schemas.microsoft.com/office/drawing/2014/main" id="{6801D5EF-6E9D-3F22-E117-1F20F0A95BBF}"/>
              </a:ext>
            </a:extLst>
          </p:cNvPr>
          <p:cNvSpPr>
            <a:spLocks noGrp="1"/>
          </p:cNvSpPr>
          <p:nvPr>
            <p:ph type="body" orient="vert" idx="1"/>
          </p:nvPr>
        </p:nvSpPr>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a:p>
        </p:txBody>
      </p:sp>
      <p:sp>
        <p:nvSpPr>
          <p:cNvPr id="4" name="Substituent dată 3">
            <a:extLst>
              <a:ext uri="{FF2B5EF4-FFF2-40B4-BE49-F238E27FC236}">
                <a16:creationId xmlns:a16="http://schemas.microsoft.com/office/drawing/2014/main" id="{363B2D12-F937-BF77-2F5F-F6F6CA39F34D}"/>
              </a:ext>
            </a:extLst>
          </p:cNvPr>
          <p:cNvSpPr>
            <a:spLocks noGrp="1"/>
          </p:cNvSpPr>
          <p:nvPr>
            <p:ph type="dt" sz="half" idx="10"/>
          </p:nvPr>
        </p:nvSpPr>
        <p:spPr/>
        <p:txBody>
          <a:bodyPr/>
          <a:lstStyle/>
          <a:p>
            <a:fld id="{A3C4B0D7-5FD1-40EF-8E45-B863F8E5945C}" type="datetimeFigureOut">
              <a:rPr lang="en-US" smtClean="0"/>
              <a:t>5/30/2024</a:t>
            </a:fld>
            <a:endParaRPr lang="en-US"/>
          </a:p>
        </p:txBody>
      </p:sp>
      <p:sp>
        <p:nvSpPr>
          <p:cNvPr id="5" name="Substituent subsol 4">
            <a:extLst>
              <a:ext uri="{FF2B5EF4-FFF2-40B4-BE49-F238E27FC236}">
                <a16:creationId xmlns:a16="http://schemas.microsoft.com/office/drawing/2014/main" id="{4BB39891-A796-DF99-EB7A-161857A468C1}"/>
              </a:ext>
            </a:extLst>
          </p:cNvPr>
          <p:cNvSpPr>
            <a:spLocks noGrp="1"/>
          </p:cNvSpPr>
          <p:nvPr>
            <p:ph type="ftr" sz="quarter" idx="11"/>
          </p:nvPr>
        </p:nvSpPr>
        <p:spPr/>
        <p:txBody>
          <a:bodyPr/>
          <a:lstStyle/>
          <a:p>
            <a:endParaRPr lang="en-US"/>
          </a:p>
        </p:txBody>
      </p:sp>
      <p:sp>
        <p:nvSpPr>
          <p:cNvPr id="6" name="Substituent număr diapozitiv 5">
            <a:extLst>
              <a:ext uri="{FF2B5EF4-FFF2-40B4-BE49-F238E27FC236}">
                <a16:creationId xmlns:a16="http://schemas.microsoft.com/office/drawing/2014/main" id="{566E00A8-7F77-7045-1893-EC8BC6A2D2F9}"/>
              </a:ext>
            </a:extLst>
          </p:cNvPr>
          <p:cNvSpPr>
            <a:spLocks noGrp="1"/>
          </p:cNvSpPr>
          <p:nvPr>
            <p:ph type="sldNum" sz="quarter" idx="12"/>
          </p:nvPr>
        </p:nvSpPr>
        <p:spPr/>
        <p:txBody>
          <a:bodyPr/>
          <a:lstStyle/>
          <a:p>
            <a:fld id="{514C34B8-25C9-4937-81B6-BB3E2BCDDB40}" type="slidenum">
              <a:rPr lang="en-US" smtClean="0"/>
              <a:t>‹#›</a:t>
            </a:fld>
            <a:endParaRPr lang="en-US"/>
          </a:p>
        </p:txBody>
      </p:sp>
    </p:spTree>
    <p:extLst>
      <p:ext uri="{BB962C8B-B14F-4D97-AF65-F5344CB8AC3E}">
        <p14:creationId xmlns:p14="http://schemas.microsoft.com/office/powerpoint/2010/main" val="631576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Titlu vertical 1">
            <a:extLst>
              <a:ext uri="{FF2B5EF4-FFF2-40B4-BE49-F238E27FC236}">
                <a16:creationId xmlns:a16="http://schemas.microsoft.com/office/drawing/2014/main" id="{7D30C42E-487D-4962-52B0-A4564BDED0D2}"/>
              </a:ext>
            </a:extLst>
          </p:cNvPr>
          <p:cNvSpPr>
            <a:spLocks noGrp="1"/>
          </p:cNvSpPr>
          <p:nvPr>
            <p:ph type="title" orient="vert"/>
          </p:nvPr>
        </p:nvSpPr>
        <p:spPr>
          <a:xfrm>
            <a:off x="8724900" y="365125"/>
            <a:ext cx="2628900" cy="5811838"/>
          </a:xfrm>
        </p:spPr>
        <p:txBody>
          <a:bodyPr vert="eaVert"/>
          <a:lstStyle/>
          <a:p>
            <a:r>
              <a:rPr lang="ro-RO"/>
              <a:t>Faceți clic pentru a edita stilul de titlu coordonator</a:t>
            </a:r>
            <a:endParaRPr lang="en-US"/>
          </a:p>
        </p:txBody>
      </p:sp>
      <p:sp>
        <p:nvSpPr>
          <p:cNvPr id="3" name="Substituent text vertical 2">
            <a:extLst>
              <a:ext uri="{FF2B5EF4-FFF2-40B4-BE49-F238E27FC236}">
                <a16:creationId xmlns:a16="http://schemas.microsoft.com/office/drawing/2014/main" id="{F2D4125B-782E-0202-381F-E3F39727FE6F}"/>
              </a:ext>
            </a:extLst>
          </p:cNvPr>
          <p:cNvSpPr>
            <a:spLocks noGrp="1"/>
          </p:cNvSpPr>
          <p:nvPr>
            <p:ph type="body" orient="vert" idx="1"/>
          </p:nvPr>
        </p:nvSpPr>
        <p:spPr>
          <a:xfrm>
            <a:off x="838200" y="365125"/>
            <a:ext cx="7734300" cy="5811838"/>
          </a:xfrm>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a:p>
        </p:txBody>
      </p:sp>
      <p:sp>
        <p:nvSpPr>
          <p:cNvPr id="4" name="Substituent dată 3">
            <a:extLst>
              <a:ext uri="{FF2B5EF4-FFF2-40B4-BE49-F238E27FC236}">
                <a16:creationId xmlns:a16="http://schemas.microsoft.com/office/drawing/2014/main" id="{4105F0DA-6C43-9F08-C580-D7B098AF5712}"/>
              </a:ext>
            </a:extLst>
          </p:cNvPr>
          <p:cNvSpPr>
            <a:spLocks noGrp="1"/>
          </p:cNvSpPr>
          <p:nvPr>
            <p:ph type="dt" sz="half" idx="10"/>
          </p:nvPr>
        </p:nvSpPr>
        <p:spPr/>
        <p:txBody>
          <a:bodyPr/>
          <a:lstStyle/>
          <a:p>
            <a:fld id="{A3C4B0D7-5FD1-40EF-8E45-B863F8E5945C}" type="datetimeFigureOut">
              <a:rPr lang="en-US" smtClean="0"/>
              <a:t>5/30/2024</a:t>
            </a:fld>
            <a:endParaRPr lang="en-US"/>
          </a:p>
        </p:txBody>
      </p:sp>
      <p:sp>
        <p:nvSpPr>
          <p:cNvPr id="5" name="Substituent subsol 4">
            <a:extLst>
              <a:ext uri="{FF2B5EF4-FFF2-40B4-BE49-F238E27FC236}">
                <a16:creationId xmlns:a16="http://schemas.microsoft.com/office/drawing/2014/main" id="{7CEA3DD3-23C4-6E33-304C-25F6B469E505}"/>
              </a:ext>
            </a:extLst>
          </p:cNvPr>
          <p:cNvSpPr>
            <a:spLocks noGrp="1"/>
          </p:cNvSpPr>
          <p:nvPr>
            <p:ph type="ftr" sz="quarter" idx="11"/>
          </p:nvPr>
        </p:nvSpPr>
        <p:spPr/>
        <p:txBody>
          <a:bodyPr/>
          <a:lstStyle/>
          <a:p>
            <a:endParaRPr lang="en-US"/>
          </a:p>
        </p:txBody>
      </p:sp>
      <p:sp>
        <p:nvSpPr>
          <p:cNvPr id="6" name="Substituent număr diapozitiv 5">
            <a:extLst>
              <a:ext uri="{FF2B5EF4-FFF2-40B4-BE49-F238E27FC236}">
                <a16:creationId xmlns:a16="http://schemas.microsoft.com/office/drawing/2014/main" id="{74BD45B9-1715-30C4-8078-01BBAA653730}"/>
              </a:ext>
            </a:extLst>
          </p:cNvPr>
          <p:cNvSpPr>
            <a:spLocks noGrp="1"/>
          </p:cNvSpPr>
          <p:nvPr>
            <p:ph type="sldNum" sz="quarter" idx="12"/>
          </p:nvPr>
        </p:nvSpPr>
        <p:spPr/>
        <p:txBody>
          <a:bodyPr/>
          <a:lstStyle/>
          <a:p>
            <a:fld id="{514C34B8-25C9-4937-81B6-BB3E2BCDDB40}" type="slidenum">
              <a:rPr lang="en-US" smtClean="0"/>
              <a:t>‹#›</a:t>
            </a:fld>
            <a:endParaRPr lang="en-US"/>
          </a:p>
        </p:txBody>
      </p:sp>
    </p:spTree>
    <p:extLst>
      <p:ext uri="{BB962C8B-B14F-4D97-AF65-F5344CB8AC3E}">
        <p14:creationId xmlns:p14="http://schemas.microsoft.com/office/powerpoint/2010/main" val="501335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C56F3532-67E9-3140-4768-A33E59A521F4}"/>
              </a:ext>
            </a:extLst>
          </p:cNvPr>
          <p:cNvSpPr>
            <a:spLocks noGrp="1"/>
          </p:cNvSpPr>
          <p:nvPr>
            <p:ph type="title"/>
          </p:nvPr>
        </p:nvSpPr>
        <p:spPr/>
        <p:txBody>
          <a:bodyPr/>
          <a:lstStyle/>
          <a:p>
            <a:r>
              <a:rPr lang="ro-RO"/>
              <a:t>Faceți clic pentru a edita stilul de titlu coordonator</a:t>
            </a:r>
            <a:endParaRPr lang="en-US"/>
          </a:p>
        </p:txBody>
      </p:sp>
      <p:sp>
        <p:nvSpPr>
          <p:cNvPr id="3" name="Substituent conținut 2">
            <a:extLst>
              <a:ext uri="{FF2B5EF4-FFF2-40B4-BE49-F238E27FC236}">
                <a16:creationId xmlns:a16="http://schemas.microsoft.com/office/drawing/2014/main" id="{95AD3983-206E-F1B6-A66B-36A070A380C4}"/>
              </a:ext>
            </a:extLst>
          </p:cNvPr>
          <p:cNvSpPr>
            <a:spLocks noGrp="1"/>
          </p:cNvSpPr>
          <p:nvPr>
            <p:ph idx="1"/>
          </p:nvPr>
        </p:nvSpPr>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a:p>
        </p:txBody>
      </p:sp>
      <p:sp>
        <p:nvSpPr>
          <p:cNvPr id="4" name="Substituent dată 3">
            <a:extLst>
              <a:ext uri="{FF2B5EF4-FFF2-40B4-BE49-F238E27FC236}">
                <a16:creationId xmlns:a16="http://schemas.microsoft.com/office/drawing/2014/main" id="{FF6CA50B-0164-504F-13B2-02C66D8EC82C}"/>
              </a:ext>
            </a:extLst>
          </p:cNvPr>
          <p:cNvSpPr>
            <a:spLocks noGrp="1"/>
          </p:cNvSpPr>
          <p:nvPr>
            <p:ph type="dt" sz="half" idx="10"/>
          </p:nvPr>
        </p:nvSpPr>
        <p:spPr/>
        <p:txBody>
          <a:bodyPr/>
          <a:lstStyle/>
          <a:p>
            <a:fld id="{A3C4B0D7-5FD1-40EF-8E45-B863F8E5945C}" type="datetimeFigureOut">
              <a:rPr lang="en-US" smtClean="0"/>
              <a:t>5/30/2024</a:t>
            </a:fld>
            <a:endParaRPr lang="en-US"/>
          </a:p>
        </p:txBody>
      </p:sp>
      <p:sp>
        <p:nvSpPr>
          <p:cNvPr id="5" name="Substituent subsol 4">
            <a:extLst>
              <a:ext uri="{FF2B5EF4-FFF2-40B4-BE49-F238E27FC236}">
                <a16:creationId xmlns:a16="http://schemas.microsoft.com/office/drawing/2014/main" id="{226F8EB2-989C-9CCE-8AF2-25F6840F52FF}"/>
              </a:ext>
            </a:extLst>
          </p:cNvPr>
          <p:cNvSpPr>
            <a:spLocks noGrp="1"/>
          </p:cNvSpPr>
          <p:nvPr>
            <p:ph type="ftr" sz="quarter" idx="11"/>
          </p:nvPr>
        </p:nvSpPr>
        <p:spPr/>
        <p:txBody>
          <a:bodyPr/>
          <a:lstStyle/>
          <a:p>
            <a:endParaRPr lang="en-US"/>
          </a:p>
        </p:txBody>
      </p:sp>
      <p:sp>
        <p:nvSpPr>
          <p:cNvPr id="6" name="Substituent număr diapozitiv 5">
            <a:extLst>
              <a:ext uri="{FF2B5EF4-FFF2-40B4-BE49-F238E27FC236}">
                <a16:creationId xmlns:a16="http://schemas.microsoft.com/office/drawing/2014/main" id="{CA3A348A-E99B-8629-68E6-FDE63CE152A6}"/>
              </a:ext>
            </a:extLst>
          </p:cNvPr>
          <p:cNvSpPr>
            <a:spLocks noGrp="1"/>
          </p:cNvSpPr>
          <p:nvPr>
            <p:ph type="sldNum" sz="quarter" idx="12"/>
          </p:nvPr>
        </p:nvSpPr>
        <p:spPr/>
        <p:txBody>
          <a:bodyPr/>
          <a:lstStyle/>
          <a:p>
            <a:fld id="{514C34B8-25C9-4937-81B6-BB3E2BCDDB40}" type="slidenum">
              <a:rPr lang="en-US" smtClean="0"/>
              <a:t>‹#›</a:t>
            </a:fld>
            <a:endParaRPr lang="en-US"/>
          </a:p>
        </p:txBody>
      </p:sp>
    </p:spTree>
    <p:extLst>
      <p:ext uri="{BB962C8B-B14F-4D97-AF65-F5344CB8AC3E}">
        <p14:creationId xmlns:p14="http://schemas.microsoft.com/office/powerpoint/2010/main" val="72465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39BEC6A-05C6-CADF-5E94-80001613DA73}"/>
              </a:ext>
            </a:extLst>
          </p:cNvPr>
          <p:cNvSpPr>
            <a:spLocks noGrp="1"/>
          </p:cNvSpPr>
          <p:nvPr>
            <p:ph type="title"/>
          </p:nvPr>
        </p:nvSpPr>
        <p:spPr>
          <a:xfrm>
            <a:off x="831850" y="1709738"/>
            <a:ext cx="10515600" cy="2852737"/>
          </a:xfrm>
        </p:spPr>
        <p:txBody>
          <a:bodyPr anchor="b"/>
          <a:lstStyle>
            <a:lvl1pPr>
              <a:defRPr sz="6000"/>
            </a:lvl1pPr>
          </a:lstStyle>
          <a:p>
            <a:r>
              <a:rPr lang="ro-RO"/>
              <a:t>Faceți clic pentru a edita stilul de titlu coordonator</a:t>
            </a:r>
            <a:endParaRPr lang="en-US"/>
          </a:p>
        </p:txBody>
      </p:sp>
      <p:sp>
        <p:nvSpPr>
          <p:cNvPr id="3" name="Substituent text 2">
            <a:extLst>
              <a:ext uri="{FF2B5EF4-FFF2-40B4-BE49-F238E27FC236}">
                <a16:creationId xmlns:a16="http://schemas.microsoft.com/office/drawing/2014/main" id="{8DE4B982-2508-EA37-5924-5C0B04F033F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ro-RO"/>
              <a:t>Faceţi clic pentru a edita Master stiluri text</a:t>
            </a:r>
          </a:p>
        </p:txBody>
      </p:sp>
      <p:sp>
        <p:nvSpPr>
          <p:cNvPr id="4" name="Substituent dată 3">
            <a:extLst>
              <a:ext uri="{FF2B5EF4-FFF2-40B4-BE49-F238E27FC236}">
                <a16:creationId xmlns:a16="http://schemas.microsoft.com/office/drawing/2014/main" id="{85599222-E900-0F43-25D4-C15D9A507870}"/>
              </a:ext>
            </a:extLst>
          </p:cNvPr>
          <p:cNvSpPr>
            <a:spLocks noGrp="1"/>
          </p:cNvSpPr>
          <p:nvPr>
            <p:ph type="dt" sz="half" idx="10"/>
          </p:nvPr>
        </p:nvSpPr>
        <p:spPr/>
        <p:txBody>
          <a:bodyPr/>
          <a:lstStyle/>
          <a:p>
            <a:fld id="{A3C4B0D7-5FD1-40EF-8E45-B863F8E5945C}" type="datetimeFigureOut">
              <a:rPr lang="en-US" smtClean="0"/>
              <a:t>5/30/2024</a:t>
            </a:fld>
            <a:endParaRPr lang="en-US"/>
          </a:p>
        </p:txBody>
      </p:sp>
      <p:sp>
        <p:nvSpPr>
          <p:cNvPr id="5" name="Substituent subsol 4">
            <a:extLst>
              <a:ext uri="{FF2B5EF4-FFF2-40B4-BE49-F238E27FC236}">
                <a16:creationId xmlns:a16="http://schemas.microsoft.com/office/drawing/2014/main" id="{F033D208-C3E1-5FA8-4793-721DB66F6B89}"/>
              </a:ext>
            </a:extLst>
          </p:cNvPr>
          <p:cNvSpPr>
            <a:spLocks noGrp="1"/>
          </p:cNvSpPr>
          <p:nvPr>
            <p:ph type="ftr" sz="quarter" idx="11"/>
          </p:nvPr>
        </p:nvSpPr>
        <p:spPr/>
        <p:txBody>
          <a:bodyPr/>
          <a:lstStyle/>
          <a:p>
            <a:endParaRPr lang="en-US"/>
          </a:p>
        </p:txBody>
      </p:sp>
      <p:sp>
        <p:nvSpPr>
          <p:cNvPr id="6" name="Substituent număr diapozitiv 5">
            <a:extLst>
              <a:ext uri="{FF2B5EF4-FFF2-40B4-BE49-F238E27FC236}">
                <a16:creationId xmlns:a16="http://schemas.microsoft.com/office/drawing/2014/main" id="{193736B5-ECA9-EAF7-9987-634E844F7C14}"/>
              </a:ext>
            </a:extLst>
          </p:cNvPr>
          <p:cNvSpPr>
            <a:spLocks noGrp="1"/>
          </p:cNvSpPr>
          <p:nvPr>
            <p:ph type="sldNum" sz="quarter" idx="12"/>
          </p:nvPr>
        </p:nvSpPr>
        <p:spPr/>
        <p:txBody>
          <a:bodyPr/>
          <a:lstStyle/>
          <a:p>
            <a:fld id="{514C34B8-25C9-4937-81B6-BB3E2BCDDB40}" type="slidenum">
              <a:rPr lang="en-US" smtClean="0"/>
              <a:t>‹#›</a:t>
            </a:fld>
            <a:endParaRPr lang="en-US"/>
          </a:p>
        </p:txBody>
      </p:sp>
    </p:spTree>
    <p:extLst>
      <p:ext uri="{BB962C8B-B14F-4D97-AF65-F5344CB8AC3E}">
        <p14:creationId xmlns:p14="http://schemas.microsoft.com/office/powerpoint/2010/main" val="839245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FDCBE36-5381-C023-B53F-C4568E48ADE4}"/>
              </a:ext>
            </a:extLst>
          </p:cNvPr>
          <p:cNvSpPr>
            <a:spLocks noGrp="1"/>
          </p:cNvSpPr>
          <p:nvPr>
            <p:ph type="title"/>
          </p:nvPr>
        </p:nvSpPr>
        <p:spPr/>
        <p:txBody>
          <a:bodyPr/>
          <a:lstStyle/>
          <a:p>
            <a:r>
              <a:rPr lang="ro-RO"/>
              <a:t>Faceți clic pentru a edita stilul de titlu coordonator</a:t>
            </a:r>
            <a:endParaRPr lang="en-US"/>
          </a:p>
        </p:txBody>
      </p:sp>
      <p:sp>
        <p:nvSpPr>
          <p:cNvPr id="3" name="Substituent conținut 2">
            <a:extLst>
              <a:ext uri="{FF2B5EF4-FFF2-40B4-BE49-F238E27FC236}">
                <a16:creationId xmlns:a16="http://schemas.microsoft.com/office/drawing/2014/main" id="{9898FAD1-4C00-733C-9844-F33B82D203F4}"/>
              </a:ext>
            </a:extLst>
          </p:cNvPr>
          <p:cNvSpPr>
            <a:spLocks noGrp="1"/>
          </p:cNvSpPr>
          <p:nvPr>
            <p:ph sz="half" idx="1"/>
          </p:nvPr>
        </p:nvSpPr>
        <p:spPr>
          <a:xfrm>
            <a:off x="838200" y="1825625"/>
            <a:ext cx="5181600" cy="4351338"/>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a:p>
        </p:txBody>
      </p:sp>
      <p:sp>
        <p:nvSpPr>
          <p:cNvPr id="4" name="Substituent conținut 3">
            <a:extLst>
              <a:ext uri="{FF2B5EF4-FFF2-40B4-BE49-F238E27FC236}">
                <a16:creationId xmlns:a16="http://schemas.microsoft.com/office/drawing/2014/main" id="{5B98E144-151B-82F1-9C13-FF08CC95168F}"/>
              </a:ext>
            </a:extLst>
          </p:cNvPr>
          <p:cNvSpPr>
            <a:spLocks noGrp="1"/>
          </p:cNvSpPr>
          <p:nvPr>
            <p:ph sz="half" idx="2"/>
          </p:nvPr>
        </p:nvSpPr>
        <p:spPr>
          <a:xfrm>
            <a:off x="6172200" y="1825625"/>
            <a:ext cx="5181600" cy="4351338"/>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a:p>
        </p:txBody>
      </p:sp>
      <p:sp>
        <p:nvSpPr>
          <p:cNvPr id="5" name="Substituent dată 4">
            <a:extLst>
              <a:ext uri="{FF2B5EF4-FFF2-40B4-BE49-F238E27FC236}">
                <a16:creationId xmlns:a16="http://schemas.microsoft.com/office/drawing/2014/main" id="{55D38ACA-7471-4473-582E-08221683F791}"/>
              </a:ext>
            </a:extLst>
          </p:cNvPr>
          <p:cNvSpPr>
            <a:spLocks noGrp="1"/>
          </p:cNvSpPr>
          <p:nvPr>
            <p:ph type="dt" sz="half" idx="10"/>
          </p:nvPr>
        </p:nvSpPr>
        <p:spPr/>
        <p:txBody>
          <a:bodyPr/>
          <a:lstStyle/>
          <a:p>
            <a:fld id="{A3C4B0D7-5FD1-40EF-8E45-B863F8E5945C}" type="datetimeFigureOut">
              <a:rPr lang="en-US" smtClean="0"/>
              <a:t>5/30/2024</a:t>
            </a:fld>
            <a:endParaRPr lang="en-US"/>
          </a:p>
        </p:txBody>
      </p:sp>
      <p:sp>
        <p:nvSpPr>
          <p:cNvPr id="6" name="Substituent subsol 5">
            <a:extLst>
              <a:ext uri="{FF2B5EF4-FFF2-40B4-BE49-F238E27FC236}">
                <a16:creationId xmlns:a16="http://schemas.microsoft.com/office/drawing/2014/main" id="{0061A1E8-9275-F329-5F08-8D18BBCFA692}"/>
              </a:ext>
            </a:extLst>
          </p:cNvPr>
          <p:cNvSpPr>
            <a:spLocks noGrp="1"/>
          </p:cNvSpPr>
          <p:nvPr>
            <p:ph type="ftr" sz="quarter" idx="11"/>
          </p:nvPr>
        </p:nvSpPr>
        <p:spPr/>
        <p:txBody>
          <a:bodyPr/>
          <a:lstStyle/>
          <a:p>
            <a:endParaRPr lang="en-US"/>
          </a:p>
        </p:txBody>
      </p:sp>
      <p:sp>
        <p:nvSpPr>
          <p:cNvPr id="7" name="Substituent număr diapozitiv 6">
            <a:extLst>
              <a:ext uri="{FF2B5EF4-FFF2-40B4-BE49-F238E27FC236}">
                <a16:creationId xmlns:a16="http://schemas.microsoft.com/office/drawing/2014/main" id="{F969AC03-CBED-E53F-9E31-DD7D00214987}"/>
              </a:ext>
            </a:extLst>
          </p:cNvPr>
          <p:cNvSpPr>
            <a:spLocks noGrp="1"/>
          </p:cNvSpPr>
          <p:nvPr>
            <p:ph type="sldNum" sz="quarter" idx="12"/>
          </p:nvPr>
        </p:nvSpPr>
        <p:spPr/>
        <p:txBody>
          <a:bodyPr/>
          <a:lstStyle/>
          <a:p>
            <a:fld id="{514C34B8-25C9-4937-81B6-BB3E2BCDDB40}" type="slidenum">
              <a:rPr lang="en-US" smtClean="0"/>
              <a:t>‹#›</a:t>
            </a:fld>
            <a:endParaRPr lang="en-US"/>
          </a:p>
        </p:txBody>
      </p:sp>
    </p:spTree>
    <p:extLst>
      <p:ext uri="{BB962C8B-B14F-4D97-AF65-F5344CB8AC3E}">
        <p14:creationId xmlns:p14="http://schemas.microsoft.com/office/powerpoint/2010/main" val="265730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35EFEA96-AF72-DCBA-89A7-9D8D6ABC9F5B}"/>
              </a:ext>
            </a:extLst>
          </p:cNvPr>
          <p:cNvSpPr>
            <a:spLocks noGrp="1"/>
          </p:cNvSpPr>
          <p:nvPr>
            <p:ph type="title"/>
          </p:nvPr>
        </p:nvSpPr>
        <p:spPr>
          <a:xfrm>
            <a:off x="839788" y="365125"/>
            <a:ext cx="10515600" cy="1325563"/>
          </a:xfrm>
        </p:spPr>
        <p:txBody>
          <a:bodyPr/>
          <a:lstStyle/>
          <a:p>
            <a:r>
              <a:rPr lang="ro-RO"/>
              <a:t>Faceți clic pentru a edita stilul de titlu coordonator</a:t>
            </a:r>
            <a:endParaRPr lang="en-US"/>
          </a:p>
        </p:txBody>
      </p:sp>
      <p:sp>
        <p:nvSpPr>
          <p:cNvPr id="3" name="Substituent text 2">
            <a:extLst>
              <a:ext uri="{FF2B5EF4-FFF2-40B4-BE49-F238E27FC236}">
                <a16:creationId xmlns:a16="http://schemas.microsoft.com/office/drawing/2014/main" id="{CCDDFE78-502A-227F-33F1-22A66D9B4D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 name="Substituent conținut 3">
            <a:extLst>
              <a:ext uri="{FF2B5EF4-FFF2-40B4-BE49-F238E27FC236}">
                <a16:creationId xmlns:a16="http://schemas.microsoft.com/office/drawing/2014/main" id="{B48A081D-4DCE-A37E-A762-CE6E1221AD9F}"/>
              </a:ext>
            </a:extLst>
          </p:cNvPr>
          <p:cNvSpPr>
            <a:spLocks noGrp="1"/>
          </p:cNvSpPr>
          <p:nvPr>
            <p:ph sz="half" idx="2"/>
          </p:nvPr>
        </p:nvSpPr>
        <p:spPr>
          <a:xfrm>
            <a:off x="839788" y="2505075"/>
            <a:ext cx="5157787" cy="3684588"/>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a:p>
        </p:txBody>
      </p:sp>
      <p:sp>
        <p:nvSpPr>
          <p:cNvPr id="5" name="Substituent text 4">
            <a:extLst>
              <a:ext uri="{FF2B5EF4-FFF2-40B4-BE49-F238E27FC236}">
                <a16:creationId xmlns:a16="http://schemas.microsoft.com/office/drawing/2014/main" id="{6F04B2F5-72B0-F0D3-57E6-CB705B4F2B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6" name="Substituent conținut 5">
            <a:extLst>
              <a:ext uri="{FF2B5EF4-FFF2-40B4-BE49-F238E27FC236}">
                <a16:creationId xmlns:a16="http://schemas.microsoft.com/office/drawing/2014/main" id="{E62C7B83-514A-B131-158D-29F5BB778A49}"/>
              </a:ext>
            </a:extLst>
          </p:cNvPr>
          <p:cNvSpPr>
            <a:spLocks noGrp="1"/>
          </p:cNvSpPr>
          <p:nvPr>
            <p:ph sz="quarter" idx="4"/>
          </p:nvPr>
        </p:nvSpPr>
        <p:spPr>
          <a:xfrm>
            <a:off x="6172200" y="2505075"/>
            <a:ext cx="5183188" cy="3684588"/>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a:p>
        </p:txBody>
      </p:sp>
      <p:sp>
        <p:nvSpPr>
          <p:cNvPr id="7" name="Substituent dată 6">
            <a:extLst>
              <a:ext uri="{FF2B5EF4-FFF2-40B4-BE49-F238E27FC236}">
                <a16:creationId xmlns:a16="http://schemas.microsoft.com/office/drawing/2014/main" id="{D4CEF85F-45BF-9F61-85D2-453AACD1AF70}"/>
              </a:ext>
            </a:extLst>
          </p:cNvPr>
          <p:cNvSpPr>
            <a:spLocks noGrp="1"/>
          </p:cNvSpPr>
          <p:nvPr>
            <p:ph type="dt" sz="half" idx="10"/>
          </p:nvPr>
        </p:nvSpPr>
        <p:spPr/>
        <p:txBody>
          <a:bodyPr/>
          <a:lstStyle/>
          <a:p>
            <a:fld id="{A3C4B0D7-5FD1-40EF-8E45-B863F8E5945C}" type="datetimeFigureOut">
              <a:rPr lang="en-US" smtClean="0"/>
              <a:t>5/30/2024</a:t>
            </a:fld>
            <a:endParaRPr lang="en-US"/>
          </a:p>
        </p:txBody>
      </p:sp>
      <p:sp>
        <p:nvSpPr>
          <p:cNvPr id="8" name="Substituent subsol 7">
            <a:extLst>
              <a:ext uri="{FF2B5EF4-FFF2-40B4-BE49-F238E27FC236}">
                <a16:creationId xmlns:a16="http://schemas.microsoft.com/office/drawing/2014/main" id="{F454B899-F9CE-CB4C-B73B-94487730CEEF}"/>
              </a:ext>
            </a:extLst>
          </p:cNvPr>
          <p:cNvSpPr>
            <a:spLocks noGrp="1"/>
          </p:cNvSpPr>
          <p:nvPr>
            <p:ph type="ftr" sz="quarter" idx="11"/>
          </p:nvPr>
        </p:nvSpPr>
        <p:spPr/>
        <p:txBody>
          <a:bodyPr/>
          <a:lstStyle/>
          <a:p>
            <a:endParaRPr lang="en-US"/>
          </a:p>
        </p:txBody>
      </p:sp>
      <p:sp>
        <p:nvSpPr>
          <p:cNvPr id="9" name="Substituent număr diapozitiv 8">
            <a:extLst>
              <a:ext uri="{FF2B5EF4-FFF2-40B4-BE49-F238E27FC236}">
                <a16:creationId xmlns:a16="http://schemas.microsoft.com/office/drawing/2014/main" id="{DBC471AF-1DD6-A2DC-3E09-8AE9A4817FD6}"/>
              </a:ext>
            </a:extLst>
          </p:cNvPr>
          <p:cNvSpPr>
            <a:spLocks noGrp="1"/>
          </p:cNvSpPr>
          <p:nvPr>
            <p:ph type="sldNum" sz="quarter" idx="12"/>
          </p:nvPr>
        </p:nvSpPr>
        <p:spPr/>
        <p:txBody>
          <a:bodyPr/>
          <a:lstStyle/>
          <a:p>
            <a:fld id="{514C34B8-25C9-4937-81B6-BB3E2BCDDB40}" type="slidenum">
              <a:rPr lang="en-US" smtClean="0"/>
              <a:t>‹#›</a:t>
            </a:fld>
            <a:endParaRPr lang="en-US"/>
          </a:p>
        </p:txBody>
      </p:sp>
    </p:spTree>
    <p:extLst>
      <p:ext uri="{BB962C8B-B14F-4D97-AF65-F5344CB8AC3E}">
        <p14:creationId xmlns:p14="http://schemas.microsoft.com/office/powerpoint/2010/main" val="3269834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EDE7E78-C8E3-A043-1875-D101AFB579F1}"/>
              </a:ext>
            </a:extLst>
          </p:cNvPr>
          <p:cNvSpPr>
            <a:spLocks noGrp="1"/>
          </p:cNvSpPr>
          <p:nvPr>
            <p:ph type="title"/>
          </p:nvPr>
        </p:nvSpPr>
        <p:spPr/>
        <p:txBody>
          <a:bodyPr/>
          <a:lstStyle/>
          <a:p>
            <a:r>
              <a:rPr lang="ro-RO"/>
              <a:t>Faceți clic pentru a edita stilul de titlu coordonator</a:t>
            </a:r>
            <a:endParaRPr lang="en-US"/>
          </a:p>
        </p:txBody>
      </p:sp>
      <p:sp>
        <p:nvSpPr>
          <p:cNvPr id="3" name="Substituent dată 2">
            <a:extLst>
              <a:ext uri="{FF2B5EF4-FFF2-40B4-BE49-F238E27FC236}">
                <a16:creationId xmlns:a16="http://schemas.microsoft.com/office/drawing/2014/main" id="{28CC57AA-71FF-9BA4-2097-84C156B94A30}"/>
              </a:ext>
            </a:extLst>
          </p:cNvPr>
          <p:cNvSpPr>
            <a:spLocks noGrp="1"/>
          </p:cNvSpPr>
          <p:nvPr>
            <p:ph type="dt" sz="half" idx="10"/>
          </p:nvPr>
        </p:nvSpPr>
        <p:spPr/>
        <p:txBody>
          <a:bodyPr/>
          <a:lstStyle/>
          <a:p>
            <a:fld id="{A3C4B0D7-5FD1-40EF-8E45-B863F8E5945C}" type="datetimeFigureOut">
              <a:rPr lang="en-US" smtClean="0"/>
              <a:t>5/30/2024</a:t>
            </a:fld>
            <a:endParaRPr lang="en-US"/>
          </a:p>
        </p:txBody>
      </p:sp>
      <p:sp>
        <p:nvSpPr>
          <p:cNvPr id="4" name="Substituent subsol 3">
            <a:extLst>
              <a:ext uri="{FF2B5EF4-FFF2-40B4-BE49-F238E27FC236}">
                <a16:creationId xmlns:a16="http://schemas.microsoft.com/office/drawing/2014/main" id="{B215CA31-4FA2-916C-909C-D1E2E0723759}"/>
              </a:ext>
            </a:extLst>
          </p:cNvPr>
          <p:cNvSpPr>
            <a:spLocks noGrp="1"/>
          </p:cNvSpPr>
          <p:nvPr>
            <p:ph type="ftr" sz="quarter" idx="11"/>
          </p:nvPr>
        </p:nvSpPr>
        <p:spPr/>
        <p:txBody>
          <a:bodyPr/>
          <a:lstStyle/>
          <a:p>
            <a:endParaRPr lang="en-US"/>
          </a:p>
        </p:txBody>
      </p:sp>
      <p:sp>
        <p:nvSpPr>
          <p:cNvPr id="5" name="Substituent număr diapozitiv 4">
            <a:extLst>
              <a:ext uri="{FF2B5EF4-FFF2-40B4-BE49-F238E27FC236}">
                <a16:creationId xmlns:a16="http://schemas.microsoft.com/office/drawing/2014/main" id="{45EF2C8F-8FB3-2F75-A698-51EF0D89D5A6}"/>
              </a:ext>
            </a:extLst>
          </p:cNvPr>
          <p:cNvSpPr>
            <a:spLocks noGrp="1"/>
          </p:cNvSpPr>
          <p:nvPr>
            <p:ph type="sldNum" sz="quarter" idx="12"/>
          </p:nvPr>
        </p:nvSpPr>
        <p:spPr/>
        <p:txBody>
          <a:bodyPr/>
          <a:lstStyle/>
          <a:p>
            <a:fld id="{514C34B8-25C9-4937-81B6-BB3E2BCDDB40}" type="slidenum">
              <a:rPr lang="en-US" smtClean="0"/>
              <a:t>‹#›</a:t>
            </a:fld>
            <a:endParaRPr lang="en-US"/>
          </a:p>
        </p:txBody>
      </p:sp>
    </p:spTree>
    <p:extLst>
      <p:ext uri="{BB962C8B-B14F-4D97-AF65-F5344CB8AC3E}">
        <p14:creationId xmlns:p14="http://schemas.microsoft.com/office/powerpoint/2010/main" val="2296042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Substituent dată 1">
            <a:extLst>
              <a:ext uri="{FF2B5EF4-FFF2-40B4-BE49-F238E27FC236}">
                <a16:creationId xmlns:a16="http://schemas.microsoft.com/office/drawing/2014/main" id="{FE3EA8AB-A8FC-DD95-D191-B3EA8D491F89}"/>
              </a:ext>
            </a:extLst>
          </p:cNvPr>
          <p:cNvSpPr>
            <a:spLocks noGrp="1"/>
          </p:cNvSpPr>
          <p:nvPr>
            <p:ph type="dt" sz="half" idx="10"/>
          </p:nvPr>
        </p:nvSpPr>
        <p:spPr/>
        <p:txBody>
          <a:bodyPr/>
          <a:lstStyle/>
          <a:p>
            <a:fld id="{A3C4B0D7-5FD1-40EF-8E45-B863F8E5945C}" type="datetimeFigureOut">
              <a:rPr lang="en-US" smtClean="0"/>
              <a:t>5/30/2024</a:t>
            </a:fld>
            <a:endParaRPr lang="en-US"/>
          </a:p>
        </p:txBody>
      </p:sp>
      <p:sp>
        <p:nvSpPr>
          <p:cNvPr id="3" name="Substituent subsol 2">
            <a:extLst>
              <a:ext uri="{FF2B5EF4-FFF2-40B4-BE49-F238E27FC236}">
                <a16:creationId xmlns:a16="http://schemas.microsoft.com/office/drawing/2014/main" id="{C0ECD400-CFE3-889B-E2BC-4C18DA509B28}"/>
              </a:ext>
            </a:extLst>
          </p:cNvPr>
          <p:cNvSpPr>
            <a:spLocks noGrp="1"/>
          </p:cNvSpPr>
          <p:nvPr>
            <p:ph type="ftr" sz="quarter" idx="11"/>
          </p:nvPr>
        </p:nvSpPr>
        <p:spPr/>
        <p:txBody>
          <a:bodyPr/>
          <a:lstStyle/>
          <a:p>
            <a:endParaRPr lang="en-US"/>
          </a:p>
        </p:txBody>
      </p:sp>
      <p:sp>
        <p:nvSpPr>
          <p:cNvPr id="4" name="Substituent număr diapozitiv 3">
            <a:extLst>
              <a:ext uri="{FF2B5EF4-FFF2-40B4-BE49-F238E27FC236}">
                <a16:creationId xmlns:a16="http://schemas.microsoft.com/office/drawing/2014/main" id="{0FD749D8-E1D7-366F-D120-BB42BE5F715B}"/>
              </a:ext>
            </a:extLst>
          </p:cNvPr>
          <p:cNvSpPr>
            <a:spLocks noGrp="1"/>
          </p:cNvSpPr>
          <p:nvPr>
            <p:ph type="sldNum" sz="quarter" idx="12"/>
          </p:nvPr>
        </p:nvSpPr>
        <p:spPr/>
        <p:txBody>
          <a:bodyPr/>
          <a:lstStyle/>
          <a:p>
            <a:fld id="{514C34B8-25C9-4937-81B6-BB3E2BCDDB40}" type="slidenum">
              <a:rPr lang="en-US" smtClean="0"/>
              <a:t>‹#›</a:t>
            </a:fld>
            <a:endParaRPr lang="en-US"/>
          </a:p>
        </p:txBody>
      </p:sp>
    </p:spTree>
    <p:extLst>
      <p:ext uri="{BB962C8B-B14F-4D97-AF65-F5344CB8AC3E}">
        <p14:creationId xmlns:p14="http://schemas.microsoft.com/office/powerpoint/2010/main" val="1240635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12E9EF02-42F2-A09C-D5DC-747F0CAE0E67}"/>
              </a:ext>
            </a:extLst>
          </p:cNvPr>
          <p:cNvSpPr>
            <a:spLocks noGrp="1"/>
          </p:cNvSpPr>
          <p:nvPr>
            <p:ph type="title"/>
          </p:nvPr>
        </p:nvSpPr>
        <p:spPr>
          <a:xfrm>
            <a:off x="839788" y="457200"/>
            <a:ext cx="3932237" cy="1600200"/>
          </a:xfrm>
        </p:spPr>
        <p:txBody>
          <a:bodyPr anchor="b"/>
          <a:lstStyle>
            <a:lvl1pPr>
              <a:defRPr sz="3200"/>
            </a:lvl1pPr>
          </a:lstStyle>
          <a:p>
            <a:r>
              <a:rPr lang="ro-RO"/>
              <a:t>Faceți clic pentru a edita stilul de titlu coordonator</a:t>
            </a:r>
            <a:endParaRPr lang="en-US"/>
          </a:p>
        </p:txBody>
      </p:sp>
      <p:sp>
        <p:nvSpPr>
          <p:cNvPr id="3" name="Substituent conținut 2">
            <a:extLst>
              <a:ext uri="{FF2B5EF4-FFF2-40B4-BE49-F238E27FC236}">
                <a16:creationId xmlns:a16="http://schemas.microsoft.com/office/drawing/2014/main" id="{930EAA4B-BD70-10A7-D38C-5FD0020A4D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a:p>
        </p:txBody>
      </p:sp>
      <p:sp>
        <p:nvSpPr>
          <p:cNvPr id="4" name="Substituent text 3">
            <a:extLst>
              <a:ext uri="{FF2B5EF4-FFF2-40B4-BE49-F238E27FC236}">
                <a16:creationId xmlns:a16="http://schemas.microsoft.com/office/drawing/2014/main" id="{99697CA8-AFA8-5562-F747-701D986EC6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Substituent dată 4">
            <a:extLst>
              <a:ext uri="{FF2B5EF4-FFF2-40B4-BE49-F238E27FC236}">
                <a16:creationId xmlns:a16="http://schemas.microsoft.com/office/drawing/2014/main" id="{EB830C1B-0251-9070-1F2F-CD2C6B9A4A41}"/>
              </a:ext>
            </a:extLst>
          </p:cNvPr>
          <p:cNvSpPr>
            <a:spLocks noGrp="1"/>
          </p:cNvSpPr>
          <p:nvPr>
            <p:ph type="dt" sz="half" idx="10"/>
          </p:nvPr>
        </p:nvSpPr>
        <p:spPr/>
        <p:txBody>
          <a:bodyPr/>
          <a:lstStyle/>
          <a:p>
            <a:fld id="{A3C4B0D7-5FD1-40EF-8E45-B863F8E5945C}" type="datetimeFigureOut">
              <a:rPr lang="en-US" smtClean="0"/>
              <a:t>5/30/2024</a:t>
            </a:fld>
            <a:endParaRPr lang="en-US"/>
          </a:p>
        </p:txBody>
      </p:sp>
      <p:sp>
        <p:nvSpPr>
          <p:cNvPr id="6" name="Substituent subsol 5">
            <a:extLst>
              <a:ext uri="{FF2B5EF4-FFF2-40B4-BE49-F238E27FC236}">
                <a16:creationId xmlns:a16="http://schemas.microsoft.com/office/drawing/2014/main" id="{472C88D7-4EF9-6E4B-66C1-27BD1495B95C}"/>
              </a:ext>
            </a:extLst>
          </p:cNvPr>
          <p:cNvSpPr>
            <a:spLocks noGrp="1"/>
          </p:cNvSpPr>
          <p:nvPr>
            <p:ph type="ftr" sz="quarter" idx="11"/>
          </p:nvPr>
        </p:nvSpPr>
        <p:spPr/>
        <p:txBody>
          <a:bodyPr/>
          <a:lstStyle/>
          <a:p>
            <a:endParaRPr lang="en-US"/>
          </a:p>
        </p:txBody>
      </p:sp>
      <p:sp>
        <p:nvSpPr>
          <p:cNvPr id="7" name="Substituent număr diapozitiv 6">
            <a:extLst>
              <a:ext uri="{FF2B5EF4-FFF2-40B4-BE49-F238E27FC236}">
                <a16:creationId xmlns:a16="http://schemas.microsoft.com/office/drawing/2014/main" id="{28D6A96E-268C-857D-2ABD-E48EE0C919AD}"/>
              </a:ext>
            </a:extLst>
          </p:cNvPr>
          <p:cNvSpPr>
            <a:spLocks noGrp="1"/>
          </p:cNvSpPr>
          <p:nvPr>
            <p:ph type="sldNum" sz="quarter" idx="12"/>
          </p:nvPr>
        </p:nvSpPr>
        <p:spPr/>
        <p:txBody>
          <a:bodyPr/>
          <a:lstStyle/>
          <a:p>
            <a:fld id="{514C34B8-25C9-4937-81B6-BB3E2BCDDB40}" type="slidenum">
              <a:rPr lang="en-US" smtClean="0"/>
              <a:t>‹#›</a:t>
            </a:fld>
            <a:endParaRPr lang="en-US"/>
          </a:p>
        </p:txBody>
      </p:sp>
    </p:spTree>
    <p:extLst>
      <p:ext uri="{BB962C8B-B14F-4D97-AF65-F5344CB8AC3E}">
        <p14:creationId xmlns:p14="http://schemas.microsoft.com/office/powerpoint/2010/main" val="177089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4A0E87B9-39C9-C643-4C41-EAE6D39B0BB6}"/>
              </a:ext>
            </a:extLst>
          </p:cNvPr>
          <p:cNvSpPr>
            <a:spLocks noGrp="1"/>
          </p:cNvSpPr>
          <p:nvPr>
            <p:ph type="title"/>
          </p:nvPr>
        </p:nvSpPr>
        <p:spPr>
          <a:xfrm>
            <a:off x="839788" y="457200"/>
            <a:ext cx="3932237" cy="1600200"/>
          </a:xfrm>
        </p:spPr>
        <p:txBody>
          <a:bodyPr anchor="b"/>
          <a:lstStyle>
            <a:lvl1pPr>
              <a:defRPr sz="3200"/>
            </a:lvl1pPr>
          </a:lstStyle>
          <a:p>
            <a:r>
              <a:rPr lang="ro-RO"/>
              <a:t>Faceți clic pentru a edita stilul de titlu coordonator</a:t>
            </a:r>
            <a:endParaRPr lang="en-US"/>
          </a:p>
        </p:txBody>
      </p:sp>
      <p:sp>
        <p:nvSpPr>
          <p:cNvPr id="3" name="Substituent imagine 2">
            <a:extLst>
              <a:ext uri="{FF2B5EF4-FFF2-40B4-BE49-F238E27FC236}">
                <a16:creationId xmlns:a16="http://schemas.microsoft.com/office/drawing/2014/main" id="{93D03345-28CF-8507-EB75-632F84C18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ubstituent text 3">
            <a:extLst>
              <a:ext uri="{FF2B5EF4-FFF2-40B4-BE49-F238E27FC236}">
                <a16:creationId xmlns:a16="http://schemas.microsoft.com/office/drawing/2014/main" id="{2E2316D9-A100-E8A4-DA1E-57F213F92A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Substituent dată 4">
            <a:extLst>
              <a:ext uri="{FF2B5EF4-FFF2-40B4-BE49-F238E27FC236}">
                <a16:creationId xmlns:a16="http://schemas.microsoft.com/office/drawing/2014/main" id="{823B2866-7EC4-1535-4E9C-ABC37950ECD6}"/>
              </a:ext>
            </a:extLst>
          </p:cNvPr>
          <p:cNvSpPr>
            <a:spLocks noGrp="1"/>
          </p:cNvSpPr>
          <p:nvPr>
            <p:ph type="dt" sz="half" idx="10"/>
          </p:nvPr>
        </p:nvSpPr>
        <p:spPr/>
        <p:txBody>
          <a:bodyPr/>
          <a:lstStyle/>
          <a:p>
            <a:fld id="{A3C4B0D7-5FD1-40EF-8E45-B863F8E5945C}" type="datetimeFigureOut">
              <a:rPr lang="en-US" smtClean="0"/>
              <a:t>5/30/2024</a:t>
            </a:fld>
            <a:endParaRPr lang="en-US"/>
          </a:p>
        </p:txBody>
      </p:sp>
      <p:sp>
        <p:nvSpPr>
          <p:cNvPr id="6" name="Substituent subsol 5">
            <a:extLst>
              <a:ext uri="{FF2B5EF4-FFF2-40B4-BE49-F238E27FC236}">
                <a16:creationId xmlns:a16="http://schemas.microsoft.com/office/drawing/2014/main" id="{CE52F447-FA0E-A8DE-71EC-0FDA849B5538}"/>
              </a:ext>
            </a:extLst>
          </p:cNvPr>
          <p:cNvSpPr>
            <a:spLocks noGrp="1"/>
          </p:cNvSpPr>
          <p:nvPr>
            <p:ph type="ftr" sz="quarter" idx="11"/>
          </p:nvPr>
        </p:nvSpPr>
        <p:spPr/>
        <p:txBody>
          <a:bodyPr/>
          <a:lstStyle/>
          <a:p>
            <a:endParaRPr lang="en-US"/>
          </a:p>
        </p:txBody>
      </p:sp>
      <p:sp>
        <p:nvSpPr>
          <p:cNvPr id="7" name="Substituent număr diapozitiv 6">
            <a:extLst>
              <a:ext uri="{FF2B5EF4-FFF2-40B4-BE49-F238E27FC236}">
                <a16:creationId xmlns:a16="http://schemas.microsoft.com/office/drawing/2014/main" id="{1BC3B0E7-9FB3-B8F6-3C57-792297BC437E}"/>
              </a:ext>
            </a:extLst>
          </p:cNvPr>
          <p:cNvSpPr>
            <a:spLocks noGrp="1"/>
          </p:cNvSpPr>
          <p:nvPr>
            <p:ph type="sldNum" sz="quarter" idx="12"/>
          </p:nvPr>
        </p:nvSpPr>
        <p:spPr/>
        <p:txBody>
          <a:bodyPr/>
          <a:lstStyle/>
          <a:p>
            <a:fld id="{514C34B8-25C9-4937-81B6-BB3E2BCDDB40}" type="slidenum">
              <a:rPr lang="en-US" smtClean="0"/>
              <a:t>‹#›</a:t>
            </a:fld>
            <a:endParaRPr lang="en-US"/>
          </a:p>
        </p:txBody>
      </p:sp>
    </p:spTree>
    <p:extLst>
      <p:ext uri="{BB962C8B-B14F-4D97-AF65-F5344CB8AC3E}">
        <p14:creationId xmlns:p14="http://schemas.microsoft.com/office/powerpoint/2010/main" val="3528199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titlu 1">
            <a:extLst>
              <a:ext uri="{FF2B5EF4-FFF2-40B4-BE49-F238E27FC236}">
                <a16:creationId xmlns:a16="http://schemas.microsoft.com/office/drawing/2014/main" id="{529D247A-1686-85A6-F2F9-F0A4C9386F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o-RO"/>
              <a:t>Faceți clic pentru a edita stilul de titlu coordonator</a:t>
            </a:r>
            <a:endParaRPr lang="en-US"/>
          </a:p>
        </p:txBody>
      </p:sp>
      <p:sp>
        <p:nvSpPr>
          <p:cNvPr id="3" name="Substituent text 2">
            <a:extLst>
              <a:ext uri="{FF2B5EF4-FFF2-40B4-BE49-F238E27FC236}">
                <a16:creationId xmlns:a16="http://schemas.microsoft.com/office/drawing/2014/main" id="{3BAB2508-0061-7235-4258-2094A0D677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a:p>
        </p:txBody>
      </p:sp>
      <p:sp>
        <p:nvSpPr>
          <p:cNvPr id="4" name="Substituent dată 3">
            <a:extLst>
              <a:ext uri="{FF2B5EF4-FFF2-40B4-BE49-F238E27FC236}">
                <a16:creationId xmlns:a16="http://schemas.microsoft.com/office/drawing/2014/main" id="{FB9E7FEE-06D0-A665-2319-28E1D2D6BE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3C4B0D7-5FD1-40EF-8E45-B863F8E5945C}" type="datetimeFigureOut">
              <a:rPr lang="en-US" smtClean="0"/>
              <a:t>5/30/2024</a:t>
            </a:fld>
            <a:endParaRPr lang="en-US"/>
          </a:p>
        </p:txBody>
      </p:sp>
      <p:sp>
        <p:nvSpPr>
          <p:cNvPr id="5" name="Substituent subsol 4">
            <a:extLst>
              <a:ext uri="{FF2B5EF4-FFF2-40B4-BE49-F238E27FC236}">
                <a16:creationId xmlns:a16="http://schemas.microsoft.com/office/drawing/2014/main" id="{983A0412-9B83-F97D-2019-B31E9B7DD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ubstituent număr diapozitiv 5">
            <a:extLst>
              <a:ext uri="{FF2B5EF4-FFF2-40B4-BE49-F238E27FC236}">
                <a16:creationId xmlns:a16="http://schemas.microsoft.com/office/drawing/2014/main" id="{A9076DA0-6F5B-5DCF-0B14-E37003269F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14C34B8-25C9-4937-81B6-BB3E2BCDDB40}" type="slidenum">
              <a:rPr lang="en-US" smtClean="0"/>
              <a:t>‹#›</a:t>
            </a:fld>
            <a:endParaRPr lang="en-US"/>
          </a:p>
        </p:txBody>
      </p:sp>
    </p:spTree>
    <p:extLst>
      <p:ext uri="{BB962C8B-B14F-4D97-AF65-F5344CB8AC3E}">
        <p14:creationId xmlns:p14="http://schemas.microsoft.com/office/powerpoint/2010/main" val="420348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Freeform: Shape 11">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u 1">
            <a:extLst>
              <a:ext uri="{FF2B5EF4-FFF2-40B4-BE49-F238E27FC236}">
                <a16:creationId xmlns:a16="http://schemas.microsoft.com/office/drawing/2014/main" id="{4FDE20A1-7028-A93E-8D83-36B82D51A8EB}"/>
              </a:ext>
            </a:extLst>
          </p:cNvPr>
          <p:cNvSpPr>
            <a:spLocks noGrp="1"/>
          </p:cNvSpPr>
          <p:nvPr>
            <p:ph type="ctrTitle"/>
          </p:nvPr>
        </p:nvSpPr>
        <p:spPr>
          <a:xfrm>
            <a:off x="2329832" y="2001663"/>
            <a:ext cx="7435569" cy="2351979"/>
          </a:xfrm>
        </p:spPr>
        <p:txBody>
          <a:bodyPr anchor="b">
            <a:normAutofit/>
          </a:bodyPr>
          <a:lstStyle/>
          <a:p>
            <a:r>
              <a:rPr lang="en-US" sz="5200" dirty="0">
                <a:solidFill>
                  <a:schemeClr val="tx2"/>
                </a:solidFill>
              </a:rPr>
              <a:t>S</a:t>
            </a:r>
            <a:r>
              <a:rPr lang="ro-RO" sz="5200" dirty="0" err="1">
                <a:solidFill>
                  <a:schemeClr val="tx2"/>
                </a:solidFill>
              </a:rPr>
              <a:t>ănătatea</a:t>
            </a:r>
            <a:r>
              <a:rPr lang="ro-RO" sz="5200" dirty="0">
                <a:solidFill>
                  <a:schemeClr val="tx2"/>
                </a:solidFill>
              </a:rPr>
              <a:t> somnului și stilul de viață</a:t>
            </a:r>
            <a:endParaRPr lang="en-US" sz="5200" dirty="0">
              <a:solidFill>
                <a:schemeClr val="tx2"/>
              </a:solidFill>
            </a:endParaRPr>
          </a:p>
        </p:txBody>
      </p:sp>
      <p:sp>
        <p:nvSpPr>
          <p:cNvPr id="3" name="Subtitlu 2">
            <a:extLst>
              <a:ext uri="{FF2B5EF4-FFF2-40B4-BE49-F238E27FC236}">
                <a16:creationId xmlns:a16="http://schemas.microsoft.com/office/drawing/2014/main" id="{548107C6-6812-05C7-44C6-FA6897AC04FA}"/>
              </a:ext>
            </a:extLst>
          </p:cNvPr>
          <p:cNvSpPr>
            <a:spLocks noGrp="1"/>
          </p:cNvSpPr>
          <p:nvPr>
            <p:ph type="subTitle" idx="1"/>
          </p:nvPr>
        </p:nvSpPr>
        <p:spPr>
          <a:xfrm>
            <a:off x="3143524" y="4824834"/>
            <a:ext cx="5725627" cy="1554615"/>
          </a:xfrm>
        </p:spPr>
        <p:txBody>
          <a:bodyPr>
            <a:normAutofit/>
          </a:bodyPr>
          <a:lstStyle/>
          <a:p>
            <a:r>
              <a:rPr lang="en-US" sz="2000" dirty="0">
                <a:solidFill>
                  <a:schemeClr val="tx2"/>
                </a:solidFill>
              </a:rPr>
              <a:t> </a:t>
            </a:r>
            <a:r>
              <a:rPr lang="en-US" sz="2000" dirty="0" err="1">
                <a:solidFill>
                  <a:schemeClr val="tx2"/>
                </a:solidFill>
              </a:rPr>
              <a:t>Tomoiag</a:t>
            </a:r>
            <a:r>
              <a:rPr lang="ro-RO" sz="2000" dirty="0">
                <a:solidFill>
                  <a:schemeClr val="tx2"/>
                </a:solidFill>
              </a:rPr>
              <a:t>ă Ioana-Gabriela</a:t>
            </a:r>
          </a:p>
          <a:p>
            <a:r>
              <a:rPr lang="en-US" sz="2000" dirty="0">
                <a:solidFill>
                  <a:schemeClr val="tx2"/>
                </a:solidFill>
              </a:rPr>
              <a:t>CALCULATOARE III</a:t>
            </a:r>
          </a:p>
        </p:txBody>
      </p:sp>
      <p:grpSp>
        <p:nvGrpSpPr>
          <p:cNvPr id="23" name="Group 22">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4" name="Freeform: Shape 23">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0" name="Freeform: Shape 29">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7"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03645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1" name="Group 24">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32" name="Freeform: Shape 25">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26">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27">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28">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Substituent conținut 2">
            <a:extLst>
              <a:ext uri="{FF2B5EF4-FFF2-40B4-BE49-F238E27FC236}">
                <a16:creationId xmlns:a16="http://schemas.microsoft.com/office/drawing/2014/main" id="{DF010310-7C68-3F78-B7C3-7049C56B7C0E}"/>
              </a:ext>
            </a:extLst>
          </p:cNvPr>
          <p:cNvSpPr>
            <a:spLocks noGrp="1"/>
          </p:cNvSpPr>
          <p:nvPr>
            <p:ph idx="1"/>
          </p:nvPr>
        </p:nvSpPr>
        <p:spPr>
          <a:xfrm>
            <a:off x="5244425" y="3429000"/>
            <a:ext cx="6819970" cy="3398835"/>
          </a:xfrm>
        </p:spPr>
        <p:txBody>
          <a:bodyPr anchor="ctr">
            <a:normAutofit fontScale="92500" lnSpcReduction="10000"/>
          </a:bodyPr>
          <a:lstStyle/>
          <a:p>
            <a:endParaRPr lang="en-US" sz="2000" dirty="0">
              <a:effectLst/>
              <a:latin typeface="Times New Roman" panose="02020603050405020304" pitchFamily="18" charset="0"/>
              <a:ea typeface="Calibri" panose="020F0502020204030204" pitchFamily="34" charset="0"/>
            </a:endParaRPr>
          </a:p>
          <a:p>
            <a:pPr marL="0" indent="0" algn="just">
              <a:lnSpc>
                <a:spcPct val="107000"/>
              </a:lnSpc>
              <a:spcBef>
                <a:spcPts val="0"/>
              </a:spcBef>
              <a:spcAft>
                <a:spcPts val="800"/>
              </a:spcAft>
              <a:buNone/>
            </a:pPr>
            <a:r>
              <a:rPr lang="ro-RO" sz="2000" dirty="0">
                <a:latin typeface="Times New Roman" panose="02020603050405020304" pitchFamily="18" charset="0"/>
                <a:ea typeface="Calibri" panose="020F0502020204030204" pitchFamily="34" charset="0"/>
                <a:cs typeface="Times New Roman" panose="02020603050405020304" pitchFamily="18" charset="0"/>
              </a:rPr>
              <a:t>2. </a:t>
            </a:r>
            <a:r>
              <a:rPr lang="ro-RO" sz="2200" dirty="0">
                <a:effectLst/>
                <a:latin typeface="Times New Roman" panose="02020603050405020304" pitchFamily="18" charset="0"/>
                <a:ea typeface="Calibri" panose="020F0502020204030204" pitchFamily="34" charset="0"/>
                <a:cs typeface="Times New Roman" panose="02020603050405020304" pitchFamily="18" charset="0"/>
              </a:rPr>
              <a:t>Am ales baza de date „Sănătatea somnului și stilul de viață" deoarece îmi doresc să înțeleg mai bine relația dintre sănătatea somnului și stilul de viață, având în vedere impactul major pe care aceste aspecte le au asupra sănătății. Din punctul meu de vedere, această temă este importantă în contextul actual, în care stresul și ritmul de viață agitat pot afecta calitatea și durata somnului, având consecințe pe termen lung asupra sănătății fizice și mentale. </a:t>
            </a:r>
            <a:r>
              <a:rPr lang="ro-RO" sz="2200" dirty="0">
                <a:effectLst/>
                <a:latin typeface="Times New Roman" panose="02020603050405020304" pitchFamily="18" charset="0"/>
                <a:ea typeface="Calibri" panose="020F0502020204030204" pitchFamily="34" charset="0"/>
              </a:rPr>
              <a:t>Proiectul are ca scop predicția sănătății si calității somnului având în vedere prezența sau absența tulburărilor de somn.</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solidFill>
                <a:schemeClr val="tx2"/>
              </a:solidFill>
            </a:endParaRPr>
          </a:p>
        </p:txBody>
      </p:sp>
      <p:sp>
        <p:nvSpPr>
          <p:cNvPr id="7" name="CasetăText 6">
            <a:extLst>
              <a:ext uri="{FF2B5EF4-FFF2-40B4-BE49-F238E27FC236}">
                <a16:creationId xmlns:a16="http://schemas.microsoft.com/office/drawing/2014/main" id="{971F9C33-3934-0C79-AC87-556AC1C9951A}"/>
              </a:ext>
            </a:extLst>
          </p:cNvPr>
          <p:cNvSpPr txBox="1"/>
          <p:nvPr/>
        </p:nvSpPr>
        <p:spPr>
          <a:xfrm>
            <a:off x="199614" y="2863537"/>
            <a:ext cx="4024563" cy="400110"/>
          </a:xfrm>
          <a:prstGeom prst="rect">
            <a:avLst/>
          </a:prstGeom>
          <a:noFill/>
        </p:spPr>
        <p:txBody>
          <a:bodyPr wrap="square">
            <a:spAutoFit/>
          </a:bodyPr>
          <a:lstStyle/>
          <a:p>
            <a:r>
              <a:rPr lang="ro-RO" sz="20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1. Introducere</a:t>
            </a:r>
            <a:endParaRPr lang="en-US" sz="2000" dirty="0"/>
          </a:p>
        </p:txBody>
      </p:sp>
      <p:sp>
        <p:nvSpPr>
          <p:cNvPr id="17" name="CasetăText 16">
            <a:extLst>
              <a:ext uri="{FF2B5EF4-FFF2-40B4-BE49-F238E27FC236}">
                <a16:creationId xmlns:a16="http://schemas.microsoft.com/office/drawing/2014/main" id="{49E29DEA-EB8D-7208-B6BD-A11FF2590973}"/>
              </a:ext>
            </a:extLst>
          </p:cNvPr>
          <p:cNvSpPr txBox="1"/>
          <p:nvPr/>
        </p:nvSpPr>
        <p:spPr>
          <a:xfrm>
            <a:off x="156219" y="3492019"/>
            <a:ext cx="4405062" cy="407035"/>
          </a:xfrm>
          <a:prstGeom prst="rect">
            <a:avLst/>
          </a:prstGeom>
          <a:noFill/>
        </p:spPr>
        <p:txBody>
          <a:bodyPr wrap="square">
            <a:spAutoFit/>
          </a:bodyPr>
          <a:lstStyle/>
          <a:p>
            <a:pPr marL="0" marR="0">
              <a:lnSpc>
                <a:spcPct val="107000"/>
              </a:lnSpc>
              <a:spcBef>
                <a:spcPts val="800"/>
              </a:spcBef>
              <a:spcAft>
                <a:spcPts val="400"/>
              </a:spcAft>
            </a:pPr>
            <a:r>
              <a:rPr lang="ro-RO" sz="20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2. </a:t>
            </a:r>
            <a:r>
              <a:rPr lang="en-US" sz="20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Tema </a:t>
            </a:r>
            <a:r>
              <a:rPr lang="ro-RO" sz="20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și </a:t>
            </a:r>
            <a:r>
              <a:rPr lang="ro-RO" sz="2000" b="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m</a:t>
            </a:r>
            <a:r>
              <a:rPr lang="ro-RO" sz="20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otivația alegerii bazei de date</a:t>
            </a:r>
            <a:endParaRPr lang="en-US" sz="20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6" name="CasetăText 35">
            <a:extLst>
              <a:ext uri="{FF2B5EF4-FFF2-40B4-BE49-F238E27FC236}">
                <a16:creationId xmlns:a16="http://schemas.microsoft.com/office/drawing/2014/main" id="{798A84C4-CA4D-F554-CA8E-003393F26883}"/>
              </a:ext>
            </a:extLst>
          </p:cNvPr>
          <p:cNvSpPr txBox="1"/>
          <p:nvPr/>
        </p:nvSpPr>
        <p:spPr>
          <a:xfrm>
            <a:off x="5244425" y="431104"/>
            <a:ext cx="6688452" cy="2862322"/>
          </a:xfrm>
          <a:prstGeom prst="rect">
            <a:avLst/>
          </a:prstGeom>
          <a:noFill/>
        </p:spPr>
        <p:txBody>
          <a:bodyPr wrap="square">
            <a:spAutoFit/>
          </a:bodyPr>
          <a:lstStyle/>
          <a:p>
            <a:pPr algn="just"/>
            <a:r>
              <a:rPr lang="ro-RO" sz="2000" dirty="0">
                <a:latin typeface="Times New Roman" panose="02020603050405020304" pitchFamily="18" charset="0"/>
                <a:ea typeface="Calibri" panose="020F0502020204030204" pitchFamily="34" charset="0"/>
              </a:rPr>
              <a:t>1. </a:t>
            </a:r>
            <a:r>
              <a:rPr lang="ro-RO" sz="2000" dirty="0">
                <a:effectLst/>
                <a:latin typeface="Times New Roman" panose="02020603050405020304" pitchFamily="18" charset="0"/>
                <a:ea typeface="Calibri" panose="020F0502020204030204" pitchFamily="34" charset="0"/>
              </a:rPr>
              <a:t>Sănătatea somnului și stilul de viață au devenit subiecte tot mai importante, pe măsură ce înțelegerea lor contribuie la îmbunătățirea calității vieții și la prevenirea unor afecțiuni grave. În acest context, analiza datelor are un rol în identificarea modelelor și a factorilor care influențează sănătatea somnului și calitatea vieții. Analiza acestui set de date ne va ajuta să găsim legături importante între diverse variabile și starea de sănătate a somnului sau stilul de viață al participanților. </a:t>
            </a:r>
            <a:endParaRPr lang="en-US" sz="20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600872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u 1">
            <a:extLst>
              <a:ext uri="{FF2B5EF4-FFF2-40B4-BE49-F238E27FC236}">
                <a16:creationId xmlns:a16="http://schemas.microsoft.com/office/drawing/2014/main" id="{1DFF4A08-8505-7FD5-E81F-1FE4ACD119E5}"/>
              </a:ext>
            </a:extLst>
          </p:cNvPr>
          <p:cNvSpPr>
            <a:spLocks noGrp="1"/>
          </p:cNvSpPr>
          <p:nvPr>
            <p:ph type="title"/>
          </p:nvPr>
        </p:nvSpPr>
        <p:spPr>
          <a:xfrm>
            <a:off x="998018" y="864151"/>
            <a:ext cx="9833548" cy="654673"/>
          </a:xfrm>
        </p:spPr>
        <p:txBody>
          <a:bodyPr anchor="b">
            <a:normAutofit/>
          </a:bodyPr>
          <a:lstStyle/>
          <a:p>
            <a:pPr algn="ctr"/>
            <a:r>
              <a:rPr lang="ro-RO" sz="3600" dirty="0">
                <a:solidFill>
                  <a:schemeClr val="tx2"/>
                </a:solidFill>
              </a:rPr>
              <a:t>Baza de date</a:t>
            </a:r>
            <a:endParaRPr lang="en-US" sz="3600" dirty="0">
              <a:solidFill>
                <a:schemeClr val="tx2"/>
              </a:solidFill>
            </a:endParaRP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ubstituent conținut 2">
            <a:extLst>
              <a:ext uri="{FF2B5EF4-FFF2-40B4-BE49-F238E27FC236}">
                <a16:creationId xmlns:a16="http://schemas.microsoft.com/office/drawing/2014/main" id="{FD00017F-3456-8FF9-ABBD-C37401E9AE26}"/>
              </a:ext>
            </a:extLst>
          </p:cNvPr>
          <p:cNvSpPr>
            <a:spLocks noGrp="1"/>
          </p:cNvSpPr>
          <p:nvPr>
            <p:ph idx="1"/>
          </p:nvPr>
        </p:nvSpPr>
        <p:spPr>
          <a:xfrm>
            <a:off x="780422" y="1805323"/>
            <a:ext cx="10630850" cy="5072090"/>
          </a:xfrm>
        </p:spPr>
        <p:txBody>
          <a:bodyPr>
            <a:normAutofit/>
          </a:bodyPr>
          <a:lstStyle/>
          <a:p>
            <a:pPr algn="just"/>
            <a:r>
              <a:rPr lang="ro-RO" sz="2000" dirty="0">
                <a:effectLst/>
                <a:latin typeface="Times New Roman" panose="02020603050405020304" pitchFamily="18" charset="0"/>
                <a:ea typeface="Calibri" panose="020F0502020204030204" pitchFamily="34" charset="0"/>
                <a:cs typeface="Times New Roman" panose="02020603050405020304" pitchFamily="18" charset="0"/>
              </a:rPr>
              <a:t> 	Pentru realizarea proiectul, am ales o bază de date care conține informații referitoare la sănătatea somnului și stilul de viață cum ar fi: valori cuprinzătoare ale somnului, factori de stil de viață, sănătatea cardiovasculară și analiza tulburărilor de somn. Această bază de date are înregistrate 400 de persoane notate cu câte un index unic și are următoarele câmpuri: un ID pentru fiecare persoană (</a:t>
            </a:r>
            <a:r>
              <a:rPr lang="ro-RO" sz="2000" b="1" dirty="0" err="1">
                <a:effectLst/>
                <a:latin typeface="Times New Roman" panose="02020603050405020304" pitchFamily="18" charset="0"/>
                <a:ea typeface="Calibri" panose="020F0502020204030204" pitchFamily="34" charset="0"/>
                <a:cs typeface="Times New Roman" panose="02020603050405020304" pitchFamily="18" charset="0"/>
              </a:rPr>
              <a:t>Person</a:t>
            </a:r>
            <a:r>
              <a:rPr lang="ro-RO" sz="2000" b="1" dirty="0">
                <a:effectLst/>
                <a:latin typeface="Times New Roman" panose="02020603050405020304" pitchFamily="18" charset="0"/>
                <a:ea typeface="Calibri" panose="020F0502020204030204" pitchFamily="34" charset="0"/>
                <a:cs typeface="Times New Roman" panose="02020603050405020304" pitchFamily="18" charset="0"/>
              </a:rPr>
              <a:t> ID</a:t>
            </a:r>
            <a:r>
              <a:rPr lang="ro-RO" sz="2000" dirty="0">
                <a:effectLst/>
                <a:latin typeface="Times New Roman" panose="02020603050405020304" pitchFamily="18" charset="0"/>
                <a:ea typeface="Calibri" panose="020F0502020204030204" pitchFamily="34" charset="0"/>
                <a:cs typeface="Times New Roman" panose="02020603050405020304" pitchFamily="18" charset="0"/>
              </a:rPr>
              <a:t>), genul persoanei (</a:t>
            </a:r>
            <a:r>
              <a:rPr lang="ro-RO" sz="2000" b="1" dirty="0" err="1">
                <a:effectLst/>
                <a:latin typeface="Times New Roman" panose="02020603050405020304" pitchFamily="18" charset="0"/>
                <a:ea typeface="Calibri" panose="020F0502020204030204" pitchFamily="34" charset="0"/>
                <a:cs typeface="Times New Roman" panose="02020603050405020304" pitchFamily="18" charset="0"/>
              </a:rPr>
              <a:t>Gender</a:t>
            </a:r>
            <a:r>
              <a:rPr lang="ro-RO" sz="2000" dirty="0">
                <a:effectLst/>
                <a:latin typeface="Times New Roman" panose="02020603050405020304" pitchFamily="18" charset="0"/>
                <a:ea typeface="Calibri" panose="020F0502020204030204" pitchFamily="34" charset="0"/>
                <a:cs typeface="Times New Roman" panose="02020603050405020304" pitchFamily="18" charset="0"/>
              </a:rPr>
              <a:t>), vârsta persoanei în ani (</a:t>
            </a:r>
            <a:r>
              <a:rPr lang="ro-RO" sz="2000" b="1" dirty="0" err="1">
                <a:effectLst/>
                <a:latin typeface="Times New Roman" panose="02020603050405020304" pitchFamily="18" charset="0"/>
                <a:ea typeface="Calibri" panose="020F0502020204030204" pitchFamily="34" charset="0"/>
                <a:cs typeface="Times New Roman" panose="02020603050405020304" pitchFamily="18" charset="0"/>
              </a:rPr>
              <a:t>Age</a:t>
            </a:r>
            <a:r>
              <a:rPr lang="ro-RO" sz="2000" dirty="0">
                <a:effectLst/>
                <a:latin typeface="Times New Roman" panose="02020603050405020304" pitchFamily="18" charset="0"/>
                <a:ea typeface="Calibri" panose="020F0502020204030204" pitchFamily="34" charset="0"/>
                <a:cs typeface="Times New Roman" panose="02020603050405020304" pitchFamily="18" charset="0"/>
              </a:rPr>
              <a:t>), numărul de ore pe care persoana le doarme pe zi (</a:t>
            </a:r>
            <a:r>
              <a:rPr lang="ro-RO" sz="2000" b="1" dirty="0" err="1">
                <a:effectLst/>
                <a:latin typeface="Times New Roman" panose="02020603050405020304" pitchFamily="18" charset="0"/>
                <a:ea typeface="Calibri" panose="020F0502020204030204" pitchFamily="34" charset="0"/>
                <a:cs typeface="Times New Roman" panose="02020603050405020304" pitchFamily="18" charset="0"/>
              </a:rPr>
              <a:t>Sleep</a:t>
            </a:r>
            <a:r>
              <a:rPr lang="ro-RO" sz="2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2000" b="1" dirty="0" err="1">
                <a:effectLst/>
                <a:latin typeface="Times New Roman" panose="02020603050405020304" pitchFamily="18" charset="0"/>
                <a:ea typeface="Calibri" panose="020F0502020204030204" pitchFamily="34" charset="0"/>
                <a:cs typeface="Times New Roman" panose="02020603050405020304" pitchFamily="18" charset="0"/>
              </a:rPr>
              <a:t>Durationn</a:t>
            </a:r>
            <a:r>
              <a:rPr lang="ro-RO" sz="2000" dirty="0">
                <a:effectLst/>
                <a:latin typeface="Times New Roman" panose="02020603050405020304" pitchFamily="18" charset="0"/>
                <a:ea typeface="Calibri" panose="020F0502020204030204" pitchFamily="34" charset="0"/>
                <a:cs typeface="Times New Roman" panose="02020603050405020304" pitchFamily="18" charset="0"/>
              </a:rPr>
              <a:t>), o evaluare subiectivă a calității somnului, variind de la 1 la 10 (</a:t>
            </a:r>
            <a:r>
              <a:rPr lang="ro-RO" sz="2000" b="1" dirty="0">
                <a:effectLst/>
                <a:latin typeface="Times New Roman" panose="02020603050405020304" pitchFamily="18" charset="0"/>
                <a:ea typeface="Calibri" panose="020F0502020204030204" pitchFamily="34" charset="0"/>
                <a:cs typeface="Times New Roman" panose="02020603050405020304" pitchFamily="18" charset="0"/>
              </a:rPr>
              <a:t>Quality of </a:t>
            </a:r>
            <a:r>
              <a:rPr lang="ro-RO" sz="2000" b="1" dirty="0" err="1">
                <a:effectLst/>
                <a:latin typeface="Times New Roman" panose="02020603050405020304" pitchFamily="18" charset="0"/>
                <a:ea typeface="Calibri" panose="020F0502020204030204" pitchFamily="34" charset="0"/>
                <a:cs typeface="Times New Roman" panose="02020603050405020304" pitchFamily="18" charset="0"/>
              </a:rPr>
              <a:t>Sleep</a:t>
            </a:r>
            <a:r>
              <a:rPr lang="ro-RO" sz="2000" dirty="0">
                <a:effectLst/>
                <a:latin typeface="Times New Roman" panose="02020603050405020304" pitchFamily="18" charset="0"/>
                <a:ea typeface="Calibri" panose="020F0502020204030204" pitchFamily="34" charset="0"/>
                <a:cs typeface="Times New Roman" panose="02020603050405020304" pitchFamily="18" charset="0"/>
              </a:rPr>
              <a:t>), numărul de minute în care persoana se angajează zilnic în activitate fizică (</a:t>
            </a:r>
            <a:r>
              <a:rPr lang="ro-RO" sz="2000" b="1" dirty="0" err="1">
                <a:effectLst/>
                <a:latin typeface="Times New Roman" panose="02020603050405020304" pitchFamily="18" charset="0"/>
                <a:ea typeface="Calibri" panose="020F0502020204030204" pitchFamily="34" charset="0"/>
                <a:cs typeface="Times New Roman" panose="02020603050405020304" pitchFamily="18" charset="0"/>
              </a:rPr>
              <a:t>Physical</a:t>
            </a:r>
            <a:r>
              <a:rPr lang="ro-RO" sz="2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2000" b="1" dirty="0" err="1">
                <a:effectLst/>
                <a:latin typeface="Times New Roman" panose="02020603050405020304" pitchFamily="18" charset="0"/>
                <a:ea typeface="Calibri" panose="020F0502020204030204" pitchFamily="34" charset="0"/>
                <a:cs typeface="Times New Roman" panose="02020603050405020304" pitchFamily="18" charset="0"/>
              </a:rPr>
              <a:t>Activity</a:t>
            </a:r>
            <a:r>
              <a:rPr lang="ro-RO" sz="2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2000" b="1" dirty="0" err="1">
                <a:effectLst/>
                <a:latin typeface="Times New Roman" panose="02020603050405020304" pitchFamily="18" charset="0"/>
                <a:ea typeface="Calibri" panose="020F0502020204030204" pitchFamily="34" charset="0"/>
                <a:cs typeface="Times New Roman" panose="02020603050405020304" pitchFamily="18" charset="0"/>
              </a:rPr>
              <a:t>Level</a:t>
            </a:r>
            <a:r>
              <a:rPr lang="ro-RO" sz="2000" dirty="0">
                <a:effectLst/>
                <a:latin typeface="Times New Roman" panose="02020603050405020304" pitchFamily="18" charset="0"/>
                <a:ea typeface="Calibri" panose="020F0502020204030204" pitchFamily="34" charset="0"/>
                <a:cs typeface="Times New Roman" panose="02020603050405020304" pitchFamily="18" charset="0"/>
              </a:rPr>
              <a:t>), o evaluare subiectivă a nivelului de stres experimentat de persoană, variind de la 1 la 10 (</a:t>
            </a:r>
            <a:r>
              <a:rPr lang="ro-RO" sz="2000" b="1" dirty="0" err="1">
                <a:effectLst/>
                <a:latin typeface="Times New Roman" panose="02020603050405020304" pitchFamily="18" charset="0"/>
                <a:ea typeface="Calibri" panose="020F0502020204030204" pitchFamily="34" charset="0"/>
                <a:cs typeface="Times New Roman" panose="02020603050405020304" pitchFamily="18" charset="0"/>
              </a:rPr>
              <a:t>Stress</a:t>
            </a:r>
            <a:r>
              <a:rPr lang="ro-RO" sz="2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2000" b="1" dirty="0" err="1">
                <a:effectLst/>
                <a:latin typeface="Times New Roman" panose="02020603050405020304" pitchFamily="18" charset="0"/>
                <a:ea typeface="Calibri" panose="020F0502020204030204" pitchFamily="34" charset="0"/>
                <a:cs typeface="Times New Roman" panose="02020603050405020304" pitchFamily="18" charset="0"/>
              </a:rPr>
              <a:t>Level</a:t>
            </a:r>
            <a:r>
              <a:rPr lang="ro-RO" sz="2000" dirty="0">
                <a:effectLst/>
                <a:latin typeface="Times New Roman" panose="02020603050405020304" pitchFamily="18" charset="0"/>
                <a:ea typeface="Calibri" panose="020F0502020204030204" pitchFamily="34" charset="0"/>
                <a:cs typeface="Times New Roman" panose="02020603050405020304" pitchFamily="18" charset="0"/>
              </a:rPr>
              <a:t>), Categoria IMC a persoanei (indicele de masă corporală a persoanei) (</a:t>
            </a:r>
            <a:r>
              <a:rPr lang="ro-RO" sz="2000" b="1" dirty="0">
                <a:effectLst/>
                <a:latin typeface="Times New Roman" panose="02020603050405020304" pitchFamily="18" charset="0"/>
                <a:ea typeface="Calibri" panose="020F0502020204030204" pitchFamily="34" charset="0"/>
                <a:cs typeface="Times New Roman" panose="02020603050405020304" pitchFamily="18" charset="0"/>
              </a:rPr>
              <a:t>BMI </a:t>
            </a:r>
            <a:r>
              <a:rPr lang="ro-RO" sz="2000" b="1" dirty="0" err="1">
                <a:effectLst/>
                <a:latin typeface="Times New Roman" panose="02020603050405020304" pitchFamily="18" charset="0"/>
                <a:ea typeface="Calibri" panose="020F0502020204030204" pitchFamily="34" charset="0"/>
                <a:cs typeface="Times New Roman" panose="02020603050405020304" pitchFamily="18" charset="0"/>
              </a:rPr>
              <a:t>Category</a:t>
            </a:r>
            <a:r>
              <a:rPr lang="ro-RO" sz="2000" dirty="0">
                <a:effectLst/>
                <a:latin typeface="Times New Roman" panose="02020603050405020304" pitchFamily="18" charset="0"/>
                <a:ea typeface="Calibri" panose="020F0502020204030204" pitchFamily="34" charset="0"/>
                <a:cs typeface="Times New Roman" panose="02020603050405020304" pitchFamily="18" charset="0"/>
              </a:rPr>
              <a:t>), măsurarea tensiunii arteriale a persoanei, indicată ca presiune sistolica peste presiunea diastolică (</a:t>
            </a:r>
            <a:r>
              <a:rPr lang="ro-RO" sz="2000" b="1" dirty="0" err="1">
                <a:effectLst/>
                <a:latin typeface="Times New Roman" panose="02020603050405020304" pitchFamily="18" charset="0"/>
                <a:ea typeface="Calibri" panose="020F0502020204030204" pitchFamily="34" charset="0"/>
                <a:cs typeface="Times New Roman" panose="02020603050405020304" pitchFamily="18" charset="0"/>
              </a:rPr>
              <a:t>Blood</a:t>
            </a:r>
            <a:r>
              <a:rPr lang="ro-RO" sz="2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2000" b="1" dirty="0" err="1">
                <a:effectLst/>
                <a:latin typeface="Times New Roman" panose="02020603050405020304" pitchFamily="18" charset="0"/>
                <a:ea typeface="Calibri" panose="020F0502020204030204" pitchFamily="34" charset="0"/>
                <a:cs typeface="Times New Roman" panose="02020603050405020304" pitchFamily="18" charset="0"/>
              </a:rPr>
              <a:t>Pressure</a:t>
            </a:r>
            <a:r>
              <a:rPr lang="ro-RO" sz="2000" dirty="0">
                <a:effectLst/>
                <a:latin typeface="Times New Roman" panose="02020603050405020304" pitchFamily="18" charset="0"/>
                <a:ea typeface="Calibri" panose="020F0502020204030204" pitchFamily="34" charset="0"/>
                <a:cs typeface="Times New Roman" panose="02020603050405020304" pitchFamily="18" charset="0"/>
              </a:rPr>
              <a:t>) ritmul cardiac de repaus al persoanei în bătăi pe minut (</a:t>
            </a:r>
            <a:r>
              <a:rPr lang="ro-RO" sz="2000" b="1" dirty="0" err="1">
                <a:effectLst/>
                <a:latin typeface="Times New Roman" panose="02020603050405020304" pitchFamily="18" charset="0"/>
                <a:ea typeface="Calibri" panose="020F0502020204030204" pitchFamily="34" charset="0"/>
                <a:cs typeface="Times New Roman" panose="02020603050405020304" pitchFamily="18" charset="0"/>
              </a:rPr>
              <a:t>Heart</a:t>
            </a:r>
            <a:r>
              <a:rPr lang="ro-RO" sz="2000" b="1" dirty="0">
                <a:effectLst/>
                <a:latin typeface="Times New Roman" panose="02020603050405020304" pitchFamily="18" charset="0"/>
                <a:ea typeface="Calibri" panose="020F0502020204030204" pitchFamily="34" charset="0"/>
                <a:cs typeface="Times New Roman" panose="02020603050405020304" pitchFamily="18" charset="0"/>
              </a:rPr>
              <a:t> Rate</a:t>
            </a:r>
            <a:r>
              <a:rPr lang="ro-RO" sz="2000" dirty="0">
                <a:effectLst/>
                <a:latin typeface="Times New Roman" panose="02020603050405020304" pitchFamily="18" charset="0"/>
                <a:ea typeface="Calibri" panose="020F0502020204030204" pitchFamily="34" charset="0"/>
                <a:cs typeface="Times New Roman" panose="02020603050405020304" pitchFamily="18" charset="0"/>
              </a:rPr>
              <a:t>), numărul de pași pe care o face o persoană pe zi (</a:t>
            </a:r>
            <a:r>
              <a:rPr lang="ro-RO" sz="2000" b="1" dirty="0" err="1">
                <a:effectLst/>
                <a:latin typeface="Times New Roman" panose="02020603050405020304" pitchFamily="18" charset="0"/>
                <a:ea typeface="Calibri" panose="020F0502020204030204" pitchFamily="34" charset="0"/>
                <a:cs typeface="Times New Roman" panose="02020603050405020304" pitchFamily="18" charset="0"/>
              </a:rPr>
              <a:t>Daily</a:t>
            </a:r>
            <a:r>
              <a:rPr lang="ro-RO" sz="2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2000" b="1" dirty="0" err="1">
                <a:effectLst/>
                <a:latin typeface="Times New Roman" panose="02020603050405020304" pitchFamily="18" charset="0"/>
                <a:ea typeface="Calibri" panose="020F0502020204030204" pitchFamily="34" charset="0"/>
                <a:cs typeface="Times New Roman" panose="02020603050405020304" pitchFamily="18" charset="0"/>
              </a:rPr>
              <a:t>Steps</a:t>
            </a:r>
            <a:r>
              <a:rPr lang="ro-RO" sz="2000" dirty="0">
                <a:effectLst/>
                <a:latin typeface="Times New Roman" panose="02020603050405020304" pitchFamily="18" charset="0"/>
                <a:ea typeface="Calibri" panose="020F0502020204030204" pitchFamily="34" charset="0"/>
                <a:cs typeface="Times New Roman" panose="02020603050405020304" pitchFamily="18" charset="0"/>
              </a:rPr>
              <a:t>) și prezența sau absența unei tulburări de somn la persoană clasificată în categorii precum „Niciuna”, „Insomnie”, „Apnee în somn” (</a:t>
            </a:r>
            <a:r>
              <a:rPr lang="ro-RO" sz="2000" b="1" dirty="0" err="1">
                <a:effectLst/>
                <a:latin typeface="Times New Roman" panose="02020603050405020304" pitchFamily="18" charset="0"/>
                <a:ea typeface="Calibri" panose="020F0502020204030204" pitchFamily="34" charset="0"/>
                <a:cs typeface="Times New Roman" panose="02020603050405020304" pitchFamily="18" charset="0"/>
              </a:rPr>
              <a:t>Sleep</a:t>
            </a:r>
            <a:r>
              <a:rPr lang="ro-RO" sz="2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2000" b="1" dirty="0" err="1">
                <a:effectLst/>
                <a:latin typeface="Times New Roman" panose="02020603050405020304" pitchFamily="18" charset="0"/>
                <a:ea typeface="Calibri" panose="020F0502020204030204" pitchFamily="34" charset="0"/>
                <a:cs typeface="Times New Roman" panose="02020603050405020304" pitchFamily="18" charset="0"/>
              </a:rPr>
              <a:t>Disorder</a:t>
            </a:r>
            <a:r>
              <a:rPr lang="ro-RO" sz="2000" dirty="0">
                <a:effectLst/>
                <a:latin typeface="Times New Roman" panose="02020603050405020304" pitchFamily="18" charset="0"/>
                <a:ea typeface="Calibri" panose="020F0502020204030204" pitchFamily="34" charset="0"/>
                <a:cs typeface="Times New Roman" panose="02020603050405020304" pitchFamily="18" charset="0"/>
              </a:rPr>
              <a:t>). Această bază de date este utilă pentru îmbunătățirea sănătății și calitatea vieții.</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000" dirty="0">
              <a:solidFill>
                <a:schemeClr val="tx2"/>
              </a:solidFill>
              <a:latin typeface="Times New Roman" panose="02020603050405020304" pitchFamily="18" charset="0"/>
              <a:cs typeface="Times New Roman" panose="02020603050405020304" pitchFamily="18" charset="0"/>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33471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41">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u 1">
            <a:extLst>
              <a:ext uri="{FF2B5EF4-FFF2-40B4-BE49-F238E27FC236}">
                <a16:creationId xmlns:a16="http://schemas.microsoft.com/office/drawing/2014/main" id="{9FC3C428-8CA1-F34C-2570-8F58971651AF}"/>
              </a:ext>
            </a:extLst>
          </p:cNvPr>
          <p:cNvSpPr>
            <a:spLocks noGrp="1"/>
          </p:cNvSpPr>
          <p:nvPr>
            <p:ph type="title"/>
          </p:nvPr>
        </p:nvSpPr>
        <p:spPr>
          <a:xfrm>
            <a:off x="556806" y="247563"/>
            <a:ext cx="6463301" cy="1322888"/>
          </a:xfrm>
        </p:spPr>
        <p:txBody>
          <a:bodyPr vert="horz" lIns="91440" tIns="45720" rIns="91440" bIns="45720" rtlCol="0" anchor="ctr">
            <a:normAutofit/>
          </a:bodyPr>
          <a:lstStyle/>
          <a:p>
            <a:r>
              <a:rPr lang="en-US" dirty="0" err="1"/>
              <a:t>Prelucrarea</a:t>
            </a:r>
            <a:r>
              <a:rPr lang="en-US" dirty="0"/>
              <a:t> </a:t>
            </a:r>
            <a:r>
              <a:rPr lang="en-US" dirty="0" err="1"/>
              <a:t>datelor</a:t>
            </a:r>
            <a:endParaRPr lang="en-US" dirty="0"/>
          </a:p>
        </p:txBody>
      </p:sp>
      <p:sp>
        <p:nvSpPr>
          <p:cNvPr id="44" name="Freeform: Shape 43">
            <a:extLst>
              <a:ext uri="{FF2B5EF4-FFF2-40B4-BE49-F238E27FC236}">
                <a16:creationId xmlns:a16="http://schemas.microsoft.com/office/drawing/2014/main" id="{2B573B51-C170-49C0-A3D9-8D99730C45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89924" y="2"/>
            <a:ext cx="7602076" cy="470844"/>
          </a:xfrm>
          <a:custGeom>
            <a:avLst/>
            <a:gdLst>
              <a:gd name="connsiteX0" fmla="*/ 9683888 w 9683888"/>
              <a:gd name="connsiteY0" fmla="*/ 0 h 743457"/>
              <a:gd name="connsiteX1" fmla="*/ 0 w 9683888"/>
              <a:gd name="connsiteY1" fmla="*/ 0 h 743457"/>
              <a:gd name="connsiteX2" fmla="*/ 0 w 9683888"/>
              <a:gd name="connsiteY2" fmla="*/ 365878 h 743457"/>
              <a:gd name="connsiteX3" fmla="*/ 11844 w 9683888"/>
              <a:gd name="connsiteY3" fmla="*/ 367909 h 743457"/>
              <a:gd name="connsiteX4" fmla="*/ 106208 w 9683888"/>
              <a:gd name="connsiteY4" fmla="*/ 385974 h 743457"/>
              <a:gd name="connsiteX5" fmla="*/ 183667 w 9683888"/>
              <a:gd name="connsiteY5" fmla="*/ 399162 h 743457"/>
              <a:gd name="connsiteX6" fmla="*/ 292430 w 9683888"/>
              <a:gd name="connsiteY6" fmla="*/ 390408 h 743457"/>
              <a:gd name="connsiteX7" fmla="*/ 386942 w 9683888"/>
              <a:gd name="connsiteY7" fmla="*/ 395582 h 743457"/>
              <a:gd name="connsiteX8" fmla="*/ 485751 w 9683888"/>
              <a:gd name="connsiteY8" fmla="*/ 408404 h 743457"/>
              <a:gd name="connsiteX9" fmla="*/ 604107 w 9683888"/>
              <a:gd name="connsiteY9" fmla="*/ 418647 h 743457"/>
              <a:gd name="connsiteX10" fmla="*/ 694081 w 9683888"/>
              <a:gd name="connsiteY10" fmla="*/ 449524 h 743457"/>
              <a:gd name="connsiteX11" fmla="*/ 762452 w 9683888"/>
              <a:gd name="connsiteY11" fmla="*/ 456090 h 743457"/>
              <a:gd name="connsiteX12" fmla="*/ 987872 w 9683888"/>
              <a:gd name="connsiteY12" fmla="*/ 481862 h 743457"/>
              <a:gd name="connsiteX13" fmla="*/ 1077163 w 9683888"/>
              <a:gd name="connsiteY13" fmla="*/ 524467 h 743457"/>
              <a:gd name="connsiteX14" fmla="*/ 1258716 w 9683888"/>
              <a:gd name="connsiteY14" fmla="*/ 587975 h 743457"/>
              <a:gd name="connsiteX15" fmla="*/ 1298056 w 9683888"/>
              <a:gd name="connsiteY15" fmla="*/ 595413 h 743457"/>
              <a:gd name="connsiteX16" fmla="*/ 1327017 w 9683888"/>
              <a:gd name="connsiteY16" fmla="*/ 617412 h 743457"/>
              <a:gd name="connsiteX17" fmla="*/ 1347909 w 9683888"/>
              <a:gd name="connsiteY17" fmla="*/ 620209 h 743457"/>
              <a:gd name="connsiteX18" fmla="*/ 1421792 w 9683888"/>
              <a:gd name="connsiteY18" fmla="*/ 626139 h 743457"/>
              <a:gd name="connsiteX19" fmla="*/ 1519789 w 9683888"/>
              <a:gd name="connsiteY19" fmla="*/ 645011 h 743457"/>
              <a:gd name="connsiteX20" fmla="*/ 1620886 w 9683888"/>
              <a:gd name="connsiteY20" fmla="*/ 687715 h 743457"/>
              <a:gd name="connsiteX21" fmla="*/ 1676745 w 9683888"/>
              <a:gd name="connsiteY21" fmla="*/ 690130 h 743457"/>
              <a:gd name="connsiteX22" fmla="*/ 1832228 w 9683888"/>
              <a:gd name="connsiteY22" fmla="*/ 690860 h 743457"/>
              <a:gd name="connsiteX23" fmla="*/ 1980464 w 9683888"/>
              <a:gd name="connsiteY23" fmla="*/ 704858 h 743457"/>
              <a:gd name="connsiteX24" fmla="*/ 2051150 w 9683888"/>
              <a:gd name="connsiteY24" fmla="*/ 711187 h 743457"/>
              <a:gd name="connsiteX25" fmla="*/ 2162824 w 9683888"/>
              <a:gd name="connsiteY25" fmla="*/ 709178 h 743457"/>
              <a:gd name="connsiteX26" fmla="*/ 2259859 w 9683888"/>
              <a:gd name="connsiteY26" fmla="*/ 718188 h 743457"/>
              <a:gd name="connsiteX27" fmla="*/ 2378290 w 9683888"/>
              <a:gd name="connsiteY27" fmla="*/ 738748 h 743457"/>
              <a:gd name="connsiteX28" fmla="*/ 2407828 w 9683888"/>
              <a:gd name="connsiteY28" fmla="*/ 743457 h 743457"/>
              <a:gd name="connsiteX29" fmla="*/ 2428936 w 9683888"/>
              <a:gd name="connsiteY29" fmla="*/ 734697 h 743457"/>
              <a:gd name="connsiteX30" fmla="*/ 2646106 w 9683888"/>
              <a:gd name="connsiteY30" fmla="*/ 660204 h 743457"/>
              <a:gd name="connsiteX31" fmla="*/ 2799920 w 9683888"/>
              <a:gd name="connsiteY31" fmla="*/ 630451 h 743457"/>
              <a:gd name="connsiteX32" fmla="*/ 2953556 w 9683888"/>
              <a:gd name="connsiteY32" fmla="*/ 607173 h 743457"/>
              <a:gd name="connsiteX33" fmla="*/ 3009839 w 9683888"/>
              <a:gd name="connsiteY33" fmla="*/ 601743 h 743457"/>
              <a:gd name="connsiteX34" fmla="*/ 3115016 w 9683888"/>
              <a:gd name="connsiteY34" fmla="*/ 584982 h 743457"/>
              <a:gd name="connsiteX35" fmla="*/ 3185844 w 9683888"/>
              <a:gd name="connsiteY35" fmla="*/ 595356 h 743457"/>
              <a:gd name="connsiteX36" fmla="*/ 3246013 w 9683888"/>
              <a:gd name="connsiteY36" fmla="*/ 592418 h 743457"/>
              <a:gd name="connsiteX37" fmla="*/ 3313565 w 9683888"/>
              <a:gd name="connsiteY37" fmla="*/ 574138 h 743457"/>
              <a:gd name="connsiteX38" fmla="*/ 3414143 w 9683888"/>
              <a:gd name="connsiteY38" fmla="*/ 553730 h 743457"/>
              <a:gd name="connsiteX39" fmla="*/ 3552895 w 9683888"/>
              <a:gd name="connsiteY39" fmla="*/ 548563 h 743457"/>
              <a:gd name="connsiteX40" fmla="*/ 3753012 w 9683888"/>
              <a:gd name="connsiteY40" fmla="*/ 599520 h 743457"/>
              <a:gd name="connsiteX41" fmla="*/ 3804392 w 9683888"/>
              <a:gd name="connsiteY41" fmla="*/ 604131 h 743457"/>
              <a:gd name="connsiteX42" fmla="*/ 3916696 w 9683888"/>
              <a:gd name="connsiteY42" fmla="*/ 606540 h 743457"/>
              <a:gd name="connsiteX43" fmla="*/ 4063849 w 9683888"/>
              <a:gd name="connsiteY43" fmla="*/ 604058 h 743457"/>
              <a:gd name="connsiteX44" fmla="*/ 4172179 w 9683888"/>
              <a:gd name="connsiteY44" fmla="*/ 592355 h 743457"/>
              <a:gd name="connsiteX45" fmla="*/ 4276294 w 9683888"/>
              <a:gd name="connsiteY45" fmla="*/ 587119 h 743457"/>
              <a:gd name="connsiteX46" fmla="*/ 4411090 w 9683888"/>
              <a:gd name="connsiteY46" fmla="*/ 575600 h 743457"/>
              <a:gd name="connsiteX47" fmla="*/ 4540465 w 9683888"/>
              <a:gd name="connsiteY47" fmla="*/ 567464 h 743457"/>
              <a:gd name="connsiteX48" fmla="*/ 4545352 w 9683888"/>
              <a:gd name="connsiteY48" fmla="*/ 555554 h 743457"/>
              <a:gd name="connsiteX49" fmla="*/ 4564014 w 9683888"/>
              <a:gd name="connsiteY49" fmla="*/ 553660 h 743457"/>
              <a:gd name="connsiteX50" fmla="*/ 4568602 w 9683888"/>
              <a:gd name="connsiteY50" fmla="*/ 550913 h 743457"/>
              <a:gd name="connsiteX51" fmla="*/ 4595289 w 9683888"/>
              <a:gd name="connsiteY51" fmla="*/ 537407 h 743457"/>
              <a:gd name="connsiteX52" fmla="*/ 4739026 w 9683888"/>
              <a:gd name="connsiteY52" fmla="*/ 532483 h 743457"/>
              <a:gd name="connsiteX53" fmla="*/ 5061335 w 9683888"/>
              <a:gd name="connsiteY53" fmla="*/ 545635 h 743457"/>
              <a:gd name="connsiteX54" fmla="*/ 5338634 w 9683888"/>
              <a:gd name="connsiteY54" fmla="*/ 595754 h 743457"/>
              <a:gd name="connsiteX55" fmla="*/ 5529430 w 9683888"/>
              <a:gd name="connsiteY55" fmla="*/ 606335 h 743457"/>
              <a:gd name="connsiteX56" fmla="*/ 5604039 w 9683888"/>
              <a:gd name="connsiteY56" fmla="*/ 607676 h 743457"/>
              <a:gd name="connsiteX57" fmla="*/ 5625281 w 9683888"/>
              <a:gd name="connsiteY57" fmla="*/ 617253 h 743457"/>
              <a:gd name="connsiteX58" fmla="*/ 5628138 w 9683888"/>
              <a:gd name="connsiteY58" fmla="*/ 615483 h 743457"/>
              <a:gd name="connsiteX59" fmla="*/ 5653593 w 9683888"/>
              <a:gd name="connsiteY59" fmla="*/ 617873 h 743457"/>
              <a:gd name="connsiteX60" fmla="*/ 5658658 w 9683888"/>
              <a:gd name="connsiteY60" fmla="*/ 624279 h 743457"/>
              <a:gd name="connsiteX61" fmla="*/ 5675963 w 9683888"/>
              <a:gd name="connsiteY61" fmla="*/ 627762 h 743457"/>
              <a:gd name="connsiteX62" fmla="*/ 5709625 w 9683888"/>
              <a:gd name="connsiteY62" fmla="*/ 639593 h 743457"/>
              <a:gd name="connsiteX63" fmla="*/ 5716324 w 9683888"/>
              <a:gd name="connsiteY63" fmla="*/ 637148 h 743457"/>
              <a:gd name="connsiteX64" fmla="*/ 5767720 w 9683888"/>
              <a:gd name="connsiteY64" fmla="*/ 647737 h 743457"/>
              <a:gd name="connsiteX65" fmla="*/ 5768619 w 9683888"/>
              <a:gd name="connsiteY65" fmla="*/ 645671 h 743457"/>
              <a:gd name="connsiteX66" fmla="*/ 5858696 w 9683888"/>
              <a:gd name="connsiteY66" fmla="*/ 628099 h 743457"/>
              <a:gd name="connsiteX67" fmla="*/ 5935260 w 9683888"/>
              <a:gd name="connsiteY67" fmla="*/ 596904 h 743457"/>
              <a:gd name="connsiteX68" fmla="*/ 5946176 w 9683888"/>
              <a:gd name="connsiteY68" fmla="*/ 597874 h 743457"/>
              <a:gd name="connsiteX69" fmla="*/ 5946447 w 9683888"/>
              <a:gd name="connsiteY69" fmla="*/ 597396 h 743457"/>
              <a:gd name="connsiteX70" fmla="*/ 5958069 w 9683888"/>
              <a:gd name="connsiteY70" fmla="*/ 597432 h 743457"/>
              <a:gd name="connsiteX71" fmla="*/ 5966081 w 9683888"/>
              <a:gd name="connsiteY71" fmla="*/ 599643 h 743457"/>
              <a:gd name="connsiteX72" fmla="*/ 5987259 w 9683888"/>
              <a:gd name="connsiteY72" fmla="*/ 601523 h 743457"/>
              <a:gd name="connsiteX73" fmla="*/ 5994905 w 9683888"/>
              <a:gd name="connsiteY73" fmla="*/ 598873 h 743457"/>
              <a:gd name="connsiteX74" fmla="*/ 6054803 w 9683888"/>
              <a:gd name="connsiteY74" fmla="*/ 541202 h 743457"/>
              <a:gd name="connsiteX75" fmla="*/ 6188672 w 9683888"/>
              <a:gd name="connsiteY75" fmla="*/ 496389 h 743457"/>
              <a:gd name="connsiteX76" fmla="*/ 6323280 w 9683888"/>
              <a:gd name="connsiteY76" fmla="*/ 458013 h 743457"/>
              <a:gd name="connsiteX77" fmla="*/ 6457257 w 9683888"/>
              <a:gd name="connsiteY77" fmla="*/ 414621 h 743457"/>
              <a:gd name="connsiteX78" fmla="*/ 6530019 w 9683888"/>
              <a:gd name="connsiteY78" fmla="*/ 423168 h 743457"/>
              <a:gd name="connsiteX79" fmla="*/ 6626800 w 9683888"/>
              <a:gd name="connsiteY79" fmla="*/ 375078 h 743457"/>
              <a:gd name="connsiteX80" fmla="*/ 6689231 w 9683888"/>
              <a:gd name="connsiteY80" fmla="*/ 353501 h 743457"/>
              <a:gd name="connsiteX81" fmla="*/ 6726440 w 9683888"/>
              <a:gd name="connsiteY81" fmla="*/ 340276 h 743457"/>
              <a:gd name="connsiteX82" fmla="*/ 6835228 w 9683888"/>
              <a:gd name="connsiteY82" fmla="*/ 329393 h 743457"/>
              <a:gd name="connsiteX83" fmla="*/ 7039363 w 9683888"/>
              <a:gd name="connsiteY83" fmla="*/ 370823 h 743457"/>
              <a:gd name="connsiteX84" fmla="*/ 7095156 w 9683888"/>
              <a:gd name="connsiteY84" fmla="*/ 366075 h 743457"/>
              <a:gd name="connsiteX85" fmla="*/ 7187061 w 9683888"/>
              <a:gd name="connsiteY85" fmla="*/ 383876 h 743457"/>
              <a:gd name="connsiteX86" fmla="*/ 7295039 w 9683888"/>
              <a:gd name="connsiteY86" fmla="*/ 355046 h 743457"/>
              <a:gd name="connsiteX87" fmla="*/ 7373651 w 9683888"/>
              <a:gd name="connsiteY87" fmla="*/ 322299 h 743457"/>
              <a:gd name="connsiteX88" fmla="*/ 7418964 w 9683888"/>
              <a:gd name="connsiteY88" fmla="*/ 308685 h 743457"/>
              <a:gd name="connsiteX89" fmla="*/ 7450568 w 9683888"/>
              <a:gd name="connsiteY89" fmla="*/ 293511 h 743457"/>
              <a:gd name="connsiteX90" fmla="*/ 7538380 w 9683888"/>
              <a:gd name="connsiteY90" fmla="*/ 283235 h 743457"/>
              <a:gd name="connsiteX91" fmla="*/ 7786348 w 9683888"/>
              <a:gd name="connsiteY91" fmla="*/ 225377 h 743457"/>
              <a:gd name="connsiteX92" fmla="*/ 7849534 w 9683888"/>
              <a:gd name="connsiteY92" fmla="*/ 245434 h 743457"/>
              <a:gd name="connsiteX93" fmla="*/ 7981165 w 9683888"/>
              <a:gd name="connsiteY93" fmla="*/ 222252 h 743457"/>
              <a:gd name="connsiteX94" fmla="*/ 8171882 w 9683888"/>
              <a:gd name="connsiteY94" fmla="*/ 222497 h 743457"/>
              <a:gd name="connsiteX95" fmla="*/ 8242270 w 9683888"/>
              <a:gd name="connsiteY95" fmla="*/ 180535 h 743457"/>
              <a:gd name="connsiteX96" fmla="*/ 8490152 w 9683888"/>
              <a:gd name="connsiteY96" fmla="*/ 209193 h 743457"/>
              <a:gd name="connsiteX97" fmla="*/ 8622272 w 9683888"/>
              <a:gd name="connsiteY97" fmla="*/ 188859 h 743457"/>
              <a:gd name="connsiteX98" fmla="*/ 8738606 w 9683888"/>
              <a:gd name="connsiteY98" fmla="*/ 208945 h 743457"/>
              <a:gd name="connsiteX99" fmla="*/ 8831307 w 9683888"/>
              <a:gd name="connsiteY99" fmla="*/ 207738 h 743457"/>
              <a:gd name="connsiteX100" fmla="*/ 8891432 w 9683888"/>
              <a:gd name="connsiteY100" fmla="*/ 184510 h 743457"/>
              <a:gd name="connsiteX101" fmla="*/ 8946980 w 9683888"/>
              <a:gd name="connsiteY101" fmla="*/ 145578 h 743457"/>
              <a:gd name="connsiteX102" fmla="*/ 9107760 w 9683888"/>
              <a:gd name="connsiteY102" fmla="*/ 128052 h 743457"/>
              <a:gd name="connsiteX103" fmla="*/ 9195623 w 9683888"/>
              <a:gd name="connsiteY103" fmla="*/ 100212 h 743457"/>
              <a:gd name="connsiteX104" fmla="*/ 9256898 w 9683888"/>
              <a:gd name="connsiteY104" fmla="*/ 73900 h 743457"/>
              <a:gd name="connsiteX105" fmla="*/ 9351740 w 9683888"/>
              <a:gd name="connsiteY105" fmla="*/ 80439 h 743457"/>
              <a:gd name="connsiteX106" fmla="*/ 9539796 w 9683888"/>
              <a:gd name="connsiteY106" fmla="*/ 87069 h 743457"/>
              <a:gd name="connsiteX107" fmla="*/ 9619109 w 9683888"/>
              <a:gd name="connsiteY107" fmla="*/ 39994 h 74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9683888" h="743457">
                <a:moveTo>
                  <a:pt x="9683888" y="0"/>
                </a:moveTo>
                <a:lnTo>
                  <a:pt x="0" y="0"/>
                </a:lnTo>
                <a:lnTo>
                  <a:pt x="0" y="365878"/>
                </a:lnTo>
                <a:lnTo>
                  <a:pt x="11844" y="367909"/>
                </a:lnTo>
                <a:cubicBezTo>
                  <a:pt x="50423" y="374387"/>
                  <a:pt x="87879" y="380746"/>
                  <a:pt x="106208" y="385974"/>
                </a:cubicBezTo>
                <a:cubicBezTo>
                  <a:pt x="119919" y="389979"/>
                  <a:pt x="149687" y="402128"/>
                  <a:pt x="183667" y="399162"/>
                </a:cubicBezTo>
                <a:cubicBezTo>
                  <a:pt x="228274" y="394575"/>
                  <a:pt x="256969" y="398315"/>
                  <a:pt x="292430" y="390408"/>
                </a:cubicBezTo>
                <a:cubicBezTo>
                  <a:pt x="325377" y="395694"/>
                  <a:pt x="374510" y="420053"/>
                  <a:pt x="386942" y="395582"/>
                </a:cubicBezTo>
                <a:cubicBezTo>
                  <a:pt x="400429" y="416427"/>
                  <a:pt x="451168" y="399411"/>
                  <a:pt x="485751" y="408404"/>
                </a:cubicBezTo>
                <a:cubicBezTo>
                  <a:pt x="520399" y="423586"/>
                  <a:pt x="570416" y="404235"/>
                  <a:pt x="604107" y="418647"/>
                </a:cubicBezTo>
                <a:cubicBezTo>
                  <a:pt x="633631" y="425521"/>
                  <a:pt x="672063" y="446364"/>
                  <a:pt x="694081" y="449524"/>
                </a:cubicBezTo>
                <a:cubicBezTo>
                  <a:pt x="700528" y="463278"/>
                  <a:pt x="713487" y="450700"/>
                  <a:pt x="762452" y="456090"/>
                </a:cubicBezTo>
                <a:cubicBezTo>
                  <a:pt x="811417" y="461479"/>
                  <a:pt x="935420" y="470466"/>
                  <a:pt x="987872" y="481862"/>
                </a:cubicBezTo>
                <a:cubicBezTo>
                  <a:pt x="1018493" y="475799"/>
                  <a:pt x="1019470" y="516810"/>
                  <a:pt x="1077163" y="524467"/>
                </a:cubicBezTo>
                <a:cubicBezTo>
                  <a:pt x="1124222" y="535807"/>
                  <a:pt x="1202940" y="574855"/>
                  <a:pt x="1258716" y="587975"/>
                </a:cubicBezTo>
                <a:cubicBezTo>
                  <a:pt x="1274181" y="586466"/>
                  <a:pt x="1286859" y="589632"/>
                  <a:pt x="1298056" y="595413"/>
                </a:cubicBezTo>
                <a:lnTo>
                  <a:pt x="1327017" y="617412"/>
                </a:lnTo>
                <a:lnTo>
                  <a:pt x="1347909" y="620209"/>
                </a:lnTo>
                <a:cubicBezTo>
                  <a:pt x="1377004" y="628445"/>
                  <a:pt x="1394712" y="616344"/>
                  <a:pt x="1421792" y="626139"/>
                </a:cubicBezTo>
                <a:cubicBezTo>
                  <a:pt x="1466260" y="647543"/>
                  <a:pt x="1506099" y="610975"/>
                  <a:pt x="1519789" y="645011"/>
                </a:cubicBezTo>
                <a:cubicBezTo>
                  <a:pt x="1556219" y="665699"/>
                  <a:pt x="1578776" y="668950"/>
                  <a:pt x="1620886" y="687715"/>
                </a:cubicBezTo>
                <a:cubicBezTo>
                  <a:pt x="1658228" y="693647"/>
                  <a:pt x="1636224" y="694371"/>
                  <a:pt x="1676745" y="690130"/>
                </a:cubicBezTo>
                <a:cubicBezTo>
                  <a:pt x="1713709" y="697532"/>
                  <a:pt x="1774627" y="701403"/>
                  <a:pt x="1832228" y="690860"/>
                </a:cubicBezTo>
                <a:cubicBezTo>
                  <a:pt x="1866586" y="689181"/>
                  <a:pt x="1949046" y="755765"/>
                  <a:pt x="1980464" y="704858"/>
                </a:cubicBezTo>
                <a:cubicBezTo>
                  <a:pt x="2001472" y="716610"/>
                  <a:pt x="2020758" y="710467"/>
                  <a:pt x="2051150" y="711187"/>
                </a:cubicBezTo>
                <a:cubicBezTo>
                  <a:pt x="2081543" y="711907"/>
                  <a:pt x="2117567" y="736153"/>
                  <a:pt x="2162824" y="709178"/>
                </a:cubicBezTo>
                <a:cubicBezTo>
                  <a:pt x="2219712" y="701824"/>
                  <a:pt x="2181421" y="742368"/>
                  <a:pt x="2259859" y="718188"/>
                </a:cubicBezTo>
                <a:cubicBezTo>
                  <a:pt x="2296623" y="733933"/>
                  <a:pt x="2337412" y="741012"/>
                  <a:pt x="2378290" y="738748"/>
                </a:cubicBezTo>
                <a:cubicBezTo>
                  <a:pt x="2380041" y="725410"/>
                  <a:pt x="2399659" y="741017"/>
                  <a:pt x="2407828" y="743457"/>
                </a:cubicBezTo>
                <a:cubicBezTo>
                  <a:pt x="2406113" y="735180"/>
                  <a:pt x="2421642" y="728742"/>
                  <a:pt x="2428936" y="734697"/>
                </a:cubicBezTo>
                <a:cubicBezTo>
                  <a:pt x="2468648" y="720822"/>
                  <a:pt x="2584275" y="677579"/>
                  <a:pt x="2646106" y="660204"/>
                </a:cubicBezTo>
                <a:cubicBezTo>
                  <a:pt x="2706894" y="652346"/>
                  <a:pt x="2738390" y="612318"/>
                  <a:pt x="2799920" y="630451"/>
                </a:cubicBezTo>
                <a:cubicBezTo>
                  <a:pt x="2856798" y="622940"/>
                  <a:pt x="2902940" y="602232"/>
                  <a:pt x="2953556" y="607173"/>
                </a:cubicBezTo>
                <a:cubicBezTo>
                  <a:pt x="2970626" y="593247"/>
                  <a:pt x="2988095" y="586399"/>
                  <a:pt x="3009839" y="601743"/>
                </a:cubicBezTo>
                <a:cubicBezTo>
                  <a:pt x="3046166" y="594868"/>
                  <a:pt x="3085682" y="586046"/>
                  <a:pt x="3115016" y="584982"/>
                </a:cubicBezTo>
                <a:cubicBezTo>
                  <a:pt x="3144992" y="587935"/>
                  <a:pt x="3158740" y="599045"/>
                  <a:pt x="3185844" y="595356"/>
                </a:cubicBezTo>
                <a:cubicBezTo>
                  <a:pt x="3209939" y="576197"/>
                  <a:pt x="3221731" y="614583"/>
                  <a:pt x="3246013" y="592418"/>
                </a:cubicBezTo>
                <a:cubicBezTo>
                  <a:pt x="3228976" y="565486"/>
                  <a:pt x="3320172" y="599686"/>
                  <a:pt x="3313565" y="574138"/>
                </a:cubicBezTo>
                <a:cubicBezTo>
                  <a:pt x="3341586" y="564515"/>
                  <a:pt x="3371901" y="555346"/>
                  <a:pt x="3414143" y="553730"/>
                </a:cubicBezTo>
                <a:cubicBezTo>
                  <a:pt x="3463229" y="557630"/>
                  <a:pt x="3476532" y="539673"/>
                  <a:pt x="3552895" y="548563"/>
                </a:cubicBezTo>
                <a:cubicBezTo>
                  <a:pt x="3620356" y="561042"/>
                  <a:pt x="3688830" y="574962"/>
                  <a:pt x="3753012" y="599520"/>
                </a:cubicBezTo>
                <a:cubicBezTo>
                  <a:pt x="3769580" y="615048"/>
                  <a:pt x="3777112" y="602961"/>
                  <a:pt x="3804392" y="604131"/>
                </a:cubicBezTo>
                <a:cubicBezTo>
                  <a:pt x="3831672" y="605301"/>
                  <a:pt x="3878076" y="605222"/>
                  <a:pt x="3916696" y="606540"/>
                </a:cubicBezTo>
                <a:cubicBezTo>
                  <a:pt x="3970533" y="603881"/>
                  <a:pt x="3981244" y="618066"/>
                  <a:pt x="4063849" y="604058"/>
                </a:cubicBezTo>
                <a:cubicBezTo>
                  <a:pt x="4074473" y="605185"/>
                  <a:pt x="4134611" y="589365"/>
                  <a:pt x="4172179" y="592355"/>
                </a:cubicBezTo>
                <a:cubicBezTo>
                  <a:pt x="4180554" y="576172"/>
                  <a:pt x="4255433" y="602075"/>
                  <a:pt x="4276294" y="587119"/>
                </a:cubicBezTo>
                <a:cubicBezTo>
                  <a:pt x="4326119" y="586973"/>
                  <a:pt x="4361692" y="573867"/>
                  <a:pt x="4411090" y="575600"/>
                </a:cubicBezTo>
                <a:cubicBezTo>
                  <a:pt x="4465125" y="575500"/>
                  <a:pt x="4518088" y="570805"/>
                  <a:pt x="4540465" y="567464"/>
                </a:cubicBezTo>
                <a:lnTo>
                  <a:pt x="4545352" y="555554"/>
                </a:lnTo>
                <a:lnTo>
                  <a:pt x="4564014" y="553660"/>
                </a:lnTo>
                <a:lnTo>
                  <a:pt x="4568602" y="550913"/>
                </a:lnTo>
                <a:cubicBezTo>
                  <a:pt x="4577353" y="545618"/>
                  <a:pt x="4586105" y="540734"/>
                  <a:pt x="4595289" y="537407"/>
                </a:cubicBezTo>
                <a:cubicBezTo>
                  <a:pt x="4623104" y="537511"/>
                  <a:pt x="4660764" y="533229"/>
                  <a:pt x="4739026" y="532483"/>
                </a:cubicBezTo>
                <a:cubicBezTo>
                  <a:pt x="4806238" y="527255"/>
                  <a:pt x="4944577" y="524439"/>
                  <a:pt x="5061335" y="545635"/>
                </a:cubicBezTo>
                <a:cubicBezTo>
                  <a:pt x="5167156" y="553533"/>
                  <a:pt x="5251789" y="586167"/>
                  <a:pt x="5338634" y="595754"/>
                </a:cubicBezTo>
                <a:cubicBezTo>
                  <a:pt x="5415763" y="589622"/>
                  <a:pt x="5434719" y="609365"/>
                  <a:pt x="5529430" y="606335"/>
                </a:cubicBezTo>
                <a:cubicBezTo>
                  <a:pt x="5534498" y="613561"/>
                  <a:pt x="5597157" y="603269"/>
                  <a:pt x="5604039" y="607676"/>
                </a:cubicBezTo>
                <a:lnTo>
                  <a:pt x="5625281" y="617253"/>
                </a:lnTo>
                <a:lnTo>
                  <a:pt x="5628138" y="615483"/>
                </a:lnTo>
                <a:cubicBezTo>
                  <a:pt x="5640641" y="612245"/>
                  <a:pt x="5648217" y="613966"/>
                  <a:pt x="5653593" y="617873"/>
                </a:cubicBezTo>
                <a:lnTo>
                  <a:pt x="5658658" y="624279"/>
                </a:lnTo>
                <a:lnTo>
                  <a:pt x="5675963" y="627762"/>
                </a:lnTo>
                <a:lnTo>
                  <a:pt x="5709625" y="639593"/>
                </a:lnTo>
                <a:lnTo>
                  <a:pt x="5716324" y="637148"/>
                </a:lnTo>
                <a:lnTo>
                  <a:pt x="5767720" y="647737"/>
                </a:lnTo>
                <a:lnTo>
                  <a:pt x="5768619" y="645671"/>
                </a:lnTo>
                <a:cubicBezTo>
                  <a:pt x="5776130" y="642927"/>
                  <a:pt x="5830922" y="636226"/>
                  <a:pt x="5858696" y="628099"/>
                </a:cubicBezTo>
                <a:lnTo>
                  <a:pt x="5935260" y="596904"/>
                </a:lnTo>
                <a:lnTo>
                  <a:pt x="5946176" y="597874"/>
                </a:lnTo>
                <a:lnTo>
                  <a:pt x="5946447" y="597396"/>
                </a:lnTo>
                <a:cubicBezTo>
                  <a:pt x="5948934" y="596546"/>
                  <a:pt x="5952567" y="596468"/>
                  <a:pt x="5958069" y="597432"/>
                </a:cubicBezTo>
                <a:lnTo>
                  <a:pt x="5966081" y="599643"/>
                </a:lnTo>
                <a:lnTo>
                  <a:pt x="5987259" y="601523"/>
                </a:lnTo>
                <a:lnTo>
                  <a:pt x="5994905" y="598873"/>
                </a:lnTo>
                <a:cubicBezTo>
                  <a:pt x="6020610" y="579716"/>
                  <a:pt x="6016968" y="560235"/>
                  <a:pt x="6054803" y="541202"/>
                </a:cubicBezTo>
                <a:cubicBezTo>
                  <a:pt x="6108247" y="527358"/>
                  <a:pt x="6130976" y="484538"/>
                  <a:pt x="6188672" y="496389"/>
                </a:cubicBezTo>
                <a:cubicBezTo>
                  <a:pt x="6238659" y="483279"/>
                  <a:pt x="6277194" y="458153"/>
                  <a:pt x="6323280" y="458013"/>
                </a:cubicBezTo>
                <a:cubicBezTo>
                  <a:pt x="6368044" y="444385"/>
                  <a:pt x="6422801" y="420428"/>
                  <a:pt x="6457257" y="414621"/>
                </a:cubicBezTo>
                <a:cubicBezTo>
                  <a:pt x="6483424" y="410645"/>
                  <a:pt x="6508964" y="423228"/>
                  <a:pt x="6530019" y="423168"/>
                </a:cubicBezTo>
                <a:cubicBezTo>
                  <a:pt x="6558276" y="416578"/>
                  <a:pt x="6600264" y="386690"/>
                  <a:pt x="6626800" y="375078"/>
                </a:cubicBezTo>
                <a:cubicBezTo>
                  <a:pt x="6664418" y="400828"/>
                  <a:pt x="6655535" y="354302"/>
                  <a:pt x="6689231" y="353501"/>
                </a:cubicBezTo>
                <a:cubicBezTo>
                  <a:pt x="6708837" y="361122"/>
                  <a:pt x="6719642" y="359485"/>
                  <a:pt x="6726440" y="340276"/>
                </a:cubicBezTo>
                <a:cubicBezTo>
                  <a:pt x="6818329" y="378763"/>
                  <a:pt x="6765502" y="328183"/>
                  <a:pt x="6835228" y="329393"/>
                </a:cubicBezTo>
                <a:cubicBezTo>
                  <a:pt x="6897464" y="335048"/>
                  <a:pt x="6962224" y="329085"/>
                  <a:pt x="7039363" y="370823"/>
                </a:cubicBezTo>
                <a:cubicBezTo>
                  <a:pt x="7056368" y="384567"/>
                  <a:pt x="7070539" y="363899"/>
                  <a:pt x="7095156" y="366075"/>
                </a:cubicBezTo>
                <a:cubicBezTo>
                  <a:pt x="7119772" y="368250"/>
                  <a:pt x="7153748" y="385714"/>
                  <a:pt x="7187061" y="383876"/>
                </a:cubicBezTo>
                <a:cubicBezTo>
                  <a:pt x="7242115" y="377604"/>
                  <a:pt x="7270954" y="334249"/>
                  <a:pt x="7295039" y="355046"/>
                </a:cubicBezTo>
                <a:cubicBezTo>
                  <a:pt x="7320104" y="344159"/>
                  <a:pt x="7343179" y="301443"/>
                  <a:pt x="7373651" y="322299"/>
                </a:cubicBezTo>
                <a:cubicBezTo>
                  <a:pt x="7367160" y="298575"/>
                  <a:pt x="7410095" y="329040"/>
                  <a:pt x="7418964" y="308685"/>
                </a:cubicBezTo>
                <a:cubicBezTo>
                  <a:pt x="7424243" y="291807"/>
                  <a:pt x="7438503" y="297117"/>
                  <a:pt x="7450568" y="293511"/>
                </a:cubicBezTo>
                <a:cubicBezTo>
                  <a:pt x="7461276" y="277652"/>
                  <a:pt x="7519437" y="275664"/>
                  <a:pt x="7538380" y="283235"/>
                </a:cubicBezTo>
                <a:cubicBezTo>
                  <a:pt x="7594343" y="271879"/>
                  <a:pt x="7734488" y="231676"/>
                  <a:pt x="7786348" y="225377"/>
                </a:cubicBezTo>
                <a:cubicBezTo>
                  <a:pt x="7797693" y="277094"/>
                  <a:pt x="7847327" y="236176"/>
                  <a:pt x="7849534" y="245434"/>
                </a:cubicBezTo>
                <a:cubicBezTo>
                  <a:pt x="7894253" y="231282"/>
                  <a:pt x="7937937" y="238796"/>
                  <a:pt x="7981165" y="222252"/>
                </a:cubicBezTo>
                <a:cubicBezTo>
                  <a:pt x="8066564" y="234459"/>
                  <a:pt x="8127007" y="235277"/>
                  <a:pt x="8171882" y="222497"/>
                </a:cubicBezTo>
                <a:cubicBezTo>
                  <a:pt x="8183092" y="205785"/>
                  <a:pt x="8217423" y="177145"/>
                  <a:pt x="8242270" y="180535"/>
                </a:cubicBezTo>
                <a:cubicBezTo>
                  <a:pt x="8294138" y="178846"/>
                  <a:pt x="8410926" y="208334"/>
                  <a:pt x="8490152" y="209193"/>
                </a:cubicBezTo>
                <a:cubicBezTo>
                  <a:pt x="8558493" y="195433"/>
                  <a:pt x="8564727" y="233466"/>
                  <a:pt x="8622272" y="188859"/>
                </a:cubicBezTo>
                <a:cubicBezTo>
                  <a:pt x="8659556" y="191317"/>
                  <a:pt x="8666988" y="178214"/>
                  <a:pt x="8738606" y="208945"/>
                </a:cubicBezTo>
                <a:cubicBezTo>
                  <a:pt x="8769507" y="208543"/>
                  <a:pt x="8800406" y="224019"/>
                  <a:pt x="8831307" y="207738"/>
                </a:cubicBezTo>
                <a:cubicBezTo>
                  <a:pt x="8836477" y="191612"/>
                  <a:pt x="8870109" y="182455"/>
                  <a:pt x="8891432" y="184510"/>
                </a:cubicBezTo>
                <a:cubicBezTo>
                  <a:pt x="8876795" y="135260"/>
                  <a:pt x="8938553" y="173381"/>
                  <a:pt x="8946980" y="145578"/>
                </a:cubicBezTo>
                <a:cubicBezTo>
                  <a:pt x="9010957" y="156064"/>
                  <a:pt x="9046552" y="157746"/>
                  <a:pt x="9107760" y="128052"/>
                </a:cubicBezTo>
                <a:cubicBezTo>
                  <a:pt x="9135191" y="151813"/>
                  <a:pt x="9184204" y="114911"/>
                  <a:pt x="9195623" y="100212"/>
                </a:cubicBezTo>
                <a:cubicBezTo>
                  <a:pt x="9222736" y="85917"/>
                  <a:pt x="9230892" y="98248"/>
                  <a:pt x="9256898" y="73900"/>
                </a:cubicBezTo>
                <a:cubicBezTo>
                  <a:pt x="9276443" y="63724"/>
                  <a:pt x="9334001" y="80454"/>
                  <a:pt x="9351740" y="80439"/>
                </a:cubicBezTo>
                <a:cubicBezTo>
                  <a:pt x="9398889" y="82633"/>
                  <a:pt x="9473718" y="102566"/>
                  <a:pt x="9539796" y="87069"/>
                </a:cubicBezTo>
                <a:cubicBezTo>
                  <a:pt x="9565852" y="70987"/>
                  <a:pt x="9591569" y="56211"/>
                  <a:pt x="9619109" y="39994"/>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CasetăText 6">
            <a:extLst>
              <a:ext uri="{FF2B5EF4-FFF2-40B4-BE49-F238E27FC236}">
                <a16:creationId xmlns:a16="http://schemas.microsoft.com/office/drawing/2014/main" id="{9329297C-0231-E9FC-AA9D-F7743906580E}"/>
              </a:ext>
            </a:extLst>
          </p:cNvPr>
          <p:cNvSpPr txBox="1"/>
          <p:nvPr/>
        </p:nvSpPr>
        <p:spPr>
          <a:xfrm>
            <a:off x="173373" y="1246246"/>
            <a:ext cx="5831808" cy="5510830"/>
          </a:xfrm>
          <a:prstGeom prst="rect">
            <a:avLst/>
          </a:prstGeom>
        </p:spPr>
        <p:txBody>
          <a:bodyPr vert="horz" lIns="91440" tIns="45720" rIns="91440" bIns="45720" rtlCol="0">
            <a:normAutofit/>
          </a:bodyPr>
          <a:lstStyle/>
          <a:p>
            <a:pPr indent="-228600" algn="just">
              <a:lnSpc>
                <a:spcPct val="90000"/>
              </a:lnSpc>
              <a:spcAft>
                <a:spcPts val="600"/>
              </a:spcAft>
              <a:buFont typeface="Arial" panose="020B0604020202020204" pitchFamily="34" charset="0"/>
              <a:buChar char="•"/>
            </a:pPr>
            <a:r>
              <a:rPr lang="ro-RO" sz="1700" dirty="0">
                <a:latin typeface="Times New Roman" panose="02020603050405020304" pitchFamily="18" charset="0"/>
                <a:cs typeface="Times New Roman" panose="02020603050405020304" pitchFamily="18" charset="0"/>
              </a:rPr>
              <a:t>Pentru a începe, am încărcat baza de date în </a:t>
            </a:r>
            <a:r>
              <a:rPr lang="ro-RO" sz="1700" dirty="0" err="1">
                <a:latin typeface="Times New Roman" panose="02020603050405020304" pitchFamily="18" charset="0"/>
                <a:cs typeface="Times New Roman" panose="02020603050405020304" pitchFamily="18" charset="0"/>
              </a:rPr>
              <a:t>RapidMiner</a:t>
            </a:r>
            <a:r>
              <a:rPr lang="ro-RO" sz="1700" dirty="0">
                <a:latin typeface="Times New Roman" panose="02020603050405020304" pitchFamily="18" charset="0"/>
                <a:cs typeface="Times New Roman" panose="02020603050405020304" pitchFamily="18" charset="0"/>
              </a:rPr>
              <a:t>, importând datele dintr-un document Excel. În urma analizei inițiale, am identificat câteva probleme care necesitau rezolvare.   Pentru a soluționa aceste probleme, am utilizat operatorul Split din </a:t>
            </a:r>
            <a:r>
              <a:rPr lang="ro-RO" sz="1700" dirty="0" err="1">
                <a:latin typeface="Times New Roman" panose="02020603050405020304" pitchFamily="18" charset="0"/>
                <a:cs typeface="Times New Roman" panose="02020603050405020304" pitchFamily="18" charset="0"/>
              </a:rPr>
              <a:t>RapidMiner</a:t>
            </a:r>
            <a:r>
              <a:rPr lang="ro-RO" sz="1700" dirty="0">
                <a:latin typeface="Times New Roman" panose="02020603050405020304" pitchFamily="18" charset="0"/>
                <a:cs typeface="Times New Roman" panose="02020603050405020304" pitchFamily="18" charset="0"/>
              </a:rPr>
              <a:t>, care permite crearea de noi atribute din atributele nominale selectate, împărțind valorile conform unui criteriu specificat printr-o expresie regulată. Astfel, am separat valorile din coloana "</a:t>
            </a:r>
            <a:r>
              <a:rPr lang="ro-RO" sz="1700" dirty="0" err="1">
                <a:latin typeface="Times New Roman" panose="02020603050405020304" pitchFamily="18" charset="0"/>
                <a:cs typeface="Times New Roman" panose="02020603050405020304" pitchFamily="18" charset="0"/>
              </a:rPr>
              <a:t>Blood</a:t>
            </a:r>
            <a:r>
              <a:rPr lang="ro-RO" sz="1700" dirty="0">
                <a:latin typeface="Times New Roman" panose="02020603050405020304" pitchFamily="18" charset="0"/>
                <a:cs typeface="Times New Roman" panose="02020603050405020304" pitchFamily="18" charset="0"/>
              </a:rPr>
              <a:t> </a:t>
            </a:r>
            <a:r>
              <a:rPr lang="ro-RO" sz="1700" dirty="0" err="1">
                <a:latin typeface="Times New Roman" panose="02020603050405020304" pitchFamily="18" charset="0"/>
                <a:cs typeface="Times New Roman" panose="02020603050405020304" pitchFamily="18" charset="0"/>
              </a:rPr>
              <a:t>Pressure</a:t>
            </a:r>
            <a:r>
              <a:rPr lang="ro-RO" sz="1700" dirty="0">
                <a:latin typeface="Times New Roman" panose="02020603050405020304" pitchFamily="18" charset="0"/>
                <a:cs typeface="Times New Roman" panose="02020603050405020304" pitchFamily="18" charset="0"/>
              </a:rPr>
              <a:t>" în câmpuri individuale, obținând coloanele "</a:t>
            </a:r>
            <a:r>
              <a:rPr lang="ro-RO" sz="1700" dirty="0" err="1">
                <a:latin typeface="Times New Roman" panose="02020603050405020304" pitchFamily="18" charset="0"/>
                <a:cs typeface="Times New Roman" panose="02020603050405020304" pitchFamily="18" charset="0"/>
              </a:rPr>
              <a:t>Blood</a:t>
            </a:r>
            <a:r>
              <a:rPr lang="ro-RO" sz="1700" dirty="0">
                <a:latin typeface="Times New Roman" panose="02020603050405020304" pitchFamily="18" charset="0"/>
                <a:cs typeface="Times New Roman" panose="02020603050405020304" pitchFamily="18" charset="0"/>
              </a:rPr>
              <a:t> Pressure_1" și "</a:t>
            </a:r>
            <a:r>
              <a:rPr lang="ro-RO" sz="1700" dirty="0" err="1">
                <a:latin typeface="Times New Roman" panose="02020603050405020304" pitchFamily="18" charset="0"/>
                <a:cs typeface="Times New Roman" panose="02020603050405020304" pitchFamily="18" charset="0"/>
              </a:rPr>
              <a:t>Blood</a:t>
            </a:r>
            <a:r>
              <a:rPr lang="ro-RO" sz="1700" dirty="0">
                <a:latin typeface="Times New Roman" panose="02020603050405020304" pitchFamily="18" charset="0"/>
                <a:cs typeface="Times New Roman" panose="02020603050405020304" pitchFamily="18" charset="0"/>
              </a:rPr>
              <a:t> Pressure_2".</a:t>
            </a:r>
          </a:p>
          <a:p>
            <a:pPr indent="-228600" algn="just">
              <a:lnSpc>
                <a:spcPct val="90000"/>
              </a:lnSpc>
              <a:spcAft>
                <a:spcPts val="600"/>
              </a:spcAft>
              <a:buFont typeface="Arial" panose="020B0604020202020204" pitchFamily="34" charset="0"/>
              <a:buChar char="•"/>
            </a:pPr>
            <a:r>
              <a:rPr lang="ro-RO" sz="1700" dirty="0">
                <a:latin typeface="Times New Roman" panose="02020603050405020304" pitchFamily="18" charset="0"/>
                <a:cs typeface="Times New Roman" panose="02020603050405020304" pitchFamily="18" charset="0"/>
              </a:rPr>
              <a:t>În plus, am folosit operatorul Nominal </a:t>
            </a:r>
            <a:r>
              <a:rPr lang="ro-RO" sz="1700" dirty="0" err="1">
                <a:latin typeface="Times New Roman" panose="02020603050405020304" pitchFamily="18" charset="0"/>
                <a:cs typeface="Times New Roman" panose="02020603050405020304" pitchFamily="18" charset="0"/>
              </a:rPr>
              <a:t>to</a:t>
            </a:r>
            <a:r>
              <a:rPr lang="ro-RO" sz="1700" dirty="0">
                <a:latin typeface="Times New Roman" panose="02020603050405020304" pitchFamily="18" charset="0"/>
                <a:cs typeface="Times New Roman" panose="02020603050405020304" pitchFamily="18" charset="0"/>
              </a:rPr>
              <a:t> </a:t>
            </a:r>
            <a:r>
              <a:rPr lang="ro-RO" sz="1700" dirty="0" err="1">
                <a:latin typeface="Times New Roman" panose="02020603050405020304" pitchFamily="18" charset="0"/>
                <a:cs typeface="Times New Roman" panose="02020603050405020304" pitchFamily="18" charset="0"/>
              </a:rPr>
              <a:t>Numerical</a:t>
            </a:r>
            <a:r>
              <a:rPr lang="ro-RO" sz="1700" dirty="0">
                <a:latin typeface="Times New Roman" panose="02020603050405020304" pitchFamily="18" charset="0"/>
                <a:cs typeface="Times New Roman" panose="02020603050405020304" pitchFamily="18" charset="0"/>
              </a:rPr>
              <a:t>, care schimbă tipul atributelor nenumerice selectate într-un tip numeric. Am aplicat acest operator pe câmpurile "</a:t>
            </a:r>
            <a:r>
              <a:rPr lang="ro-RO" sz="1700" dirty="0" err="1">
                <a:latin typeface="Times New Roman" panose="02020603050405020304" pitchFamily="18" charset="0"/>
                <a:cs typeface="Times New Roman" panose="02020603050405020304" pitchFamily="18" charset="0"/>
              </a:rPr>
              <a:t>Gender</a:t>
            </a:r>
            <a:r>
              <a:rPr lang="ro-RO" sz="1700" dirty="0">
                <a:latin typeface="Times New Roman" panose="02020603050405020304" pitchFamily="18" charset="0"/>
                <a:cs typeface="Times New Roman" panose="02020603050405020304" pitchFamily="18" charset="0"/>
              </a:rPr>
              <a:t>", "BMI </a:t>
            </a:r>
            <a:r>
              <a:rPr lang="ro-RO" sz="1700" dirty="0" err="1">
                <a:latin typeface="Times New Roman" panose="02020603050405020304" pitchFamily="18" charset="0"/>
                <a:cs typeface="Times New Roman" panose="02020603050405020304" pitchFamily="18" charset="0"/>
              </a:rPr>
              <a:t>Category</a:t>
            </a:r>
            <a:r>
              <a:rPr lang="ro-RO" sz="1700" dirty="0">
                <a:latin typeface="Times New Roman" panose="02020603050405020304" pitchFamily="18" charset="0"/>
                <a:cs typeface="Times New Roman" panose="02020603050405020304" pitchFamily="18" charset="0"/>
              </a:rPr>
              <a:t>", "</a:t>
            </a:r>
            <a:r>
              <a:rPr lang="ro-RO" sz="1700" dirty="0" err="1">
                <a:latin typeface="Times New Roman" panose="02020603050405020304" pitchFamily="18" charset="0"/>
                <a:cs typeface="Times New Roman" panose="02020603050405020304" pitchFamily="18" charset="0"/>
              </a:rPr>
              <a:t>Sleep</a:t>
            </a:r>
            <a:r>
              <a:rPr lang="ro-RO" sz="1700" dirty="0">
                <a:latin typeface="Times New Roman" panose="02020603050405020304" pitchFamily="18" charset="0"/>
                <a:cs typeface="Times New Roman" panose="02020603050405020304" pitchFamily="18" charset="0"/>
              </a:rPr>
              <a:t> </a:t>
            </a:r>
            <a:r>
              <a:rPr lang="ro-RO" sz="1700" dirty="0" err="1">
                <a:latin typeface="Times New Roman" panose="02020603050405020304" pitchFamily="18" charset="0"/>
                <a:cs typeface="Times New Roman" panose="02020603050405020304" pitchFamily="18" charset="0"/>
              </a:rPr>
              <a:t>Disorder</a:t>
            </a:r>
            <a:r>
              <a:rPr lang="ro-RO" sz="1700" dirty="0">
                <a:latin typeface="Times New Roman" panose="02020603050405020304" pitchFamily="18" charset="0"/>
                <a:cs typeface="Times New Roman" panose="02020603050405020304" pitchFamily="18" charset="0"/>
              </a:rPr>
              <a:t>", "</a:t>
            </a:r>
            <a:r>
              <a:rPr lang="ro-RO" sz="1700" dirty="0" err="1">
                <a:latin typeface="Times New Roman" panose="02020603050405020304" pitchFamily="18" charset="0"/>
                <a:cs typeface="Times New Roman" panose="02020603050405020304" pitchFamily="18" charset="0"/>
              </a:rPr>
              <a:t>Blood</a:t>
            </a:r>
            <a:r>
              <a:rPr lang="ro-RO" sz="1700" dirty="0">
                <a:latin typeface="Times New Roman" panose="02020603050405020304" pitchFamily="18" charset="0"/>
                <a:cs typeface="Times New Roman" panose="02020603050405020304" pitchFamily="18" charset="0"/>
              </a:rPr>
              <a:t> Pressure_1" și "</a:t>
            </a:r>
            <a:r>
              <a:rPr lang="ro-RO" sz="1700" dirty="0" err="1">
                <a:latin typeface="Times New Roman" panose="02020603050405020304" pitchFamily="18" charset="0"/>
                <a:cs typeface="Times New Roman" panose="02020603050405020304" pitchFamily="18" charset="0"/>
              </a:rPr>
              <a:t>Blood</a:t>
            </a:r>
            <a:r>
              <a:rPr lang="ro-RO" sz="1700" dirty="0">
                <a:latin typeface="Times New Roman" panose="02020603050405020304" pitchFamily="18" charset="0"/>
                <a:cs typeface="Times New Roman" panose="02020603050405020304" pitchFamily="18" charset="0"/>
              </a:rPr>
              <a:t> Pressure_2", atribuindu-le câte un index unic.</a:t>
            </a:r>
          </a:p>
          <a:p>
            <a:pPr indent="-228600" algn="just">
              <a:lnSpc>
                <a:spcPct val="90000"/>
              </a:lnSpc>
              <a:spcAft>
                <a:spcPts val="600"/>
              </a:spcAft>
              <a:buFont typeface="Arial" panose="020B0604020202020204" pitchFamily="34" charset="0"/>
              <a:buChar char="•"/>
            </a:pPr>
            <a:r>
              <a:rPr lang="ro-RO" sz="1700" dirty="0">
                <a:latin typeface="Times New Roman" panose="02020603050405020304" pitchFamily="18" charset="0"/>
                <a:cs typeface="Times New Roman" panose="02020603050405020304" pitchFamily="18" charset="0"/>
              </a:rPr>
              <a:t>Pentru o mai bună organizare, am inclus aceste modificări într-un </a:t>
            </a:r>
            <a:r>
              <a:rPr lang="ro-RO" sz="1700" dirty="0" err="1">
                <a:latin typeface="Times New Roman" panose="02020603050405020304" pitchFamily="18" charset="0"/>
                <a:cs typeface="Times New Roman" panose="02020603050405020304" pitchFamily="18" charset="0"/>
              </a:rPr>
              <a:t>subprocess</a:t>
            </a:r>
            <a:r>
              <a:rPr lang="ro-RO" sz="1700" dirty="0">
                <a:latin typeface="Times New Roman" panose="02020603050405020304" pitchFamily="18" charset="0"/>
                <a:cs typeface="Times New Roman" panose="02020603050405020304" pitchFamily="18" charset="0"/>
              </a:rPr>
              <a:t> în </a:t>
            </a:r>
            <a:r>
              <a:rPr lang="ro-RO" sz="1700" dirty="0" err="1">
                <a:latin typeface="Times New Roman" panose="02020603050405020304" pitchFamily="18" charset="0"/>
                <a:cs typeface="Times New Roman" panose="02020603050405020304" pitchFamily="18" charset="0"/>
              </a:rPr>
              <a:t>RapidMiner</a:t>
            </a:r>
            <a:r>
              <a:rPr lang="ro-RO" sz="1700" dirty="0">
                <a:latin typeface="Times New Roman" panose="02020603050405020304" pitchFamily="18" charset="0"/>
                <a:cs typeface="Times New Roman" panose="02020603050405020304" pitchFamily="18" charset="0"/>
              </a:rPr>
              <a:t>. Am realizat această operațiune selectând baza de date și operatorii Split și Nominal </a:t>
            </a:r>
            <a:r>
              <a:rPr lang="ro-RO" sz="1700" dirty="0" err="1">
                <a:latin typeface="Times New Roman" panose="02020603050405020304" pitchFamily="18" charset="0"/>
                <a:cs typeface="Times New Roman" panose="02020603050405020304" pitchFamily="18" charset="0"/>
              </a:rPr>
              <a:t>to</a:t>
            </a:r>
            <a:r>
              <a:rPr lang="ro-RO" sz="1700" dirty="0">
                <a:latin typeface="Times New Roman" panose="02020603050405020304" pitchFamily="18" charset="0"/>
                <a:cs typeface="Times New Roman" panose="02020603050405020304" pitchFamily="18" charset="0"/>
              </a:rPr>
              <a:t> </a:t>
            </a:r>
            <a:r>
              <a:rPr lang="ro-RO" sz="1700" dirty="0" err="1">
                <a:latin typeface="Times New Roman" panose="02020603050405020304" pitchFamily="18" charset="0"/>
                <a:cs typeface="Times New Roman" panose="02020603050405020304" pitchFamily="18" charset="0"/>
              </a:rPr>
              <a:t>Numerical</a:t>
            </a:r>
            <a:r>
              <a:rPr lang="ro-RO" sz="1700" dirty="0">
                <a:latin typeface="Times New Roman" panose="02020603050405020304" pitchFamily="18" charset="0"/>
                <a:cs typeface="Times New Roman" panose="02020603050405020304" pitchFamily="18" charset="0"/>
              </a:rPr>
              <a:t>, apoi alegând opțiunea </a:t>
            </a:r>
            <a:r>
              <a:rPr lang="ro-RO" sz="1700" dirty="0" err="1">
                <a:latin typeface="Times New Roman" panose="02020603050405020304" pitchFamily="18" charset="0"/>
                <a:cs typeface="Times New Roman" panose="02020603050405020304" pitchFamily="18" charset="0"/>
              </a:rPr>
              <a:t>Move</a:t>
            </a:r>
            <a:r>
              <a:rPr lang="ro-RO" sz="1700" dirty="0">
                <a:latin typeface="Times New Roman" panose="02020603050405020304" pitchFamily="18" charset="0"/>
                <a:cs typeface="Times New Roman" panose="02020603050405020304" pitchFamily="18" charset="0"/>
              </a:rPr>
              <a:t> </a:t>
            </a:r>
            <a:r>
              <a:rPr lang="ro-RO" sz="1700" dirty="0" err="1">
                <a:latin typeface="Times New Roman" panose="02020603050405020304" pitchFamily="18" charset="0"/>
                <a:cs typeface="Times New Roman" panose="02020603050405020304" pitchFamily="18" charset="0"/>
              </a:rPr>
              <a:t>into</a:t>
            </a:r>
            <a:r>
              <a:rPr lang="ro-RO" sz="1700" dirty="0">
                <a:latin typeface="Times New Roman" panose="02020603050405020304" pitchFamily="18" charset="0"/>
                <a:cs typeface="Times New Roman" panose="02020603050405020304" pitchFamily="18" charset="0"/>
              </a:rPr>
              <a:t> </a:t>
            </a:r>
            <a:r>
              <a:rPr lang="ro-RO" sz="1700" dirty="0" err="1">
                <a:latin typeface="Times New Roman" panose="02020603050405020304" pitchFamily="18" charset="0"/>
                <a:cs typeface="Times New Roman" panose="02020603050405020304" pitchFamily="18" charset="0"/>
              </a:rPr>
              <a:t>new</a:t>
            </a:r>
            <a:r>
              <a:rPr lang="ro-RO" sz="1700" dirty="0">
                <a:latin typeface="Times New Roman" panose="02020603050405020304" pitchFamily="18" charset="0"/>
                <a:cs typeface="Times New Roman" panose="02020603050405020304" pitchFamily="18" charset="0"/>
              </a:rPr>
              <a:t> </a:t>
            </a:r>
            <a:r>
              <a:rPr lang="ro-RO" sz="1700" dirty="0" err="1">
                <a:latin typeface="Times New Roman" panose="02020603050405020304" pitchFamily="18" charset="0"/>
                <a:cs typeface="Times New Roman" panose="02020603050405020304" pitchFamily="18" charset="0"/>
              </a:rPr>
              <a:t>subprocess</a:t>
            </a:r>
            <a:r>
              <a:rPr lang="ro-RO" sz="1700" dirty="0">
                <a:latin typeface="Times New Roman" panose="02020603050405020304" pitchFamily="18" charset="0"/>
                <a:cs typeface="Times New Roman" panose="02020603050405020304" pitchFamily="18" charset="0"/>
              </a:rPr>
              <a:t>.</a:t>
            </a:r>
          </a:p>
        </p:txBody>
      </p:sp>
      <p:pic>
        <p:nvPicPr>
          <p:cNvPr id="8" name="Imagine 7" descr="O imagine care conține text, captură de ecran, software, Pictogramă computer&#10;&#10;Descriere generată automat">
            <a:extLst>
              <a:ext uri="{FF2B5EF4-FFF2-40B4-BE49-F238E27FC236}">
                <a16:creationId xmlns:a16="http://schemas.microsoft.com/office/drawing/2014/main" id="{980A772D-9FB4-E445-21DA-B273C7518BFA}"/>
              </a:ext>
            </a:extLst>
          </p:cNvPr>
          <p:cNvPicPr>
            <a:picLocks noChangeAspect="1"/>
          </p:cNvPicPr>
          <p:nvPr/>
        </p:nvPicPr>
        <p:blipFill rotWithShape="1">
          <a:blip r:embed="rId3"/>
          <a:srcRect l="16266" t="4307" r="23803" b="62657"/>
          <a:stretch/>
        </p:blipFill>
        <p:spPr bwMode="auto">
          <a:xfrm>
            <a:off x="6680714" y="4599966"/>
            <a:ext cx="5511286" cy="2076854"/>
          </a:xfrm>
          <a:prstGeom prst="rect">
            <a:avLst/>
          </a:prstGeom>
          <a:extLst>
            <a:ext uri="{53640926-AAD7-44D8-BBD7-CCE9431645EC}">
              <a14:shadowObscured xmlns:a14="http://schemas.microsoft.com/office/drawing/2010/main"/>
            </a:ext>
          </a:extLst>
        </p:spPr>
      </p:pic>
      <p:pic>
        <p:nvPicPr>
          <p:cNvPr id="5" name="Substituent conținut 4" descr="O imagine care conține text, captură de ecran, software, Pictogramă computer&#10;&#10;Descriere generată automat">
            <a:extLst>
              <a:ext uri="{FF2B5EF4-FFF2-40B4-BE49-F238E27FC236}">
                <a16:creationId xmlns:a16="http://schemas.microsoft.com/office/drawing/2014/main" id="{8902B7B7-B989-99F2-8234-ABB68CBE6547}"/>
              </a:ext>
            </a:extLst>
          </p:cNvPr>
          <p:cNvPicPr>
            <a:picLocks noGrp="1" noChangeAspect="1"/>
          </p:cNvPicPr>
          <p:nvPr>
            <p:ph idx="1"/>
          </p:nvPr>
        </p:nvPicPr>
        <p:blipFill rotWithShape="1">
          <a:blip r:embed="rId4"/>
          <a:srcRect l="16519" t="11888" r="26000" b="13881"/>
          <a:stretch/>
        </p:blipFill>
        <p:spPr>
          <a:xfrm>
            <a:off x="6880348" y="534005"/>
            <a:ext cx="4754846" cy="3531328"/>
          </a:xfrm>
          <a:prstGeom prst="rect">
            <a:avLst/>
          </a:prstGeom>
        </p:spPr>
      </p:pic>
      <p:sp>
        <p:nvSpPr>
          <p:cNvPr id="46" name="Freeform: Shape 45">
            <a:extLst>
              <a:ext uri="{FF2B5EF4-FFF2-40B4-BE49-F238E27FC236}">
                <a16:creationId xmlns:a16="http://schemas.microsoft.com/office/drawing/2014/main" id="{CC7BCC73-A901-44EB-B0E7-879E19267A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9827"/>
            <a:ext cx="10680562" cy="1078174"/>
          </a:xfrm>
          <a:custGeom>
            <a:avLst/>
            <a:gdLst>
              <a:gd name="connsiteX0" fmla="*/ 3617689 w 10680562"/>
              <a:gd name="connsiteY0" fmla="*/ 0 h 1605023"/>
              <a:gd name="connsiteX1" fmla="*/ 3635901 w 10680562"/>
              <a:gd name="connsiteY1" fmla="*/ 7738 h 1605023"/>
              <a:gd name="connsiteX2" fmla="*/ 3690891 w 10680562"/>
              <a:gd name="connsiteY2" fmla="*/ 7049 h 1605023"/>
              <a:gd name="connsiteX3" fmla="*/ 3832247 w 10680562"/>
              <a:gd name="connsiteY3" fmla="*/ 13937 h 1605023"/>
              <a:gd name="connsiteX4" fmla="*/ 3999111 w 10680562"/>
              <a:gd name="connsiteY4" fmla="*/ 44624 h 1605023"/>
              <a:gd name="connsiteX5" fmla="*/ 4034676 w 10680562"/>
              <a:gd name="connsiteY5" fmla="*/ 48775 h 1605023"/>
              <a:gd name="connsiteX6" fmla="*/ 4065394 w 10680562"/>
              <a:gd name="connsiteY6" fmla="*/ 42879 h 1605023"/>
              <a:gd name="connsiteX7" fmla="*/ 4072648 w 10680562"/>
              <a:gd name="connsiteY7" fmla="*/ 33262 h 1605023"/>
              <a:gd name="connsiteX8" fmla="*/ 4092232 w 10680562"/>
              <a:gd name="connsiteY8" fmla="*/ 34026 h 1605023"/>
              <a:gd name="connsiteX9" fmla="*/ 4097470 w 10680562"/>
              <a:gd name="connsiteY9" fmla="*/ 32252 h 1605023"/>
              <a:gd name="connsiteX10" fmla="*/ 4127488 w 10680562"/>
              <a:gd name="connsiteY10" fmla="*/ 24056 h 1605023"/>
              <a:gd name="connsiteX11" fmla="*/ 4190803 w 10680562"/>
              <a:gd name="connsiteY11" fmla="*/ 55685 h 1605023"/>
              <a:gd name="connsiteX12" fmla="*/ 4269333 w 10680562"/>
              <a:gd name="connsiteY12" fmla="*/ 54186 h 1605023"/>
              <a:gd name="connsiteX13" fmla="*/ 4481486 w 10680562"/>
              <a:gd name="connsiteY13" fmla="*/ 116915 h 1605023"/>
              <a:gd name="connsiteX14" fmla="*/ 4651418 w 10680562"/>
              <a:gd name="connsiteY14" fmla="*/ 150071 h 1605023"/>
              <a:gd name="connsiteX15" fmla="*/ 4863575 w 10680562"/>
              <a:gd name="connsiteY15" fmla="*/ 175458 h 1605023"/>
              <a:gd name="connsiteX16" fmla="*/ 5013635 w 10680562"/>
              <a:gd name="connsiteY16" fmla="*/ 213928 h 1605023"/>
              <a:gd name="connsiteX17" fmla="*/ 5203044 w 10680562"/>
              <a:gd name="connsiteY17" fmla="*/ 228946 h 1605023"/>
              <a:gd name="connsiteX18" fmla="*/ 5207070 w 10680562"/>
              <a:gd name="connsiteY18" fmla="*/ 235105 h 1605023"/>
              <a:gd name="connsiteX19" fmla="*/ 5224253 w 10680562"/>
              <a:gd name="connsiteY19" fmla="*/ 240320 h 1605023"/>
              <a:gd name="connsiteX20" fmla="*/ 5256736 w 10680562"/>
              <a:gd name="connsiteY20" fmla="*/ 254811 h 1605023"/>
              <a:gd name="connsiteX21" fmla="*/ 5264095 w 10680562"/>
              <a:gd name="connsiteY21" fmla="*/ 253567 h 1605023"/>
              <a:gd name="connsiteX22" fmla="*/ 5315084 w 10680562"/>
              <a:gd name="connsiteY22" fmla="*/ 269264 h 1605023"/>
              <a:gd name="connsiteX23" fmla="*/ 5316393 w 10680562"/>
              <a:gd name="connsiteY23" fmla="*/ 267603 h 1605023"/>
              <a:gd name="connsiteX24" fmla="*/ 5333427 w 10680562"/>
              <a:gd name="connsiteY24" fmla="*/ 263823 h 1605023"/>
              <a:gd name="connsiteX25" fmla="*/ 5364589 w 10680562"/>
              <a:gd name="connsiteY25" fmla="*/ 260882 h 1605023"/>
              <a:gd name="connsiteX26" fmla="*/ 5443973 w 10680562"/>
              <a:gd name="connsiteY26" fmla="*/ 230866 h 1605023"/>
              <a:gd name="connsiteX27" fmla="*/ 5497201 w 10680562"/>
              <a:gd name="connsiteY27" fmla="*/ 247023 h 1605023"/>
              <a:gd name="connsiteX28" fmla="*/ 5508269 w 10680562"/>
              <a:gd name="connsiteY28" fmla="*/ 249256 h 1605023"/>
              <a:gd name="connsiteX29" fmla="*/ 5508636 w 10680562"/>
              <a:gd name="connsiteY29" fmla="*/ 248880 h 1605023"/>
              <a:gd name="connsiteX30" fmla="*/ 5520606 w 10680562"/>
              <a:gd name="connsiteY30" fmla="*/ 250400 h 1605023"/>
              <a:gd name="connsiteX31" fmla="*/ 5528451 w 10680562"/>
              <a:gd name="connsiteY31" fmla="*/ 253330 h 1605023"/>
              <a:gd name="connsiteX32" fmla="*/ 5549923 w 10680562"/>
              <a:gd name="connsiteY32" fmla="*/ 257662 h 1605023"/>
              <a:gd name="connsiteX33" fmla="*/ 5558295 w 10680562"/>
              <a:gd name="connsiteY33" fmla="*/ 256364 h 1605023"/>
              <a:gd name="connsiteX34" fmla="*/ 5664799 w 10680562"/>
              <a:gd name="connsiteY34" fmla="*/ 278924 h 1605023"/>
              <a:gd name="connsiteX35" fmla="*/ 5796160 w 10680562"/>
              <a:gd name="connsiteY35" fmla="*/ 307979 h 1605023"/>
              <a:gd name="connsiteX36" fmla="*/ 5897647 w 10680562"/>
              <a:gd name="connsiteY36" fmla="*/ 339431 h 1605023"/>
              <a:gd name="connsiteX37" fmla="*/ 5978838 w 10680562"/>
              <a:gd name="connsiteY37" fmla="*/ 367970 h 1605023"/>
              <a:gd name="connsiteX38" fmla="*/ 6050367 w 10680562"/>
              <a:gd name="connsiteY38" fmla="*/ 386341 h 1605023"/>
              <a:gd name="connsiteX39" fmla="*/ 6140609 w 10680562"/>
              <a:gd name="connsiteY39" fmla="*/ 385135 h 1605023"/>
              <a:gd name="connsiteX40" fmla="*/ 6302950 w 10680562"/>
              <a:gd name="connsiteY40" fmla="*/ 448183 h 1605023"/>
              <a:gd name="connsiteX41" fmla="*/ 6308533 w 10680562"/>
              <a:gd name="connsiteY41" fmla="*/ 448551 h 1605023"/>
              <a:gd name="connsiteX42" fmla="*/ 6340278 w 10680562"/>
              <a:gd name="connsiteY42" fmla="*/ 468555 h 1605023"/>
              <a:gd name="connsiteX43" fmla="*/ 6341685 w 10680562"/>
              <a:gd name="connsiteY43" fmla="*/ 467587 h 1605023"/>
              <a:gd name="connsiteX44" fmla="*/ 6354862 w 10680562"/>
              <a:gd name="connsiteY44" fmla="*/ 467794 h 1605023"/>
              <a:gd name="connsiteX45" fmla="*/ 6377840 w 10680562"/>
              <a:gd name="connsiteY45" fmla="*/ 471024 h 1605023"/>
              <a:gd name="connsiteX46" fmla="*/ 6442804 w 10680562"/>
              <a:gd name="connsiteY46" fmla="*/ 463091 h 1605023"/>
              <a:gd name="connsiteX47" fmla="*/ 6476009 w 10680562"/>
              <a:gd name="connsiteY47" fmla="*/ 483807 h 1605023"/>
              <a:gd name="connsiteX48" fmla="*/ 6483237 w 10680562"/>
              <a:gd name="connsiteY48" fmla="*/ 487308 h 1605023"/>
              <a:gd name="connsiteX49" fmla="*/ 6483605 w 10680562"/>
              <a:gd name="connsiteY49" fmla="*/ 487102 h 1605023"/>
              <a:gd name="connsiteX50" fmla="*/ 6491673 w 10680562"/>
              <a:gd name="connsiteY50" fmla="*/ 490243 h 1605023"/>
              <a:gd name="connsiteX51" fmla="*/ 6496411 w 10680562"/>
              <a:gd name="connsiteY51" fmla="*/ 493689 h 1605023"/>
              <a:gd name="connsiteX52" fmla="*/ 6510429 w 10680562"/>
              <a:gd name="connsiteY52" fmla="*/ 500479 h 1605023"/>
              <a:gd name="connsiteX53" fmla="*/ 6516750 w 10680562"/>
              <a:gd name="connsiteY53" fmla="*/ 500983 h 1605023"/>
              <a:gd name="connsiteX54" fmla="*/ 6580199 w 10680562"/>
              <a:gd name="connsiteY54" fmla="*/ 483318 h 1605023"/>
              <a:gd name="connsiteX55" fmla="*/ 6690237 w 10680562"/>
              <a:gd name="connsiteY55" fmla="*/ 493051 h 1605023"/>
              <a:gd name="connsiteX56" fmla="*/ 6798356 w 10680562"/>
              <a:gd name="connsiteY56" fmla="*/ 506748 h 1605023"/>
              <a:gd name="connsiteX57" fmla="*/ 6837102 w 10680562"/>
              <a:gd name="connsiteY57" fmla="*/ 513677 h 1605023"/>
              <a:gd name="connsiteX58" fmla="*/ 6907934 w 10680562"/>
              <a:gd name="connsiteY58" fmla="*/ 517339 h 1605023"/>
              <a:gd name="connsiteX59" fmla="*/ 6941474 w 10680562"/>
              <a:gd name="connsiteY59" fmla="*/ 513632 h 1605023"/>
              <a:gd name="connsiteX60" fmla="*/ 6942754 w 10680562"/>
              <a:gd name="connsiteY60" fmla="*/ 514394 h 1605023"/>
              <a:gd name="connsiteX61" fmla="*/ 6946363 w 10680562"/>
              <a:gd name="connsiteY61" fmla="*/ 511066 h 1605023"/>
              <a:gd name="connsiteX62" fmla="*/ 6952592 w 10680562"/>
              <a:gd name="connsiteY62" fmla="*/ 510252 h 1605023"/>
              <a:gd name="connsiteX63" fmla="*/ 6968398 w 10680562"/>
              <a:gd name="connsiteY63" fmla="*/ 513946 h 1605023"/>
              <a:gd name="connsiteX64" fmla="*/ 6974142 w 10680562"/>
              <a:gd name="connsiteY64" fmla="*/ 516310 h 1605023"/>
              <a:gd name="connsiteX65" fmla="*/ 6982971 w 10680562"/>
              <a:gd name="connsiteY65" fmla="*/ 517694 h 1605023"/>
              <a:gd name="connsiteX66" fmla="*/ 6983252 w 10680562"/>
              <a:gd name="connsiteY66" fmla="*/ 517416 h 1605023"/>
              <a:gd name="connsiteX67" fmla="*/ 6991400 w 10680562"/>
              <a:gd name="connsiteY67" fmla="*/ 519321 h 1605023"/>
              <a:gd name="connsiteX68" fmla="*/ 7030460 w 10680562"/>
              <a:gd name="connsiteY68" fmla="*/ 532556 h 1605023"/>
              <a:gd name="connsiteX69" fmla="*/ 7089916 w 10680562"/>
              <a:gd name="connsiteY69" fmla="*/ 511503 h 1605023"/>
              <a:gd name="connsiteX70" fmla="*/ 7113059 w 10680562"/>
              <a:gd name="connsiteY70" fmla="*/ 509904 h 1605023"/>
              <a:gd name="connsiteX71" fmla="*/ 7125755 w 10680562"/>
              <a:gd name="connsiteY71" fmla="*/ 507393 h 1605023"/>
              <a:gd name="connsiteX72" fmla="*/ 7126765 w 10680562"/>
              <a:gd name="connsiteY72" fmla="*/ 506166 h 1605023"/>
              <a:gd name="connsiteX73" fmla="*/ 7164175 w 10680562"/>
              <a:gd name="connsiteY73" fmla="*/ 519011 h 1605023"/>
              <a:gd name="connsiteX74" fmla="*/ 7169654 w 10680562"/>
              <a:gd name="connsiteY74" fmla="*/ 518219 h 1605023"/>
              <a:gd name="connsiteX75" fmla="*/ 7193386 w 10680562"/>
              <a:gd name="connsiteY75" fmla="*/ 529788 h 1605023"/>
              <a:gd name="connsiteX76" fmla="*/ 7205997 w 10680562"/>
              <a:gd name="connsiteY76" fmla="*/ 534060 h 1605023"/>
              <a:gd name="connsiteX77" fmla="*/ 7208842 w 10680562"/>
              <a:gd name="connsiteY77" fmla="*/ 538783 h 1605023"/>
              <a:gd name="connsiteX78" fmla="*/ 7227817 w 10680562"/>
              <a:gd name="connsiteY78" fmla="*/ 543304 h 1605023"/>
              <a:gd name="connsiteX79" fmla="*/ 7230267 w 10680562"/>
              <a:gd name="connsiteY79" fmla="*/ 542497 h 1605023"/>
              <a:gd name="connsiteX80" fmla="*/ 7244913 w 10680562"/>
              <a:gd name="connsiteY80" fmla="*/ 551160 h 1605023"/>
              <a:gd name="connsiteX81" fmla="*/ 7255970 w 10680562"/>
              <a:gd name="connsiteY81" fmla="*/ 564383 h 1605023"/>
              <a:gd name="connsiteX82" fmla="*/ 7421156 w 10680562"/>
              <a:gd name="connsiteY82" fmla="*/ 584155 h 1605023"/>
              <a:gd name="connsiteX83" fmla="*/ 7553166 w 10680562"/>
              <a:gd name="connsiteY83" fmla="*/ 653085 h 1605023"/>
              <a:gd name="connsiteX84" fmla="*/ 7643092 w 10680562"/>
              <a:gd name="connsiteY84" fmla="*/ 662482 h 1605023"/>
              <a:gd name="connsiteX85" fmla="*/ 7896429 w 10680562"/>
              <a:gd name="connsiteY85" fmla="*/ 689054 h 1605023"/>
              <a:gd name="connsiteX86" fmla="*/ 7954620 w 10680562"/>
              <a:gd name="connsiteY86" fmla="*/ 689481 h 1605023"/>
              <a:gd name="connsiteX87" fmla="*/ 8000803 w 10680562"/>
              <a:gd name="connsiteY87" fmla="*/ 714583 h 1605023"/>
              <a:gd name="connsiteX88" fmla="*/ 8023216 w 10680562"/>
              <a:gd name="connsiteY88" fmla="*/ 709000 h 1605023"/>
              <a:gd name="connsiteX89" fmla="*/ 8027136 w 10680562"/>
              <a:gd name="connsiteY89" fmla="*/ 707765 h 1605023"/>
              <a:gd name="connsiteX90" fmla="*/ 8041622 w 10680562"/>
              <a:gd name="connsiteY90" fmla="*/ 708731 h 1605023"/>
              <a:gd name="connsiteX91" fmla="*/ 8047209 w 10680562"/>
              <a:gd name="connsiteY91" fmla="*/ 701624 h 1605023"/>
              <a:gd name="connsiteX92" fmla="*/ 8070088 w 10680562"/>
              <a:gd name="connsiteY92" fmla="*/ 697789 h 1605023"/>
              <a:gd name="connsiteX93" fmla="*/ 8096332 w 10680562"/>
              <a:gd name="connsiteY93" fmla="*/ 701624 h 1605023"/>
              <a:gd name="connsiteX94" fmla="*/ 8219225 w 10680562"/>
              <a:gd name="connsiteY94" fmla="*/ 728069 h 1605023"/>
              <a:gd name="connsiteX95" fmla="*/ 8293793 w 10680562"/>
              <a:gd name="connsiteY95" fmla="*/ 739200 h 1605023"/>
              <a:gd name="connsiteX96" fmla="*/ 8323753 w 10680562"/>
              <a:gd name="connsiteY96" fmla="*/ 736063 h 1605023"/>
              <a:gd name="connsiteX97" fmla="*/ 8364496 w 10680562"/>
              <a:gd name="connsiteY97" fmla="*/ 736635 h 1605023"/>
              <a:gd name="connsiteX98" fmla="*/ 8437662 w 10680562"/>
              <a:gd name="connsiteY98" fmla="*/ 731942 h 1605023"/>
              <a:gd name="connsiteX99" fmla="*/ 8533764 w 10680562"/>
              <a:gd name="connsiteY99" fmla="*/ 735554 h 1605023"/>
              <a:gd name="connsiteX100" fmla="*/ 8596769 w 10680562"/>
              <a:gd name="connsiteY100" fmla="*/ 769632 h 1605023"/>
              <a:gd name="connsiteX101" fmla="*/ 8604035 w 10680562"/>
              <a:gd name="connsiteY101" fmla="*/ 764982 h 1605023"/>
              <a:gd name="connsiteX102" fmla="*/ 8650929 w 10680562"/>
              <a:gd name="connsiteY102" fmla="*/ 773164 h 1605023"/>
              <a:gd name="connsiteX103" fmla="*/ 8806497 w 10680562"/>
              <a:gd name="connsiteY103" fmla="*/ 839707 h 1605023"/>
              <a:gd name="connsiteX104" fmla="*/ 8898377 w 10680562"/>
              <a:gd name="connsiteY104" fmla="*/ 854651 h 1605023"/>
              <a:gd name="connsiteX105" fmla="*/ 8932389 w 10680562"/>
              <a:gd name="connsiteY105" fmla="*/ 853846 h 1605023"/>
              <a:gd name="connsiteX106" fmla="*/ 8989288 w 10680562"/>
              <a:gd name="connsiteY106" fmla="*/ 852877 h 1605023"/>
              <a:gd name="connsiteX107" fmla="*/ 9035275 w 10680562"/>
              <a:gd name="connsiteY107" fmla="*/ 837110 h 1605023"/>
              <a:gd name="connsiteX108" fmla="*/ 9138626 w 10680562"/>
              <a:gd name="connsiteY108" fmla="*/ 862106 h 1605023"/>
              <a:gd name="connsiteX109" fmla="*/ 9216298 w 10680562"/>
              <a:gd name="connsiteY109" fmla="*/ 858754 h 1605023"/>
              <a:gd name="connsiteX110" fmla="*/ 9259941 w 10680562"/>
              <a:gd name="connsiteY110" fmla="*/ 861843 h 1605023"/>
              <a:gd name="connsiteX111" fmla="*/ 9380407 w 10680562"/>
              <a:gd name="connsiteY111" fmla="*/ 864825 h 1605023"/>
              <a:gd name="connsiteX112" fmla="*/ 9490772 w 10680562"/>
              <a:gd name="connsiteY112" fmla="*/ 901190 h 1605023"/>
              <a:gd name="connsiteX113" fmla="*/ 9584982 w 10680562"/>
              <a:gd name="connsiteY113" fmla="*/ 935980 h 1605023"/>
              <a:gd name="connsiteX114" fmla="*/ 9759797 w 10680562"/>
              <a:gd name="connsiteY114" fmla="*/ 1010923 h 1605023"/>
              <a:gd name="connsiteX115" fmla="*/ 9834455 w 10680562"/>
              <a:gd name="connsiteY115" fmla="*/ 1082908 h 1605023"/>
              <a:gd name="connsiteX116" fmla="*/ 9939504 w 10680562"/>
              <a:gd name="connsiteY116" fmla="*/ 1110614 h 1605023"/>
              <a:gd name="connsiteX117" fmla="*/ 10077001 w 10680562"/>
              <a:gd name="connsiteY117" fmla="*/ 1160906 h 1605023"/>
              <a:gd name="connsiteX118" fmla="*/ 10178431 w 10680562"/>
              <a:gd name="connsiteY118" fmla="*/ 1244920 h 1605023"/>
              <a:gd name="connsiteX119" fmla="*/ 10248658 w 10680562"/>
              <a:gd name="connsiteY119" fmla="*/ 1309335 h 1605023"/>
              <a:gd name="connsiteX120" fmla="*/ 10414709 w 10680562"/>
              <a:gd name="connsiteY120" fmla="*/ 1388645 h 1605023"/>
              <a:gd name="connsiteX121" fmla="*/ 10592469 w 10680562"/>
              <a:gd name="connsiteY121" fmla="*/ 1543828 h 1605023"/>
              <a:gd name="connsiteX122" fmla="*/ 10674941 w 10680562"/>
              <a:gd name="connsiteY122" fmla="*/ 1597388 h 1605023"/>
              <a:gd name="connsiteX123" fmla="*/ 10680562 w 10680562"/>
              <a:gd name="connsiteY123" fmla="*/ 1605023 h 1605023"/>
              <a:gd name="connsiteX124" fmla="*/ 0 w 10680562"/>
              <a:gd name="connsiteY124" fmla="*/ 1605023 h 1605023"/>
              <a:gd name="connsiteX125" fmla="*/ 0 w 10680562"/>
              <a:gd name="connsiteY125" fmla="*/ 415048 h 1605023"/>
              <a:gd name="connsiteX126" fmla="*/ 9656 w 10680562"/>
              <a:gd name="connsiteY126" fmla="*/ 416044 h 1605023"/>
              <a:gd name="connsiteX127" fmla="*/ 179196 w 10680562"/>
              <a:gd name="connsiteY127" fmla="*/ 423071 h 1605023"/>
              <a:gd name="connsiteX128" fmla="*/ 250912 w 10680562"/>
              <a:gd name="connsiteY128" fmla="*/ 408617 h 1605023"/>
              <a:gd name="connsiteX129" fmla="*/ 291375 w 10680562"/>
              <a:gd name="connsiteY129" fmla="*/ 403710 h 1605023"/>
              <a:gd name="connsiteX130" fmla="*/ 320542 w 10680562"/>
              <a:gd name="connsiteY130" fmla="*/ 396592 h 1605023"/>
              <a:gd name="connsiteX131" fmla="*/ 522426 w 10680562"/>
              <a:gd name="connsiteY131" fmla="*/ 407158 h 1605023"/>
              <a:gd name="connsiteX132" fmla="*/ 549068 w 10680562"/>
              <a:gd name="connsiteY132" fmla="*/ 407418 h 1605023"/>
              <a:gd name="connsiteX133" fmla="*/ 571100 w 10680562"/>
              <a:gd name="connsiteY133" fmla="*/ 400562 h 1605023"/>
              <a:gd name="connsiteX134" fmla="*/ 575457 w 10680562"/>
              <a:gd name="connsiteY134" fmla="*/ 392801 h 1605023"/>
              <a:gd name="connsiteX135" fmla="*/ 589968 w 10680562"/>
              <a:gd name="connsiteY135" fmla="*/ 391807 h 1605023"/>
              <a:gd name="connsiteX136" fmla="*/ 593649 w 10680562"/>
              <a:gd name="connsiteY136" fmla="*/ 390062 h 1605023"/>
              <a:gd name="connsiteX137" fmla="*/ 614928 w 10680562"/>
              <a:gd name="connsiteY137" fmla="*/ 381544 h 1605023"/>
              <a:gd name="connsiteX138" fmla="*/ 722580 w 10680562"/>
              <a:gd name="connsiteY138" fmla="*/ 392722 h 1605023"/>
              <a:gd name="connsiteX139" fmla="*/ 946884 w 10680562"/>
              <a:gd name="connsiteY139" fmla="*/ 411854 h 1605023"/>
              <a:gd name="connsiteX140" fmla="*/ 1210905 w 10680562"/>
              <a:gd name="connsiteY140" fmla="*/ 432414 h 1605023"/>
              <a:gd name="connsiteX141" fmla="*/ 1377854 w 10680562"/>
              <a:gd name="connsiteY141" fmla="*/ 429745 h 1605023"/>
              <a:gd name="connsiteX142" fmla="*/ 1391004 w 10680562"/>
              <a:gd name="connsiteY142" fmla="*/ 441307 h 1605023"/>
              <a:gd name="connsiteX143" fmla="*/ 1406953 w 10680562"/>
              <a:gd name="connsiteY143" fmla="*/ 447889 h 1605023"/>
              <a:gd name="connsiteX144" fmla="*/ 1409246 w 10680562"/>
              <a:gd name="connsiteY144" fmla="*/ 446765 h 1605023"/>
              <a:gd name="connsiteX145" fmla="*/ 1428800 w 10680562"/>
              <a:gd name="connsiteY145" fmla="*/ 448677 h 1605023"/>
              <a:gd name="connsiteX146" fmla="*/ 1432402 w 10680562"/>
              <a:gd name="connsiteY146" fmla="*/ 452956 h 1605023"/>
              <a:gd name="connsiteX147" fmla="*/ 1606578 w 10680562"/>
              <a:gd name="connsiteY147" fmla="*/ 430870 h 1605023"/>
              <a:gd name="connsiteX148" fmla="*/ 1647476 w 10680562"/>
              <a:gd name="connsiteY148" fmla="*/ 438687 h 1605023"/>
              <a:gd name="connsiteX149" fmla="*/ 1655866 w 10680562"/>
              <a:gd name="connsiteY149" fmla="*/ 439472 h 1605023"/>
              <a:gd name="connsiteX150" fmla="*/ 1656096 w 10680562"/>
              <a:gd name="connsiteY150" fmla="*/ 439162 h 1605023"/>
              <a:gd name="connsiteX151" fmla="*/ 1670708 w 10680562"/>
              <a:gd name="connsiteY151" fmla="*/ 412530 h 1605023"/>
              <a:gd name="connsiteX152" fmla="*/ 1737953 w 10680562"/>
              <a:gd name="connsiteY152" fmla="*/ 399496 h 1605023"/>
              <a:gd name="connsiteX153" fmla="*/ 1848192 w 10680562"/>
              <a:gd name="connsiteY153" fmla="*/ 376032 h 1605023"/>
              <a:gd name="connsiteX154" fmla="*/ 1954077 w 10680562"/>
              <a:gd name="connsiteY154" fmla="*/ 352621 h 1605023"/>
              <a:gd name="connsiteX155" fmla="*/ 1993047 w 10680562"/>
              <a:gd name="connsiteY155" fmla="*/ 346068 h 1605023"/>
              <a:gd name="connsiteX156" fmla="*/ 2059719 w 10680562"/>
              <a:gd name="connsiteY156" fmla="*/ 325903 h 1605023"/>
              <a:gd name="connsiteX157" fmla="*/ 2088528 w 10680562"/>
              <a:gd name="connsiteY157" fmla="*/ 311409 h 1605023"/>
              <a:gd name="connsiteX158" fmla="*/ 2090087 w 10680562"/>
              <a:gd name="connsiteY158" fmla="*/ 311676 h 1605023"/>
              <a:gd name="connsiteX159" fmla="*/ 2091700 w 10680562"/>
              <a:gd name="connsiteY159" fmla="*/ 307455 h 1605023"/>
              <a:gd name="connsiteX160" fmla="*/ 2096989 w 10680562"/>
              <a:gd name="connsiteY160" fmla="*/ 304649 h 1605023"/>
              <a:gd name="connsiteX161" fmla="*/ 2113325 w 10680562"/>
              <a:gd name="connsiteY161" fmla="*/ 302764 h 1605023"/>
              <a:gd name="connsiteX162" fmla="*/ 2119780 w 10680562"/>
              <a:gd name="connsiteY162" fmla="*/ 303007 h 1605023"/>
              <a:gd name="connsiteX163" fmla="*/ 2128562 w 10680562"/>
              <a:gd name="connsiteY163" fmla="*/ 301336 h 1605023"/>
              <a:gd name="connsiteX164" fmla="*/ 2128679 w 10680562"/>
              <a:gd name="connsiteY164" fmla="*/ 300991 h 1605023"/>
              <a:gd name="connsiteX165" fmla="*/ 2179558 w 10680562"/>
              <a:gd name="connsiteY165" fmla="*/ 299095 h 1605023"/>
              <a:gd name="connsiteX166" fmla="*/ 2223277 w 10680562"/>
              <a:gd name="connsiteY166" fmla="*/ 260239 h 1605023"/>
              <a:gd name="connsiteX167" fmla="*/ 2243644 w 10680562"/>
              <a:gd name="connsiteY167" fmla="*/ 251110 h 1605023"/>
              <a:gd name="connsiteX168" fmla="*/ 2253986 w 10680562"/>
              <a:gd name="connsiteY168" fmla="*/ 244616 h 1605023"/>
              <a:gd name="connsiteX169" fmla="*/ 2254285 w 10680562"/>
              <a:gd name="connsiteY169" fmla="*/ 243167 h 1605023"/>
              <a:gd name="connsiteX170" fmla="*/ 2295037 w 10680562"/>
              <a:gd name="connsiteY170" fmla="*/ 242433 h 1605023"/>
              <a:gd name="connsiteX171" fmla="*/ 2299648 w 10680562"/>
              <a:gd name="connsiteY171" fmla="*/ 239896 h 1605023"/>
              <a:gd name="connsiteX172" fmla="*/ 2327237 w 10680562"/>
              <a:gd name="connsiteY172" fmla="*/ 242539 h 1605023"/>
              <a:gd name="connsiteX173" fmla="*/ 2340943 w 10680562"/>
              <a:gd name="connsiteY173" fmla="*/ 242239 h 1605023"/>
              <a:gd name="connsiteX174" fmla="*/ 2345943 w 10680562"/>
              <a:gd name="connsiteY174" fmla="*/ 245589 h 1605023"/>
              <a:gd name="connsiteX175" fmla="*/ 2365602 w 10680562"/>
              <a:gd name="connsiteY175" fmla="*/ 243403 h 1605023"/>
              <a:gd name="connsiteX176" fmla="*/ 2367433 w 10680562"/>
              <a:gd name="connsiteY176" fmla="*/ 241858 h 1605023"/>
              <a:gd name="connsiteX177" fmla="*/ 2385231 w 10680562"/>
              <a:gd name="connsiteY177" fmla="*/ 244873 h 1605023"/>
              <a:gd name="connsiteX178" fmla="*/ 2402059 w 10680562"/>
              <a:gd name="connsiteY178" fmla="*/ 253223 h 1605023"/>
              <a:gd name="connsiteX179" fmla="*/ 2719020 w 10680562"/>
              <a:gd name="connsiteY179" fmla="*/ 235271 h 1605023"/>
              <a:gd name="connsiteX180" fmla="*/ 2877308 w 10680562"/>
              <a:gd name="connsiteY180" fmla="*/ 208630 h 1605023"/>
              <a:gd name="connsiteX181" fmla="*/ 3051375 w 10680562"/>
              <a:gd name="connsiteY181" fmla="*/ 154110 h 1605023"/>
              <a:gd name="connsiteX182" fmla="*/ 3104837 w 10680562"/>
              <a:gd name="connsiteY182" fmla="*/ 135199 h 1605023"/>
              <a:gd name="connsiteX183" fmla="*/ 3159836 w 10680562"/>
              <a:gd name="connsiteY183" fmla="*/ 142694 h 1605023"/>
              <a:gd name="connsiteX184" fmla="*/ 3177510 w 10680562"/>
              <a:gd name="connsiteY184" fmla="*/ 130186 h 1605023"/>
              <a:gd name="connsiteX185" fmla="*/ 3180470 w 10680562"/>
              <a:gd name="connsiteY185" fmla="*/ 127764 h 1605023"/>
              <a:gd name="connsiteX186" fmla="*/ 3194216 w 10680562"/>
              <a:gd name="connsiteY186" fmla="*/ 123837 h 1605023"/>
              <a:gd name="connsiteX187" fmla="*/ 3214710 w 10680562"/>
              <a:gd name="connsiteY187" fmla="*/ 104451 h 1605023"/>
              <a:gd name="connsiteX188" fmla="*/ 3240671 w 10680562"/>
              <a:gd name="connsiteY188" fmla="*/ 99232 h 1605023"/>
              <a:gd name="connsiteX189" fmla="*/ 3366544 w 10680562"/>
              <a:gd name="connsiteY189" fmla="*/ 82506 h 1605023"/>
              <a:gd name="connsiteX190" fmla="*/ 3440424 w 10680562"/>
              <a:gd name="connsiteY190" fmla="*/ 67891 h 1605023"/>
              <a:gd name="connsiteX191" fmla="*/ 3466248 w 10680562"/>
              <a:gd name="connsiteY191" fmla="*/ 55103 h 1605023"/>
              <a:gd name="connsiteX192" fmla="*/ 3503820 w 10680562"/>
              <a:gd name="connsiteY192" fmla="*/ 42110 h 1605023"/>
              <a:gd name="connsiteX193" fmla="*/ 3568389 w 10680562"/>
              <a:gd name="connsiteY193" fmla="*/ 13576 h 1605023"/>
              <a:gd name="connsiteX194" fmla="*/ 3604089 w 10680562"/>
              <a:gd name="connsiteY194" fmla="*/ 6980 h 160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680562" h="1605023">
                <a:moveTo>
                  <a:pt x="3617689" y="0"/>
                </a:moveTo>
                <a:lnTo>
                  <a:pt x="3635901" y="7738"/>
                </a:lnTo>
                <a:cubicBezTo>
                  <a:pt x="3636815" y="-13593"/>
                  <a:pt x="3674070" y="21953"/>
                  <a:pt x="3690891" y="7049"/>
                </a:cubicBezTo>
                <a:cubicBezTo>
                  <a:pt x="3723615" y="8082"/>
                  <a:pt x="3780877" y="7675"/>
                  <a:pt x="3832247" y="13937"/>
                </a:cubicBezTo>
                <a:cubicBezTo>
                  <a:pt x="3878761" y="52737"/>
                  <a:pt x="3960967" y="15082"/>
                  <a:pt x="3999111" y="44624"/>
                </a:cubicBezTo>
                <a:cubicBezTo>
                  <a:pt x="4011661" y="48427"/>
                  <a:pt x="4023440" y="49464"/>
                  <a:pt x="4034676" y="48775"/>
                </a:cubicBezTo>
                <a:lnTo>
                  <a:pt x="4065394" y="42879"/>
                </a:lnTo>
                <a:lnTo>
                  <a:pt x="4072648" y="33262"/>
                </a:lnTo>
                <a:lnTo>
                  <a:pt x="4092232" y="34026"/>
                </a:lnTo>
                <a:lnTo>
                  <a:pt x="4097470" y="32252"/>
                </a:lnTo>
                <a:cubicBezTo>
                  <a:pt x="4107476" y="28819"/>
                  <a:pt x="4117405" y="25741"/>
                  <a:pt x="4127488" y="24056"/>
                </a:cubicBezTo>
                <a:cubicBezTo>
                  <a:pt x="4122379" y="69900"/>
                  <a:pt x="4212421" y="17287"/>
                  <a:pt x="4190803" y="55685"/>
                </a:cubicBezTo>
                <a:cubicBezTo>
                  <a:pt x="4245322" y="54405"/>
                  <a:pt x="4210442" y="91290"/>
                  <a:pt x="4269333" y="54186"/>
                </a:cubicBezTo>
                <a:cubicBezTo>
                  <a:pt x="4360007" y="84494"/>
                  <a:pt x="4405441" y="66275"/>
                  <a:pt x="4481486" y="116915"/>
                </a:cubicBezTo>
                <a:cubicBezTo>
                  <a:pt x="4469366" y="96298"/>
                  <a:pt x="4624978" y="141388"/>
                  <a:pt x="4651418" y="150071"/>
                </a:cubicBezTo>
                <a:lnTo>
                  <a:pt x="4863575" y="175458"/>
                </a:lnTo>
                <a:cubicBezTo>
                  <a:pt x="4867452" y="182323"/>
                  <a:pt x="5007365" y="209256"/>
                  <a:pt x="5013635" y="213928"/>
                </a:cubicBezTo>
                <a:lnTo>
                  <a:pt x="5203044" y="228946"/>
                </a:lnTo>
                <a:lnTo>
                  <a:pt x="5207070" y="235105"/>
                </a:lnTo>
                <a:lnTo>
                  <a:pt x="5224253" y="240320"/>
                </a:lnTo>
                <a:lnTo>
                  <a:pt x="5256736" y="254811"/>
                </a:lnTo>
                <a:lnTo>
                  <a:pt x="5264095" y="253567"/>
                </a:lnTo>
                <a:lnTo>
                  <a:pt x="5315084" y="269264"/>
                </a:lnTo>
                <a:lnTo>
                  <a:pt x="5316393" y="267603"/>
                </a:lnTo>
                <a:cubicBezTo>
                  <a:pt x="5320500" y="264235"/>
                  <a:pt x="5325719" y="262424"/>
                  <a:pt x="5333427" y="263823"/>
                </a:cubicBezTo>
                <a:cubicBezTo>
                  <a:pt x="5330520" y="234164"/>
                  <a:pt x="5341605" y="254143"/>
                  <a:pt x="5364589" y="260882"/>
                </a:cubicBezTo>
                <a:cubicBezTo>
                  <a:pt x="5365199" y="216323"/>
                  <a:pt x="5425089" y="252089"/>
                  <a:pt x="5443973" y="230866"/>
                </a:cubicBezTo>
                <a:cubicBezTo>
                  <a:pt x="5460840" y="236821"/>
                  <a:pt x="5478689" y="242307"/>
                  <a:pt x="5497201" y="247023"/>
                </a:cubicBezTo>
                <a:lnTo>
                  <a:pt x="5508269" y="249256"/>
                </a:lnTo>
                <a:lnTo>
                  <a:pt x="5508636" y="248880"/>
                </a:lnTo>
                <a:cubicBezTo>
                  <a:pt x="5511356" y="248469"/>
                  <a:pt x="5515116" y="248867"/>
                  <a:pt x="5520606" y="250400"/>
                </a:cubicBezTo>
                <a:lnTo>
                  <a:pt x="5528451" y="253330"/>
                </a:lnTo>
                <a:lnTo>
                  <a:pt x="5549923" y="257662"/>
                </a:lnTo>
                <a:lnTo>
                  <a:pt x="5558295" y="256364"/>
                </a:lnTo>
                <a:lnTo>
                  <a:pt x="5664799" y="278924"/>
                </a:lnTo>
                <a:lnTo>
                  <a:pt x="5796160" y="307979"/>
                </a:lnTo>
                <a:lnTo>
                  <a:pt x="5897647" y="339431"/>
                </a:lnTo>
                <a:cubicBezTo>
                  <a:pt x="5894921" y="322560"/>
                  <a:pt x="5962532" y="357207"/>
                  <a:pt x="5978838" y="367970"/>
                </a:cubicBezTo>
                <a:cubicBezTo>
                  <a:pt x="6035145" y="375765"/>
                  <a:pt x="6006578" y="380813"/>
                  <a:pt x="6050367" y="386341"/>
                </a:cubicBezTo>
                <a:cubicBezTo>
                  <a:pt x="6051161" y="391932"/>
                  <a:pt x="6137489" y="380709"/>
                  <a:pt x="6140609" y="385135"/>
                </a:cubicBezTo>
                <a:cubicBezTo>
                  <a:pt x="6205928" y="424013"/>
                  <a:pt x="6248816" y="452185"/>
                  <a:pt x="6302950" y="448183"/>
                </a:cubicBezTo>
                <a:lnTo>
                  <a:pt x="6308533" y="448551"/>
                </a:lnTo>
                <a:lnTo>
                  <a:pt x="6340278" y="468555"/>
                </a:lnTo>
                <a:lnTo>
                  <a:pt x="6341685" y="467587"/>
                </a:lnTo>
                <a:cubicBezTo>
                  <a:pt x="6345560" y="465876"/>
                  <a:pt x="6349786" y="465470"/>
                  <a:pt x="6354862" y="467794"/>
                </a:cubicBezTo>
                <a:cubicBezTo>
                  <a:pt x="6361260" y="446013"/>
                  <a:pt x="6363438" y="462250"/>
                  <a:pt x="6377840" y="471024"/>
                </a:cubicBezTo>
                <a:cubicBezTo>
                  <a:pt x="6390990" y="439154"/>
                  <a:pt x="6423334" y="475084"/>
                  <a:pt x="6442804" y="463091"/>
                </a:cubicBezTo>
                <a:cubicBezTo>
                  <a:pt x="6453090" y="470255"/>
                  <a:pt x="6464204" y="477252"/>
                  <a:pt x="6476009" y="483807"/>
                </a:cubicBezTo>
                <a:lnTo>
                  <a:pt x="6483237" y="487308"/>
                </a:lnTo>
                <a:lnTo>
                  <a:pt x="6483605" y="487102"/>
                </a:lnTo>
                <a:cubicBezTo>
                  <a:pt x="6485654" y="487272"/>
                  <a:pt x="6488212" y="488201"/>
                  <a:pt x="6491673" y="490243"/>
                </a:cubicBezTo>
                <a:lnTo>
                  <a:pt x="6496411" y="493689"/>
                </a:lnTo>
                <a:lnTo>
                  <a:pt x="6510429" y="500479"/>
                </a:lnTo>
                <a:lnTo>
                  <a:pt x="6516750" y="500983"/>
                </a:lnTo>
                <a:cubicBezTo>
                  <a:pt x="6541864" y="496675"/>
                  <a:pt x="6554866" y="452619"/>
                  <a:pt x="6580199" y="483318"/>
                </a:cubicBezTo>
                <a:cubicBezTo>
                  <a:pt x="6622601" y="489571"/>
                  <a:pt x="6654587" y="470617"/>
                  <a:pt x="6690237" y="493051"/>
                </a:cubicBezTo>
                <a:cubicBezTo>
                  <a:pt x="6729957" y="498806"/>
                  <a:pt x="6766252" y="494451"/>
                  <a:pt x="6798356" y="506748"/>
                </a:cubicBezTo>
                <a:cubicBezTo>
                  <a:pt x="6813529" y="501270"/>
                  <a:pt x="6826992" y="500232"/>
                  <a:pt x="6837102" y="513677"/>
                </a:cubicBezTo>
                <a:cubicBezTo>
                  <a:pt x="6874837" y="515764"/>
                  <a:pt x="6887115" y="500833"/>
                  <a:pt x="6907934" y="517339"/>
                </a:cubicBezTo>
                <a:cubicBezTo>
                  <a:pt x="6934086" y="494196"/>
                  <a:pt x="6933260" y="504492"/>
                  <a:pt x="6941474" y="513632"/>
                </a:cubicBezTo>
                <a:lnTo>
                  <a:pt x="6942754" y="514394"/>
                </a:lnTo>
                <a:lnTo>
                  <a:pt x="6946363" y="511066"/>
                </a:lnTo>
                <a:lnTo>
                  <a:pt x="6952592" y="510252"/>
                </a:lnTo>
                <a:lnTo>
                  <a:pt x="6968398" y="513946"/>
                </a:lnTo>
                <a:lnTo>
                  <a:pt x="6974142" y="516310"/>
                </a:lnTo>
                <a:cubicBezTo>
                  <a:pt x="6978173" y="517574"/>
                  <a:pt x="6980948" y="517948"/>
                  <a:pt x="6982971" y="517694"/>
                </a:cubicBezTo>
                <a:lnTo>
                  <a:pt x="6983252" y="517416"/>
                </a:lnTo>
                <a:lnTo>
                  <a:pt x="6991400" y="519321"/>
                </a:lnTo>
                <a:cubicBezTo>
                  <a:pt x="7005004" y="523242"/>
                  <a:pt x="7018100" y="527732"/>
                  <a:pt x="7030460" y="532556"/>
                </a:cubicBezTo>
                <a:cubicBezTo>
                  <a:pt x="7044917" y="516932"/>
                  <a:pt x="7088472" y="545083"/>
                  <a:pt x="7089916" y="511503"/>
                </a:cubicBezTo>
                <a:cubicBezTo>
                  <a:pt x="7106785" y="517039"/>
                  <a:pt x="7114554" y="532321"/>
                  <a:pt x="7113059" y="509904"/>
                </a:cubicBezTo>
                <a:cubicBezTo>
                  <a:pt x="7118735" y="511110"/>
                  <a:pt x="7122641" y="509850"/>
                  <a:pt x="7125755" y="507393"/>
                </a:cubicBezTo>
                <a:lnTo>
                  <a:pt x="7126765" y="506166"/>
                </a:lnTo>
                <a:lnTo>
                  <a:pt x="7164175" y="519011"/>
                </a:lnTo>
                <a:lnTo>
                  <a:pt x="7169654" y="518219"/>
                </a:lnTo>
                <a:lnTo>
                  <a:pt x="7193386" y="529788"/>
                </a:lnTo>
                <a:lnTo>
                  <a:pt x="7205997" y="534060"/>
                </a:lnTo>
                <a:lnTo>
                  <a:pt x="7208842" y="538783"/>
                </a:lnTo>
                <a:cubicBezTo>
                  <a:pt x="7212314" y="541931"/>
                  <a:pt x="7217803" y="543928"/>
                  <a:pt x="7227817" y="543304"/>
                </a:cubicBezTo>
                <a:lnTo>
                  <a:pt x="7230267" y="542497"/>
                </a:lnTo>
                <a:lnTo>
                  <a:pt x="7244913" y="551160"/>
                </a:lnTo>
                <a:cubicBezTo>
                  <a:pt x="7249453" y="554807"/>
                  <a:pt x="7253253" y="559130"/>
                  <a:pt x="7255970" y="564383"/>
                </a:cubicBezTo>
                <a:cubicBezTo>
                  <a:pt x="7315146" y="548103"/>
                  <a:pt x="7361553" y="579076"/>
                  <a:pt x="7421156" y="584155"/>
                </a:cubicBezTo>
                <a:cubicBezTo>
                  <a:pt x="7465612" y="613750"/>
                  <a:pt x="7546249" y="613142"/>
                  <a:pt x="7553166" y="653085"/>
                </a:cubicBezTo>
                <a:cubicBezTo>
                  <a:pt x="7562552" y="609214"/>
                  <a:pt x="7673998" y="724531"/>
                  <a:pt x="7643092" y="662482"/>
                </a:cubicBezTo>
                <a:lnTo>
                  <a:pt x="7896429" y="689054"/>
                </a:lnTo>
                <a:cubicBezTo>
                  <a:pt x="7940867" y="662251"/>
                  <a:pt x="7914217" y="689365"/>
                  <a:pt x="7954620" y="689481"/>
                </a:cubicBezTo>
                <a:cubicBezTo>
                  <a:pt x="7937756" y="718000"/>
                  <a:pt x="8005608" y="680123"/>
                  <a:pt x="8000803" y="714583"/>
                </a:cubicBezTo>
                <a:cubicBezTo>
                  <a:pt x="8008309" y="713512"/>
                  <a:pt x="8015731" y="711389"/>
                  <a:pt x="8023216" y="709000"/>
                </a:cubicBezTo>
                <a:lnTo>
                  <a:pt x="8027136" y="707765"/>
                </a:lnTo>
                <a:lnTo>
                  <a:pt x="8041622" y="708731"/>
                </a:lnTo>
                <a:lnTo>
                  <a:pt x="8047209" y="701624"/>
                </a:lnTo>
                <a:lnTo>
                  <a:pt x="8070088" y="697789"/>
                </a:lnTo>
                <a:cubicBezTo>
                  <a:pt x="8078424" y="697492"/>
                  <a:pt x="8087123" y="698508"/>
                  <a:pt x="8096332" y="701624"/>
                </a:cubicBezTo>
                <a:cubicBezTo>
                  <a:pt x="8123926" y="724651"/>
                  <a:pt x="8185640" y="697894"/>
                  <a:pt x="8219225" y="728069"/>
                </a:cubicBezTo>
                <a:cubicBezTo>
                  <a:pt x="8232644" y="736562"/>
                  <a:pt x="8280723" y="746936"/>
                  <a:pt x="8293793" y="739200"/>
                </a:cubicBezTo>
                <a:cubicBezTo>
                  <a:pt x="8304636" y="739365"/>
                  <a:pt x="8314843" y="745516"/>
                  <a:pt x="8323753" y="736063"/>
                </a:cubicBezTo>
                <a:cubicBezTo>
                  <a:pt x="8336542" y="725164"/>
                  <a:pt x="8363344" y="752699"/>
                  <a:pt x="8364496" y="736635"/>
                </a:cubicBezTo>
                <a:cubicBezTo>
                  <a:pt x="8383724" y="755702"/>
                  <a:pt x="8414211" y="733717"/>
                  <a:pt x="8437662" y="731942"/>
                </a:cubicBezTo>
                <a:cubicBezTo>
                  <a:pt x="8451685" y="749699"/>
                  <a:pt x="8487061" y="728469"/>
                  <a:pt x="8533764" y="735554"/>
                </a:cubicBezTo>
                <a:cubicBezTo>
                  <a:pt x="8548878" y="755832"/>
                  <a:pt x="8565301" y="740114"/>
                  <a:pt x="8596769" y="769632"/>
                </a:cubicBezTo>
                <a:cubicBezTo>
                  <a:pt x="8598880" y="767829"/>
                  <a:pt x="8601326" y="766261"/>
                  <a:pt x="8604035" y="764982"/>
                </a:cubicBezTo>
                <a:cubicBezTo>
                  <a:pt x="8619777" y="757551"/>
                  <a:pt x="8640772" y="761213"/>
                  <a:pt x="8650929" y="773164"/>
                </a:cubicBezTo>
                <a:cubicBezTo>
                  <a:pt x="8702615" y="814545"/>
                  <a:pt x="8757170" y="823762"/>
                  <a:pt x="8806497" y="839707"/>
                </a:cubicBezTo>
                <a:cubicBezTo>
                  <a:pt x="8863157" y="854381"/>
                  <a:pt x="8833749" y="812347"/>
                  <a:pt x="8898377" y="854651"/>
                </a:cubicBezTo>
                <a:cubicBezTo>
                  <a:pt x="8909161" y="844048"/>
                  <a:pt x="8918437" y="845186"/>
                  <a:pt x="8932389" y="853846"/>
                </a:cubicBezTo>
                <a:cubicBezTo>
                  <a:pt x="8960146" y="860074"/>
                  <a:pt x="8965550" y="829338"/>
                  <a:pt x="8989288" y="852877"/>
                </a:cubicBezTo>
                <a:cubicBezTo>
                  <a:pt x="8988278" y="835633"/>
                  <a:pt x="9043995" y="856467"/>
                  <a:pt x="9035275" y="837110"/>
                </a:cubicBezTo>
                <a:cubicBezTo>
                  <a:pt x="9060165" y="838647"/>
                  <a:pt x="9108456" y="858499"/>
                  <a:pt x="9138626" y="862106"/>
                </a:cubicBezTo>
                <a:cubicBezTo>
                  <a:pt x="9165080" y="876547"/>
                  <a:pt x="9174888" y="860404"/>
                  <a:pt x="9216298" y="858754"/>
                </a:cubicBezTo>
                <a:cubicBezTo>
                  <a:pt x="9230418" y="871192"/>
                  <a:pt x="9244774" y="868822"/>
                  <a:pt x="9259941" y="861843"/>
                </a:cubicBezTo>
                <a:cubicBezTo>
                  <a:pt x="9297647" y="870955"/>
                  <a:pt x="9335980" y="863006"/>
                  <a:pt x="9380407" y="864825"/>
                </a:cubicBezTo>
                <a:cubicBezTo>
                  <a:pt x="9424338" y="883720"/>
                  <a:pt x="9443322" y="899138"/>
                  <a:pt x="9490772" y="901190"/>
                </a:cubicBezTo>
                <a:cubicBezTo>
                  <a:pt x="9530410" y="933396"/>
                  <a:pt x="9546422" y="928548"/>
                  <a:pt x="9584982" y="935980"/>
                </a:cubicBezTo>
                <a:cubicBezTo>
                  <a:pt x="9629819" y="954269"/>
                  <a:pt x="9718219" y="986435"/>
                  <a:pt x="9759797" y="1010923"/>
                </a:cubicBezTo>
                <a:cubicBezTo>
                  <a:pt x="9801376" y="1035410"/>
                  <a:pt x="9804503" y="1066293"/>
                  <a:pt x="9834455" y="1082908"/>
                </a:cubicBezTo>
                <a:cubicBezTo>
                  <a:pt x="9864406" y="1099522"/>
                  <a:pt x="9891608" y="1087791"/>
                  <a:pt x="9939504" y="1110614"/>
                </a:cubicBezTo>
                <a:cubicBezTo>
                  <a:pt x="9978150" y="1098522"/>
                  <a:pt x="10034187" y="1166580"/>
                  <a:pt x="10077001" y="1160906"/>
                </a:cubicBezTo>
                <a:cubicBezTo>
                  <a:pt x="10084861" y="1190721"/>
                  <a:pt x="10164307" y="1234884"/>
                  <a:pt x="10178431" y="1244920"/>
                </a:cubicBezTo>
                <a:cubicBezTo>
                  <a:pt x="10210316" y="1215779"/>
                  <a:pt x="10222273" y="1306394"/>
                  <a:pt x="10248658" y="1309335"/>
                </a:cubicBezTo>
                <a:lnTo>
                  <a:pt x="10414709" y="1388645"/>
                </a:lnTo>
                <a:cubicBezTo>
                  <a:pt x="10473963" y="1440373"/>
                  <a:pt x="10538857" y="1454568"/>
                  <a:pt x="10592469" y="1543828"/>
                </a:cubicBezTo>
                <a:cubicBezTo>
                  <a:pt x="10651538" y="1531501"/>
                  <a:pt x="10660082" y="1567462"/>
                  <a:pt x="10674941" y="1597388"/>
                </a:cubicBezTo>
                <a:lnTo>
                  <a:pt x="10680562" y="1605023"/>
                </a:lnTo>
                <a:lnTo>
                  <a:pt x="0" y="1605023"/>
                </a:lnTo>
                <a:lnTo>
                  <a:pt x="0" y="415048"/>
                </a:lnTo>
                <a:lnTo>
                  <a:pt x="9656" y="416044"/>
                </a:lnTo>
                <a:cubicBezTo>
                  <a:pt x="66794" y="420549"/>
                  <a:pt x="142962" y="423374"/>
                  <a:pt x="179196" y="423071"/>
                </a:cubicBezTo>
                <a:cubicBezTo>
                  <a:pt x="202136" y="418172"/>
                  <a:pt x="228694" y="392385"/>
                  <a:pt x="250912" y="408617"/>
                </a:cubicBezTo>
                <a:cubicBezTo>
                  <a:pt x="249389" y="392611"/>
                  <a:pt x="280512" y="416185"/>
                  <a:pt x="291375" y="403710"/>
                </a:cubicBezTo>
                <a:cubicBezTo>
                  <a:pt x="298635" y="393187"/>
                  <a:pt x="309770" y="397885"/>
                  <a:pt x="320542" y="396592"/>
                </a:cubicBezTo>
                <a:cubicBezTo>
                  <a:pt x="359051" y="397166"/>
                  <a:pt x="484339" y="405354"/>
                  <a:pt x="522426" y="407158"/>
                </a:cubicBezTo>
                <a:cubicBezTo>
                  <a:pt x="532069" y="408997"/>
                  <a:pt x="540856" y="408831"/>
                  <a:pt x="549068" y="407418"/>
                </a:cubicBezTo>
                <a:lnTo>
                  <a:pt x="571100" y="400562"/>
                </a:lnTo>
                <a:lnTo>
                  <a:pt x="575457" y="392801"/>
                </a:lnTo>
                <a:lnTo>
                  <a:pt x="589968" y="391807"/>
                </a:lnTo>
                <a:lnTo>
                  <a:pt x="593649" y="390062"/>
                </a:lnTo>
                <a:cubicBezTo>
                  <a:pt x="600667" y="386700"/>
                  <a:pt x="607669" y="383607"/>
                  <a:pt x="614928" y="381544"/>
                </a:cubicBezTo>
                <a:cubicBezTo>
                  <a:pt x="636416" y="381988"/>
                  <a:pt x="667253" y="387671"/>
                  <a:pt x="722580" y="392722"/>
                </a:cubicBezTo>
                <a:cubicBezTo>
                  <a:pt x="792539" y="408114"/>
                  <a:pt x="885615" y="380106"/>
                  <a:pt x="946884" y="411854"/>
                </a:cubicBezTo>
                <a:cubicBezTo>
                  <a:pt x="1028270" y="418469"/>
                  <a:pt x="1139077" y="429433"/>
                  <a:pt x="1210905" y="432414"/>
                </a:cubicBezTo>
                <a:cubicBezTo>
                  <a:pt x="1270803" y="429423"/>
                  <a:pt x="1321921" y="453757"/>
                  <a:pt x="1377854" y="429745"/>
                </a:cubicBezTo>
                <a:cubicBezTo>
                  <a:pt x="1381419" y="434564"/>
                  <a:pt x="1385901" y="438319"/>
                  <a:pt x="1391004" y="441307"/>
                </a:cubicBezTo>
                <a:lnTo>
                  <a:pt x="1406953" y="447889"/>
                </a:lnTo>
                <a:lnTo>
                  <a:pt x="1409246" y="446765"/>
                </a:lnTo>
                <a:cubicBezTo>
                  <a:pt x="1419066" y="444804"/>
                  <a:pt x="1424836" y="446037"/>
                  <a:pt x="1428800" y="448677"/>
                </a:cubicBezTo>
                <a:lnTo>
                  <a:pt x="1432402" y="452956"/>
                </a:lnTo>
                <a:lnTo>
                  <a:pt x="1606578" y="430870"/>
                </a:lnTo>
                <a:cubicBezTo>
                  <a:pt x="1619625" y="433971"/>
                  <a:pt x="1633347" y="436643"/>
                  <a:pt x="1647476" y="438687"/>
                </a:cubicBezTo>
                <a:lnTo>
                  <a:pt x="1655866" y="439472"/>
                </a:lnTo>
                <a:lnTo>
                  <a:pt x="1656096" y="439162"/>
                </a:lnTo>
                <a:cubicBezTo>
                  <a:pt x="1658061" y="438636"/>
                  <a:pt x="1666503" y="411823"/>
                  <a:pt x="1670708" y="412530"/>
                </a:cubicBezTo>
                <a:lnTo>
                  <a:pt x="1737953" y="399496"/>
                </a:lnTo>
                <a:lnTo>
                  <a:pt x="1848192" y="376032"/>
                </a:lnTo>
                <a:cubicBezTo>
                  <a:pt x="1887458" y="368088"/>
                  <a:pt x="1918458" y="352092"/>
                  <a:pt x="1954077" y="352621"/>
                </a:cubicBezTo>
                <a:cubicBezTo>
                  <a:pt x="1965180" y="342609"/>
                  <a:pt x="1976973" y="337201"/>
                  <a:pt x="1993047" y="346068"/>
                </a:cubicBezTo>
                <a:cubicBezTo>
                  <a:pt x="2028636" y="335449"/>
                  <a:pt x="2032293" y="317806"/>
                  <a:pt x="2059719" y="325903"/>
                </a:cubicBezTo>
                <a:cubicBezTo>
                  <a:pt x="2071905" y="296194"/>
                  <a:pt x="2076373" y="305826"/>
                  <a:pt x="2088528" y="311409"/>
                </a:cubicBezTo>
                <a:lnTo>
                  <a:pt x="2090087" y="311676"/>
                </a:lnTo>
                <a:lnTo>
                  <a:pt x="2091700" y="307455"/>
                </a:lnTo>
                <a:lnTo>
                  <a:pt x="2096989" y="304649"/>
                </a:lnTo>
                <a:lnTo>
                  <a:pt x="2113325" y="302764"/>
                </a:lnTo>
                <a:lnTo>
                  <a:pt x="2119780" y="303007"/>
                </a:lnTo>
                <a:cubicBezTo>
                  <a:pt x="2124111" y="302819"/>
                  <a:pt x="2126840" y="302239"/>
                  <a:pt x="2128562" y="301336"/>
                </a:cubicBezTo>
                <a:cubicBezTo>
                  <a:pt x="2128600" y="301221"/>
                  <a:pt x="2128640" y="301107"/>
                  <a:pt x="2128679" y="300991"/>
                </a:cubicBezTo>
                <a:lnTo>
                  <a:pt x="2179558" y="299095"/>
                </a:lnTo>
                <a:cubicBezTo>
                  <a:pt x="2184857" y="280099"/>
                  <a:pt x="2238998" y="291238"/>
                  <a:pt x="2223277" y="260239"/>
                </a:cubicBezTo>
                <a:cubicBezTo>
                  <a:pt x="2241523" y="259676"/>
                  <a:pt x="2256386" y="270988"/>
                  <a:pt x="2243644" y="251110"/>
                </a:cubicBezTo>
                <a:cubicBezTo>
                  <a:pt x="2249448" y="250324"/>
                  <a:pt x="2252382" y="247882"/>
                  <a:pt x="2253986" y="244616"/>
                </a:cubicBezTo>
                <a:lnTo>
                  <a:pt x="2254285" y="243167"/>
                </a:lnTo>
                <a:lnTo>
                  <a:pt x="2295037" y="242433"/>
                </a:lnTo>
                <a:lnTo>
                  <a:pt x="2299648" y="239896"/>
                </a:lnTo>
                <a:lnTo>
                  <a:pt x="2327237" y="242539"/>
                </a:lnTo>
                <a:lnTo>
                  <a:pt x="2340943" y="242239"/>
                </a:lnTo>
                <a:lnTo>
                  <a:pt x="2345943" y="245589"/>
                </a:lnTo>
                <a:cubicBezTo>
                  <a:pt x="2350718" y="247299"/>
                  <a:pt x="2356754" y="247292"/>
                  <a:pt x="2365602" y="243403"/>
                </a:cubicBezTo>
                <a:lnTo>
                  <a:pt x="2367433" y="241858"/>
                </a:lnTo>
                <a:lnTo>
                  <a:pt x="2385231" y="244873"/>
                </a:lnTo>
                <a:cubicBezTo>
                  <a:pt x="2391237" y="246682"/>
                  <a:pt x="2396907" y="249351"/>
                  <a:pt x="2402059" y="253223"/>
                </a:cubicBezTo>
                <a:cubicBezTo>
                  <a:pt x="2457690" y="251623"/>
                  <a:pt x="2639813" y="242704"/>
                  <a:pt x="2719020" y="235271"/>
                </a:cubicBezTo>
                <a:cubicBezTo>
                  <a:pt x="2762954" y="229515"/>
                  <a:pt x="2821915" y="222156"/>
                  <a:pt x="2877308" y="208630"/>
                </a:cubicBezTo>
                <a:cubicBezTo>
                  <a:pt x="2947949" y="226393"/>
                  <a:pt x="2978035" y="153757"/>
                  <a:pt x="3051375" y="154110"/>
                </a:cubicBezTo>
                <a:cubicBezTo>
                  <a:pt x="3078434" y="115011"/>
                  <a:pt x="3067807" y="148493"/>
                  <a:pt x="3104837" y="135199"/>
                </a:cubicBezTo>
                <a:cubicBezTo>
                  <a:pt x="3103880" y="166713"/>
                  <a:pt x="3146743" y="109780"/>
                  <a:pt x="3159836" y="142694"/>
                </a:cubicBezTo>
                <a:cubicBezTo>
                  <a:pt x="3166160" y="139232"/>
                  <a:pt x="3171875" y="134841"/>
                  <a:pt x="3177510" y="130186"/>
                </a:cubicBezTo>
                <a:lnTo>
                  <a:pt x="3180470" y="127764"/>
                </a:lnTo>
                <a:lnTo>
                  <a:pt x="3194216" y="123837"/>
                </a:lnTo>
                <a:lnTo>
                  <a:pt x="3214710" y="104451"/>
                </a:lnTo>
                <a:cubicBezTo>
                  <a:pt x="3222186" y="101416"/>
                  <a:pt x="3230663" y="99454"/>
                  <a:pt x="3240671" y="99232"/>
                </a:cubicBezTo>
                <a:cubicBezTo>
                  <a:pt x="3277606" y="111009"/>
                  <a:pt x="3320498" y="66221"/>
                  <a:pt x="3366544" y="82506"/>
                </a:cubicBezTo>
                <a:cubicBezTo>
                  <a:pt x="3383134" y="85775"/>
                  <a:pt x="3432393" y="79256"/>
                  <a:pt x="3440424" y="67891"/>
                </a:cubicBezTo>
                <a:cubicBezTo>
                  <a:pt x="3450432" y="64444"/>
                  <a:pt x="3462892" y="66649"/>
                  <a:pt x="3466248" y="55103"/>
                </a:cubicBezTo>
                <a:cubicBezTo>
                  <a:pt x="3472418" y="40954"/>
                  <a:pt x="3510917" y="57092"/>
                  <a:pt x="3503820" y="42110"/>
                </a:cubicBezTo>
                <a:lnTo>
                  <a:pt x="3568389" y="13576"/>
                </a:lnTo>
                <a:cubicBezTo>
                  <a:pt x="3579310" y="19318"/>
                  <a:pt x="3590168" y="14433"/>
                  <a:pt x="3604089" y="6980"/>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982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7">
            <a:extLst>
              <a:ext uri="{FF2B5EF4-FFF2-40B4-BE49-F238E27FC236}">
                <a16:creationId xmlns:a16="http://schemas.microsoft.com/office/drawing/2014/main" id="{6D22FA1E-E02A-4FC5-BBA6-577D6DA0C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05D27520-F270-4F3D-A46E-76A337B6E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315529 w 12192000"/>
              <a:gd name="connsiteY0" fmla="*/ 4323896 h 6858000"/>
              <a:gd name="connsiteX1" fmla="*/ 6295588 w 12192000"/>
              <a:gd name="connsiteY1" fmla="*/ 4367579 h 6858000"/>
              <a:gd name="connsiteX2" fmla="*/ 6219229 w 12192000"/>
              <a:gd name="connsiteY2" fmla="*/ 4436818 h 6858000"/>
              <a:gd name="connsiteX3" fmla="*/ 6065687 w 12192000"/>
              <a:gd name="connsiteY3" fmla="*/ 4637204 h 6858000"/>
              <a:gd name="connsiteX4" fmla="*/ 5727387 w 12192000"/>
              <a:gd name="connsiteY4" fmla="*/ 5460076 h 6858000"/>
              <a:gd name="connsiteX5" fmla="*/ 5620972 w 12192000"/>
              <a:gd name="connsiteY5" fmla="*/ 5725836 h 6858000"/>
              <a:gd name="connsiteX6" fmla="*/ 5707795 w 12192000"/>
              <a:gd name="connsiteY6" fmla="*/ 5790089 h 6858000"/>
              <a:gd name="connsiteX7" fmla="*/ 5554627 w 12192000"/>
              <a:gd name="connsiteY7" fmla="*/ 6078873 h 6858000"/>
              <a:gd name="connsiteX8" fmla="*/ 5373489 w 12192000"/>
              <a:gd name="connsiteY8" fmla="*/ 6402408 h 6858000"/>
              <a:gd name="connsiteX9" fmla="*/ 5099999 w 12192000"/>
              <a:gd name="connsiteY9" fmla="*/ 6827527 h 6858000"/>
              <a:gd name="connsiteX10" fmla="*/ 5078133 w 12192000"/>
              <a:gd name="connsiteY10" fmla="*/ 6857998 h 6858000"/>
              <a:gd name="connsiteX11" fmla="*/ 9179960 w 12192000"/>
              <a:gd name="connsiteY11" fmla="*/ 6857998 h 6858000"/>
              <a:gd name="connsiteX12" fmla="*/ 9179960 w 12192000"/>
              <a:gd name="connsiteY12" fmla="*/ 4323896 h 6858000"/>
              <a:gd name="connsiteX13" fmla="*/ 0 w 12192000"/>
              <a:gd name="connsiteY13" fmla="*/ 0 h 6858000"/>
              <a:gd name="connsiteX14" fmla="*/ 5872711 w 12192000"/>
              <a:gd name="connsiteY14" fmla="*/ 0 h 6858000"/>
              <a:gd name="connsiteX15" fmla="*/ 5885421 w 12192000"/>
              <a:gd name="connsiteY15" fmla="*/ 20207 h 6858000"/>
              <a:gd name="connsiteX16" fmla="*/ 5925300 w 12192000"/>
              <a:gd name="connsiteY16" fmla="*/ 48911 h 6858000"/>
              <a:gd name="connsiteX17" fmla="*/ 5940039 w 12192000"/>
              <a:gd name="connsiteY17" fmla="*/ 101212 h 6858000"/>
              <a:gd name="connsiteX18" fmla="*/ 5969942 w 12192000"/>
              <a:gd name="connsiteY18" fmla="*/ 311282 h 6858000"/>
              <a:gd name="connsiteX19" fmla="*/ 5961238 w 12192000"/>
              <a:gd name="connsiteY19" fmla="*/ 357643 h 6858000"/>
              <a:gd name="connsiteX20" fmla="*/ 5917195 w 12192000"/>
              <a:gd name="connsiteY20" fmla="*/ 420369 h 6858000"/>
              <a:gd name="connsiteX21" fmla="*/ 5882753 w 12192000"/>
              <a:gd name="connsiteY21" fmla="*/ 556832 h 6858000"/>
              <a:gd name="connsiteX22" fmla="*/ 5814490 w 12192000"/>
              <a:gd name="connsiteY22" fmla="*/ 757416 h 6858000"/>
              <a:gd name="connsiteX23" fmla="*/ 5780064 w 12192000"/>
              <a:gd name="connsiteY23" fmla="*/ 817804 h 6858000"/>
              <a:gd name="connsiteX24" fmla="*/ 5808232 w 12192000"/>
              <a:gd name="connsiteY24" fmla="*/ 850533 h 6858000"/>
              <a:gd name="connsiteX25" fmla="*/ 5906473 w 12192000"/>
              <a:gd name="connsiteY25" fmla="*/ 1076571 h 6858000"/>
              <a:gd name="connsiteX26" fmla="*/ 5778623 w 12192000"/>
              <a:gd name="connsiteY26" fmla="*/ 1369280 h 6858000"/>
              <a:gd name="connsiteX27" fmla="*/ 5710841 w 12192000"/>
              <a:gd name="connsiteY27" fmla="*/ 1462628 h 6858000"/>
              <a:gd name="connsiteX28" fmla="*/ 5846774 w 12192000"/>
              <a:gd name="connsiteY28" fmla="*/ 1455933 h 6858000"/>
              <a:gd name="connsiteX29" fmla="*/ 5897329 w 12192000"/>
              <a:gd name="connsiteY29" fmla="*/ 1553073 h 6858000"/>
              <a:gd name="connsiteX30" fmla="*/ 5919735 w 12192000"/>
              <a:gd name="connsiteY30" fmla="*/ 1602736 h 6858000"/>
              <a:gd name="connsiteX31" fmla="*/ 6057874 w 12192000"/>
              <a:gd name="connsiteY31" fmla="*/ 1910648 h 6858000"/>
              <a:gd name="connsiteX32" fmla="*/ 6039719 w 12192000"/>
              <a:gd name="connsiteY32" fmla="*/ 2010547 h 6858000"/>
              <a:gd name="connsiteX33" fmla="*/ 5841713 w 12192000"/>
              <a:gd name="connsiteY33" fmla="*/ 2520599 h 6858000"/>
              <a:gd name="connsiteX34" fmla="*/ 6071734 w 12192000"/>
              <a:gd name="connsiteY34" fmla="*/ 2593468 h 6858000"/>
              <a:gd name="connsiteX35" fmla="*/ 6092050 w 12192000"/>
              <a:gd name="connsiteY35" fmla="*/ 2806646 h 6858000"/>
              <a:gd name="connsiteX36" fmla="*/ 6215122 w 12192000"/>
              <a:gd name="connsiteY36" fmla="*/ 3021197 h 6858000"/>
              <a:gd name="connsiteX37" fmla="*/ 6338100 w 12192000"/>
              <a:gd name="connsiteY37" fmla="*/ 3178087 h 6858000"/>
              <a:gd name="connsiteX38" fmla="*/ 6343927 w 12192000"/>
              <a:gd name="connsiteY38" fmla="*/ 3194685 h 6858000"/>
              <a:gd name="connsiteX39" fmla="*/ 6343850 w 12192000"/>
              <a:gd name="connsiteY39" fmla="*/ 3201174 h 6858000"/>
              <a:gd name="connsiteX40" fmla="*/ 6366375 w 12192000"/>
              <a:gd name="connsiteY40" fmla="*/ 3271251 h 6858000"/>
              <a:gd name="connsiteX41" fmla="*/ 6369430 w 12192000"/>
              <a:gd name="connsiteY41" fmla="*/ 3276240 h 6858000"/>
              <a:gd name="connsiteX42" fmla="*/ 6392405 w 12192000"/>
              <a:gd name="connsiteY42" fmla="*/ 3360437 h 6858000"/>
              <a:gd name="connsiteX43" fmla="*/ 6397993 w 12192000"/>
              <a:gd name="connsiteY43" fmla="*/ 3390203 h 6858000"/>
              <a:gd name="connsiteX44" fmla="*/ 6394652 w 12192000"/>
              <a:gd name="connsiteY44" fmla="*/ 3402205 h 6858000"/>
              <a:gd name="connsiteX45" fmla="*/ 6366662 w 12192000"/>
              <a:gd name="connsiteY45" fmla="*/ 3442044 h 6858000"/>
              <a:gd name="connsiteX46" fmla="*/ 6320915 w 12192000"/>
              <a:gd name="connsiteY46" fmla="*/ 3701547 h 6858000"/>
              <a:gd name="connsiteX47" fmla="*/ 6364618 w 12192000"/>
              <a:gd name="connsiteY47" fmla="*/ 3743844 h 6858000"/>
              <a:gd name="connsiteX48" fmla="*/ 6370409 w 12192000"/>
              <a:gd name="connsiteY48" fmla="*/ 3754454 h 6858000"/>
              <a:gd name="connsiteX49" fmla="*/ 6373773 w 12192000"/>
              <a:gd name="connsiteY49" fmla="*/ 3768237 h 6858000"/>
              <a:gd name="connsiteX50" fmla="*/ 6375298 w 12192000"/>
              <a:gd name="connsiteY50" fmla="*/ 3796540 h 6858000"/>
              <a:gd name="connsiteX51" fmla="*/ 6253487 w 12192000"/>
              <a:gd name="connsiteY51" fmla="*/ 3856948 h 6858000"/>
              <a:gd name="connsiteX52" fmla="*/ 6385416 w 12192000"/>
              <a:gd name="connsiteY52" fmla="*/ 4014409 h 6858000"/>
              <a:gd name="connsiteX53" fmla="*/ 6374795 w 12192000"/>
              <a:gd name="connsiteY53" fmla="*/ 4038554 h 6858000"/>
              <a:gd name="connsiteX54" fmla="*/ 6351015 w 12192000"/>
              <a:gd name="connsiteY54" fmla="*/ 4150489 h 6858000"/>
              <a:gd name="connsiteX55" fmla="*/ 6340821 w 12192000"/>
              <a:gd name="connsiteY55" fmla="*/ 4212706 h 6858000"/>
              <a:gd name="connsiteX56" fmla="*/ 12191999 w 12192000"/>
              <a:gd name="connsiteY56" fmla="*/ 4212706 h 6858000"/>
              <a:gd name="connsiteX57" fmla="*/ 12191999 w 12192000"/>
              <a:gd name="connsiteY57" fmla="*/ 0 h 6858000"/>
              <a:gd name="connsiteX58" fmla="*/ 12192000 w 12192000"/>
              <a:gd name="connsiteY58" fmla="*/ 0 h 6858000"/>
              <a:gd name="connsiteX59" fmla="*/ 12192000 w 12192000"/>
              <a:gd name="connsiteY59" fmla="*/ 6858000 h 6858000"/>
              <a:gd name="connsiteX60" fmla="*/ 12191999 w 12192000"/>
              <a:gd name="connsiteY60" fmla="*/ 6858000 h 6858000"/>
              <a:gd name="connsiteX61" fmla="*/ 12191999 w 12192000"/>
              <a:gd name="connsiteY61" fmla="*/ 4323902 h 6858000"/>
              <a:gd name="connsiteX62" fmla="*/ 9307672 w 12192000"/>
              <a:gd name="connsiteY62" fmla="*/ 4323902 h 6858000"/>
              <a:gd name="connsiteX63" fmla="*/ 9307672 w 12192000"/>
              <a:gd name="connsiteY63" fmla="*/ 6858000 h 6858000"/>
              <a:gd name="connsiteX64" fmla="*/ 0 w 12192000"/>
              <a:gd name="connsiteY6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2192000" h="6858000">
                <a:moveTo>
                  <a:pt x="6315529" y="4323896"/>
                </a:moveTo>
                <a:lnTo>
                  <a:pt x="6295588" y="4367579"/>
                </a:lnTo>
                <a:cubicBezTo>
                  <a:pt x="6278024" y="4397022"/>
                  <a:pt x="6253813" y="4421099"/>
                  <a:pt x="6219229" y="4436818"/>
                </a:cubicBezTo>
                <a:cubicBezTo>
                  <a:pt x="6148079" y="4469666"/>
                  <a:pt x="6116436" y="4572066"/>
                  <a:pt x="6065687" y="4637204"/>
                </a:cubicBezTo>
                <a:cubicBezTo>
                  <a:pt x="5888713" y="4862696"/>
                  <a:pt x="5773979" y="5125824"/>
                  <a:pt x="5727387" y="5460076"/>
                </a:cubicBezTo>
                <a:cubicBezTo>
                  <a:pt x="5714326" y="5552523"/>
                  <a:pt x="5656974" y="5638673"/>
                  <a:pt x="5620972" y="5725836"/>
                </a:cubicBezTo>
                <a:cubicBezTo>
                  <a:pt x="5641553" y="5779043"/>
                  <a:pt x="5738619" y="5631221"/>
                  <a:pt x="5707795" y="5790089"/>
                </a:cubicBezTo>
                <a:cubicBezTo>
                  <a:pt x="5684453" y="5909876"/>
                  <a:pt x="5617437" y="5996827"/>
                  <a:pt x="5554627" y="6078873"/>
                </a:cubicBezTo>
                <a:cubicBezTo>
                  <a:pt x="5482491" y="6172498"/>
                  <a:pt x="5402203" y="6253366"/>
                  <a:pt x="5373489" y="6402408"/>
                </a:cubicBezTo>
                <a:cubicBezTo>
                  <a:pt x="5371924" y="6410357"/>
                  <a:pt x="5276557" y="6577417"/>
                  <a:pt x="5099999" y="6827527"/>
                </a:cubicBezTo>
                <a:lnTo>
                  <a:pt x="5078133" y="6857998"/>
                </a:lnTo>
                <a:lnTo>
                  <a:pt x="9179960" y="6857998"/>
                </a:lnTo>
                <a:lnTo>
                  <a:pt x="9179960" y="4323896"/>
                </a:lnTo>
                <a:close/>
                <a:moveTo>
                  <a:pt x="0" y="0"/>
                </a:moveTo>
                <a:lnTo>
                  <a:pt x="5872711" y="0"/>
                </a:lnTo>
                <a:lnTo>
                  <a:pt x="5885421" y="20207"/>
                </a:lnTo>
                <a:cubicBezTo>
                  <a:pt x="5896481" y="32882"/>
                  <a:pt x="5909484" y="42864"/>
                  <a:pt x="5925300" y="48911"/>
                </a:cubicBezTo>
                <a:cubicBezTo>
                  <a:pt x="5940498" y="54526"/>
                  <a:pt x="5945509" y="75042"/>
                  <a:pt x="5940039" y="101212"/>
                </a:cubicBezTo>
                <a:cubicBezTo>
                  <a:pt x="5921950" y="187894"/>
                  <a:pt x="5936667" y="254951"/>
                  <a:pt x="5969942" y="311282"/>
                </a:cubicBezTo>
                <a:cubicBezTo>
                  <a:pt x="5981709" y="330926"/>
                  <a:pt x="5977292" y="344422"/>
                  <a:pt x="5961238" y="357643"/>
                </a:cubicBezTo>
                <a:cubicBezTo>
                  <a:pt x="5942802" y="372223"/>
                  <a:pt x="5928461" y="393565"/>
                  <a:pt x="5917195" y="420369"/>
                </a:cubicBezTo>
                <a:cubicBezTo>
                  <a:pt x="5898701" y="463685"/>
                  <a:pt x="5889992" y="510050"/>
                  <a:pt x="5882753" y="556832"/>
                </a:cubicBezTo>
                <a:cubicBezTo>
                  <a:pt x="5871511" y="630206"/>
                  <a:pt x="5858246" y="700969"/>
                  <a:pt x="5814490" y="757416"/>
                </a:cubicBezTo>
                <a:cubicBezTo>
                  <a:pt x="5801465" y="774559"/>
                  <a:pt x="5791019" y="796511"/>
                  <a:pt x="5780064" y="817804"/>
                </a:cubicBezTo>
                <a:cubicBezTo>
                  <a:pt x="5783558" y="836359"/>
                  <a:pt x="5792196" y="849005"/>
                  <a:pt x="5808232" y="850533"/>
                </a:cubicBezTo>
                <a:cubicBezTo>
                  <a:pt x="5910296" y="860624"/>
                  <a:pt x="5905771" y="962632"/>
                  <a:pt x="5906473" y="1076571"/>
                </a:cubicBezTo>
                <a:cubicBezTo>
                  <a:pt x="5907545" y="1217584"/>
                  <a:pt x="5849973" y="1296799"/>
                  <a:pt x="5778623" y="1369280"/>
                </a:cubicBezTo>
                <a:cubicBezTo>
                  <a:pt x="5754207" y="1393852"/>
                  <a:pt x="5718605" y="1401742"/>
                  <a:pt x="5710841" y="1462628"/>
                </a:cubicBezTo>
                <a:cubicBezTo>
                  <a:pt x="5753463" y="1508141"/>
                  <a:pt x="5802053" y="1451295"/>
                  <a:pt x="5846774" y="1455933"/>
                </a:cubicBezTo>
                <a:cubicBezTo>
                  <a:pt x="5883727" y="1460129"/>
                  <a:pt x="5943609" y="1438568"/>
                  <a:pt x="5897329" y="1553073"/>
                </a:cubicBezTo>
                <a:cubicBezTo>
                  <a:pt x="5883856" y="1586627"/>
                  <a:pt x="5901366" y="1604100"/>
                  <a:pt x="5919735" y="1602736"/>
                </a:cubicBezTo>
                <a:cubicBezTo>
                  <a:pt x="6068526" y="1589022"/>
                  <a:pt x="6006837" y="1813624"/>
                  <a:pt x="6057874" y="1910648"/>
                </a:cubicBezTo>
                <a:cubicBezTo>
                  <a:pt x="6072264" y="1936644"/>
                  <a:pt x="6059978" y="1992417"/>
                  <a:pt x="6039719" y="2010547"/>
                </a:cubicBezTo>
                <a:cubicBezTo>
                  <a:pt x="5911143" y="2127229"/>
                  <a:pt x="5899692" y="2331836"/>
                  <a:pt x="5841713" y="2520599"/>
                </a:cubicBezTo>
                <a:cubicBezTo>
                  <a:pt x="5912636" y="2572423"/>
                  <a:pt x="5995799" y="2566926"/>
                  <a:pt x="6071734" y="2593468"/>
                </a:cubicBezTo>
                <a:cubicBezTo>
                  <a:pt x="6150607" y="2620843"/>
                  <a:pt x="6151703" y="2655507"/>
                  <a:pt x="6092050" y="2806646"/>
                </a:cubicBezTo>
                <a:cubicBezTo>
                  <a:pt x="6259331" y="2795420"/>
                  <a:pt x="6259331" y="2795420"/>
                  <a:pt x="6215122" y="3021197"/>
                </a:cubicBezTo>
                <a:cubicBezTo>
                  <a:pt x="6259035" y="3016573"/>
                  <a:pt x="6302431" y="3085300"/>
                  <a:pt x="6338100" y="3178087"/>
                </a:cubicBezTo>
                <a:lnTo>
                  <a:pt x="6343927" y="3194685"/>
                </a:lnTo>
                <a:lnTo>
                  <a:pt x="6343850" y="3201174"/>
                </a:lnTo>
                <a:cubicBezTo>
                  <a:pt x="6346866" y="3232770"/>
                  <a:pt x="6355995" y="3253323"/>
                  <a:pt x="6366375" y="3271251"/>
                </a:cubicBezTo>
                <a:lnTo>
                  <a:pt x="6369430" y="3276240"/>
                </a:lnTo>
                <a:lnTo>
                  <a:pt x="6392405" y="3360437"/>
                </a:lnTo>
                <a:lnTo>
                  <a:pt x="6397993" y="3390203"/>
                </a:lnTo>
                <a:lnTo>
                  <a:pt x="6394652" y="3402205"/>
                </a:lnTo>
                <a:cubicBezTo>
                  <a:pt x="6388505" y="3414621"/>
                  <a:pt x="6379344" y="3427747"/>
                  <a:pt x="6366662" y="3442044"/>
                </a:cubicBezTo>
                <a:cubicBezTo>
                  <a:pt x="6239481" y="3584662"/>
                  <a:pt x="6224938" y="3605480"/>
                  <a:pt x="6320915" y="3701547"/>
                </a:cubicBezTo>
                <a:lnTo>
                  <a:pt x="6364618" y="3743844"/>
                </a:lnTo>
                <a:lnTo>
                  <a:pt x="6370409" y="3754454"/>
                </a:lnTo>
                <a:lnTo>
                  <a:pt x="6373773" y="3768237"/>
                </a:lnTo>
                <a:cubicBezTo>
                  <a:pt x="6374277" y="3777528"/>
                  <a:pt x="6374207" y="3788146"/>
                  <a:pt x="6375298" y="3796540"/>
                </a:cubicBezTo>
                <a:cubicBezTo>
                  <a:pt x="6339717" y="3831045"/>
                  <a:pt x="6294642" y="3774365"/>
                  <a:pt x="6253487" y="3856948"/>
                </a:cubicBezTo>
                <a:lnTo>
                  <a:pt x="6385416" y="4014409"/>
                </a:lnTo>
                <a:lnTo>
                  <a:pt x="6374795" y="4038554"/>
                </a:lnTo>
                <a:cubicBezTo>
                  <a:pt x="6363579" y="4073249"/>
                  <a:pt x="6356895" y="4111559"/>
                  <a:pt x="6351015" y="4150489"/>
                </a:cubicBezTo>
                <a:lnTo>
                  <a:pt x="6340821" y="4212706"/>
                </a:lnTo>
                <a:lnTo>
                  <a:pt x="12191999" y="4212706"/>
                </a:lnTo>
                <a:lnTo>
                  <a:pt x="12191999" y="0"/>
                </a:lnTo>
                <a:lnTo>
                  <a:pt x="12192000" y="0"/>
                </a:lnTo>
                <a:lnTo>
                  <a:pt x="12192000" y="6858000"/>
                </a:lnTo>
                <a:lnTo>
                  <a:pt x="12191999" y="6858000"/>
                </a:lnTo>
                <a:lnTo>
                  <a:pt x="12191999" y="4323902"/>
                </a:lnTo>
                <a:lnTo>
                  <a:pt x="9307672" y="4323902"/>
                </a:lnTo>
                <a:lnTo>
                  <a:pt x="9307672" y="6858000"/>
                </a:lnTo>
                <a:lnTo>
                  <a:pt x="0" y="6858000"/>
                </a:lnTo>
                <a:close/>
              </a:path>
            </a:pathLst>
          </a:custGeom>
          <a:solidFill>
            <a:schemeClr val="bg2">
              <a:alpha val="50000"/>
            </a:schemeClr>
          </a:solidFill>
          <a:ln w="32707" cap="flat">
            <a:noFill/>
            <a:prstDash val="solid"/>
            <a:miter/>
          </a:ln>
        </p:spPr>
        <p:txBody>
          <a:bodyPr rtlCol="0" anchor="ctr"/>
          <a:lstStyle/>
          <a:p>
            <a:pPr defTabSz="457200"/>
            <a:endParaRPr lang="en-US">
              <a:solidFill>
                <a:schemeClr val="tx1"/>
              </a:solidFill>
            </a:endParaRPr>
          </a:p>
        </p:txBody>
      </p:sp>
      <p:sp>
        <p:nvSpPr>
          <p:cNvPr id="2" name="Titlu 1">
            <a:extLst>
              <a:ext uri="{FF2B5EF4-FFF2-40B4-BE49-F238E27FC236}">
                <a16:creationId xmlns:a16="http://schemas.microsoft.com/office/drawing/2014/main" id="{CCAAF1F5-2072-99C8-0171-9D9963DDEFE4}"/>
              </a:ext>
            </a:extLst>
          </p:cNvPr>
          <p:cNvSpPr>
            <a:spLocks noGrp="1"/>
          </p:cNvSpPr>
          <p:nvPr>
            <p:ph type="title"/>
          </p:nvPr>
        </p:nvSpPr>
        <p:spPr>
          <a:xfrm>
            <a:off x="764005" y="395313"/>
            <a:ext cx="4347949" cy="1016498"/>
          </a:xfrm>
        </p:spPr>
        <p:txBody>
          <a:bodyPr anchor="b">
            <a:normAutofit/>
          </a:bodyPr>
          <a:lstStyle/>
          <a:p>
            <a:r>
              <a:rPr lang="ro-RO" dirty="0"/>
              <a:t>Modele</a:t>
            </a:r>
            <a:endParaRPr lang="en-US" dirty="0"/>
          </a:p>
        </p:txBody>
      </p:sp>
      <p:sp>
        <p:nvSpPr>
          <p:cNvPr id="3" name="Substituent conținut 2">
            <a:extLst>
              <a:ext uri="{FF2B5EF4-FFF2-40B4-BE49-F238E27FC236}">
                <a16:creationId xmlns:a16="http://schemas.microsoft.com/office/drawing/2014/main" id="{4A38F23D-45D6-3646-D7B5-E2A58995DD1D}"/>
              </a:ext>
            </a:extLst>
          </p:cNvPr>
          <p:cNvSpPr>
            <a:spLocks noGrp="1"/>
          </p:cNvSpPr>
          <p:nvPr>
            <p:ph idx="1"/>
          </p:nvPr>
        </p:nvSpPr>
        <p:spPr>
          <a:xfrm>
            <a:off x="487278" y="1756611"/>
            <a:ext cx="4755656" cy="4588795"/>
          </a:xfrm>
        </p:spPr>
        <p:txBody>
          <a:bodyPr>
            <a:normAutofit/>
          </a:bodyPr>
          <a:lstStyle/>
          <a:p>
            <a:pPr marL="0" indent="0">
              <a:buNone/>
            </a:pPr>
            <a:r>
              <a:rPr lang="ro-RO" sz="1600" dirty="0">
                <a:effectLst/>
                <a:latin typeface="Times New Roman" panose="02020603050405020304" pitchFamily="18" charset="0"/>
                <a:ea typeface="Calibri" panose="020F0502020204030204" pitchFamily="34" charset="0"/>
              </a:rPr>
              <a:t>Am împărțit baza de date în două subseturi folosind operatorul Split Data, alocând 70% pentru antrenament și 30% pentru testare, pentru a evalua corect performanța modelelor de învățare automată. Cele</a:t>
            </a:r>
            <a:r>
              <a:rPr lang="ro-RO" sz="1600" dirty="0">
                <a:latin typeface="Times New Roman" panose="02020603050405020304" pitchFamily="18" charset="0"/>
                <a:ea typeface="Calibri" panose="020F0502020204030204" pitchFamily="34" charset="0"/>
              </a:rPr>
              <a:t> </a:t>
            </a:r>
            <a:r>
              <a:rPr lang="ro-RO" sz="1600" dirty="0">
                <a:effectLst/>
                <a:latin typeface="Times New Roman" panose="02020603050405020304" pitchFamily="18" charset="0"/>
                <a:ea typeface="Calibri" panose="020F0502020204030204" pitchFamily="34" charset="0"/>
              </a:rPr>
              <a:t>trei modele de învățare automată: </a:t>
            </a:r>
            <a:r>
              <a:rPr lang="ro-RO" sz="1600" dirty="0" err="1">
                <a:latin typeface="Times New Roman" panose="02020603050405020304" pitchFamily="18" charset="0"/>
                <a:ea typeface="Calibri" panose="020F0502020204030204" pitchFamily="34" charset="0"/>
              </a:rPr>
              <a:t>d</a:t>
            </a:r>
            <a:r>
              <a:rPr lang="ro-RO" sz="1600" dirty="0" err="1">
                <a:effectLst/>
                <a:latin typeface="Times New Roman" panose="02020603050405020304" pitchFamily="18" charset="0"/>
                <a:ea typeface="Calibri" panose="020F0502020204030204" pitchFamily="34" charset="0"/>
              </a:rPr>
              <a:t>ecision</a:t>
            </a:r>
            <a:r>
              <a:rPr lang="ro-RO" sz="1600" dirty="0">
                <a:effectLst/>
                <a:latin typeface="Times New Roman" panose="02020603050405020304" pitchFamily="18" charset="0"/>
                <a:ea typeface="Calibri" panose="020F0502020204030204" pitchFamily="34" charset="0"/>
              </a:rPr>
              <a:t> </a:t>
            </a:r>
            <a:r>
              <a:rPr lang="ro-RO" sz="1600" dirty="0" err="1">
                <a:effectLst/>
                <a:latin typeface="Times New Roman" panose="02020603050405020304" pitchFamily="18" charset="0"/>
                <a:ea typeface="Calibri" panose="020F0502020204030204" pitchFamily="34" charset="0"/>
              </a:rPr>
              <a:t>tree</a:t>
            </a:r>
            <a:r>
              <a:rPr lang="ro-RO" sz="1600" dirty="0">
                <a:effectLst/>
                <a:latin typeface="Times New Roman" panose="02020603050405020304" pitchFamily="18" charset="0"/>
                <a:ea typeface="Calibri" panose="020F0502020204030204" pitchFamily="34" charset="0"/>
              </a:rPr>
              <a:t>, </a:t>
            </a:r>
            <a:r>
              <a:rPr lang="ro-RO" sz="1600" dirty="0" err="1">
                <a:effectLst/>
                <a:latin typeface="Times New Roman" panose="02020603050405020304" pitchFamily="18" charset="0"/>
                <a:ea typeface="Calibri" panose="020F0502020204030204" pitchFamily="34" charset="0"/>
              </a:rPr>
              <a:t>random</a:t>
            </a:r>
            <a:r>
              <a:rPr lang="ro-RO" sz="1600" dirty="0">
                <a:effectLst/>
                <a:latin typeface="Times New Roman" panose="02020603050405020304" pitchFamily="18" charset="0"/>
                <a:ea typeface="Calibri" panose="020F0502020204030204" pitchFamily="34" charset="0"/>
              </a:rPr>
              <a:t> </a:t>
            </a:r>
            <a:r>
              <a:rPr lang="ro-RO" sz="1600" dirty="0" err="1">
                <a:effectLst/>
                <a:latin typeface="Times New Roman" panose="02020603050405020304" pitchFamily="18" charset="0"/>
                <a:ea typeface="Calibri" panose="020F0502020204030204" pitchFamily="34" charset="0"/>
              </a:rPr>
              <a:t>forest</a:t>
            </a:r>
            <a:r>
              <a:rPr lang="ro-RO" sz="1600" dirty="0">
                <a:effectLst/>
                <a:latin typeface="Times New Roman" panose="02020603050405020304" pitchFamily="18" charset="0"/>
                <a:ea typeface="Calibri" panose="020F0502020204030204" pitchFamily="34" charset="0"/>
              </a:rPr>
              <a:t> și gradient </a:t>
            </a:r>
            <a:r>
              <a:rPr lang="ro-RO" sz="1600" dirty="0" err="1">
                <a:effectLst/>
                <a:latin typeface="Times New Roman" panose="02020603050405020304" pitchFamily="18" charset="0"/>
                <a:ea typeface="Calibri" panose="020F0502020204030204" pitchFamily="34" charset="0"/>
              </a:rPr>
              <a:t>boosted</a:t>
            </a:r>
            <a:r>
              <a:rPr lang="ro-RO" sz="1600" dirty="0">
                <a:effectLst/>
                <a:latin typeface="Times New Roman" panose="02020603050405020304" pitchFamily="18" charset="0"/>
                <a:ea typeface="Calibri" panose="020F0502020204030204" pitchFamily="34" charset="0"/>
              </a:rPr>
              <a:t> </a:t>
            </a:r>
            <a:r>
              <a:rPr lang="ro-RO" sz="1600" dirty="0" err="1">
                <a:effectLst/>
                <a:latin typeface="Times New Roman" panose="02020603050405020304" pitchFamily="18" charset="0"/>
                <a:ea typeface="Calibri" panose="020F0502020204030204" pitchFamily="34" charset="0"/>
              </a:rPr>
              <a:t>trees</a:t>
            </a:r>
            <a:r>
              <a:rPr lang="ro-RO" sz="1600" dirty="0">
                <a:effectLst/>
                <a:latin typeface="Times New Roman" panose="02020603050405020304" pitchFamily="18" charset="0"/>
                <a:ea typeface="Calibri" panose="020F0502020204030204" pitchFamily="34" charset="0"/>
              </a:rPr>
              <a:t>.</a:t>
            </a:r>
          </a:p>
          <a:p>
            <a:pPr lvl="1"/>
            <a:r>
              <a:rPr lang="ro-RO" sz="1600" dirty="0">
                <a:effectLst/>
                <a:latin typeface="Times New Roman" panose="02020603050405020304" pitchFamily="18" charset="0"/>
                <a:ea typeface="Calibri" panose="020F0502020204030204" pitchFamily="34" charset="0"/>
              </a:rPr>
              <a:t>Acuratețea modelului </a:t>
            </a:r>
            <a:r>
              <a:rPr lang="ro-RO" sz="1600" dirty="0" err="1">
                <a:effectLst/>
                <a:latin typeface="Times New Roman" panose="02020603050405020304" pitchFamily="18" charset="0"/>
                <a:ea typeface="Calibri" panose="020F0502020204030204" pitchFamily="34" charset="0"/>
              </a:rPr>
              <a:t>Decision</a:t>
            </a:r>
            <a:r>
              <a:rPr lang="ro-RO" sz="1600" dirty="0">
                <a:effectLst/>
                <a:latin typeface="Times New Roman" panose="02020603050405020304" pitchFamily="18" charset="0"/>
                <a:ea typeface="Calibri" panose="020F0502020204030204" pitchFamily="34" charset="0"/>
              </a:rPr>
              <a:t> </a:t>
            </a:r>
            <a:r>
              <a:rPr lang="ro-RO" sz="1600" dirty="0" err="1">
                <a:effectLst/>
                <a:latin typeface="Times New Roman" panose="02020603050405020304" pitchFamily="18" charset="0"/>
                <a:ea typeface="Calibri" panose="020F0502020204030204" pitchFamily="34" charset="0"/>
              </a:rPr>
              <a:t>Tree</a:t>
            </a:r>
            <a:r>
              <a:rPr lang="ro-RO" sz="1600" dirty="0">
                <a:effectLst/>
                <a:latin typeface="Times New Roman" panose="02020603050405020304" pitchFamily="18" charset="0"/>
                <a:ea typeface="Calibri" panose="020F0502020204030204" pitchFamily="34" charset="0"/>
              </a:rPr>
              <a:t> este de 85,35%. </a:t>
            </a:r>
            <a:endParaRPr lang="ro-RO" sz="1600" dirty="0">
              <a:latin typeface="Times New Roman" panose="02020603050405020304" pitchFamily="18" charset="0"/>
              <a:ea typeface="Calibri" panose="020F0502020204030204" pitchFamily="34" charset="0"/>
            </a:endParaRPr>
          </a:p>
          <a:p>
            <a:pPr lvl="1"/>
            <a:r>
              <a:rPr lang="ro-RO" sz="1600" dirty="0">
                <a:effectLst/>
                <a:latin typeface="Times New Roman" panose="02020603050405020304" pitchFamily="18" charset="0"/>
                <a:ea typeface="Calibri" panose="020F0502020204030204" pitchFamily="34" charset="0"/>
              </a:rPr>
              <a:t>Acuratețea modelului </a:t>
            </a:r>
            <a:r>
              <a:rPr lang="ro-RO" sz="1600" dirty="0" err="1">
                <a:effectLst/>
                <a:latin typeface="Times New Roman" panose="02020603050405020304" pitchFamily="18" charset="0"/>
                <a:ea typeface="Calibri" panose="020F0502020204030204" pitchFamily="34" charset="0"/>
              </a:rPr>
              <a:t>Random</a:t>
            </a:r>
            <a:r>
              <a:rPr lang="ro-RO" sz="1600" dirty="0">
                <a:effectLst/>
                <a:latin typeface="Times New Roman" panose="02020603050405020304" pitchFamily="18" charset="0"/>
                <a:ea typeface="Calibri" panose="020F0502020204030204" pitchFamily="34" charset="0"/>
              </a:rPr>
              <a:t> </a:t>
            </a:r>
            <a:r>
              <a:rPr lang="ro-RO" sz="1600" dirty="0" err="1">
                <a:effectLst/>
                <a:latin typeface="Times New Roman" panose="02020603050405020304" pitchFamily="18" charset="0"/>
                <a:ea typeface="Calibri" panose="020F0502020204030204" pitchFamily="34" charset="0"/>
              </a:rPr>
              <a:t>forest</a:t>
            </a:r>
            <a:r>
              <a:rPr lang="ro-RO" sz="1600" dirty="0">
                <a:effectLst/>
                <a:latin typeface="Times New Roman" panose="02020603050405020304" pitchFamily="18" charset="0"/>
                <a:ea typeface="Calibri" panose="020F0502020204030204" pitchFamily="34" charset="0"/>
              </a:rPr>
              <a:t> este de 27,54%.</a:t>
            </a:r>
          </a:p>
          <a:p>
            <a:pPr lvl="1"/>
            <a:r>
              <a:rPr lang="ro-RO" sz="1600" dirty="0">
                <a:effectLst/>
                <a:latin typeface="Times New Roman" panose="02020603050405020304" pitchFamily="18" charset="0"/>
                <a:ea typeface="Calibri" panose="020F0502020204030204" pitchFamily="34" charset="0"/>
              </a:rPr>
              <a:t>Acuratețea modelului Gradient </a:t>
            </a:r>
            <a:r>
              <a:rPr lang="ro-RO" sz="1600" dirty="0" err="1">
                <a:effectLst/>
                <a:latin typeface="Times New Roman" panose="02020603050405020304" pitchFamily="18" charset="0"/>
                <a:ea typeface="Calibri" panose="020F0502020204030204" pitchFamily="34" charset="0"/>
              </a:rPr>
              <a:t>boosted</a:t>
            </a:r>
            <a:r>
              <a:rPr lang="ro-RO" sz="1600" dirty="0">
                <a:effectLst/>
                <a:latin typeface="Times New Roman" panose="02020603050405020304" pitchFamily="18" charset="0"/>
                <a:ea typeface="Calibri" panose="020F0502020204030204" pitchFamily="34" charset="0"/>
              </a:rPr>
              <a:t> </a:t>
            </a:r>
            <a:r>
              <a:rPr lang="ro-RO" sz="1600" dirty="0" err="1">
                <a:effectLst/>
                <a:latin typeface="Times New Roman" panose="02020603050405020304" pitchFamily="18" charset="0"/>
                <a:ea typeface="Calibri" panose="020F0502020204030204" pitchFamily="34" charset="0"/>
              </a:rPr>
              <a:t>trees</a:t>
            </a:r>
            <a:r>
              <a:rPr lang="ro-RO" sz="1600" dirty="0">
                <a:effectLst/>
                <a:latin typeface="Times New Roman" panose="02020603050405020304" pitchFamily="18" charset="0"/>
                <a:ea typeface="Calibri" panose="020F0502020204030204" pitchFamily="34" charset="0"/>
              </a:rPr>
              <a:t> este de 27,22%.</a:t>
            </a:r>
            <a:endParaRPr lang="ro-RO" sz="1600" dirty="0">
              <a:latin typeface="Times New Roman" panose="02020603050405020304" pitchFamily="18" charset="0"/>
              <a:ea typeface="Calibri" panose="020F0502020204030204" pitchFamily="34" charset="0"/>
            </a:endParaRPr>
          </a:p>
          <a:p>
            <a:pPr marL="0" indent="0">
              <a:buNone/>
            </a:pPr>
            <a:r>
              <a:rPr lang="ro-RO" sz="1600" dirty="0">
                <a:effectLst/>
                <a:latin typeface="Times New Roman" panose="02020603050405020304" pitchFamily="18" charset="0"/>
                <a:ea typeface="Calibri" panose="020F0502020204030204" pitchFamily="34" charset="0"/>
                <a:cs typeface="Times New Roman" panose="02020603050405020304" pitchFamily="18" charset="0"/>
              </a:rPr>
              <a:t>Pe baza rezultatelor obținute, reiese faptul că cel mai bun model de învățare pentru problema noastră este </a:t>
            </a:r>
            <a:r>
              <a:rPr lang="ro-RO" sz="1600" dirty="0" err="1">
                <a:effectLst/>
                <a:latin typeface="Times New Roman" panose="02020603050405020304" pitchFamily="18" charset="0"/>
                <a:ea typeface="Calibri" panose="020F0502020204030204" pitchFamily="34" charset="0"/>
                <a:cs typeface="Times New Roman" panose="02020603050405020304" pitchFamily="18" charset="0"/>
              </a:rPr>
              <a:t>Decision</a:t>
            </a:r>
            <a:r>
              <a:rPr lang="ro-RO"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600" dirty="0" err="1">
                <a:effectLst/>
                <a:latin typeface="Times New Roman" panose="02020603050405020304" pitchFamily="18" charset="0"/>
                <a:ea typeface="Calibri" panose="020F0502020204030204" pitchFamily="34" charset="0"/>
                <a:cs typeface="Times New Roman" panose="02020603050405020304" pitchFamily="18" charset="0"/>
              </a:rPr>
              <a:t>Tree</a:t>
            </a:r>
            <a:r>
              <a:rPr lang="ro-RO" sz="1600" dirty="0">
                <a:effectLst/>
                <a:latin typeface="Times New Roman" panose="02020603050405020304" pitchFamily="18" charset="0"/>
                <a:ea typeface="Calibri" panose="020F0502020204030204" pitchFamily="34" charset="0"/>
                <a:cs typeface="Times New Roman" panose="02020603050405020304" pitchFamily="18" charset="0"/>
              </a:rPr>
              <a:t> având acuratețea de 85,35%.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600" dirty="0"/>
          </a:p>
        </p:txBody>
      </p:sp>
      <p:pic>
        <p:nvPicPr>
          <p:cNvPr id="6" name="Imagine 5" descr="O imagine care conține text, captură de ecran, software, număr&#10;&#10;Descriere generată automat">
            <a:extLst>
              <a:ext uri="{FF2B5EF4-FFF2-40B4-BE49-F238E27FC236}">
                <a16:creationId xmlns:a16="http://schemas.microsoft.com/office/drawing/2014/main" id="{D5DE4FE3-0ADD-D3C0-FA8E-645FC2D589E8}"/>
              </a:ext>
            </a:extLst>
          </p:cNvPr>
          <p:cNvPicPr>
            <a:picLocks noChangeAspect="1"/>
          </p:cNvPicPr>
          <p:nvPr/>
        </p:nvPicPr>
        <p:blipFill rotWithShape="1">
          <a:blip r:embed="rId2"/>
          <a:srcRect l="36465" t="19066" r="1805" b="19743"/>
          <a:stretch/>
        </p:blipFill>
        <p:spPr bwMode="auto">
          <a:xfrm>
            <a:off x="9294395" y="4936379"/>
            <a:ext cx="2897605" cy="1921621"/>
          </a:xfrm>
          <a:prstGeom prst="rect">
            <a:avLst/>
          </a:prstGeom>
          <a:extLst>
            <a:ext uri="{53640926-AAD7-44D8-BBD7-CCE9431645EC}">
              <a14:shadowObscured xmlns:a14="http://schemas.microsoft.com/office/drawing/2010/main"/>
            </a:ext>
          </a:extLst>
        </p:spPr>
      </p:pic>
      <p:pic>
        <p:nvPicPr>
          <p:cNvPr id="5" name="Imagine 4" descr="O imagine care conține text, captură de ecran, software, număr&#10;&#10;Descriere generată automat">
            <a:extLst>
              <a:ext uri="{FF2B5EF4-FFF2-40B4-BE49-F238E27FC236}">
                <a16:creationId xmlns:a16="http://schemas.microsoft.com/office/drawing/2014/main" id="{89E01152-4467-E77D-AFCF-1C1195F2BF36}"/>
              </a:ext>
            </a:extLst>
          </p:cNvPr>
          <p:cNvPicPr>
            <a:picLocks noChangeAspect="1"/>
          </p:cNvPicPr>
          <p:nvPr/>
        </p:nvPicPr>
        <p:blipFill rotWithShape="1">
          <a:blip r:embed="rId3"/>
          <a:srcRect l="36463" t="18781" r="1809" b="18325"/>
          <a:stretch/>
        </p:blipFill>
        <p:spPr bwMode="auto">
          <a:xfrm>
            <a:off x="5927557" y="4935777"/>
            <a:ext cx="3018541" cy="1922223"/>
          </a:xfrm>
          <a:prstGeom prst="rect">
            <a:avLst/>
          </a:prstGeom>
          <a:extLst>
            <a:ext uri="{53640926-AAD7-44D8-BBD7-CCE9431645EC}">
              <a14:shadowObscured xmlns:a14="http://schemas.microsoft.com/office/drawing/2010/main"/>
            </a:ext>
          </a:extLst>
        </p:spPr>
      </p:pic>
      <p:pic>
        <p:nvPicPr>
          <p:cNvPr id="4" name="Imagine 3" descr="O imagine care conține text, captură de ecran, software, Pictogramă computer&#10;&#10;Descriere generată automat">
            <a:extLst>
              <a:ext uri="{FF2B5EF4-FFF2-40B4-BE49-F238E27FC236}">
                <a16:creationId xmlns:a16="http://schemas.microsoft.com/office/drawing/2014/main" id="{FD07B93A-0FC9-2464-B3AF-C2BB304E4602}"/>
              </a:ext>
            </a:extLst>
          </p:cNvPr>
          <p:cNvPicPr>
            <a:picLocks noChangeAspect="1"/>
          </p:cNvPicPr>
          <p:nvPr/>
        </p:nvPicPr>
        <p:blipFill rotWithShape="1">
          <a:blip r:embed="rId4"/>
          <a:srcRect l="36283" t="19207" r="2083" b="20454"/>
          <a:stretch/>
        </p:blipFill>
        <p:spPr bwMode="auto">
          <a:xfrm>
            <a:off x="6785398" y="579979"/>
            <a:ext cx="4995658" cy="3056681"/>
          </a:xfrm>
          <a:prstGeom prst="rect">
            <a:avLst/>
          </a:prstGeom>
          <a:extLst>
            <a:ext uri="{53640926-AAD7-44D8-BBD7-CCE9431645EC}">
              <a14:shadowObscured xmlns:a14="http://schemas.microsoft.com/office/drawing/2010/main"/>
            </a:ext>
          </a:extLst>
        </p:spPr>
      </p:pic>
      <p:sp>
        <p:nvSpPr>
          <p:cNvPr id="7" name="CasetăText 6">
            <a:extLst>
              <a:ext uri="{FF2B5EF4-FFF2-40B4-BE49-F238E27FC236}">
                <a16:creationId xmlns:a16="http://schemas.microsoft.com/office/drawing/2014/main" id="{2A4E4C01-B70C-797D-D6D7-76CB681D405B}"/>
              </a:ext>
            </a:extLst>
          </p:cNvPr>
          <p:cNvSpPr txBox="1"/>
          <p:nvPr/>
        </p:nvSpPr>
        <p:spPr>
          <a:xfrm>
            <a:off x="6519536" y="4566445"/>
            <a:ext cx="1834581" cy="369332"/>
          </a:xfrm>
          <a:prstGeom prst="rect">
            <a:avLst/>
          </a:prstGeom>
          <a:noFill/>
        </p:spPr>
        <p:txBody>
          <a:bodyPr wrap="square" rtlCol="0">
            <a:spAutoFit/>
          </a:bodyPr>
          <a:lstStyle/>
          <a:p>
            <a:r>
              <a:rPr lang="ro-RO" dirty="0" err="1"/>
              <a:t>Random</a:t>
            </a:r>
            <a:r>
              <a:rPr lang="ro-RO" dirty="0"/>
              <a:t> </a:t>
            </a:r>
            <a:r>
              <a:rPr lang="ro-RO" dirty="0" err="1"/>
              <a:t>forest</a:t>
            </a:r>
            <a:endParaRPr lang="en-US" dirty="0"/>
          </a:p>
        </p:txBody>
      </p:sp>
      <p:sp>
        <p:nvSpPr>
          <p:cNvPr id="9" name="CasetăText 8">
            <a:extLst>
              <a:ext uri="{FF2B5EF4-FFF2-40B4-BE49-F238E27FC236}">
                <a16:creationId xmlns:a16="http://schemas.microsoft.com/office/drawing/2014/main" id="{B9447333-1DD1-FF16-8420-1B03C8F91F2E}"/>
              </a:ext>
            </a:extLst>
          </p:cNvPr>
          <p:cNvSpPr txBox="1"/>
          <p:nvPr/>
        </p:nvSpPr>
        <p:spPr>
          <a:xfrm>
            <a:off x="9415191" y="4482370"/>
            <a:ext cx="2841341" cy="369332"/>
          </a:xfrm>
          <a:prstGeom prst="rect">
            <a:avLst/>
          </a:prstGeom>
          <a:noFill/>
        </p:spPr>
        <p:txBody>
          <a:bodyPr wrap="square">
            <a:spAutoFit/>
          </a:bodyPr>
          <a:lstStyle/>
          <a:p>
            <a:r>
              <a:rPr lang="ro-RO" dirty="0"/>
              <a:t>Gradient </a:t>
            </a:r>
            <a:r>
              <a:rPr lang="ro-RO" dirty="0" err="1"/>
              <a:t>boosted</a:t>
            </a:r>
            <a:r>
              <a:rPr lang="ro-RO" dirty="0"/>
              <a:t> </a:t>
            </a:r>
            <a:r>
              <a:rPr lang="ro-RO" dirty="0" err="1"/>
              <a:t>trees</a:t>
            </a:r>
            <a:endParaRPr lang="en-US" dirty="0"/>
          </a:p>
        </p:txBody>
      </p:sp>
      <p:sp>
        <p:nvSpPr>
          <p:cNvPr id="12" name="CasetăText 11">
            <a:extLst>
              <a:ext uri="{FF2B5EF4-FFF2-40B4-BE49-F238E27FC236}">
                <a16:creationId xmlns:a16="http://schemas.microsoft.com/office/drawing/2014/main" id="{16FBDFAC-F7D7-A6C1-836B-A6D7D7177303}"/>
              </a:ext>
            </a:extLst>
          </p:cNvPr>
          <p:cNvSpPr txBox="1"/>
          <p:nvPr/>
        </p:nvSpPr>
        <p:spPr>
          <a:xfrm>
            <a:off x="8477752" y="210647"/>
            <a:ext cx="2116054" cy="369332"/>
          </a:xfrm>
          <a:prstGeom prst="rect">
            <a:avLst/>
          </a:prstGeom>
          <a:noFill/>
        </p:spPr>
        <p:txBody>
          <a:bodyPr wrap="square">
            <a:spAutoFit/>
          </a:bodyPr>
          <a:lstStyle/>
          <a:p>
            <a:r>
              <a:rPr lang="ro-RO" dirty="0" err="1"/>
              <a:t>Decision</a:t>
            </a:r>
            <a:r>
              <a:rPr lang="ro-RO" dirty="0"/>
              <a:t> </a:t>
            </a:r>
            <a:r>
              <a:rPr lang="ro-RO" dirty="0" err="1"/>
              <a:t>tree</a:t>
            </a:r>
            <a:endParaRPr lang="en-US" dirty="0"/>
          </a:p>
        </p:txBody>
      </p:sp>
    </p:spTree>
    <p:extLst>
      <p:ext uri="{BB962C8B-B14F-4D97-AF65-F5344CB8AC3E}">
        <p14:creationId xmlns:p14="http://schemas.microsoft.com/office/powerpoint/2010/main" val="283467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6"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7"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u 1">
            <a:extLst>
              <a:ext uri="{FF2B5EF4-FFF2-40B4-BE49-F238E27FC236}">
                <a16:creationId xmlns:a16="http://schemas.microsoft.com/office/drawing/2014/main" id="{6BB7E94C-0C32-9AEB-224F-40C7B7A038E7}"/>
              </a:ext>
            </a:extLst>
          </p:cNvPr>
          <p:cNvSpPr>
            <a:spLocks noGrp="1"/>
          </p:cNvSpPr>
          <p:nvPr>
            <p:ph type="title"/>
          </p:nvPr>
        </p:nvSpPr>
        <p:spPr>
          <a:xfrm>
            <a:off x="640080" y="1243013"/>
            <a:ext cx="3855720" cy="4371974"/>
          </a:xfrm>
        </p:spPr>
        <p:txBody>
          <a:bodyPr>
            <a:normAutofit/>
          </a:bodyPr>
          <a:lstStyle/>
          <a:p>
            <a:r>
              <a:rPr lang="ro-RO" sz="3600" dirty="0">
                <a:solidFill>
                  <a:schemeClr val="tx2"/>
                </a:solidFill>
              </a:rPr>
              <a:t>Concluzii</a:t>
            </a:r>
            <a:endParaRPr lang="en-US" sz="3600" dirty="0">
              <a:solidFill>
                <a:schemeClr val="tx2"/>
              </a:solidFill>
            </a:endParaRPr>
          </a:p>
        </p:txBody>
      </p:sp>
      <p:sp>
        <p:nvSpPr>
          <p:cNvPr id="3" name="Substituent conținut 2">
            <a:extLst>
              <a:ext uri="{FF2B5EF4-FFF2-40B4-BE49-F238E27FC236}">
                <a16:creationId xmlns:a16="http://schemas.microsoft.com/office/drawing/2014/main" id="{15E81BAA-279A-E3E9-D3C7-B26AECA56D7D}"/>
              </a:ext>
            </a:extLst>
          </p:cNvPr>
          <p:cNvSpPr>
            <a:spLocks noGrp="1"/>
          </p:cNvSpPr>
          <p:nvPr>
            <p:ph idx="1"/>
          </p:nvPr>
        </p:nvSpPr>
        <p:spPr>
          <a:xfrm>
            <a:off x="5267603" y="375306"/>
            <a:ext cx="6228089" cy="6107388"/>
          </a:xfrm>
        </p:spPr>
        <p:txBody>
          <a:bodyPr anchor="ctr">
            <a:normAutofit/>
          </a:bodyPr>
          <a:lstStyle/>
          <a:p>
            <a:r>
              <a:rPr lang="ro-RO" sz="1800" dirty="0">
                <a:effectLst/>
                <a:latin typeface="Times New Roman" panose="02020603050405020304" pitchFamily="18" charset="0"/>
                <a:ea typeface="Calibri" panose="020F0502020204030204" pitchFamily="34" charset="0"/>
              </a:rPr>
              <a:t>Prin analiza bazei de date "Sănătatea somnului și stilul de viață," am observat corelații semnificative între diverse aspecte ale sănătății și calității somnului. Printre acestea, se evidențiază relațiile dintre calitatea somnului și nivelul de stres, durata somnului și nivelul de activitate fizică, precum și între durata somnului și calitatea acestuia. Persoanele cu niveluri ridicate de stres întâmpină adesea dificultăți în adormire și pot suferi de somn fragmentat sau insomnie. Durata somnului este asociată pozitiv cu calitatea acestuia, sugerând că un somn adecvat poate îmbunătăți calitatea somnului. De asemenea, nivelul de activitate fizică este un factor important, cu o corelație pozitivă între numărul de pași zilnici și calitatea somnului, indicând că activitatea fizică regulată contribuie la un somn mai odihnitor.</a:t>
            </a:r>
          </a:p>
          <a:p>
            <a:r>
              <a:rPr lang="ro-RO" sz="1800" dirty="0">
                <a:effectLst/>
                <a:latin typeface="Times New Roman" panose="02020603050405020304" pitchFamily="18" charset="0"/>
                <a:ea typeface="Calibri" panose="020F0502020204030204" pitchFamily="34" charset="0"/>
              </a:rPr>
              <a:t>Rezultatele obținute au evidențiat </a:t>
            </a:r>
            <a:r>
              <a:rPr lang="ro-RO" sz="1800">
                <a:effectLst/>
                <a:latin typeface="Times New Roman" panose="02020603050405020304" pitchFamily="18" charset="0"/>
                <a:ea typeface="Calibri" panose="020F0502020204030204" pitchFamily="34" charset="0"/>
              </a:rPr>
              <a:t>importanța gestionării </a:t>
            </a:r>
            <a:r>
              <a:rPr lang="ro-RO" sz="1800" dirty="0">
                <a:effectLst/>
                <a:latin typeface="Times New Roman" panose="02020603050405020304" pitchFamily="18" charset="0"/>
                <a:ea typeface="Calibri" panose="020F0502020204030204" pitchFamily="34" charset="0"/>
              </a:rPr>
              <a:t>stresului, menținerii unei activități fizice regulate și asigurării unui somn adecvat pentru promovarea unei sănătăți optime. </a:t>
            </a:r>
            <a:br>
              <a:rPr lang="ro-RO" sz="1800" dirty="0">
                <a:effectLst/>
                <a:latin typeface="Calibri" panose="020F0502020204030204" pitchFamily="34" charset="0"/>
                <a:ea typeface="Calibri" panose="020F0502020204030204" pitchFamily="34" charset="0"/>
                <a:cs typeface="Times New Roman" panose="02020603050405020304" pitchFamily="18" charset="0"/>
              </a:rPr>
            </a:br>
            <a:endParaRPr lang="ro-RO" sz="18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4271706013"/>
      </p:ext>
    </p:extLst>
  </p:cSld>
  <p:clrMapOvr>
    <a:masterClrMapping/>
  </p:clrMapOvr>
</p:sld>
</file>

<file path=ppt/theme/theme1.xml><?xml version="1.0" encoding="utf-8"?>
<a:theme xmlns:a="http://schemas.openxmlformats.org/drawingml/2006/main" name="Temă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ă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111</TotalTime>
  <Words>938</Words>
  <Application>Microsoft Office PowerPoint</Application>
  <PresentationFormat>Ecran lat</PresentationFormat>
  <Paragraphs>28</Paragraphs>
  <Slides>6</Slides>
  <Notes>2</Notes>
  <HiddenSlides>0</HiddenSlides>
  <MMClips>0</MMClips>
  <ScaleCrop>false</ScaleCrop>
  <HeadingPairs>
    <vt:vector size="6" baseType="variant">
      <vt:variant>
        <vt:lpstr>Fonturi utilizate</vt:lpstr>
      </vt:variant>
      <vt:variant>
        <vt:i4>6</vt:i4>
      </vt:variant>
      <vt:variant>
        <vt:lpstr>Temă</vt:lpstr>
      </vt:variant>
      <vt:variant>
        <vt:i4>1</vt:i4>
      </vt:variant>
      <vt:variant>
        <vt:lpstr>Titluri diapozitive</vt:lpstr>
      </vt:variant>
      <vt:variant>
        <vt:i4>6</vt:i4>
      </vt:variant>
    </vt:vector>
  </HeadingPairs>
  <TitlesOfParts>
    <vt:vector size="13" baseType="lpstr">
      <vt:lpstr>Aptos</vt:lpstr>
      <vt:lpstr>Aptos Display</vt:lpstr>
      <vt:lpstr>Arial</vt:lpstr>
      <vt:lpstr>Calibri</vt:lpstr>
      <vt:lpstr>Calibri Light</vt:lpstr>
      <vt:lpstr>Times New Roman</vt:lpstr>
      <vt:lpstr>Temă Office</vt:lpstr>
      <vt:lpstr>Sănătatea somnului și stilul de viață</vt:lpstr>
      <vt:lpstr>Prezentare PowerPoint</vt:lpstr>
      <vt:lpstr>Baza de date</vt:lpstr>
      <vt:lpstr>Prelucrarea datelor</vt:lpstr>
      <vt:lpstr>Modele</vt:lpstr>
      <vt:lpstr>Concluzii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Sănătatea somnului și stilul de viață</dc:title>
  <dc:creator>Ioana Gabriela Tomoiaga</dc:creator>
  <cp:lastModifiedBy>Ioana Gabriela Tomoiaga</cp:lastModifiedBy>
  <cp:revision>5</cp:revision>
  <dcterms:created xsi:type="dcterms:W3CDTF">2024-05-30T14:33:25Z</dcterms:created>
  <dcterms:modified xsi:type="dcterms:W3CDTF">2024-05-30T18:52:26Z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b58b62f-6f94-46bd-8089-18e64b0a9abb_Enabled">
    <vt:lpwstr>true</vt:lpwstr>
  </property>
  <property fmtid="{D5CDD505-2E9C-101B-9397-08002B2CF9AE}" pid="3" name="MSIP_Label_5b58b62f-6f94-46bd-8089-18e64b0a9abb_SetDate">
    <vt:lpwstr>2024-05-30T17:01:06Z</vt:lpwstr>
  </property>
  <property fmtid="{D5CDD505-2E9C-101B-9397-08002B2CF9AE}" pid="4" name="MSIP_Label_5b58b62f-6f94-46bd-8089-18e64b0a9abb_Method">
    <vt:lpwstr>Standard</vt:lpwstr>
  </property>
  <property fmtid="{D5CDD505-2E9C-101B-9397-08002B2CF9AE}" pid="5" name="MSIP_Label_5b58b62f-6f94-46bd-8089-18e64b0a9abb_Name">
    <vt:lpwstr>defa4170-0d19-0005-0004-bc88714345d2</vt:lpwstr>
  </property>
  <property fmtid="{D5CDD505-2E9C-101B-9397-08002B2CF9AE}" pid="6" name="MSIP_Label_5b58b62f-6f94-46bd-8089-18e64b0a9abb_SiteId">
    <vt:lpwstr>a6eb79fa-c4a9-4cce-818d-b85274d15305</vt:lpwstr>
  </property>
  <property fmtid="{D5CDD505-2E9C-101B-9397-08002B2CF9AE}" pid="7" name="MSIP_Label_5b58b62f-6f94-46bd-8089-18e64b0a9abb_ActionId">
    <vt:lpwstr>f1c1f7fb-4441-45f4-a225-b050af7f392b</vt:lpwstr>
  </property>
  <property fmtid="{D5CDD505-2E9C-101B-9397-08002B2CF9AE}" pid="8" name="MSIP_Label_5b58b62f-6f94-46bd-8089-18e64b0a9abb_ContentBits">
    <vt:lpwstr>0</vt:lpwstr>
  </property>
</Properties>
</file>