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Project_mini_GZL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Gabriela Cromhout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1.1.4     ✔ readr     2.1.5
## ✔ forcats   1.0.0     ✔ stringr   1.5.1
## ✔ ggplot2   3.5.1     ✔ tibble    3.2.1
## ✔ lubridate 1.9.4     ✔ tidyr     1.3.1
## ✔ purrr     1.0.4     
## ── Conflicts ────────────────────────────────────────── tidyverse_conflicts() ──
## ✖ dplyr::filter() masks stats::filter()
## ✖ dplyr::lag()    masks stats::lag()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latin typeface="Courier"/>
              </a:rPr>
              <a:t>##   Age SystolicBP DiastolicBP    BS BodyTemp HeartRate RiskLevel
## 1  25        130          80 15.00       98        86 high risk
## 2  35        140          90 13.00       98        70 high risk
## 3  29         90          70  8.00      100        80 high risk
## 4  30        140          85  7.00       98        70 high risk
## 5  35        120          60  6.10       98        76  low risk
## 6  23        140          80  7.01       98        70 high risk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2
##   RiskLevel   avg
##   &lt;fct&gt;     &lt;dbl&gt;
## 1 high risk  36.2
## 2 mid risk   28.4
## 3 low risk   26.9</a:t>
            </a:r>
          </a:p>
          <a:p>
            <a:pPr lvl="0" indent="0" marL="0">
              <a:buNone/>
            </a:pPr>
            <a:r>
              <a:rPr/>
              <a:t>#Q1ii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RiskLevel DiastolicBP
## 1    high risk          80
## 2    high risk          90
## 3    high risk          70
## 4    high risk          85
## 5     low risk          60
## 6    high risk          80
## 7     mid risk          70
## 8    high risk          60
## 9     mid risk          90
## 10   high risk          80
## 11    low risk          60
## 12    mid risk          80
## 13    low risk          89
## 14    mid risk          75
## 15    mid risk          80
## 16    low risk          80
## 17   high risk          90
## 18   high risk         100
## 19    mid risk          80
## 20    low risk          50
## 21   high risk         100
## 22    mid risk          80
## 23    low risk          65
## 24    low risk          60
## 25    low risk          80
## 26    low risk          70
## 27    low risk          75
## 28    low risk          65
## 29    low risk          90
## 30    low risk          60
## 31    low risk          90
## 32    low risk          85
## 33    low risk          90
## 34    low risk          80
## 35    low risk          50
## 36    low risk          60
## 37    low risk          80
## 38    low risk          65
## 39    low risk          95
## 40    low risk          70
## 41    low risk          85
## 42    low risk          90
## 43    low risk          70
## 44    low risk          80
## 45    low risk          90
## 46    low risk          90
## 47    low risk          80
## 48    low risk          60
## 49    low risk          49
## 50    low risk          80
## 51    low risk          80
## 52    low risk          65
## 53    low risk          70
## 54    low risk          85
## 55    low risk          65
## 56    low risk          90
## 57    low risk          90
## 58    low risk          80
## 59    low risk          60
## 60    low risk          49
## 61    low risk          80
## 62    low risk          60
## 63    low risk          60
## 64    mid risk          70
## 65    mid risk          60
## 66    mid risk          70
## 67    mid risk          60
## 68    mid risk          80
## 69    mid risk          60
## 70    mid risk          65
## 71    mid risk          60
## 72    mid risk          70
## 73    mid risk          80
## 74    mid risk          70
## 75    mid risk          90
## 76    mid risk          70
## 77    mid risk          60
## 78    mid risk          90
## 79    mid risk          80
## 80    mid risk          60
## 81    mid risk          65
## 82    mid risk          65
## 83    mid risk          60
## 84    mid risk          90
## 85    mid risk          65
## 86    mid risk          60
## 87    mid risk          80
## 88    mid risk          70
## 89    mid risk          75
## 90    mid risk          85
## 91    mid risk          90
## 92    mid risk          85
## 93    mid risk          65
## 94    mid risk          90
## 95    mid risk          60
## 96    mid risk          80
## 97    mid risk          70
## 98    mid risk          80
## 99    mid risk          85
## 100   mid risk          65
## 101   mid risk          90
## 102   mid risk          80
## 103  high risk          90
## 104  high risk         100
## 105  high risk          90
## 106  high risk          60
## 107  high risk          90
## 108  high risk         100
## 109  high risk         100
## 110  high risk         100
## 111  high risk          95
## 112  high risk          60
## 113  high risk          70
## 114  high risk         100
## 115  high risk          90
## 116  high risk         100
## 117  high risk          80
## 118  high risk         100
## 119  high risk         100
## 120  high risk         100
## 121  high risk          80
## 122  high risk          90
## 123  high risk         100
## 124  high risk         100
## 125  high risk          90
## 126  high risk         100
## 127  high risk         100
## 128  high risk          95
## 129  high risk          70
## 130  high risk          80
## 131  high risk         100
## 132  high risk          90
## 133  high risk         100
## 134  high risk         100
## 135  high risk          95
## 136  high risk          60
## 137  high risk          85
## 138  high risk          95
## 139  high risk         100
## 140   mid risk          80
## 141  high risk         100
## 142   mid risk          60
## 143   mid risk          63
## 144   mid risk          90
## 145   mid risk          80
## 146  high risk          65
## 147   low risk          60
## 148   low risk          65
## 149   low risk          60
## 150  high risk          90
## 151   low risk          70
## 152   low risk          85
## 153  high risk          75
## 154   low risk          90
## 155   low risk          65
## 156   low risk          60
## 157   low risk          90
## 158  high risk          90
## 159   low risk          85
## 160   low risk          90
## 161   low risk          80
## 162   low risk          65
## 163   low risk          60
## 164   low risk          80
## 165   low risk          70
## 166   low risk          75
## 167  high risk         100
## 168  high risk          90
## 169   low risk          65
## 170   low risk          90
## 171   low risk          60
## 172  high risk          60
## 173   low risk          90
## 174   low risk          85
## 175   low risk          90
## 176   low risk          80
## 177  high risk         100
## 178  high risk         100
## 179  high risk          95
## 180   low risk          50
## 181   low risk          60
## 182  high risk          85
## 183  high risk          95
## 184  high risk         100
## 185   low risk          80
## 186   low risk          65
## 187   low risk          95
## 188   low risk          70
## 189   low risk          85
## 190   mid risk          65
## 191   low risk          90
## 192  high risk          65
## 193  high risk          60
## 194  high risk          80
## 195   low risk          70
## 196   low risk          80
## 197   mid risk          60
## 198   low risk          90
## 199   mid risk          70
## 200  high risk          60
## 201   low risk          90
## 202   low risk          80
## 203   low risk          60
## 204   mid risk          80
## 205   low risk          49
## 206  high risk          75
## 207  high risk          80
## 208   low risk          80
## 209   low risk          80
## 210   low risk          65
## 211  high risk          95
## 212   low risk          70
## 213   low risk          85
## 214   low risk          65
## 215   mid risk          60
## 216   mid risk          80
## 217   mid risk          70
## 218  high risk         100
## 219   mid risk          60
## 220   low risk          90
## 221   mid risk          70
## 222   mid risk          60
## 223   low risk          90
## 224   low risk          80
## 225   low risk          60
## 226   mid risk          80
## 227   low risk          49
## 228  high risk          75
## 229  high risk          80
## 230   low risk          80
## 231  high risk          90
## 232  high risk         100
## 233  high risk          80
## 234   mid risk          60
## 235  high risk         100
## 236  high risk          80
## 237  high risk         100
## 238  high risk          60
## 239  high risk          63
## 240  high risk          90
## 241  high risk          80
## 242  high risk          65
## 243   low risk          60
## 244   mid risk          65
## 245   low risk          60
## 246  high risk          90
## 247   low risk          70
## 248   low risk          85
## 249  high risk          75
## 250  high risk          90
## 251   low risk          65
## 252   low risk          60
## 253   low risk          90
## 254   low risk          90
## 255   low risk          85
## 256   low risk          90
## 257   low risk          80
## 258   low risk          65
## 259   low risk          60
## 260   low risk          80
## 261   low risk          70
## 262   low risk          75
## 263  high risk         100
## 264  high risk          90
## 265   low risk          65
## 266   low risk          90
## 267   low risk          60
## 268  high risk          60
## 269   low risk          90
## 270   low risk          85
## 271   low risk          90
## 272   low risk          80
## 273  high risk         100
## 274  high risk         100
## 275  high risk          95
## 276   low risk          50
## 277  high risk          60
## 278  high risk          85
## 279  high risk          95
## 280  high risk         100
## 281   low risk          80
## 282   low risk          65
## 283   low risk          95
## 284   low risk          70
## 285   low risk          85
## 286  high risk          65
## 287   low risk          90
## 288  high risk          65
## 289   mid risk          60
## 290   low risk          80
## 291   low risk          70
## 292   low risk          80
## 293   low risk          60
## 294   low risk          80
## 295   mid risk          70
## 296  high risk          60
## 297   low risk          90
## 298   low risk          80
## 299   low risk          60
## 300   mid risk          80
## 301   low risk          49
## 302  high risk          75
## 303  high risk          80
## 304   low risk          80
## 305   low risk          80
## 306   low risk          65
## 307   low risk          95
## 308   low risk          70
## 309   low risk          85
## 310   low risk          65
## 311   low risk          90
## 312   low risk          65
## 313   low risk          60
## 314   low risk          80
## 315   low risk          70
## 316   low risk          80
## 317  high risk          60
## 318  high risk          90
## 319   mid risk          70
## 320  high risk          60
## 321  high risk          90
## 322   low risk          80
## 323   low risk          60
## 324   low risk          80
## 325   low risk          90
## 326   low risk          65
## 327   low risk          60
## 328  high risk          80
## 329   low risk          70
## 330  high risk          80
## 331   low risk          60
## 332   mid risk          90
## 333   mid risk          70
## 334   mid risk          60
## 335   mid risk          90
## 336   mid risk          80
## 337   mid risk          60
## 338   low risk          80
## 339   low risk          60
## 340   low risk          90
## 341   low risk          80
## 342  high risk          60
## 343   low risk          80
## 344   mid risk          65
## 345   low risk          60
## 346  high risk          90
## 347   low risk          70
## 348   low risk          85
## 349  high risk          75
## 350   low risk          90
## 351   mid risk          65
## 352   mid risk          60
## 353   mid risk          90
## 354  high risk          90
## 355  high risk          85
## 356  high risk          90
## 357  high risk          80
## 358   mid risk          65
## 359   mid risk          60
## 360   mid risk          80
## 361   mid risk          70
## 362   mid risk          75
## 363  high risk         100
## 364  high risk          90
## 365   mid risk          85
## 366   mid risk          90
## 367   low risk          80
## 368  high risk         100
## 369  high risk         100
## 370  high risk          95
## 371   low risk          50
## 372  high risk          60
## 373   mid risk          85
## 374  high risk          95
## 375  high risk         100
## 376  high risk          80
## 377   low risk          65
## 378   low risk          95
## 379   low risk          70
## 380   low risk          85
## 381   mid risk          65
## 382   mid risk          90
## 383  high risk          65
## 384   mid risk          60
## 385   mid risk          80
## 386   low risk          70
## 387   low risk          80
## 388   low risk          60
## 389   low risk          70
## 390   mid risk          70
## 391  high risk          69
## 392   low risk          90
## 393   low risk          80
## 394   low risk          60
## 395   mid risk          80
## 396   low risk          49
## 397   low risk          75
## 398  high risk          80
## 399   low risk          80
## 400   low risk          80
## 401   low risk          65
## 402   low risk          95
## 403   low risk          70
## 404   mid risk          85
## 405   mid risk          65
## 406   mid risk          90
## 407   mid risk          80
## 408   low risk          65
## 409   mid risk          95
## 410   mid risk          70
## 411   mid risk          90
## 412   mid risk          65
## 413   low risk          90
## 414   mid risk          80
## 415   mid risk          90
## 416  high risk          90
## 417   mid risk          70
## 418  high risk          80
## 419   mid risk          90
## 420  high risk         100
## 421   mid risk          80
## 422   low risk          65
## 423  high risk         100
## 424   low risk          60
## 425   mid risk         100
## 426  high risk          60
## 427  high risk         100
## 428   low risk          70
## 429  high risk         100
## 430   mid risk          60
## 431   low risk         100
## 432  high risk          60
## 433  high risk         100
## 434   low risk          70
## 435   low risk          70
## 436  high risk          80
## 437  high risk          80
## 438  high risk          70
## 439   mid risk          80
## 440   mid risk          60
## 441  high risk          90
## 442   mid risk          70
## 443  high risk          60
## 444   low risk          90
## 445   mid risk          80
## 446   low risk          60
## 447   mid risk          80
## 448   low risk          49
## 449   mid risk          75
## 450  high risk          80
## 451   low risk          80
## 452  high risk          90
## 453  high risk         100
## 454   low risk          70
## 455   mid risk          80
## 456   low risk          60
## 457  high risk          90
## 458   mid risk          70
## 459  high risk          60
## 460   low risk          90
## 461   mid risk          80
## 462   low risk          60
## 463   mid risk          80
## 464   low risk          49
## 465   low risk          75
## 466   low risk          80
## 467   low risk          80
## 468  high risk          90
## 469  high risk         100
## 470   low risk          80
## 471   mid risk          90
## 472  high risk         100
## 473   low risk          80
## 474  high risk         100
## 475   low risk          60
## 476   mid risk          80
## 477   low risk          49
## 478   low risk          75
## 479   low risk          80
## 480   low risk          80
## 481   mid risk          80
## 482   low risk          65
## 483  high risk          95
## 484   low risk          70
## 485   low risk          85
## 486   low risk          65
## 487  high risk          60
## 488   low risk          80
## 489  high risk          70
## 490  high risk         100
## 491   mid risk          60
## 492   mid risk          90
## 493   mid risk          70
## 494   low risk          60
## 495   low risk          90
## 496   low risk          80
## 497   low risk          60
## 498   low risk          80
## 499   low risk          49
## 500   low risk          75
## 501   mid risk          80
## 502   low risk          80
## 503  high risk          90
## 504  high risk         100
## 505  high risk          80
## 506   low risk          50
## 507  high risk         100
## 508   mid risk          80
## 509  high risk         100
## 510   low risk          60
## 511   low risk          63
## 512   low risk          90
## 513   low risk          80
## 514   low risk          65
## 515   low risk          60
## 516   low risk          65
## 517   mid risk          60
## 518   low risk          80
## 519   low risk          70
## 520  high risk         100
## 521   low risk          60
## 522   low risk          90
## 523   mid risk          70
## 524   low risk          60
## 525   low risk          90
## 526   low risk          80
## 527   low risk          60
## 528   low risk          80
## 529   low risk          49
## 530   mid risk          75
## 531  high risk          80
## 532   mid risk          80
## 533  high risk          90
## 534  high risk         100
## 535   mid risk          80
## 536   low risk          50
## 537   low risk          70
## 538   low risk          75
## 539  high risk         100
## 540  high risk          90
## 541   low risk          65
## 542   low risk          90
## 543   low risk          60
## 544   low risk          60
## 545   low risk          90
## 546   low risk          85
## 547   low risk          90
## 548   low risk          80
## 549  high risk         100
## 550  high risk         100
## 551   mid risk          95
## 552   low risk          50
## 553   low risk          60
## 554   mid risk          85
## 555  high risk          95
## 556   mid risk         100
## 557   low risk          80
## 558   low risk          65
## 559   low risk          95
## 560   low risk          70
## 561   low risk          85
## 562   low risk          65
## 563   low risk          90
## 564   low risk          65
## 565   mid risk          60
## 566   low risk          80
## 567  high risk          70
## 568   low risk          80
## 569   mid risk          60
## 570   mid risk          80
## 571   mid risk          70
## 572   low risk          60
## 573   low risk          90
## 574   low risk          80
## 575   low risk          60
## 576   low risk          80
## 577   low risk          49
## 578   low risk          75
## 579  high risk          80
## 580   low risk          80
## 581   low risk          80
## 582   low risk          70
## 583   low risk          76
## 584  high risk         100
## 585  high risk          90
## 586   mid risk          65
## 587   mid risk          90
## 588   mid risk          60
## 589   mid risk          60
## 590   mid risk          90
## 591   mid risk          85
## 592   mid risk          90
## 593   mid risk          80
## 594  high risk         100
## 595  high risk         100
## 596  high risk          95
## 597   low risk          50
## 598  high risk          60
## 599  high risk          85
## 600  high risk          95
## 601  high risk         100
## 602   mid risk          80
## 603  high risk          85
## 604  high risk          95
## 605   mid risk         100
## 606   low risk          80
## 607   low risk          65
## 608   low risk          95
## 609   low risk          70
## 610   low risk          85
## 611  high risk          65
## 612   low risk          90
## 613   mid risk          65
## 614  high risk          60
## 615  high risk          80
## 616  high risk          70
## 617   low risk          80
## 618   low risk          60
## 619   low risk          90
## 620   mid risk          70
## 621  high risk          60
## 622   low risk          90
## 623   low risk          80
## 624   low risk          60
## 625   mid risk          80
## 626   low risk          49
## 627   low risk          76
## 628  high risk          80
## 629   low risk          80
## 630   low risk          80
## 631  high risk          65
## 632  high risk          95
## 633  high risk          70
## 634   mid risk          85
## 635   mid risk          65
## 636   mid risk          60
## 637  high risk          80
## 638  high risk          90
## 639  high risk          70
## 640   low risk          60
## 641  high risk         100
## 642  high risk          60
## 643   mid risk          80
## 644   mid risk          70
## 645  high risk         100
## 646   low risk          60
## 647   low risk          85
## 648   mid risk          70
## 649   mid risk          60
## 650   mid risk          90
## 651   mid risk          90
## 652   low risk          60
## 653   low risk          80
## 654   low risk          68
## 655   low risk          75
## 656  high risk          80
## 657   low risk          80
## 658  high risk          90
## 659  high risk         100
## 660   mid risk          90
## 661   mid risk          80
## 662   mid risk          50
## 663  high risk          95
## 664   low risk          60
## 665   low risk          50
## 666   low risk          49
## 667   low risk          50
## 668   low risk          49
## 669   low risk          49
## 670   low risk          49
## 671   mid risk          50
## 672   low risk          49
## 673   low risk          49
## 674   mid risk          50
## 675   low risk          60
## 676  high risk          90
## 677  high risk          70
## 678  high risk          85
## 679  high risk          80
## 680  high risk          60
## 681  high risk          80
## 682  high risk          90
## 683  high risk         100
## 684  high risk         100
## 685  high risk         100
## 686  high risk          65
## 687  high risk          90
## 688  high risk          75
## 689  high risk          90
## 690  high risk         100
## 691   low risk          76
## 692   low risk          80
## 693   low risk          80
## 694   low risk          60
## 695   low risk          60
## 696   low risk          85
## 697   low risk          60
## 698   low risk          80
## 699   low risk          68
## 700   low risk          75
## 701   low risk          80
## 702   low risk          60
## 703   low risk          50
## 704   low risk          49
## 705   mid risk          50
## 706   low risk          50
## 707   mid risk          70
## 708   mid risk          90
## 709   mid risk          80
## 710   mid risk          75
## 711   mid risk          80
## 712   mid risk          80
## 713   mid risk          80
## 714   mid risk          60
## 715   mid risk          63
## 716   mid risk          90
## 717   mid risk          80
## 718   mid risk          65
## 719   mid risk          60
## 720   mid risk          70
## 721   mid risk          80
## 722   mid risk          60
## 723   mid risk          80
## 724   mid risk          70
## 725   mid risk          60
## 726   mid risk          70
## 727   mid risk          60
## 728   mid risk          80
## 729   mid risk          60
## 730   mid risk          80
## 731   mid risk          75
## 732   mid risk          80
## 733   mid risk          80
## 734   mid risk          80
## 735   mid risk          60
## 736   mid risk          63
## 737   mid risk          90
## 738   mid risk          80
## 739   mid risk          65
## 740   mid risk          60
## 741   mid risk          70
## 742   mid risk          80
## 743   mid risk          60
## 744   mid risk          80
## 745   mid risk          70
## 746   mid risk          60
## 747   mid risk          70
## 748   mid risk          60
## 749   mid risk          80
## 750   mid risk          60
## 751   mid risk          65
## 752   mid risk          60
## 753   mid risk          70
## 754   mid risk          80
## 755   mid risk          70
## 756   mid risk          90
## 757   mid risk          70
## 758   mid risk          60
## 759   mid risk          90
## 760   mid risk          80
## 761   mid risk          60
## 762   mid risk          65
## 763   mid risk          65
## 764   mid risk          60
## 765   mid risk          90
## 766   mid risk          65
## 767   mid risk          60
## 768   mid risk          80
## 769   mid risk          70
## 770   mid risk          75
## 771   mid risk          85
## 772   mid risk          90
## 773   mid risk          85
## 774   mid risk          65
## 775   mid risk          90
## 776   mid risk          60
## 777   mid risk          80
## 778   mid risk          70
## 779   mid risk          80
## 780   mid risk          85
## 781   mid risk          65
## 782   mid risk          90
## 783   mid risk          80
## 784   mid risk          95
## 785   mid risk          70
## 786   mid risk          90
## 787   mid risk          65
## 788   mid risk          80
## 789   mid risk          90
## 790   mid risk          70
## 791   mid risk          90
## 792   mid risk          80
## 793   mid risk         100
## 794   mid risk          60
## 795   mid risk          80
## 796   mid risk          60
## 797   mid risk          70
## 798   mid risk          80
## 799   mid risk          80
## 800   mid risk          75
## 801   mid risk          80
## 802   mid risk          70
## 803   mid risk          80
## 804   mid risk          80
## 805   mid risk          90
## 806   mid risk          80
## 807   mid risk          80
## 808   mid risk          60
## 809   mid risk          90
## 810   mid risk          70
## 811   mid risk          80
## 812   mid risk          80
## 813   mid risk          60
## 814   mid risk          70
## 815   mid risk          75
## 816   mid risk          80
## 817   mid risk          80
## 818   mid risk          95
## 819   mid risk          85
## 820   mid risk         100
## 821   mid risk          60
## 822   mid risk          60
## 823   mid risk          80
## 824   mid risk          70
## 825   mid risk          65
## 826   mid risk          90
## 827   mid risk          60
## 828   mid risk          60
## 829   mid risk          90
## 830   mid risk          85
## 831   mid risk          90
## 832   mid risk          80
## 833   mid risk          80
## 834   mid risk         100
## 835   mid risk          65
## 836   mid risk          70
## 837   mid risk          80
## 838   mid risk          85
## 839   mid risk          65
## 840   mid risk          60
## 841   mid risk          80
## 842   mid risk          70
## 843   mid risk          70
## 844   mid risk          60
## 845   mid risk          90
## 846   mid risk          90
## 847   mid risk          90
## 848   mid risk          80
## 849   mid risk          50
## 850   mid risk          50
## 851   mid risk          50
## 852   mid risk          50
## 853   mid risk          70
## 854   mid risk          90
## 855   mid risk          80
## 856   mid risk          75
## 857   mid risk          80
## 858   mid risk          80
## 859   mid risk          80
## 860   mid risk          60
## 861   mid risk          63
## 862   mid risk          90
## 863   mid risk          80
## 864   mid risk          65
## 865   mid risk          60
## 866   mid risk          70
## 867   mid risk          80
## 868   mid risk          60
## 869   mid risk          80
## 870   mid risk          70
## 871   mid risk          60
## 872   mid risk          70
## 873   mid risk          60
## 874   mid risk          80
## 875   mid risk          60
## 876   mid risk          65
## 877   low risk          70
## 878   low risk          70
## 879   low risk          90
## 880   low risk          60
## 881   low risk          49
## 882   low risk          80
## 883   low risk          70
## 884   low risk          60
## 885   low risk          90
## 886   low risk          60
## 887   low risk          49
## 888   low risk          75
## 889   low risk          80
## 890   low risk          80
## 891   low risk          80
## 892   low risk          80
## 893   low risk          60
## 894   low risk          49
## 895   low risk          75
## 896   low risk          80
## 897   low risk          80
## 898   low risk          65
## 899   low risk          70
## 900   low risk          85
## 901   low risk          65
## 902   low risk          80
## 903   low risk          60
## 904   low risk          90
## 905   low risk          80
## 906   low risk          60
## 907   low risk          80
## 908   low risk          49
## 909   low risk          75
## 910   low risk          80
## 911   low risk          50
## 912   low risk          60
## 913   low risk          63
## 914   low risk          90
## 915   low risk          80
## 916   low risk          65
## 917   low risk          60
## 918   low risk          65
## 919   low risk          80
## 920   low risk          70
## 921   low risk          60
## 922   low risk          90
## 923   low risk          60
## 924   low risk          90
## 925   low risk          80
## 926   low risk          60
## 927   low risk          80
## 928   low risk          49
## 929   low risk          50
## 930   low risk          70
## 931   low risk          75
## 932   low risk          65
## 933   low risk          90
## 934   low risk          60
## 935   low risk          60
## 936   low risk          90
## 937   low risk          85
## 938   low risk          90
## 939   low risk          80
## 940   low risk          50
## 941   low risk          60
## 942   low risk          80
## 943   low risk          65
## 944   low risk          95
## 945   low risk          70
## 946   low risk          85
## 947   low risk          65
## 948   low risk          90
## 949   low risk          65
## 950   low risk          80
## 951   low risk          80
## 952   low risk          60
## 953   low risk          90
## 954   low risk          80
## 955  high risk         100
## 956  high risk         100
## 957  high risk         100
## 958  high risk          65
## 959  high risk          90
## 960  high risk          75
## 961  high risk          90
## 962  high risk         100
## 963  high risk          90
## 964  high risk          60
## 965  high risk         100
## 966  high risk         100
## 967  high risk          95
## 968  high risk          85
## 969  high risk          95
## 970  high risk         100
## 971  high risk          65
## 972  high risk          60
## 973  high risk          80
## 974  high risk          60
## 975  high risk          75
## 976  high risk          80
## 977  high risk          95
## 978  high risk         100
## 979  high risk          75
## 980  high risk          80
## 981  high risk          90
## 982  high risk         100
## 983  high risk          80
## 984  high risk         100
## 985  high risk          80
## 986  high risk         100
## 987  high risk          60
## 988  high risk          63
## 989  high risk          90
## 990  high risk          80
## 991  high risk          65
## 992  high risk          90
## 993  high risk          75
## 994  high risk          90
## 995  high risk         100
## 996  high risk          90
## 997  high risk          60
## 998  high risk         100
## 999  high risk         100
## 1000 high risk          95
## 1001 high risk          60
## 1002 high risk          85
## 1003 high risk          95
## 1004 high risk         100
## 1005 high risk          65
## 1006 high risk          65
## 1007 high risk          60
## 1008 high risk          75
## 1009 high risk          80
## 1010 high risk          60
## 1011 high risk          90
## 1012 high risk          60
## 1013 high risk          90
## 1014  mid risk          65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2
##   RiskLevel   avg
##   &lt;fct&gt;     &lt;dbl&gt;
## 1 high risk    90
## 2 low risk     75
## 3 mid risk     75</a:t>
            </a:r>
          </a:p>
          <a:p>
            <a:pPr lvl="0" indent="0" marL="0">
              <a:buNone/>
            </a:pPr>
            <a:r>
              <a:rPr/>
              <a:t>#Q2 New variable - systolic rate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Age SystolicBP DiastolicBP    BS BodyTemp HeartRate RiskLevel
## 1     25        130          80 15.00     98.0        86 high risk
## 2     35        140          90 13.00     98.0        70 high risk
## 3     29         90          70  8.00    100.0        80 high risk
## 4     30        140          85  7.00     98.0        70 high risk
## 5     35        120          60  6.10     98.0        76  low risk
## 6     23        140          80  7.01     98.0        70 high risk
## 7     23        130          70  7.01     98.0        78  mid risk
## 8     35         85          60 11.00    102.0        86 high risk
## 9     32        120          90  6.90     98.0        70  mid risk
## 10    42        130          80 18.00     98.0        70 high risk
## 11    23         90          60  7.01     98.0        76  low risk
## 12    19        120          80  7.00     98.0        70  mid risk
## 13    25        110          89  7.01     98.0        77  low risk
## 14    20        120          75  7.01    100.0        70  mid risk
## 15    48        120          80 11.00     98.0        88  mid risk
## 16    15        120          80  7.01     98.0        70  low risk
## 17    50        140          90 15.00     98.0        90 high risk
## 18    25        140         100  7.01     98.0        80 high risk
## 19    30        120          80  6.90    101.0        76  mid risk
## 20    10         70          50  6.90     98.0        70  low risk
## 21    40        140         100 18.00     98.0        90 high risk
## 22    50        140          80  6.70     98.0        70  mid risk
## 23    21         90          65  7.50     98.0        76  low risk
## 24    18         90          60  7.50     98.0        70  low risk
## 25    21        120          80  7.50     98.0        76  low risk
## 26    16        100          70  7.20     98.0        80  low risk
## 27    19        120          75  7.20     98.0        66  low risk
## 28    22        100          65  7.20     98.0        70  low risk
## 29    49        120          90  7.20     98.0        77  low risk
## 30    28         90          60  7.20     98.0        82  low risk
## 31    20        100          90  7.10     98.0        88  low risk
## 32    23        100          85  7.10     98.0        66  low risk
## 33    22        120          90  7.10     98.0        82  low risk
## 34    21        120          80  7.10     98.0        77  low risk
## 35    21         75          50  6.10     98.0        70  low risk
## 36    12         95          60  6.10    102.0        60  low risk
## 37    60        120          80  6.10     98.0        75  low risk
## 38    55        100          65  6.10     98.0        66  low risk
## 39    45        120          95  6.10     98.0        66  low risk
## 40    35        100          70  6.10     98.0        66  low risk
## 41    22        120          85  6.10     98.0        88  low risk
## 42    23        120          90  6.10     98.0        60  low risk
## 43    25         90          70  6.10     98.0        80  low risk
## 44    30        120          80  6.10     98.0        70  low risk
## 45    23        120          90  6.10     98.0        70  low risk
## 46    32        120          90  7.50     98.0        70  low risk
## 47    42        120          80  7.50     98.0        70  low risk
## 48    23         90          60  7.50     98.0        76  low risk
## 49    15         76          49  7.50     98.0        77  low risk
## 50    15        120          80  7.00     98.0        70  low risk
## 51    25        120          80  7.00     98.0        66  low risk
## 52    22        100          65  7.00     98.0        80  low risk
## 53    35        100          70  7.00     98.0        60  low risk
## 54    19        120          85  7.00     98.0        60  low risk
## 55    60         90          65  7.00     98.0        77  low risk
## 56    23        120          90  6.70     98.0        70  low risk
## 57    32        120          90  6.40     98.0        70  low risk
## 58    42        120          80  6.40     98.0        70  low risk
## 59    23         90          60  6.40     98.0        76  low risk
## 60    15         76          49  6.40     98.0        77  low risk
## 61    15        120          80  7.20     98.0        70  low risk
## 62    15         80          60  7.00     98.0        80  low risk
## 63    12         95          60  7.20     98.0        77  low risk
## 64    29         90          70  6.70     98.0        80  mid risk
## 65    31        120          60  6.10     98.0        76  mid risk
## 66    29        130          70  6.70     98.0        78  mid risk
## 67    17         85          60  9.00    102.0        86  mid risk
## 68    19        120          80  7.00     98.0        70  mid risk
## 69    20        110          60  7.00    100.0        70  mid risk
## 70    32        120          65  6.00    101.0        76  mid risk
## 71    26         85          60  6.00    101.0        86  mid risk
## 72    29        130          70  7.70     98.0        78  mid risk
## 73    19        120          80  7.00     98.0        70  mid risk
## 74    54        130          70 12.00     98.0        67  mid risk
## 75    44        120          90 16.00     98.0        80  mid risk
## 76    23        130          70  6.90     98.0        70  mid risk
## 77    22         85          60  6.90     98.0        76  mid risk
## 78    55        120          90 12.00     98.0        70  mid risk
## 79    35        120          80  6.90     98.0        78  mid risk
## 80    21         90          60  6.90     98.0        86  mid risk
## 81    16         90          65  6.90     98.0        76  mid risk
## 82    33        115          65  7.00     98.0        70  mid risk
## 83    12         95          60  6.90     98.0        65  mid risk
## 84    28        120          90  6.90     98.0        70  mid risk
## 85    21         90          65  6.90     98.0        76  mid risk
## 86    18         90          60  6.90     98.0        70  mid risk
## 87    21        120          80  6.90     98.0        76  mid risk
## 88    16        100          70  6.90     98.0        80  mid risk
## 89    19        120          75  6.90     98.0        66  mid risk
## 90    23        100          85  6.90     98.0        66  mid risk
## 91    22        120          90  7.80     98.0        82  mid risk
## 92    60        120          85 15.00     98.0        60  mid risk
## 93    13         90          65  7.80    101.0        80  mid risk
## 94    23        120          90  7.80     98.0        60  mid risk
## 95    28        115          60  7.80    101.0        86  mid risk
## 96    50        120          80  7.80     98.0        70  mid risk
## 97    29        130          70  7.80     98.0        78  mid risk
## 98    19        120          80  7.00     98.0        70  mid risk
## 99    19        120          85  7.80     98.0        60  mid risk
## 100   60         90          65  6.80     98.0        77  mid risk
## 101   55        120          90  6.80     98.0        66  mid risk
## 102   25        120          80  6.80     98.0        66  mid risk
## 103   48        140          90 15.00     98.0        90 high risk
## 104   25        140         100  6.80     98.0        80 high risk
## 105   23        140          90  6.80     98.0        70 high risk
## 106   34         85          60 11.00    102.0        86 high risk
## 107   50        140          90 15.00     98.0        90 high risk
## 108   25        140         100  6.80     98.0        80 high risk
## 109   42        140         100 18.00     98.0        90 high risk
## 110   32        140         100  7.90     98.0        78 high risk
## 111   50        140          95 17.00     98.0        60 high risk
## 112   38        135          60  7.90    101.0        86 high risk
## 113   39         90          70  9.00     98.0        80 high risk
## 114   30        140         100 15.00     98.0        70 high risk
## 115   63        140          90 15.00     98.0        90 high risk
## 116   25        140         100  7.90     98.0        80 high risk
## 117   30        120          80  7.90    101.0        76 high risk
## 118   55        140         100 18.00     98.0        90 high risk
## 119   32        140         100  7.90     98.0        78 high risk
## 120   30        140         100 15.00     98.0        70 high risk
## 121   48        120          80 11.00     98.0        88 high risk
## 122   49        140          90 15.00     98.0        90 high risk
## 123   25        140         100  7.50     98.0        80 high risk
## 124   40        160         100 19.00     98.0        77 high risk
## 125   32        140          90 18.00     98.0        88 high risk
## 126   35        140         100  7.50     98.0        66 high risk
## 127   54        140         100 15.00     98.0        66 high risk
## 128   55        140          95 19.00     98.0        77 high risk
## 129   29        120          70  9.00     98.0        80 high risk
## 130   48        120          80 11.00     98.0        88 high risk
## 131   40        160         100 19.00     98.0        77 high risk
## 132   32        140          90 18.00     98.0        88 high risk
## 133   35        140         100  7.50     98.0        66 high risk
## 134   54        140         100 15.00     98.0        66 high risk
## 135   40        120          95 11.00     98.0        80 high risk
## 136   22         90          60  7.50    102.0        60 high risk
## 137   40        120          85 15.00     98.0        60 high risk
## 138   55        140          95 19.00     98.0        77 high risk
## 139   50        130         100 16.00     98.0        75 high risk
## 140   18        120          80  6.90    102.0        76  mid risk
## 141   32        140         100  6.90     98.0        78 high risk
## 142   17         90          60  6.90    101.0        76  mid risk
## 143   17         90          63  6.90    101.0        70  mid risk
## 144   25        120          90  6.70    101.0        80  mid risk
## 145   17        120          80  6.70    102.0        76  mid risk
## 146   14         90          65  7.00    101.0        70 high risk
## 147   15         80          60  6.70     98.0        80  low risk
## 148   15        100          65  6.70     98.0        76  low risk
## 149   12         95          60  6.70     98.0        77  low risk
## 150   37        120          90 11.00     98.0        88 high risk
## 151   18        100          70  6.70     98.0        76  low risk
## 152   21        100          85  6.70     98.0        70  low risk
## 153   17        110          75 12.00    101.0        76 high risk
## 154   25        120          90  7.50     98.0        80  low risk
## 155   23         85          65  7.50     98.0        70  low risk
## 156   12         95          60  7.50     98.0        65  low risk
## 157   28        120          90  7.50     98.0        70  low risk
## 158   40        120          90 12.00     98.0        80 high risk
## 159   55        129          85  7.50     98.0        88  low risk
## 160   25        100          90  7.50     98.0        76  low risk
## 161   35        120          80  7.50     98.0        80  low risk
## 162   21         90          65  7.50     98.0        76  low risk
## 163   18         90          60  7.50     98.0        70  low risk
## 164   21        120          80  7.50     98.0        76  low risk
## 165   16        100          70  7.20     98.0        80  low risk
## 166   19        120          75  7.20     98.0        66  low risk
## 167   40        160         100 19.00     98.0        77 high risk
## 168   32        140          90 18.00     98.0        88 high risk
## 169   22        100          65  7.20     98.0        70  low risk
## 170   49        120          90  7.20     98.0        77  low risk
## 171   28         90          60  7.20     98.0        82  low risk
## 172   12         90          60  7.90    102.0        66 high risk
## 173   20        100          90  7.10     98.0        88  low risk
## 174   23        100          85  7.10     98.0        66  low risk
## 175   22        120          90  7.10     98.0        82  low risk
## 176   21        120          80  7.10     98.0        77  low risk
## 177   35        140         100  8.00     98.0        66 high risk
## 178   54        140         100 15.00     98.0        66 high risk
## 179   40        120          95 11.00     98.0        80 high risk
## 180   21         75          50  6.10     98.0        70  low risk
## 181   12         95          60  6.10    102.0        60  low risk
## 182   60        120          85 15.00     98.0        60 high risk
## 183   55        140          95 19.00     98.0        77 high risk
## 184   50        130         100 16.00     98.0        75 high risk
## 185   60        120          80  6.10     98.0        75  low risk
## 186   55        100          65  6.10     98.0        66  low risk
## 187   45        120          95  6.10     98.0        66  low risk
## 188   35        100          70  6.10     98.0        66  low risk
## 189   22        120          85  6.10     98.0        88  low risk
## 190   13         90          65  7.90    101.0        80  mid risk
## 191   23        120          90  6.10     98.0        60  low risk
## 192   17         90          65  6.10    103.0        67 high risk
## 193   28         83          60  8.00    101.0        86 high risk
## 194   50        120          80 15.00     98.0        70 high risk
## 195   25         90          70  6.10     98.0        80  low risk
## 196   30        120          80  6.10     98.0        70  low risk
## 197   31        120          60  6.10     98.0        76  mid risk
## 198   23        120          90  6.10     98.0        70  low risk
## 199   29        130          70  6.10     98.0        78  mid risk
## 200   17         85          60  9.00    102.0        86 high risk
## 201   32        120          90  7.50     98.0        70  low risk
## 202   42        120          80  7.50     98.0        70  low risk
## 203   23         90          60  7.50     98.0        76  low risk
## 204   19        120          80  7.00     98.0        70  mid risk
## 205   15         76          49  7.50     98.0        77  low risk
## 206   33        120          75 10.00     98.0        70 high risk
## 207   48        120          80 11.00     98.0        88 high risk
## 208   15        120          80  7.00     98.0        70  low risk
## 209   25        120          80  7.00     98.0        66  low risk
## 210   22        100          65  7.00     98.0        80  low risk
## 211   50        140          95 17.00     98.0        60 high risk
## 212   35        100          70  7.00     98.0        60  low risk
## 213   19        120          85  7.00     98.0        60  low risk
## 214   60         90          65  7.00     98.0        77  low risk
## 215   28         85          60  9.00    101.0        86  mid risk
## 216   50        140          80  6.70     98.0        70  mid risk
## 217   29         90          70  6.70     98.0        80  mid risk
## 218   30        140         100 15.00     98.0        70 high risk
## 219   31        120          60  6.10     98.0        76  mid risk
## 220   23        120          90  6.70     98.0        70  low risk
## 221   29        130          70  6.70     98.0        78  mid risk
## 222   17         85          60  9.00    102.0        86  mid risk
## 223   32        120          90  6.40     98.0        70  low risk
## 224   42        120          80  6.40     98.0        70  low risk
## 225   23         90          60  6.40     98.0        76  low risk
## 226   19        120          80  7.00     98.0        70  mid risk
## 227   15         76          49  6.40     98.0        77  low risk
## 228   29        120          75  7.20    100.0        70 high risk
## 229   48        120          80 11.00     98.0        88 high risk
## 230   15        120          80  7.20     98.0        70  low risk
## 231   50        140          90 15.00     98.0        77 high risk
## 232   25        140         100  7.20     98.0        80 high risk
## 233   55        140          80  7.20    101.0        76 high risk
## 234   20        110          60  7.00    100.0        70  mid risk
## 235   40        140         100 18.00     98.0        77 high risk
## 236   28        120          80  9.00    102.0        76 high risk
## 237   32        140         100  8.00     98.0        70 high risk
## 238   17         90          60 11.00    101.0        78 high risk
## 239   17         90          63  8.00    101.0        70 high risk
## 240   25        120          90 12.00    101.0        80 high risk
## 241   17        120          80  7.00    102.0        76 high risk
## 242   19         90          65 11.00    101.0        70 high risk
## 243   15         80          60  7.00     98.0        80  low risk
## 244   32        120          65  6.00    101.0        76  mid risk
## 245   12         95          60  7.20     98.0        77  low risk
## 246   37        120          90 11.00     98.0        88 high risk
## 247   18        100          70  6.80     98.0        76  low risk
## 248   21        100          85  6.90     98.0        70  low risk
## 249   17        110          75 13.00    101.0        76 high risk
## 250   25        120          90 15.00     98.0        80 high risk
## 251   10         85          65  6.90     98.0        70  low risk
## 252   12         95          60  6.90     98.0        65  low risk
## 253   28        120          90  6.90     98.0        70  low risk
## 254   40        120          90  6.90     98.0        80  low risk
## 255   55        110          85  6.90     98.0        88  low risk
## 256   25        100          90  6.90     98.0        76  low risk
## 257   35        120          80  6.90     98.0        80  low risk
## 258   21         90          65  6.90     98.0        76  low risk
## 259   18         90          60  6.90     98.0        70  low risk
## 260   21        120          80  6.90     98.0        76  low risk
## 261   16        100          70  6.90     98.0        80  low risk
## 262   19        120          75  6.90     98.0        66  low risk
## 263   40        160         100 19.00     98.0        77 high risk
## 264   32        140          90 18.00     98.0        88 high risk
## 265   22        100          65  6.90     98.0        70  low risk
## 266   49        120          90  6.90     98.0        77  low risk
## 267   28         90          60  6.90     98.0        82  low risk
## 268   12         90          60  8.00    102.0        66 high risk
## 269   20        100          90  7.00     98.0        88  low risk
## 270   23        100          85  7.00     98.0        66  low risk
## 271   22        120          90  7.00     98.0        82  low risk
## 272   21        120          80  7.00     98.0        77  low risk
## 273   35        140         100  9.00     98.0        66 high risk
## 274   54        140         100 15.00     98.0        66 high risk
## 275   40        120          95 11.00     98.0        80 high risk
## 276   21         75          50  7.70     98.0        60  low risk
## 277   12         90          60 11.00    102.0        60 high risk
## 278   60        120          85 15.00     98.0        60 high risk
## 279   55        140          95 19.00     98.0        77 high risk
## 280   50        130         100 16.00     98.0        76 high risk
## 281   60        120          80  7.70     98.0        75  low risk
## 282   55        100          65  7.70     98.0        66  low risk
## 283   45        120          95  7.70     98.0        66  low risk
## 284   35        100          70  7.70     98.0        66  low risk
## 285   22        120          85  7.70     98.0        88  low risk
## 286   13         90          65  9.00    101.0        80 high risk
## 287   23        120          90  7.70     98.0        60  low risk
## 288   17         90          65  7.70    103.0        67 high risk
## 289   26         85          60  6.00    101.0        86  mid risk
## 290   50        120          80  7.70     98.0        70  low risk
## 291   19         90          70  7.70     98.0        80  low risk
## 292   30        120          80  7.70     98.0        70  low risk
## 293   31        120          60  6.10     98.0        76  low risk
## 294   23        120          80  7.70     98.0        70  low risk
## 295   29        130          70  7.70     98.0        78  mid risk
## 296   17         85          60  6.30    102.0        86 high risk
## 297   32        120          90  7.70     98.0        70  low risk
## 298   42        120          80  7.70     98.0        70  low risk
## 299   23         90          60  7.70     98.0        76  low risk
## 300   19        120          80  7.00     98.0        70  mid risk
## 301   15         75          49  7.70     98.0        77  low risk
## 302   40        120          75  7.70     98.0        70 high risk
## 303   48        120          80 11.00     98.0        88 high risk
## 304   15        120          80  7.70     98.0        70  low risk
## 305   25        120          80  7.70     98.0        66  low risk
## 306   22        100          65  6.90     98.0        80  low risk
## 307   12        120          95  6.90     98.0        60  low risk
## 308   35        100          70  6.90     98.0        60  low risk
## 309   19        120          85  6.90     98.0        60  low risk
## 310   60         90          65  6.90     98.0        77  low risk
## 311   55        120          90  6.90     98.0        76  low risk
## 312   35         90          65  6.90     98.0        75  low risk
## 313   51         85          60  6.90     98.0        66  low risk
## 314   62        120          80  6.90     98.0        66  low risk
## 315   25         90          70  6.90     98.0        66  low risk
## 316   21        120          80  6.90     98.0        88  low risk
## 317   22        120          60 15.00     98.0        80 high risk
## 318   55        120          90 18.00     98.0        60 high risk
## 319   54        130          70 12.00     98.0        67  mid risk
## 320   35         85          60 19.00     98.0        86 high risk
## 321   43        120          90 18.00     98.0        70 high risk
## 322   12        120          80  6.90     98.0        80  low risk
## 323   65         90          60  6.90     98.0        70  low risk
## 324   60        120          80  6.90     98.0        76  low risk
## 325   25        120          90  6.90     98.0        70  low risk
## 326   22         90          65  6.90     98.0        78  low risk
## 327   66         85          60  6.90     98.0        86  low risk
## 328   56        120          80 13.00     98.0        70 high risk
## 329   35         90          70  6.90     98.0        70  low risk
## 330   43        120          80 15.00     98.0        76 high risk
## 331   35        120          60  6.90     98.0        70  low risk
## 332   44        120          90 16.00     98.0        80  mid risk
## 333   23        130          70  6.90     98.0        70  mid risk
## 334   22         85          60  6.90     98.0        76  mid risk
## 335   55        120          90 12.00     98.0        70  mid risk
## 336   35        120          80  6.90     98.0        78  mid risk
## 337   21         90          60  6.90     98.0        86  mid risk
## 338   45        120          80  6.90    103.0        70  low risk
## 339   70         85          60  6.90    102.0        70  low risk
## 340   65        120          90  6.90    103.0        76  low risk
## 341   55        120          80  6.90    102.0        80  low risk
## 342   45         90          60 18.00    101.0        70 high risk
## 343   22        120          80  6.90    103.0        76  low risk
## 344   16         90          65  6.90     98.0        76  mid risk
## 345   12         95          60  6.90     98.0        77  low risk
## 346   37        120          90 11.00     98.0        88 high risk
## 347   18        100          70  6.90     98.0        76  low risk
## 348   21        100          85  6.90     98.0        70  low risk
## 349   17        110          75  6.90    101.0        76 high risk
## 350   25        120          90  6.90     98.0        80  low risk
## 351   33        115          65  7.00     98.0        70  mid risk
## 352   12         95          60  6.90     98.0        65  mid risk
## 353   28        120          90  6.90     98.0        70  mid risk
## 354   40        120          90  6.90     98.0        80 high risk
## 355   55        110          85  6.90     98.0        88 high risk
## 356   25        100          90  6.90     98.0        76 high risk
## 357   35        120          80  6.90     98.0        80 high risk
## 358   21         90          65  6.90     98.0        76  mid risk
## 359   18         90          60  6.90     98.0        70  mid risk
## 360   21        120          80  6.90     98.0        76  mid risk
## 361   16        100          70  6.90     98.0        80  mid risk
## 362   19        120          75  6.90     98.0        66  mid risk
## 363   40        160         100 19.00     98.0        77 high risk
## 364   32        140          90 18.00     98.0        88 high risk
## 365   23        100          85  6.90     98.0        66  mid risk
## 366   22        120          90  7.80     98.0        82  mid risk
## 367   21        120          80  7.80     98.0        77  low risk
## 368   35        140         100  7.80     98.0        66 high risk
## 369   54        140         100 15.00     98.0        66 high risk
## 370   40        120          95 11.00     98.0        80 high risk
## 371   21         75          50  7.80     98.0        60  low risk
## 372   12         90          60  7.80    102.0        60 high risk
## 373   60        120          85 15.00     98.0        60  mid risk
## 374   55        140          95 19.00     98.0        77 high risk
## 375   50        130         100 16.00     98.0        75 high risk
## 376   60        120          80  7.80     98.0        75 high risk
## 377   55        100          65  7.80     98.0        66  low risk
## 378   45        120          95  7.80     98.0        66  low risk
## 379   35        100          70  7.80     98.0        66  low risk
## 380   22        120          85  7.80     98.0        88  low risk
## 381   13         90          65  7.80    101.0        80  mid risk
## 382   23        120          90  7.80     98.0        60  mid risk
## 383   17         90          65  7.80    103.0        67 high risk
## 384   28        115          60  7.80    101.0        86  mid risk
## 385   50        120          80  7.80     98.0        70  mid risk
## 386   19         90          70  7.80     98.0        80  low risk
## 387   30        120          80  7.80     98.0        70  low risk
## 388   31        120          60  6.10     98.0        76  low risk
## 389   23        120          70  7.80     98.0        70  low risk
## 390   29        130          70  7.80     98.0        78  mid risk
## 391   17         85          69  7.80    102.0        86 high risk
## 392   32        120          90  7.80     98.0        70  low risk
## 393   42        120          80  7.80     98.0        70  low risk
## 394   23         90          60  7.80     98.0        76  low risk
## 395   19        120          80  7.00     98.0        70  mid risk
## 396   15         76          49  7.80     98.0        77  low risk
## 397   20        120          75  7.80     98.0        70  low risk
## 398   48        120          80 11.00     98.0        88 high risk
## 399   15        120          80  7.80     98.0        70  low risk
## 400   25        120          80  7.80     98.0        66  low risk
## 401   22        100          65  7.80     98.0        80  low risk
## 402   12        120          95  7.80     98.0        60  low risk
## 403   35        100          70  7.80     98.0        60  low risk
## 404   19        120          85  7.80     98.0        60  mid risk
## 405   60         90          65  6.80     98.0        77  mid risk
## 406   55        120          90  6.80     98.0        66  mid risk
## 407   25        120          80  6.80     98.0        66  mid risk
## 408   22        100          65  6.80     98.0        88  low risk
## 409   12        120          95  6.80     98.0        60  mid risk
## 410   35        100          70  6.80     98.0        60  mid risk
## 411   19        120          90  6.80     98.0        60  mid risk
## 412   60         90          65  6.80     98.0        77  mid risk
## 413   55        120          90  6.80     98.0        78  low risk
## 414   50        130          80 16.00    102.0        76  mid risk
## 415   27        120          90  6.80    102.0        68  mid risk
## 416   60        140          90 12.00     98.0        77 high risk
## 417   55        100          70  6.80    101.0        80  mid risk
## 418   60        140          80 16.00     98.0        66 high risk
## 419   12        120          90  6.80     98.0        80  mid risk
## 420   17        140         100  6.80    103.0        80 high risk
## 421   60        120          80  6.80     98.0        77  mid risk
## 422   22        100          65  6.80     98.0        88  low risk
## 423   36        140         100  6.80    102.0        76 high risk
## 424   22         90          60  6.80     98.0        77  low risk
## 425   25        120         100  6.80     98.0        60  mid risk
## 426   35        100          60 15.00     98.0        80 high risk
## 427   40        140         100 13.00    101.0        66 high risk
## 428   27        120          70  6.80     98.0        77  low risk
## 429   36        140         100  6.80    102.0        76 high risk
## 430   22         90          60  6.80     98.0        77  mid risk
## 431   25        120         100  6.80     98.0        60  low risk
## 432   35        100          60 15.00     98.0        80 high risk
## 433   40        140         100 13.00    101.0        66 high risk
## 434   27        120          70  6.80     98.0        77  low risk
## 435   27        120          70  6.80     98.0        77  low risk
## 436   65        130          80 15.00     98.0        86 high risk
## 437   35        140          80 13.00     98.0        70 high risk
## 438   29         90          70 10.00     98.0        80 high risk
## 439   30        120          80  6.80     98.0        70  mid risk
## 440   35        120          60  6.10     98.0        76  mid risk
## 441   23        140          90  6.80     98.0        70 high risk
## 442   23        130          70  6.80     98.0        78  mid risk
## 443   35         85          60 11.00    102.0        86 high risk
## 444   32        120          90  6.80     98.0        70  low risk
## 445   43        130          80 18.00     98.0        70  mid risk
## 446   23         99          60  6.80     98.0        76  low risk
## 447   19        120          80  7.00     98.0        70  mid risk
## 448   15         76          49  6.80     98.0        77  low risk
## 449   30        120          75  6.80     98.0        70  mid risk
## 450   48        120          80 11.00     98.0        88 high risk
## 451   15        120          80  6.80     98.0        70  low risk
## 452   48        140          90 15.00     98.0        90 high risk
## 453   25        140         100  6.80     98.0        80 high risk
## 454   29        100          70  6.80     98.0        80  low risk
## 455   32        120          80  6.80     98.0        70  mid risk
## 456   35        120          60  6.10     98.0        76  low risk
## 457   23        140          90  6.80     98.0        70 high risk
## 458   23        130          70  6.80     98.0        78  mid risk
## 459   34         85          60 11.00    102.0        86 high risk
## 460   32        120          90  6.80     98.0        70  low risk
## 461   42        130          80 18.00     98.0        70  mid risk
## 462   23         90          60  6.80     98.0        76  low risk
## 463   19        120          80  7.00     98.0        70  mid risk
## 464   15         76          49  6.80     98.0        77  low risk
## 465   20        120          75  6.80     98.0        70  low risk
## 466   48        120          80 11.00     98.0        88  low risk
## 467   15        120          80  6.80     98.0        70  low risk
## 468   50        140          90 15.00     98.0        90 high risk
## 469   25        140         100  6.80     98.0        80 high risk
## 470   30        120          80  6.80    101.0        76  low risk
## 471   31        110          90  6.80    100.0        70  mid risk
## 472   42        140         100 18.00     98.0        90 high risk
## 473   18        120          80  6.80    102.0        76  low risk
## 474   32        140         100  7.90     98.0        78 high risk
## 475   17         90          60  7.90    101.0        76  low risk
## 476   19        120          80  7.00     98.0        70  mid risk
## 477   15         76          49  7.90     98.0        77  low risk
## 478   19        120          75  7.90     98.0        70  low risk
## 479   48        120          80 11.00     98.0        88  low risk
## 480   15        120          80  7.90     98.0        70  low risk
## 481   25        120          80  7.90     98.0        66  mid risk
## 482   22        100          65  7.90     98.0        80  low risk
## 483   50        140          95 17.00     98.0        60 high risk
## 484   35        100          70  7.90     98.0        60  low risk
## 485   19        120          85  7.90     98.0        60  low risk
## 486   60         90          65  7.90     98.0        77  low risk
## 487   38        135          60  7.90    101.0        86 high risk
## 488   50        120          80  7.90     98.0        70  low risk
## 489   39         90          70  9.00     98.0        80 high risk
## 490   30        140         100 15.00     98.0        70 high risk
## 491   31        120          60  6.10     98.0        76  mid risk
## 492   23        120          90  7.90     98.0        70  mid risk
## 493   29        130          70  7.90     98.0        78  mid risk
## 494   17         85          60  7.90    102.0        86  low risk
## 495   32        120          90  7.90     98.0        70  low risk
## 496   42        120          80  7.90     98.0        70  low risk
## 497   23         90          60  7.90     98.0        76  low risk
## 498   19        120          80  7.00     98.0        70  low risk
## 499   15         76          49  7.90     98.0        77  low risk
## 500   16        120          75  7.90     98.0         7  low risk
## 501   48        120          80 11.00     98.0        88  mid risk
## 502   15        120          80  7.90     98.0        70  low risk
## 503   63        140          90 15.00     98.0        90 high risk
## 504   25        140         100  7.90     98.0        80 high risk
## 505   30        120          80  7.90    101.0        76 high risk
## 506   17         70          50  7.90     98.0        70  low risk
## 507   55        140         100 18.00     98.0        90 high risk
## 508   18        120          80  7.90    102.0        76  mid risk
## 509   32        140         100  7.90     98.0        78 high risk
## 510   17         90          60  7.50    101.0        76  low risk
## 511   17         90          63  7.50    101.0        70  low risk
## 512   25        120          90  7.50    101.0        80  low risk
## 513   17        120          80  7.50    102.0        76  low risk
## 514   19         90          65  7.50    101.0        70  low risk
## 515   15         80          60  7.50     98.0        80  low risk
## 516   60         90          65  7.50     98.0        77  low risk
## 517   18         85          60  7.50    101.0        86  mid risk
## 518   50        120          80  7.50     98.0        70  low risk
## 519   19         90          70  7.50     98.0        80  low risk
## 520   30        140         100 15.00     98.0        70 high risk
## 521   31        120          60  6.10     98.0        76  low risk
## 522   23        120          90  7.50     98.0        70  low risk
## 523   29        130          70  7.50     98.0        78  mid risk
## 524   17         85          60  7.50    102.0        86  low risk
## 525   32        120          90  7.50     98.0        70  low risk
## 526   42        120          80  7.50     98.0        70  low risk
## 527   42         90          60  7.50     98.0        76  low risk
## 528   19        120          80  7.00     98.0        70  low risk
## 529   15         78          49  7.50     98.0        77  low risk
## 530   23        120          75  8.00     98.0        70  mid risk
## 531   48        120          80 11.00     98.0        88 high risk
## 532   15        120          80  7.50     98.0        70  mid risk
## 533   49        140          90 15.00     98.0        90 high risk
## 534   25        140         100  7.50     98.0        80 high risk
## 535   30        120          80  7.50    101.0        76  mid risk
## 536   16         70          50  7.50    100.0        70  low risk
## 537   16        100          70  7.50     98.0        80  low risk
## 538   19        120          75  7.50     98.0        66  low risk
## 539   40        160         100 19.00     98.0        77 high risk
## 540   32        140          90 18.00     98.0        88 high risk
## 541   22        100          65  7.50     98.0        70  low risk
## 542   49        120          90  7.50     98.0        77  low risk
## 543   28         90          60  7.50     98.0        82  low risk
## 544   12         90          60  7.50    102.0        66  low risk
## 545   20        100          90  7.50     98.0        88  low risk
## 546   23        100          85  7.50     98.0        66  low risk
## 547   22        120          90  7.50     98.0        82  low risk
## 548   21        120          80  7.50     98.0        77  low risk
## 549   35        140         100  7.50     98.0        66 high risk
## 550   54        140         100 15.00     98.0        66 high risk
## 551   40        120          95 11.00     98.0        80  mid risk
## 552   21         75          50  7.50     98.0        60  low risk
## 553   12         90          60  7.50    102.0        60  low risk
## 554   60        120          85 15.00     98.0        60  mid risk
## 555   55        140          95 19.00     98.0        77 high risk
## 556   50        130         100 16.00     98.0        75  mid risk
## 557   60        120          80  7.50     98.0        75  low risk
## 558   55        100          65  7.50     98.0        66  low risk
## 559   45        120          95  7.50     98.0        66  low risk
## 560   35        100          70  7.50     98.0        66  low risk
## 561   22        120          85  7.50     98.0        88  low risk
## 562   13         90          65  7.50    101.0        80  low risk
## 563   23        120          90  7.50     98.0        60  low risk
## 564   17         90          65  7.50    103.0        67  low risk
## 565   28        115          60  7.50    101.0        86  mid risk
## 566   59        120          80  7.50     98.0        70  low risk
## 567   29        120          70  9.00     98.0        80 high risk
## 568   23        120          80  7.50     98.0        70  low risk
## 569   31        120          60  6.10     98.0        76  mid risk
## 570   23        120          80  7.50     98.0        70  mid risk
## 571   29        130          70  7.50     98.0        78  mid risk
## 572   17         85          60  7.50    102.0        86  low risk
## 573   32        120          90  7.50     98.0        70  low risk
## 574   42        120          80  7.50     98.0        70  low risk
## 575   23         90          60  7.50     98.0        76  low risk
## 576   19        120          80  7.00     98.0        70  low risk
## 577   15         78          49  7.50     98.0        77  low risk
## 578   20        120          75  7.50     98.0        70  low risk
## 579   48        120          80 11.00     98.0        88 high risk
## 580   15        120          80  7.50     98.0        70  low risk
## 581   24        120          80  7.50     98.0        66  low risk
## 582   16        100          70  7.50     98.0        80  low risk
## 583   19        120          76  7.50     98.0        66  low risk
## 584   40        160         100 19.00     98.0        77 high risk
## 585   32        140          90 18.00     98.0        88 high risk
## 586   22        100          65  7.50     98.0        70  mid risk
## 587   49        120          90  7.50     98.0        77  mid risk
## 588   28         90          60  7.50     98.0        82  mid risk
## 589   12         90          60  7.50    102.0        66  mid risk
## 590   20        100          90  7.50     98.0        88  mid risk
## 591   23        100          85  7.50     98.0        66  mid risk
## 592   22        120          90  7.50     98.0        82  mid risk
## 593   21        120          80  7.50     98.0        77  mid risk
## 594   35        140         100  7.50     98.0        66 high risk
## 595   54        140         100 15.00     98.0        66 high risk
## 596   40        120          95 11.00     98.0        80 high risk
## 597   21         75          50  7.50     98.0        60  low risk
## 598   22         90          60  7.50    102.0        60 high risk
## 599   40        120          85 15.00     98.0        60 high risk
## 600   55        140          95 19.00     98.0        77 high risk
## 601   50        130         100 16.00     98.0        75 high risk
## 602   60        120          80  7.50     98.0        75  mid risk
## 603   40        120          85 15.00     98.0        60 high risk
## 604   55        140          95 19.00     98.0        77 high risk
## 605   50        130         100 16.00     98.0        75  mid risk
## 606   41        120          80  7.50     98.0        75  low risk
## 607   55        100          65  7.50     98.0        66  low risk
## 608   45        120          95  7.50     98.0        66  low risk
## 609   35        100          70  7.50     98.0        66  low risk
## 610   22        120          85  7.50     98.0        88  low risk
## 611   13         90          65  7.50    101.0        80 high risk
## 612   23        120          90  7.50     98.0        60  low risk
## 613   17         90          65  7.50    103.0        67  mid risk
## 614   27        135          60  7.50    101.0        86 high risk
## 615   50        120          80 15.00     98.0        70 high risk
## 616   34        110          70  7.00     98.0        80 high risk
## 617   32        120          80  7.50     98.0        70  low risk
## 618   31        120          60  6.10     98.0        76  low risk
## 619   23        120          90  7.50     98.0        70  low risk
## 620   29        130          70  7.50     98.0        78  mid risk
## 621   17         85          60  7.50    101.0        86 high risk
## 622   32        120          90  7.50     98.0        70  low risk
## 623   42        120          80  7.50     98.0        70  low risk
## 624   23         90          60  7.50     98.0        76  low risk
## 625   19        120          80  7.00     98.0        70  mid risk
## 626   15         76          49  7.50     98.0        77  low risk
## 627   20        120          76  7.50     98.0        70  low risk
## 628   48        120          80 11.00     98.0        88 high risk
## 629   15        120          80  7.50     98.0        70  low risk
## 630   24        120          80  7.50     98.0        66  low risk
## 631   22        100          65 12.00     98.0        80 high risk
## 632   50        140          95 17.00     98.0        60 high risk
## 633   35        100          70 11.00     98.0        60 high risk
## 634   19        120          85  9.00     98.0        60  mid risk
## 635   30         90          65  8.00     98.0        77  mid risk
## 636   28         85          60  9.00    101.0        86  mid risk
## 637   50        130          80 15.00     98.0        86 high risk
## 638   35        140          90 13.00     98.0        70 high risk
## 639   29         90          70 11.00    100.0        80 high risk
## 640   19        120          60  7.00     98.4        70  low risk
## 641   46        140         100 12.00     99.0        90 high risk
## 642   28         95          60 10.00    101.0        86 high risk
## 643   50        120          80  7.00     98.0        70  mid risk
## 644   39        110          70  7.90     98.0        80  mid risk
## 645   25        140         100 15.00     98.6        70 high risk
## 646   31        120          60  6.10     98.0        76  low risk
## 647   23        120          85  8.00     98.0        70  low risk
## 648   29        130          70  8.00     98.0        78  mid risk
## 649   17         90          60  9.00    102.0        86  mid risk
## 650   32        120          90  7.00    100.0        70  mid risk
## 651   42        120          90  9.00     98.0        70  mid risk
## 652   23         90          60  6.70     98.0        76  low risk
## 653   19        120          80  7.00     98.0        70  low risk
## 654   15         76          68  7.00     98.0        77  low risk
## 655   34        120          75  8.00     98.0        70  low risk
## 656   48        120          80 11.00     98.0        88 high risk
## 657   15        120          80  6.60     99.0        70  low risk
## 658   27        140          90 15.00     98.0        90 high risk
## 659   25        140         100 12.00     99.0        80 high risk
## 660   36        120          90  7.00     98.0        82  mid risk
## 661   30        120          80  9.00    101.0        76  mid risk
## 662   15         70          50  6.00     98.0        70  mid risk
## 663   40        120          95  7.00     98.0        70 high risk
## 664   15         90          60  6.00     98.0        80  low risk
## 665   21         90          50  6.90     98.0        60  low risk
## 666   15         90          49  6.00     98.0        77  low risk
## 667   21         90          50  6.50     98.0        60  low risk
## 668   15         90          49  6.00     98.0        77  low risk
## 669   15         90          49  6.70     99.0        77  low risk
## 670   15         90          49  6.00     99.0        77  low risk
## 671   10        100          50  6.00     99.0        70  mid risk
## 672   15        100          49  6.80     99.0        77  low risk
## 673   15        100          49  6.00     99.0        77  low risk
## 674   12        100          50  6.40     98.0        70  mid risk
## 675   15        100          60  6.00     98.0        80  low risk
## 676   35        140          90 13.00     98.0        70 high risk
## 677   29         90          70  8.00    100.0        80 high risk
## 678   30        140          85  7.00     98.0        70 high risk
## 679   23        140          80  7.01     98.0        70 high risk
## 680   35         85          60 11.00    102.0        86 high risk
## 681   42        130          80 18.00     98.0        70 high risk
## 682   50        140          90 15.00     98.0        90 high risk
## 683   25        140         100  7.01     98.0        80 high risk
## 684   40        140         100 18.00     98.0        90 high risk
## 685   32        140         100  6.90     98.0        78 high risk
## 686   14         90          65  7.00    101.0        70 high risk
## 687   37        120          90 11.00     98.0        88 high risk
## 688   17        110          75 12.00    101.0        76 high risk
## 689   40        120          90 12.00     98.0        80 high risk
## 690   40        160         100 19.00     98.0        77 high risk
## 691   20        120          76  7.50     98.0        70  low risk
## 692   15        120          80  7.50     98.0        70  low risk
## 693   24        120          80  7.50     98.0        66  low risk
## 694   19        120          60  7.00     98.4        70  low risk
## 695   31        120          60  6.10     98.0        76  low risk
## 696   23        120          85  8.00     98.0        70  low risk
## 697   23         90          60  6.70     98.0        76  low risk
## 698   19        120          80  7.00     98.0        70  low risk
## 699   15         76          68  7.00     98.0        77  low risk
## 700   34        120          75  8.00     98.0        70  low risk
## 701   15        120          80  6.60     99.0        70  low risk
## 702   15         90          60  6.00     98.0        80  low risk
## 703   21         90          50  6.90     98.0        60  low risk
## 704   15        100          49  7.60     98.0        77  low risk
## 705   12        100          50  6.00     98.0        70  mid risk
## 706   21        100          50  6.80     98.0        60  low risk
## 707   23        130          70  7.01     98.0        78  mid risk
## 708   32        120          90  6.90     98.0        70  mid risk
## 709   19        120          80  7.00     98.0        70  mid risk
## 710   20        120          75  7.01    100.0        70  mid risk
## 711   48        120          80 11.00     98.0        88  mid risk
## 712   30        120          80  6.90    101.0        76  mid risk
## 713   18        120          80  6.90    102.0        76  mid risk
## 714   17         90          60  6.90    101.0        76  mid risk
## 715   17         90          63  6.90    101.0        70  mid risk
## 716   25        120          90  6.70    101.0        80  mid risk
## 717   17        120          80  6.70    102.0        76  mid risk
## 718   13         90          65  7.90    101.0        80  mid risk
## 719   31        120          60  6.10     98.0        76  mid risk
## 720   29        130          70  6.10     98.0        78  mid risk
## 721   19        120          80  7.00     98.0        70  mid risk
## 722   28         85          60  9.00    101.0        86  mid risk
## 723   50        140          80  6.70     98.0        70  mid risk
## 724   29         90          70  6.70     98.0        80  mid risk
## 725   31        120          60  6.10     98.0        76  mid risk
## 726   29        130          70  6.70     98.0        78  mid risk
## 727   17         85          60  9.00    102.0        86  mid risk
## 728   19        120          80  7.00     98.0        70  mid risk
## 729   20        110          60  7.00    100.0        70  mid risk
## 730   19        120          80  7.00     98.0        70  mid risk
## 731   20        120          75  7.01    100.0        70  mid risk
## 732   48        120          80 11.00     98.0        88  mid risk
## 733   30        120          80  6.90    101.0        76  mid risk
## 734   18        120          80  6.90    102.0        76  mid risk
## 735   17         90          60  6.90    101.0        76  mid risk
## 736   17         90          63  6.90    101.0        70  mid risk
## 737   25        120          90  6.70    101.0        80  mid risk
## 738   17        120          80  6.70    102.0        76  mid risk
## 739   13         90          65  7.90    101.0        80  mid risk
## 740   31        120          60  6.10     98.0        76  mid risk
## 741   29        130          70  6.10     98.0        78  mid risk
## 742   19        120          80  7.00     98.0        70  mid risk
## 743   28         85          60  9.00    101.0        86  mid risk
## 744   50        140          80  6.70     98.0        70  mid risk
## 745   29         90          70  6.70     98.0        80  mid risk
## 746   31        120          60  6.10     98.0        76  mid risk
## 747   29        130          70  6.70     98.0        78  mid risk
## 748   17         85          60  9.00    102.0        86  mid risk
## 749   19        120          80  7.00     98.0        70  mid risk
## 750   20        110          60  7.00    100.0        70  mid risk
## 751   32        120          65  6.00    101.0        76  mid risk
## 752   26         85          60  6.00    101.0        86  mid risk
## 753   29        130          70  7.70     98.0        78  mid risk
## 754   19        120          80  7.00     98.0        70  mid risk
## 755   54        130          70 12.00     98.0        67  mid risk
## 756   44        120          90 16.00     98.0        80  mid risk
## 757   23        130          70  6.90     98.0        70  mid risk
## 758   22         85          60  6.90     98.0        76  mid risk
## 759   55        120          90 12.00     98.0        70  mid risk
## 760   35        120          80  6.90     98.0        78  mid risk
## 761   21         90          60  6.90     98.0        86  mid risk
## 762   16         90          65  6.90     98.0        76  mid risk
## 763   33        115          65  7.00     98.0        70  mid risk
## 764   12         95          60  6.90     98.0        65  mid risk
## 765   28        120          90  6.90     98.0        70  mid risk
## 766   21         90          65  6.90     98.0        76  mid risk
## 767   18         90          60  6.90     98.0        70  mid risk
## 768   21        120          80  6.90     98.0        76  mid risk
## 769   16        100          70  6.90     98.0        80  mid risk
## 770   19        120          75  6.90     98.0        66  mid risk
## 771   23        100          85  6.90     98.0        66  mid risk
## 772   22        120          90  7.80     98.0        82  mid risk
## 773   60        120          85 15.00     98.0        60  mid risk
## 774   13         90          65  7.80    101.0        80  mid risk
## 775   23        120          90  7.80     98.0        60  mid risk
## 776   28        115          60  7.80    101.0        86  mid risk
## 777   50        120          80  7.80     98.0        70  mid risk
## 778   29        130          70  7.80     98.0        78  mid risk
## 779   19        120          80  7.00     98.0        70  mid risk
## 780   19        120          85  7.80     98.0        60  mid risk
## 781   60         90          65  6.80     98.0        77  mid risk
## 782   55        120          90  6.80     98.0        66  mid risk
## 783   25        120          80  6.80     98.0        66  mid risk
## 784   12        120          95  6.80     98.0        60  mid risk
## 785   35        100          70  6.80     98.0        60  mid risk
## 786   19        120          90  6.80     98.0        60  mid risk
## 787   60         90          65  6.80     98.0        77  mid risk
## 788   50        130          80 16.00    102.0        76  mid risk
## 789   27        120          90  6.80    102.0        68  mid risk
## 790   55        100          70  6.80    101.0        80  mid risk
## 791   12        120          90  6.80     98.0        80  mid risk
## 792   60        120          80  6.80     98.0        77  mid risk
## 793   25        120         100  6.80     98.0        60  mid risk
## 794   22         90          60  6.80     98.0        77  mid risk
## 795   30        120          80  6.80     98.0        70  mid risk
## 796   35        120          60  6.10     98.0        76  mid risk
## 797   23        130          70  6.80     98.0        78  mid risk
## 798   43        130          80 18.00     98.0        70  mid risk
## 799   19        120          80  7.00     98.0        70  mid risk
## 800   30        120          75  6.80     98.0        70  mid risk
## 801   32        120          80  6.80     98.0        70  mid risk
## 802   23        130          70  6.80     98.0        78  mid risk
## 803   42        130          80 18.00     98.0        70  mid risk
## 804   19        120          80  7.00     98.0        70  mid risk
## 805   31        110          90  6.80    100.0        70  mid risk
## 806   19        120          80  7.00     98.0        70  mid risk
## 807   25        120          80  7.90     98.0        66  mid risk
## 808   31        120          60  6.10     98.0        76  mid risk
## 809   23        120          90  7.90     98.0        70  mid risk
## 810   29        130          70  7.90     98.0        78  mid risk
## 811   48        120          80 11.00     98.0        88  mid risk
## 812   18        120          80  7.90    102.0        76  mid risk
## 813   18         85          60  7.50    101.0        86  mid risk
## 814   29        130          70  7.50     98.0        78  mid risk
## 815   23        120          75  8.00     98.0        70  mid risk
## 816   15        120          80  7.50     98.0        70  mid risk
## 817   30        120          80  7.50    101.0        76  mid risk
## 818   40        120          95 11.00     98.0        80  mid risk
## 819   60        120          85 15.00     98.0        60  mid risk
## 820   50        130         100 16.00     98.0        75  mid risk
## 821   28        115          60  7.50    101.0        86  mid risk
## 822   31        120          60  6.10     98.0        76  mid risk
## 823   23        120          80  7.50     98.0        70  mid risk
## 824   29        130          70  7.50     98.0        78  mid risk
## 825   22        100          65  7.50     98.0        70  mid risk
## 826   49        120          90  7.50     98.0        77  mid risk
## 827   28         90          60  7.50     98.0        82  mid risk
## 828   12         90          60  7.50    102.0        66  mid risk
## 829   20        100          90  7.50     98.0        88  mid risk
## 830   23        100          85  7.50     98.0        66  mid risk
## 831   22        120          90  7.50     98.0        82  mid risk
## 832   21        120          80  7.50     98.0        77  mid risk
## 833   60        120          80  7.50     98.0        75  mid risk
## 834   50        130         100 16.00     98.0        75  mid risk
## 835   17         90          65  7.50    103.0        67  mid risk
## 836   29        130          70  7.50     98.0        78  mid risk
## 837   19        120          80  7.00     98.0        70  mid risk
## 838   19        120          85  9.00     98.0        60  mid risk
## 839   30         90          65  8.00     98.0        77  mid risk
## 840   28         85          60  9.00    101.0        86  mid risk
## 841   50        120          80  7.00     98.0        70  mid risk
## 842   39        110          70  7.90     98.0        80  mid risk
## 843   29        130          70  8.00     98.0        78  mid risk
## 844   17         90          60  9.00    102.0        86  mid risk
## 845   32        120          90  7.00    100.0        70  mid risk
## 846   42        120          90  9.00     98.0        70  mid risk
## 847   36        120          90  7.00     98.0        82  mid risk
## 848   30        120          80  9.00    101.0        76  mid risk
## 849   15         70          50  6.00     98.0        70  mid risk
## 850   10        100          50  6.00     99.0        70  mid risk
## 851   12        100          50  6.40     98.0        70  mid risk
## 852   12        100          50  6.00     98.0        70  mid risk
## 853   23        130          70  7.01     98.0        78  mid risk
## 854   32        120          90  6.90     98.0        70  mid risk
## 855   19        120          80  7.00     98.0        70  mid risk
## 856   20        120          75  7.01    100.0        70  mid risk
## 857   48        120          80 11.00     98.0        88  mid risk
## 858   30        120          80  6.90    101.0        76  mid risk
## 859   18        120          80  6.90    102.0        76  mid risk
## 860   17         90          60  6.90    101.0        76  mid risk
## 861   17         90          63  6.90    101.0        70  mid risk
## 862   25        120          90  6.70    101.0        80  mid risk
## 863   17        120          80  6.70    102.0        76  mid risk
## 864   13         90          65  7.90    101.0        80  mid risk
## 865   31        120          60  6.10     98.0        76  mid risk
## 866   29        130          70  6.10     98.0        78  mid risk
## 867   19        120          80  7.00     98.0        70  mid risk
## 868   28         85          60  9.00    101.0        86  mid risk
## 869   50        140          80  6.70     98.0        70  mid risk
## 870   29         90          70  6.70     98.0        80  mid risk
## 871   31        120          60  6.10     98.0        76  mid risk
## 872   29        130          70  6.70     98.0        78  mid risk
## 873   17         85          60  9.00    102.0        86  mid risk
## 874   19        120          80  7.00     98.0        70  mid risk
## 875   20        110          60  7.00    100.0        70  mid risk
## 876   32        120          65  6.00    101.0        76  mid risk
## 877   27        120          70  6.80     98.0        77  low risk
## 878   27        120          70  6.80     98.0        77  low risk
## 879   32        120          90  6.80     98.0        70  low risk
## 880   23         99          60  6.80     98.0        76  low risk
## 881   15         76          49  6.80     98.0        77  low risk
## 882   15        120          80  6.80     98.0        70  low risk
## 883   29        100          70  6.80     98.0        80  low risk
## 884   35        120          60  6.10     98.0        76  low risk
## 885   32        120          90  6.80     98.0        70  low risk
## 886   23         90          60  6.80     98.0        76  low risk
## 887   15         76          49  6.80     98.0        77  low risk
## 888   20        120          75  6.80     98.0        70  low risk
## 889   48        120          80 11.00     98.0        88  low risk
## 890   15        120          80  6.80     98.0        70  low risk
## 891   30        120          80  6.80    101.0        76  low risk
## 892   18        120          80  6.80    102.0        76  low risk
## 893   17         90          60  7.90    101.0        76  low risk
## 894   15         76          49  7.90     98.0        77  low risk
## 895   19        120          75  7.90     98.0        70  low risk
## 896   48        120          80 11.00     98.0        88  low risk
## 897   15        120          80  7.90     98.0        70  low risk
## 898   22        100          65  7.90     98.0        80  low risk
## 899   35        100          70  7.90     98.0        60  low risk
## 900   19        120          85  7.90     98.0        60  low risk
## 901   60         90          65  7.90     98.0        77  low risk
## 902   50        120          80  7.90     98.0        70  low risk
## 903   17         85          60  7.90    102.0        86  low risk
## 904   32        120          90  7.90     98.0        70  low risk
## 905   42        120          80  7.90     98.0        70  low risk
## 906   23         90          60  7.90     98.0        76  low risk
## 907   19        120          80  7.00     98.0        70  low risk
## 908   15         76          49  7.90     98.0        77  low risk
## 909   16        120          75  7.90     98.0         7  low risk
## 910   15        120          80  7.90     98.0        70  low risk
## 911   17         70          50  7.90     98.0        70  low risk
## 912   17         90          60  7.50    101.0        76  low risk
## 913   17         90          63  7.50    101.0        70  low risk
## 914   25        120          90  7.50    101.0        80  low risk
## 915   17        120          80  7.50    102.0        76  low risk
## 916   19         90          65  7.50    101.0        70  low risk
## 917   15         80          60  7.50     98.0        80  low risk
## 918   60         90          65  7.50     98.0        77  low risk
## 919   50        120          80  7.50     98.0        70  low risk
## 920   19         90          70  7.50     98.0        80  low risk
## 921   31        120          60  6.10     98.0        76  low risk
## 922   23        120          90  7.50     98.0        70  low risk
## 923   17         85          60  7.50    102.0        86  low risk
## 924   32        120          90  7.50     98.0        70  low risk
## 925   42        120          80  7.50     98.0        70  low risk
## 926   42         90          60  7.50     98.0        76  low risk
## 927   19        120          80  7.00     98.0        70  low risk
## 928   15         78          49  7.50     98.0        77  low risk
## 929   16         70          50  7.50    100.0        70  low risk
## 930   16        100          70  7.50     98.0        80  low risk
## 931   19        120          75  7.50     98.0        66  low risk
## 932   22        100          65  7.50     98.0        70  low risk
## 933   49        120          90  7.50     98.0        77  low risk
## 934   28         90          60  7.50     98.0        82  low risk
## 935   12         90          60  7.50    102.0        66  low risk
## 936   20        100          90  7.50     98.0        88  low risk
## 937   23        100          85  7.50     98.0        66  low risk
## 938   22        120          90  7.50     98.0        82  low risk
## 939   21        120          80  7.50     98.0        77  low risk
## 940   21         75          50  7.50     98.0        60  low risk
## 941   12         90          60  7.50    102.0        60  low risk
## 942   60        120          80  7.50     98.0        75  low risk
## 943   55        100          65  7.50     98.0        66  low risk
## 944   45        120          95  7.50     98.0        66  low risk
## 945   35        100          70  7.50     98.0        66  low risk
## 946   22        120          85  7.50     98.0        88  low risk
## 947   13         90          65  7.50    101.0        80  low risk
## 948   23        120          90  7.50     98.0        60  low risk
## 949   17         90          65  7.50    103.0        67  low risk
## 950   59        120          80  7.50     98.0        70  low risk
## 951   23        120          80  7.50     98.0        70  low risk
## 952   17         85          60  7.50    102.0        86  low risk
## 953   32        120          90  7.50     98.0        70  low risk
## 954   42        120          80  7.50     98.0        70  low risk
## 955   25        140         100  7.01     98.0        80 high risk
## 956   40        140         100 18.00     98.0        90 high risk
## 957   32        140         100  6.90     98.0        78 high risk
## 958   14         90          65  7.00    101.0        70 high risk
## 959   37        120          90 11.00     98.0        88 high risk
## 960   17        110          75 12.00    101.0        76 high risk
## 961   40        120          90 12.00     98.0        80 high risk
## 962   40        160         100 19.00     98.0        77 high risk
## 963   32        140          90 18.00     98.0        88 high risk
## 964   12         90          60  7.90    102.0        66 high risk
## 965   35        140         100  8.00     98.0        66 high risk
## 966   54        140         100 15.00     98.0        66 high risk
## 967   40        120          95 11.00     98.0        80 high risk
## 968   60        120          85 15.00     98.0        60 high risk
## 969   55        140          95 19.00     98.0        77 high risk
## 970   50        130         100 16.00     98.0        75 high risk
## 971   17         90          65  6.10    103.0        67 high risk
## 972   28         83          60  8.00    101.0        86 high risk
## 973   50        120          80 15.00     98.0        70 high risk
## 974   17         85          60  9.00    102.0        86 high risk
## 975   33        120          75 10.00     98.0        70 high risk
## 976   48        120          80 11.00     98.0        88 high risk
## 977   50        140          95 17.00     98.0        60 high risk
## 978   30        140         100 15.00     98.0        70 high risk
## 979   29        120          75  7.20    100.0        70 high risk
## 980   48        120          80 11.00     98.0        88 high risk
## 981   50        140          90 15.00     98.0        77 high risk
## 982   25        140         100  7.20     98.0        80 high risk
## 983   55        140          80  7.20    101.0        76 high risk
## 984   40        140         100 18.00     98.0        77 high risk
## 985   28        120          80  9.00    102.0        76 high risk
## 986   32        140         100  8.00     98.0        70 high risk
## 987   17         90          60 11.00    101.0        78 high risk
## 988   17         90          63  8.00    101.0        70 high risk
## 989   25        120          90 12.00    101.0        80 high risk
## 990   17        120          80  7.00    102.0        76 high risk
## 991   19         90          65 11.00    101.0        70 high risk
## 992   37        120          90 11.00     98.0        88 high risk
## 993   17        110          75 13.00    101.0        76 high risk
## 994   25        120          90 15.00     98.0        80 high risk
## 995   40        160         100 19.00     98.0        77 high risk
## 996   32        140          90 18.00     98.0        88 high risk
## 997   12         90          60  8.00    102.0        66 high risk
## 998   35        140         100  9.00     98.0        66 high risk
## 999   54        140         100 15.00     98.0        66 high risk
## 1000  40        120          95 11.00     98.0        80 high risk
## 1001  12         90          60 11.00    102.0        60 high risk
## 1002  60        120          85 15.00     98.0        60 high risk
## 1003  55        140          95 19.00     98.0        77 high risk
## 1004  50        130         100 16.00     98.0        76 high risk
## 1005  13         90          65  9.00    101.0        80 high risk
## 1006  17         90          65  7.70    103.0        67 high risk
## 1007  17         85          60  6.30    102.0        86 high risk
## 1008  40        120          75  7.70     98.0        70 high risk
## 1009  48        120          80 11.00     98.0        88 high risk
## 1010  22        120          60 15.00     98.0        80 high risk
## 1011  55        120          90 18.00     98.0        60 high risk
## 1012  35         85          60 19.00     98.0        86 high risk
## 1013  43        120          90 18.00     98.0        70 high risk
## 1014  32        120          65  6.00    101.0        76  mid risk
##      systolic_rate
## 1         5.200000
## 2         4.000000
## 3         3.103448
## 4         4.666667
## 5         3.428571
## 6         6.086957
## 7         5.652174
## 8         2.428571
## 9         3.750000
## 10        3.095238
## 11        3.913043
## 12        6.315789
## 13        4.400000
## 14        6.000000
## 15        2.500000
## 16        8.000000
## 17        2.800000
## 18        5.600000
## 19        4.000000
## 20        7.000000
## 21        3.500000
## 22        2.800000
## 23        4.285714
## 24        5.000000
## 25        5.714286
## 26        6.250000
## 27        6.315789
## 28        4.545455
## 29        2.448980
## 30        3.214286
## 31        5.000000
## 32        4.347826
## 33        5.454545
## 34        5.714286
## 35        3.571429
## 36        7.916667
## 37        2.000000
## 38        1.818182
## 39        2.666667
## 40        2.857143
## 41        5.454545
## 42        5.217391
## 43        3.600000
## 44        4.000000
## 45        5.217391
## 46        3.750000
## 47        2.857143
## 48        3.913043
## 49        5.066667
## 50        8.000000
## 51        4.800000
## 52        4.545455
## 53        2.857143
## 54        6.315789
## 55        1.500000
## 56        5.217391
## 57        3.750000
## 58        2.857143
## 59        3.913043
## 60        5.066667
## 61        8.000000
## 62        5.333333
## 63        7.916667
## 64        3.103448
## 65        3.870968
## 66        4.482759
## 67        5.000000
## 68        6.315789
## 69        5.500000
## 70        3.750000
## 71        3.269231
## 72        4.482759
## 73        6.315789
## 74        2.407407
## 75        2.727273
## 76        5.652174
## 77        3.863636
## 78        2.181818
## 79        3.428571
## 80        4.285714
## 81        5.625000
## 82        3.484848
## 83        7.916667
## 84        4.285714
## 85        4.285714
## 86        5.000000
## 87        5.714286
## 88        6.250000
## 89        6.315789
## 90        4.347826
## 91        5.454545
## 92        2.000000
## 93        6.923077
## 94        5.217391
## 95        4.107143
## 96        2.400000
## 97        4.482759
## 98        6.315789
## 99        6.315789
## 100       1.500000
## 101       2.181818
## 102       4.800000
## 103       2.916667
## 104       5.600000
## 105       6.086957
## 106       2.500000
## 107       2.800000
## 108       5.600000
## 109       3.333333
## 110       4.375000
## 111       2.800000
## 112       3.552632
## 113       2.307692
## 114       4.666667
## 115       2.222222
## 116       5.600000
## 117       4.000000
## 118       2.545455
## 119       4.375000
## 120       4.666667
## 121       2.500000
## 122       2.857143
## 123       5.600000
## 124       4.000000
## 125       4.375000
## 126       4.000000
## 127       2.592593
## 128       2.545455
## 129       4.137931
## 130       2.500000
## 131       4.000000
## 132       4.375000
## 133       4.000000
## 134       2.592593
## 135       3.000000
## 136       4.090909
## 137       3.000000
## 138       2.545455
## 139       2.600000
## 140       6.666667
## 141       4.375000
## 142       5.294118
## 143       5.294118
## 144       4.800000
## 145       7.058824
## 146       6.428571
## 147       5.333333
## 148       6.666667
## 149       7.916667
## 150       3.243243
## 151       5.555556
## 152       4.761905
## 153       6.470588
## 154       4.800000
## 155       3.695652
## 156       7.916667
## 157       4.285714
## 158       3.000000
## 159       2.345455
## 160       4.000000
## 161       3.428571
## 162       4.285714
## 163       5.000000
## 164       5.714286
## 165       6.250000
## 166       6.315789
## 167       4.000000
## 168       4.375000
## 169       4.545455
## 170       2.448980
## 171       3.214286
## 172       7.500000
## 173       5.000000
## 174       4.347826
## 175       5.454545
## 176       5.714286
## 177       4.000000
## 178       2.592593
## 179       3.000000
## 180       3.571429
## 181       7.916667
## 182       2.000000
## 183       2.545455
## 184       2.600000
## 185       2.000000
## 186       1.818182
## 187       2.666667
## 188       2.857143
## 189       5.454545
## 190       6.923077
## 191       5.217391
## 192       5.294118
## 193       2.964286
## 194       2.400000
## 195       3.600000
## 196       4.000000
## 197       3.870968
## 198       5.217391
## 199       4.482759
## 200       5.000000
## 201       3.750000
## 202       2.857143
## 203       3.913043
## 204       6.315789
## 205       5.066667
## 206       3.636364
## 207       2.500000
## 208       8.000000
## 209       4.800000
## 210       4.545455
## 211       2.800000
## 212       2.857143
## 213       6.315789
## 214       1.500000
## 215       3.035714
## 216       2.800000
## 217       3.103448
## 218       4.666667
## 219       3.870968
## 220       5.217391
## 221       4.482759
## 222       5.000000
## 223       3.750000
## 224       2.857143
## 225       3.913043
## 226       6.315789
## 227       5.066667
## 228       4.137931
## 229       2.500000
## 230       8.000000
## 231       2.800000
## 232       5.600000
## 233       2.545455
## 234       5.500000
## 235       3.500000
## 236       4.285714
## 237       4.375000
## 238       5.294118
## 239       5.294118
## 240       4.800000
## 241       7.058824
## 242       4.736842
## 243       5.333333
## 244       3.750000
## 245       7.916667
## 246       3.243243
## 247       5.555556
## 248       4.761905
## 249       6.470588
## 250       4.800000
## 251       8.500000
## 252       7.916667
## 253       4.285714
## 254       3.000000
## 255       2.000000
## 256       4.000000
## 257       3.428571
## 258       4.285714
## 259       5.000000
## 260       5.714286
## 261       6.250000
## 262       6.315789
## 263       4.000000
## 264       4.375000
## 265       4.545455
## 266       2.448980
## 267       3.214286
## 268       7.500000
## 269       5.000000
## 270       4.347826
## 271       5.454545
## 272       5.714286
## 273       4.000000
## 274       2.592593
## 275       3.000000
## 276       3.571429
## 277       7.500000
## 278       2.000000
## 279       2.545455
## 280       2.600000
## 281       2.000000
## 282       1.818182
## 283       2.666667
## 284       2.857143
## 285       5.454545
## 286       6.923077
## 287       5.217391
## 288       5.294118
## 289       3.269231
## 290       2.400000
## 291       4.736842
## 292       4.000000
## 293       3.870968
## 294       5.217391
## 295       4.482759
## 296       5.000000
## 297       3.750000
## 298       2.857143
## 299       3.913043
## 300       6.315789
## 301       5.000000
## 302       3.000000
## 303       2.500000
## 304       8.000000
## 305       4.800000
## 306       4.545455
## 307      10.000000
## 308       2.857143
## 309       6.315789
## 310       1.500000
## 311       2.181818
## 312       2.571429
## 313       1.666667
## 314       1.935484
## 315       3.600000
## 316       5.714286
## 317       5.454545
## 318       2.181818
## 319       2.407407
## 320       2.428571
## 321       2.790698
## 322      10.000000
## 323       1.384615
## 324       2.000000
## 325       4.800000
## 326       4.090909
## 327       1.287879
## 328       2.142857
## 329       2.571429
## 330       2.790698
## 331       3.428571
## 332       2.727273
## 333       5.652174
## 334       3.863636
## 335       2.181818
## 336       3.428571
## 337       4.285714
## 338       2.666667
## 339       1.214286
## 340       1.846154
## 341       2.181818
## 342       2.000000
## 343       5.454545
## 344       5.625000
## 345       7.916667
## 346       3.243243
## 347       5.555556
## 348       4.761905
## 349       6.470588
## 350       4.800000
## 351       3.484848
## 352       7.916667
## 353       4.285714
## 354       3.000000
## 355       2.000000
## 356       4.000000
## 357       3.428571
## 358       4.285714
## 359       5.000000
## 360       5.714286
## 361       6.250000
## 362       6.315789
## 363       4.000000
## 364       4.375000
## 365       4.347826
## 366       5.454545
## 367       5.714286
## 368       4.000000
## 369       2.592593
## 370       3.000000
## 371       3.571429
## 372       7.500000
## 373       2.000000
## 374       2.545455
## 375       2.600000
## 376       2.000000
## 377       1.818182
## 378       2.666667
## 379       2.857143
## 380       5.454545
## 381       6.923077
## 382       5.217391
## 383       5.294118
## 384       4.107143
## 385       2.400000
## 386       4.736842
## 387       4.000000
## 388       3.870968
## 389       5.217391
## 390       4.482759
## 391       5.000000
## 392       3.750000
## 393       2.857143
## 394       3.913043
## 395       6.315789
## 396       5.066667
## 397       6.000000
## 398       2.500000
## 399       8.000000
## 400       4.800000
## 401       4.545455
## 402      10.000000
## 403       2.857143
## 404       6.315789
## 405       1.500000
## 406       2.181818
## 407       4.800000
## 408       4.545455
## 409      10.000000
## 410       2.857143
## 411       6.315789
## 412       1.500000
## 413       2.181818
## 414       2.600000
## 415       4.444444
## 416       2.333333
## 417       1.818182
## 418       2.333333
## 419      10.000000
## 420       8.235294
## 421       2.000000
## 422       4.545455
## 423       3.888889
## 424       4.090909
## 425       4.800000
## 426       2.857143
## 427       3.500000
## 428       4.444444
## 429       3.888889
## 430       4.090909
## 431       4.800000
## 432       2.857143
## 433       3.500000
## 434       4.444444
## 435       4.444444
## 436       2.000000
## 437       4.000000
## 438       3.103448
## 439       4.000000
## 440       3.428571
## 441       6.086957
## 442       5.652174
## 443       2.428571
## 444       3.750000
## 445       3.023256
## 446       4.304348
## 447       6.315789
## 448       5.066667
## 449       4.000000
## 450       2.500000
## 451       8.000000
## 452       2.916667
## 453       5.600000
## 454       3.448276
## 455       3.750000
## 456       3.428571
## 457       6.086957
## 458       5.652174
## 459       2.500000
## 460       3.750000
## 461       3.095238
## 462       3.913043
## 463       6.315789
## 464       5.066667
## 465       6.000000
## 466       2.500000
## 467       8.000000
## 468       2.800000
## 469       5.600000
## 470       4.000000
## 471       3.548387
## 472       3.333333
## 473       6.666667
## 474       4.375000
## 475       5.294118
## 476       6.315789
## 477       5.066667
## 478       6.315789
## 479       2.500000
## 480       8.000000
## 481       4.800000
## 482       4.545455
## 483       2.800000
## 484       2.857143
## 485       6.315789
## 486       1.500000
## 487       3.552632
## 488       2.400000
## 489       2.307692
## 490       4.666667
## 491       3.870968
## 492       5.217391
## 493       4.482759
## 494       5.000000
## 495       3.750000
## 496       2.857143
## 497       3.913043
## 498       6.315789
## 499       5.066667
## 500       7.500000
## 501       2.500000
## 502       8.000000
## 503       2.222222
## 504       5.600000
## 505       4.000000
## 506       4.117647
## 507       2.545455
## 508       6.666667
## 509       4.375000
## 510       5.294118
## 511       5.294118
## 512       4.800000
## 513       7.058824
## 514       4.736842
## 515       5.333333
## 516       1.500000
## 517       4.722222
## 518       2.400000
## 519       4.736842
## 520       4.666667
## 521       3.870968
## 522       5.217391
## 523       4.482759
## 524       5.000000
## 525       3.750000
## 526       2.857143
## 527       2.142857
## 528       6.315789
## 529       5.200000
## 530       5.217391
## 531       2.500000
## 532       8.000000
## 533       2.857143
## 534       5.600000
## 535       4.000000
## 536       4.375000
## 537       6.250000
## 538       6.315789
## 539       4.000000
## 540       4.375000
## 541       4.545455
## 542       2.448980
## 543       3.214286
## 544       7.500000
## 545       5.000000
## 546       4.347826
## 547       5.454545
## 548       5.714286
## 549       4.000000
## 550       2.592593
## 551       3.000000
## 552       3.571429
## 553       7.500000
## 554       2.000000
## 555       2.545455
## 556       2.600000
## 557       2.000000
## 558       1.818182
## 559       2.666667
## 560       2.857143
## 561       5.454545
## 562       6.923077
## 563       5.217391
## 564       5.294118
## 565       4.107143
## 566       2.033898
## 567       4.137931
## 568       5.217391
## 569       3.870968
## 570       5.217391
## 571       4.482759
## 572       5.000000
## 573       3.750000
## 574       2.857143
## 575       3.913043
## 576       6.315789
## 577       5.200000
## 578       6.000000
## 579       2.500000
## 580       8.000000
## 581       5.000000
## 582       6.250000
## 583       6.315789
## 584       4.000000
## 585       4.375000
## 586       4.545455
## 587       2.448980
## 588       3.214286
## 589       7.500000
## 590       5.000000
## 591       4.347826
## 592       5.454545
## 593       5.714286
## 594       4.000000
## 595       2.592593
## 596       3.000000
## 597       3.571429
## 598       4.090909
## 599       3.000000
## 600       2.545455
## 601       2.600000
## 602       2.000000
## 603       3.000000
## 604       2.545455
## 605       2.600000
## 606       2.926829
## 607       1.818182
## 608       2.666667
## 609       2.857143
## 610       5.454545
## 611       6.923077
## 612       5.217391
## 613       5.294118
## 614       5.000000
## 615       2.400000
## 616       3.235294
## 617       3.750000
## 618       3.870968
## 619       5.217391
## 620       4.482759
## 621       5.000000
## 622       3.750000
## 623       2.857143
## 624       3.913043
## 625       6.315789
## 626       5.066667
## 627       6.000000
## 628       2.500000
## 629       8.000000
## 630       5.000000
## 631       4.545455
## 632       2.800000
## 633       2.857143
## 634       6.315789
## 635       3.000000
## 636       3.035714
## 637       2.600000
## 638       4.000000
## 639       3.103448
## 640       6.315789
## 641       3.043478
## 642       3.392857
## 643       2.400000
## 644       2.820513
## 645       5.600000
## 646       3.870968
## 647       5.217391
## 648       4.482759
## 649       5.294118
## 650       3.750000
## 651       2.857143
## 652       3.913043
## 653       6.315789
## 654       5.066667
## 655       3.529412
## 656       2.500000
## 657       8.000000
## 658       5.185185
## 659       5.600000
## 660       3.333333
## 661       4.000000
## 662       4.666667
## 663       3.000000
## 664       6.000000
## 665       4.285714
## 666       6.000000
## 667       4.285714
## 668       6.000000
## 669       6.000000
## 670       6.000000
## 671      10.000000
## 672       6.666667
## 673       6.666667
## 674       8.333333
## 675       6.666667
## 676       4.000000
## 677       3.103448
## 678       4.666667
## 679       6.086957
## 680       2.428571
## 681       3.095238
## 682       2.800000
## 683       5.600000
## 684       3.500000
## 685       4.375000
## 686       6.428571
## 687       3.243243
## 688       6.470588
## 689       3.000000
## 690       4.000000
## 691       6.000000
## 692       8.000000
## 693       5.000000
## 694       6.315789
## 695       3.870968
## 696       5.217391
## 697       3.913043
## 698       6.315789
## 699       5.066667
## 700       3.529412
## 701       8.000000
## 702       6.000000
## 703       4.285714
## 704       6.666667
## 705       8.333333
## 706       4.761905
## 707       5.652174
## 708       3.750000
## 709       6.315789
## 710       6.000000
## 711       2.500000
## 712       4.000000
## 713       6.666667
## 714       5.294118
## 715       5.294118
## 716       4.800000
## 717       7.058824
## 718       6.923077
## 719       3.870968
## 720       4.482759
## 721       6.315789
## 722       3.035714
## 723       2.800000
## 724       3.103448
## 725       3.870968
## 726       4.482759
## 727       5.000000
## 728       6.315789
## 729       5.500000
## 730       6.315789
## 731       6.000000
## 732       2.500000
## 733       4.000000
## 734       6.666667
## 735       5.294118
## 736       5.294118
## 737       4.800000
## 738       7.058824
## 739       6.923077
## 740       3.870968
## 741       4.482759
## 742       6.315789
## 743       3.035714
## 744       2.800000
## 745       3.103448
## 746       3.870968
## 747       4.482759
## 748       5.000000
## 749       6.315789
## 750       5.500000
## 751       3.750000
## 752       3.269231
## 753       4.482759
## 754       6.315789
## 755       2.407407
## 756       2.727273
## 757       5.652174
## 758       3.863636
## 759       2.181818
## 760       3.428571
## 761       4.285714
## 762       5.625000
## 763       3.484848
## 764       7.916667
## 765       4.285714
## 766       4.285714
## 767       5.000000
## 768       5.714286
## 769       6.250000
## 770       6.315789
## 771       4.347826
## 772       5.454545
## 773       2.000000
## 774       6.923077
## 775       5.217391
## 776       4.107143
## 777       2.400000
## 778       4.482759
## 779       6.315789
## 780       6.315789
## 781       1.500000
## 782       2.181818
## 783       4.800000
## 784      10.000000
## 785       2.857143
## 786       6.315789
## 787       1.500000
## 788       2.600000
## 789       4.444444
## 790       1.818182
## 791      10.000000
## 792       2.000000
## 793       4.800000
## 794       4.090909
## 795       4.000000
## 796       3.428571
## 797       5.652174
## 798       3.023256
## 799       6.315789
## 800       4.000000
## 801       3.750000
## 802       5.652174
## 803       3.095238
## 804       6.315789
## 805       3.548387
## 806       6.315789
## 807       4.800000
## 808       3.870968
## 809       5.217391
## 810       4.482759
## 811       2.500000
## 812       6.666667
## 813       4.722222
## 814       4.482759
## 815       5.217391
## 816       8.000000
## 817       4.000000
## 818       3.000000
## 819       2.000000
## 820       2.600000
## 821       4.107143
## 822       3.870968
## 823       5.217391
## 824       4.482759
## 825       4.545455
## 826       2.448980
## 827       3.214286
## 828       7.500000
## 829       5.000000
## 830       4.347826
## 831       5.454545
## 832       5.714286
## 833       2.000000
## 834       2.600000
## 835       5.294118
## 836       4.482759
## 837       6.315789
## 838       6.315789
## 839       3.000000
## 840       3.035714
## 841       2.400000
## 842       2.820513
## 843       4.482759
## 844       5.294118
## 845       3.750000
## 846       2.857143
## 847       3.333333
## 848       4.000000
## 849       4.666667
## 850      10.000000
## 851       8.333333
## 852       8.333333
## 853       5.652174
## 854       3.750000
## 855       6.315789
## 856       6.000000
## 857       2.500000
## 858       4.000000
## 859       6.666667
## 860       5.294118
## 861       5.294118
## 862       4.800000
## 863       7.058824
## 864       6.923077
## 865       3.870968
## 866       4.482759
## 867       6.315789
## 868       3.035714
## 869       2.800000
## 870       3.103448
## 871       3.870968
## 872       4.482759
## 873       5.000000
## 874       6.315789
## 875       5.500000
## 876       3.750000
## 877       4.444444
## 878       4.444444
## 879       3.750000
## 880       4.304348
## 881       5.066667
## 882       8.000000
## 883       3.448276
## 884       3.428571
## 885       3.750000
## 886       3.913043
## 887       5.066667
## 888       6.000000
## 889       2.500000
## 890       8.000000
## 891       4.000000
## 892       6.666667
## 893       5.294118
## 894       5.066667
## 895       6.315789
## 896       2.500000
## 897       8.000000
## 898       4.545455
## 899       2.857143
## 900       6.315789
## 901       1.500000
## 902       2.400000
## 903       5.000000
## 904       3.750000
## 905       2.857143
## 906       3.913043
## 907       6.315789
## 908       5.066667
## 909       7.500000
## 910       8.000000
## 911       4.117647
## 912       5.294118
## 913       5.294118
## 914       4.800000
## 915       7.058824
## 916       4.736842
## 917       5.333333
## 918       1.500000
## 919       2.400000
## 920       4.736842
## 921       3.870968
## 922       5.217391
## 923       5.000000
## 924       3.750000
## 925       2.857143
## 926       2.142857
## 927       6.315789
## 928       5.200000
## 929       4.375000
## 930       6.250000
## 931       6.315789
## 932       4.545455
## 933       2.448980
## 934       3.214286
## 935       7.500000
## 936       5.000000
## 937       4.347826
## 938       5.454545
## 939       5.714286
## 940       3.571429
## 941       7.500000
## 942       2.000000
## 943       1.818182
## 944       2.666667
## 945       2.857143
## 946       5.454545
## 947       6.923077
## 948       5.217391
## 949       5.294118
## 950       2.033898
## 951       5.217391
## 952       5.000000
## 953       3.750000
## 954       2.857143
## 955       5.600000
## 956       3.500000
## 957       4.375000
## 958       6.428571
## 959       3.243243
## 960       6.470588
## 961       3.000000
## 962       4.000000
## 963       4.375000
## 964       7.500000
## 965       4.000000
## 966       2.592593
## 967       3.000000
## 968       2.000000
## 969       2.545455
## 970       2.600000
## 971       5.294118
## 972       2.964286
## 973       2.400000
## 974       5.000000
## 975       3.636364
## 976       2.500000
## 977       2.800000
## 978       4.666667
## 979       4.137931
## 980       2.500000
## 981       2.800000
## 982       5.600000
## 983       2.545455
## 984       3.500000
## 985       4.285714
## 986       4.375000
## 987       5.294118
## 988       5.294118
## 989       4.800000
## 990       7.058824
## 991       4.736842
## 992       3.243243
## 993       6.470588
## 994       4.800000
## 995       4.000000
## 996       4.375000
## 997       7.500000
## 998       4.000000
## 999       2.592593
## 1000      3.000000
## 1001      7.500000
## 1002      2.000000
## 1003      2.545455
## 1004      2.600000
## 1005      6.923077
## 1006      5.294118
## 1007      5.000000
## 1008      3.000000
## 1009      2.500000
## 1010      5.454545
## 1011      2.181818
## 1012      2.428571
## 1013      2.790698
## 1014      3.750000</a:t>
            </a:r>
          </a:p>
          <a:p>
            <a:pPr lvl="0" indent="0" marL="0">
              <a:buNone/>
            </a:pPr>
            <a:r>
              <a:rPr/>
              <a:t>#Q3 - filter for &lt;40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Age SystolicBP DiastolicBP    BS BodyTemp HeartRate RiskLevel systolic_rate
## 1    25        130          80 15.00     98.0        86 high risk      5.200000
## 2    35        140          90 13.00     98.0        70 high risk      4.000000
## 3    29         90          70  8.00    100.0        80 high risk      3.103448
## 4    30        140          85  7.00     98.0        70 high risk      4.666667
## 5    35        120          60  6.10     98.0        76  low risk      3.428571
## 6    23        140          80  7.01     98.0        70 high risk      6.086957
## 7    23        130          70  7.01     98.0        78  mid risk      5.652174
## 8    35         85          60 11.00    102.0        86 high risk      2.428571
## 9    32        120          90  6.90     98.0        70  mid risk      3.750000
## 10   23         90          60  7.01     98.0        76  low risk      3.913043
## 11   19        120          80  7.00     98.0        70  mid risk      6.315789
## 12   25        110          89  7.01     98.0        77  low risk      4.400000
## 13   20        120          75  7.01    100.0        70  mid risk      6.000000
## 14   15        120          80  7.01     98.0        70  low risk      8.000000
## 15   25        140         100  7.01     98.0        80 high risk      5.600000
## 16   30        120          80  6.90    101.0        76  mid risk      4.000000
## 17   10         70          50  6.90     98.0        70  low risk      7.000000
## 18   40        140         100 18.00     98.0        90 high risk      3.500000
## 19   21         90          65  7.50     98.0        76  low risk      4.285714
## 20   18         90          60  7.50     98.0        70  low risk      5.000000
## 21   21        120          80  7.50     98.0        76  low risk      5.714286
## 22   16        100          70  7.20     98.0        80  low risk      6.250000
## 23   19        120          75  7.20     98.0        66  low risk      6.315789
## 24   22        100          65  7.20     98.0        70  low risk      4.545455
## 25   28         90          60  7.20     98.0        82  low risk      3.214286
## 26   20        100          90  7.10     98.0        88  low risk      5.000000
## 27   23        100          85  7.10     98.0        66  low risk      4.347826
## 28   22        120          90  7.10     98.0        82  low risk      5.454545
## 29   21        120          80  7.10     98.0        77  low risk      5.714286
## 30   21         75          50  6.10     98.0        70  low risk      3.571429
## 31   12         95          60  6.10    102.0        60  low risk      7.916667
## 32   35        100          70  6.10     98.0        66  low risk      2.857143
## 33   22        120          85  6.10     98.0        88  low risk      5.454545
## 34   23        120          90  6.10     98.0        60  low risk      5.217391
## 35   25         90          70  6.10     98.0        80  low risk      3.600000
## 36   30        120          80  6.10     98.0        70  low risk      4.000000
## 37   23        120          90  6.10     98.0        70  low risk      5.217391
## 38   32        120          90  7.50     98.0        70  low risk      3.750000
## 39   23         90          60  7.50     98.0        76  low risk      3.913043
## 40   15         76          49  7.50     98.0        77  low risk      5.066667
## 41   15        120          80  7.00     98.0        70  low risk      8.000000
## 42   25        120          80  7.00     98.0        66  low risk      4.800000
## 43   22        100          65  7.00     98.0        80  low risk      4.545455
## 44   35        100          70  7.00     98.0        60  low risk      2.857143
## 45   19        120          85  7.00     98.0        60  low risk      6.315789
## 46   23        120          90  6.70     98.0        70  low risk      5.217391
## 47   32        120          90  6.40     98.0        70  low risk      3.750000
## 48   23         90          60  6.40     98.0        76  low risk      3.913043
## 49   15         76          49  6.40     98.0        77  low risk      5.066667
## 50   15        120          80  7.20     98.0        70  low risk      8.000000
## 51   15         80          60  7.00     98.0        80  low risk      5.333333
## 52   12         95          60  7.20     98.0        77  low risk      7.916667
## 53   29         90          70  6.70     98.0        80  mid risk      3.103448
## 54   31        120          60  6.10     98.0        76  mid risk      3.870968
## 55   29        130          70  6.70     98.0        78  mid risk      4.482759
## 56   17         85          60  9.00    102.0        86  mid risk      5.000000
## 57   19        120          80  7.00     98.0        70  mid risk      6.315789
## 58   20        110          60  7.00    100.0        70  mid risk      5.500000
## 59   32        120          65  6.00    101.0        76  mid risk      3.750000
## 60   26         85          60  6.00    101.0        86  mid risk      3.269231
## 61   29        130          70  7.70     98.0        78  mid risk      4.482759
## 62   19        120          80  7.00     98.0        70  mid risk      6.315789
## 63   23        130          70  6.90     98.0        70  mid risk      5.652174
## 64   22         85          60  6.90     98.0        76  mid risk      3.863636
## 65   35        120          80  6.90     98.0        78  mid risk      3.428571
## 66   21         90          60  6.90     98.0        86  mid risk      4.285714
## 67   16         90          65  6.90     98.0        76  mid risk      5.625000
## 68   33        115          65  7.00     98.0        70  mid risk      3.484848
## 69   12         95          60  6.90     98.0        65  mid risk      7.916667
## 70   28        120          90  6.90     98.0        70  mid risk      4.285714
## 71   21         90          65  6.90     98.0        76  mid risk      4.285714
## 72   18         90          60  6.90     98.0        70  mid risk      5.000000
## 73   21        120          80  6.90     98.0        76  mid risk      5.714286
## 74   16        100          70  6.90     98.0        80  mid risk      6.250000
## 75   19        120          75  6.90     98.0        66  mid risk      6.315789
## 76   23        100          85  6.90     98.0        66  mid risk      4.347826
## 77   22        120          90  7.80     98.0        82  mid risk      5.454545
## 78   13         90          65  7.80    101.0        80  mid risk      6.923077
## 79   23        120          90  7.80     98.0        60  mid risk      5.217391
## 80   28        115          60  7.80    101.0        86  mid risk      4.107143
## 81   29        130          70  7.80     98.0        78  mid risk      4.482759
## 82   19        120          80  7.00     98.0        70  mid risk      6.315789
## 83   19        120          85  7.80     98.0        60  mid risk      6.315789
## 84   25        120          80  6.80     98.0        66  mid risk      4.800000
## 85   25        140         100  6.80     98.0        80 high risk      5.600000
## 86   23        140          90  6.80     98.0        70 high risk      6.086957
## 87   34         85          60 11.00    102.0        86 high risk      2.500000
## 88   25        140         100  6.80     98.0        80 high risk      5.600000
## 89   32        140         100  7.90     98.0        78 high risk      4.375000
## 90   38        135          60  7.90    101.0        86 high risk      3.552632
## 91   39         90          70  9.00     98.0        80 high risk      2.307692
## 92   30        140         100 15.00     98.0        70 high risk      4.666667
## 93   25        140         100  7.90     98.0        80 high risk      5.600000
## 94   30        120          80  7.90    101.0        76 high risk      4.000000
## 95   32        140         100  7.90     98.0        78 high risk      4.375000
## 96   30        140         100 15.00     98.0        70 high risk      4.666667
## 97   25        140         100  7.50     98.0        80 high risk      5.600000
## 98   40        160         100 19.00     98.0        77 high risk      4.000000
## 99   32        140          90 18.00     98.0        88 high risk      4.375000
## 100  35        140         100  7.50     98.0        66 high risk      4.000000
## 101  29        120          70  9.00     98.0        80 high risk      4.137931
## 102  40        160         100 19.00     98.0        77 high risk      4.000000
## 103  32        140          90 18.00     98.0        88 high risk      4.375000
## 104  35        140         100  7.50     98.0        66 high risk      4.000000
## 105  40        120          95 11.00     98.0        80 high risk      3.000000
## 106  22         90          60  7.50    102.0        60 high risk      4.090909
## 107  40        120          85 15.00     98.0        60 high risk      3.000000
## 108  18        120          80  6.90    102.0        76  mid risk      6.666667
## 109  32        140         100  6.90     98.0        78 high risk      4.375000
## 110  17         90          60  6.90    101.0        76  mid risk      5.294118
## 111  17         90          63  6.90    101.0        70  mid risk      5.294118
## 112  25        120          90  6.70    101.0        80  mid risk      4.800000
## 113  17        120          80  6.70    102.0        76  mid risk      7.058824
## 114  14         90          65  7.00    101.0        70 high risk      6.428571
## 115  15         80          60  6.70     98.0        80  low risk      5.333333
## 116  15        100          65  6.70     98.0        76  low risk      6.666667
## 117  12         95          60  6.70     98.0        77  low risk      7.916667
## 118  37        120          90 11.00     98.0        88 high risk      3.243243
## 119  18        100          70  6.70     98.0        76  low risk      5.555556
## 120  21        100          85  6.70     98.0        70  low risk      4.761905
## 121  17        110          75 12.00    101.0        76 high risk      6.470588
## 122  25        120          90  7.50     98.0        80  low risk      4.800000
## 123  23         85          65  7.50     98.0        70  low risk      3.695652
## 124  12         95          60  7.50     98.0        65  low risk      7.916667
## 125  28        120          90  7.50     98.0        70  low risk      4.285714
## 126  40        120          90 12.00     98.0        80 high risk      3.000000
## 127  25        100          90  7.50     98.0        76  low risk      4.000000
## 128  35        120          80  7.50     98.0        80  low risk      3.428571
## 129  21         90          65  7.50     98.0        76  low risk      4.285714
## 130  18         90          60  7.50     98.0        70  low risk      5.000000
## 131  21        120          80  7.50     98.0        76  low risk      5.714286
## 132  16        100          70  7.20     98.0        80  low risk      6.250000
## 133  19        120          75  7.20     98.0        66  low risk      6.315789
## 134  40        160         100 19.00     98.0        77 high risk      4.000000
## 135  32        140          90 18.00     98.0        88 high risk      4.375000
## 136  22        100          65  7.20     98.0        70  low risk      4.545455
## 137  28         90          60  7.20     98.0        82  low risk      3.214286
## 138  12         90          60  7.90    102.0        66 high risk      7.500000
## 139  20        100          90  7.10     98.0        88  low risk      5.000000
## 140  23        100          85  7.10     98.0        66  low risk      4.347826
## 141  22        120          90  7.10     98.0        82  low risk      5.454545
## 142  21        120          80  7.10     98.0        77  low risk      5.714286
## 143  35        140         100  8.00     98.0        66 high risk      4.000000
## 144  40        120          95 11.00     98.0        80 high risk      3.000000
## 145  21         75          50  6.10     98.0        70  low risk      3.571429
## 146  12         95          60  6.10    102.0        60  low risk      7.916667
## 147  35        100          70  6.10     98.0        66  low risk      2.857143
## 148  22        120          85  6.10     98.0        88  low risk      5.454545
## 149  13         90          65  7.90    101.0        80  mid risk      6.923077
## 150  23        120          90  6.10     98.0        60  low risk      5.217391
## 151  17         90          65  6.10    103.0        67 high risk      5.294118
## 152  28         83          60  8.00    101.0        86 high risk      2.964286
## 153  25         90          70  6.10     98.0        80  low risk      3.600000
## 154  30        120          80  6.10     98.0        70  low risk      4.000000
## 155  31        120          60  6.10     98.0        76  mid risk      3.870968
## 156  23        120          90  6.10     98.0        70  low risk      5.217391
## 157  29        130          70  6.10     98.0        78  mid risk      4.482759
## 158  17         85          60  9.00    102.0        86 high risk      5.000000
## 159  32        120          90  7.50     98.0        70  low risk      3.750000
## 160  23         90          60  7.50     98.0        76  low risk      3.913043
## 161  19        120          80  7.00     98.0        70  mid risk      6.315789
## 162  15         76          49  7.50     98.0        77  low risk      5.066667
## 163  33        120          75 10.00     98.0        70 high risk      3.636364
## 164  15        120          80  7.00     98.0        70  low risk      8.000000
## 165  25        120          80  7.00     98.0        66  low risk      4.800000
## 166  22        100          65  7.00     98.0        80  low risk      4.545455
## 167  35        100          70  7.00     98.0        60  low risk      2.857143
## 168  19        120          85  7.00     98.0        60  low risk      6.315789
## 169  28         85          60  9.00    101.0        86  mid risk      3.035714
## 170  29         90          70  6.70     98.0        80  mid risk      3.103448
## 171  30        140         100 15.00     98.0        70 high risk      4.666667
## 172  31        120          60  6.10     98.0        76  mid risk      3.870968
## 173  23        120          90  6.70     98.0        70  low risk      5.217391
## 174  29        130          70  6.70     98.0        78  mid risk      4.482759
## 175  17         85          60  9.00    102.0        86  mid risk      5.000000
## 176  32        120          90  6.40     98.0        70  low risk      3.750000
## 177  23         90          60  6.40     98.0        76  low risk      3.913043
## 178  19        120          80  7.00     98.0        70  mid risk      6.315789
## 179  15         76          49  6.40     98.0        77  low risk      5.066667
## 180  29        120          75  7.20    100.0        70 high risk      4.137931
## 181  15        120          80  7.20     98.0        70  low risk      8.000000
## 182  25        140         100  7.20     98.0        80 high risk      5.600000
## 183  20        110          60  7.00    100.0        70  mid risk      5.500000
## 184  40        140         100 18.00     98.0        77 high risk      3.500000
## 185  28        120          80  9.00    102.0        76 high risk      4.285714
## 186  32        140         100  8.00     98.0        70 high risk      4.375000
## 187  17         90          60 11.00    101.0        78 high risk      5.294118
## 188  17         90          63  8.00    101.0        70 high risk      5.294118
## 189  25        120          90 12.00    101.0        80 high risk      4.800000
## 190  17        120          80  7.00    102.0        76 high risk      7.058824
## 191  19         90          65 11.00    101.0        70 high risk      4.736842
## 192  15         80          60  7.00     98.0        80  low risk      5.333333
## 193  32        120          65  6.00    101.0        76  mid risk      3.750000
## 194  12         95          60  7.20     98.0        77  low risk      7.916667
## 195  37        120          90 11.00     98.0        88 high risk      3.243243
## 196  18        100          70  6.80     98.0        76  low risk      5.555556
## 197  21        100          85  6.90     98.0        70  low risk      4.761905
## 198  17        110          75 13.00    101.0        76 high risk      6.470588
## 199  25        120          90 15.00     98.0        80 high risk      4.800000
## 200  10         85          65  6.90     98.0        70  low risk      8.500000
## 201  12         95          60  6.90     98.0        65  low risk      7.916667
## 202  28        120          90  6.90     98.0        70  low risk      4.285714
## 203  40        120          90  6.90     98.0        80  low risk      3.000000
## 204  25        100          90  6.90     98.0        76  low risk      4.000000
## 205  35        120          80  6.90     98.0        80  low risk      3.428571
## 206  21         90          65  6.90     98.0        76  low risk      4.285714
## 207  18         90          60  6.90     98.0        70  low risk      5.000000
## 208  21        120          80  6.90     98.0        76  low risk      5.714286
## 209  16        100          70  6.90     98.0        80  low risk      6.250000
## 210  19        120          75  6.90     98.0        66  low risk      6.315789
## 211  40        160         100 19.00     98.0        77 high risk      4.000000
## 212  32        140          90 18.00     98.0        88 high risk      4.375000
## 213  22        100          65  6.90     98.0        70  low risk      4.545455
## 214  28         90          60  6.90     98.0        82  low risk      3.214286
## 215  12         90          60  8.00    102.0        66 high risk      7.500000
## 216  20        100          90  7.00     98.0        88  low risk      5.000000
## 217  23        100          85  7.00     98.0        66  low risk      4.347826
## 218  22        120          90  7.00     98.0        82  low risk      5.454545
## 219  21        120          80  7.00     98.0        77  low risk      5.714286
## 220  35        140         100  9.00     98.0        66 high risk      4.000000
## 221  40        120          95 11.00     98.0        80 high risk      3.000000
## 222  21         75          50  7.70     98.0        60  low risk      3.571429
## 223  12         90          60 11.00    102.0        60 high risk      7.500000
## 224  35        100          70  7.70     98.0        66  low risk      2.857143
## 225  22        120          85  7.70     98.0        88  low risk      5.454545
## 226  13         90          65  9.00    101.0        80 high risk      6.923077
## 227  23        120          90  7.70     98.0        60  low risk      5.217391
## 228  17         90          65  7.70    103.0        67 high risk      5.294118
## 229  26         85          60  6.00    101.0        86  mid risk      3.269231
## 230  19         90          70  7.70     98.0        80  low risk      4.736842
## 231  30        120          80  7.70     98.0        70  low risk      4.000000
## 232  31        120          60  6.10     98.0        76  low risk      3.870968
## 233  23        120          80  7.70     98.0        70  low risk      5.217391
## 234  29        130          70  7.70     98.0        78  mid risk      4.482759
## 235  17         85          60  6.30    102.0        86 high risk      5.000000
## 236  32        120          90  7.70     98.0        70  low risk      3.750000
## 237  23         90          60  7.70     98.0        76  low risk      3.913043
## 238  19        120          80  7.00     98.0        70  mid risk      6.315789
## 239  15         75          49  7.70     98.0        77  low risk      5.000000
## 240  40        120          75  7.70     98.0        70 high risk      3.000000
## 241  15        120          80  7.70     98.0        70  low risk      8.000000
## 242  25        120          80  7.70     98.0        66  low risk      4.800000
## 243  22        100          65  6.90     98.0        80  low risk      4.545455
## 244  12        120          95  6.90     98.0        60  low risk     10.000000
## 245  35        100          70  6.90     98.0        60  low risk      2.857143
## 246  19        120          85  6.90     98.0        60  low risk      6.315789
## 247  35         90          65  6.90     98.0        75  low risk      2.571429
## 248  25         90          70  6.90     98.0        66  low risk      3.600000
## 249  21        120          80  6.90     98.0        88  low risk      5.714286
## 250  22        120          60 15.00     98.0        80 high risk      5.454545
## 251  35         85          60 19.00     98.0        86 high risk      2.428571
## 252  12        120          80  6.90     98.0        80  low risk     10.000000
## 253  25        120          90  6.90     98.0        70  low risk      4.800000
## 254  22         90          65  6.90     98.0        78  low risk      4.090909
## 255  35         90          70  6.90     98.0        70  low risk      2.571429
## 256  35        120          60  6.90     98.0        70  low risk      3.428571
## 257  23        130          70  6.90     98.0        70  mid risk      5.652174
## 258  22         85          60  6.90     98.0        76  mid risk      3.863636
## 259  35        120          80  6.90     98.0        78  mid risk      3.428571
## 260  21         90          60  6.90     98.0        86  mid risk      4.285714
## 261  22        120          80  6.90    103.0        76  low risk      5.454545
## 262  16         90          65  6.90     98.0        76  mid risk      5.625000
## 263  12         95          60  6.90     98.0        77  low risk      7.916667
## 264  37        120          90 11.00     98.0        88 high risk      3.243243
## 265  18        100          70  6.90     98.0        76  low risk      5.555556
## 266  21        100          85  6.90     98.0        70  low risk      4.761905
## 267  17        110          75  6.90    101.0        76 high risk      6.470588
## 268  25        120          90  6.90     98.0        80  low risk      4.800000
## 269  33        115          65  7.00     98.0        70  mid risk      3.484848
## 270  12         95          60  6.90     98.0        65  mid risk      7.916667
## 271  28        120          90  6.90     98.0        70  mid risk      4.285714
## 272  40        120          90  6.90     98.0        80 high risk      3.000000
## 273  25        100          90  6.90     98.0        76 high risk      4.000000
## 274  35        120          80  6.90     98.0        80 high risk      3.428571
## 275  21         90          65  6.90     98.0        76  mid risk      4.285714
## 276  18         90          60  6.90     98.0        70  mid risk      5.000000
## 277  21        120          80  6.90     98.0        76  mid risk      5.714286
## 278  16        100          70  6.90     98.0        80  mid risk      6.250000
## 279  19        120          75  6.90     98.0        66  mid risk      6.315789
## 280  40        160         100 19.00     98.0        77 high risk      4.000000
## 281  32        140          90 18.00     98.0        88 high risk      4.375000
## 282  23        100          85  6.90     98.0        66  mid risk      4.347826
## 283  22        120          90  7.80     98.0        82  mid risk      5.454545
## 284  21        120          80  7.80     98.0        77  low risk      5.714286
## 285  35        140         100  7.80     98.0        66 high risk      4.000000
## 286  40        120          95 11.00     98.0        80 high risk      3.000000
## 287  21         75          50  7.80     98.0        60  low risk      3.571429
## 288  12         90          60  7.80    102.0        60 high risk      7.500000
## 289  35        100          70  7.80     98.0        66  low risk      2.857143
## 290  22        120          85  7.80     98.0        88  low risk      5.454545
## 291  13         90          65  7.80    101.0        80  mid risk      6.923077
## 292  23        120          90  7.80     98.0        60  mid risk      5.217391
## 293  17         90          65  7.80    103.0        67 high risk      5.294118
## 294  28        115          60  7.80    101.0        86  mid risk      4.107143
## 295  19         90          70  7.80     98.0        80  low risk      4.736842
## 296  30        120          80  7.80     98.0        70  low risk      4.000000
## 297  31        120          60  6.10     98.0        76  low risk      3.870968
## 298  23        120          70  7.80     98.0        70  low risk      5.217391
## 299  29        130          70  7.80     98.0        78  mid risk      4.482759
## 300  17         85          69  7.80    102.0        86 high risk      5.000000
## 301  32        120          90  7.80     98.0        70  low risk      3.750000
## 302  23         90          60  7.80     98.0        76  low risk      3.913043
## 303  19        120          80  7.00     98.0        70  mid risk      6.315789
## 304  15         76          49  7.80     98.0        77  low risk      5.066667
## 305  20        120          75  7.80     98.0        70  low risk      6.000000
## 306  15        120          80  7.80     98.0        70  low risk      8.000000
## 307  25        120          80  7.80     98.0        66  low risk      4.800000
## 308  22        100          65  7.80     98.0        80  low risk      4.545455
## 309  12        120          95  7.80     98.0        60  low risk     10.000000
## 310  35        100          70  7.80     98.0        60  low risk      2.857143
## 311  19        120          85  7.80     98.0        60  mid risk      6.315789
## 312  25        120          80  6.80     98.0        66  mid risk      4.800000
## 313  22        100          65  6.80     98.0        88  low risk      4.545455
## 314  12        120          95  6.80     98.0        60  mid risk     10.000000
## 315  35        100          70  6.80     98.0        60  mid risk      2.857143
## 316  19        120          90  6.80     98.0        60  mid risk      6.315789
## 317  27        120          90  6.80    102.0        68  mid risk      4.444444
## 318  12        120          90  6.80     98.0        80  mid risk     10.000000
## 319  17        140         100  6.80    103.0        80 high risk      8.235294
## 320  22        100          65  6.80     98.0        88  low risk      4.545455
## 321  36        140         100  6.80    102.0        76 high risk      3.888889
## 322  22         90          60  6.80     98.0        77  low risk      4.090909
## 323  25        120         100  6.80     98.0        60  mid risk      4.800000
## 324  35        100          60 15.00     98.0        80 high risk      2.857143
## 325  40        140         100 13.00    101.0        66 high risk      3.500000
## 326  27        120          70  6.80     98.0        77  low risk      4.444444
## 327  36        140         100  6.80    102.0        76 high risk      3.888889
## 328  22         90          60  6.80     98.0        77  mid risk      4.090909
## 329  25        120         100  6.80     98.0        60  low risk      4.800000
## 330  35        100          60 15.00     98.0        80 high risk      2.857143
## 331  40        140         100 13.00    101.0        66 high risk      3.500000
## 332  27        120          70  6.80     98.0        77  low risk      4.444444
## 333  27        120          70  6.80     98.0        77  low risk      4.444444
## 334  35        140          80 13.00     98.0        70 high risk      4.000000
## 335  29         90          70 10.00     98.0        80 high risk      3.103448
## 336  30        120          80  6.80     98.0        70  mid risk      4.000000
## 337  35        120          60  6.10     98.0        76  mid risk      3.428571
## 338  23        140          90  6.80     98.0        70 high risk      6.086957
## 339  23        130          70  6.80     98.0        78  mid risk      5.652174
## 340  35         85          60 11.00    102.0        86 high risk      2.428571
## 341  32        120          90  6.80     98.0        70  low risk      3.750000
## 342  23         99          60  6.80     98.0        76  low risk      4.304348
## 343  19        120          80  7.00     98.0        70  mid risk      6.315789
## 344  15         76          49  6.80     98.0        77  low risk      5.066667
## 345  30        120          75  6.80     98.0        70  mid risk      4.000000
## 346  15        120          80  6.80     98.0        70  low risk      8.000000
## 347  25        140         100  6.80     98.0        80 high risk      5.600000
## 348  29        100          70  6.80     98.0        80  low risk      3.448276
## 349  32        120          80  6.80     98.0        70  mid risk      3.750000
## 350  35        120          60  6.10     98.0        76  low risk      3.428571
## 351  23        140          90  6.80     98.0        70 high risk      6.086957
## 352  23        130          70  6.80     98.0        78  mid risk      5.652174
## 353  34         85          60 11.00    102.0        86 high risk      2.500000
## 354  32        120          90  6.80     98.0        70  low risk      3.750000
## 355  23         90          60  6.80     98.0        76  low risk      3.913043
## 356  19        120          80  7.00     98.0        70  mid risk      6.315789
## 357  15         76          49  6.80     98.0        77  low risk      5.066667
## 358  20        120          75  6.80     98.0        70  low risk      6.000000
## 359  15        120          80  6.80     98.0        70  low risk      8.000000
## 360  25        140         100  6.80     98.0        80 high risk      5.600000
## 361  30        120          80  6.80    101.0        76  low risk      4.000000
## 362  31        110          90  6.80    100.0        70  mid risk      3.548387
## 363  18        120          80  6.80    102.0        76  low risk      6.666667
## 364  32        140         100  7.90     98.0        78 high risk      4.375000
## 365  17         90          60  7.90    101.0        76  low risk      5.294118
## 366  19        120          80  7.00     98.0        70  mid risk      6.315789
## 367  15         76          49  7.90     98.0        77  low risk      5.066667
## 368  19        120          75  7.90     98.0        70  low risk      6.315789
## 369  15        120          80  7.90     98.0        70  low risk      8.000000
## 370  25        120          80  7.90     98.0        66  mid risk      4.800000
## 371  22        100          65  7.90     98.0        80  low risk      4.545455
## 372  35        100          70  7.90     98.0        60  low risk      2.857143
## 373  19        120          85  7.90     98.0        60  low risk      6.315789
## 374  38        135          60  7.90    101.0        86 high risk      3.552632
## 375  39         90          70  9.00     98.0        80 high risk      2.307692
## 376  30        140         100 15.00     98.0        70 high risk      4.666667
## 377  31        120          60  6.10     98.0        76  mid risk      3.870968
## 378  23        120          90  7.90     98.0        70  mid risk      5.217391
## 379  29        130          70  7.90     98.0        78  mid risk      4.482759
## 380  17         85          60  7.90    102.0        86  low risk      5.000000
## 381  32        120          90  7.90     98.0        70  low risk      3.750000
## 382  23         90          60  7.90     98.0        76  low risk      3.913043
## 383  19        120          80  7.00     98.0        70  low risk      6.315789
## 384  15         76          49  7.90     98.0        77  low risk      5.066667
## 385  16        120          75  7.90     98.0         7  low risk      7.500000
## 386  15        120          80  7.90     98.0        70  low risk      8.000000
## 387  25        140         100  7.90     98.0        80 high risk      5.600000
## 388  30        120          80  7.90    101.0        76 high risk      4.000000
## 389  17         70          50  7.90     98.0        70  low risk      4.117647
## 390  18        120          80  7.90    102.0        76  mid risk      6.666667
## 391  32        140         100  7.90     98.0        78 high risk      4.375000
## 392  17         90          60  7.50    101.0        76  low risk      5.294118
## 393  17         90          63  7.50    101.0        70  low risk      5.294118
## 394  25        120          90  7.50    101.0        80  low risk      4.800000
## 395  17        120          80  7.50    102.0        76  low risk      7.058824
## 396  19         90          65  7.50    101.0        70  low risk      4.736842
## 397  15         80          60  7.50     98.0        80  low risk      5.333333
## 398  18         85          60  7.50    101.0        86  mid risk      4.722222
## 399  19         90          70  7.50     98.0        80  low risk      4.736842
## 400  30        140         100 15.00     98.0        70 high risk      4.666667
## 401  31        120          60  6.10     98.0        76  low risk      3.870968
## 402  23        120          90  7.50     98.0        70  low risk      5.217391
## 403  29        130          70  7.50     98.0        78  mid risk      4.482759
## 404  17         85          60  7.50    102.0        86  low risk      5.000000
## 405  32        120          90  7.50     98.0        70  low risk      3.750000
## 406  19        120          80  7.00     98.0        70  low risk      6.315789
## 407  15         78          49  7.50     98.0        77  low risk      5.200000
## 408  23        120          75  8.00     98.0        70  mid risk      5.217391
## 409  15        120          80  7.50     98.0        70  mid risk      8.000000
## 410  25        140         100  7.50     98.0        80 high risk      5.600000
## 411  30        120          80  7.50    101.0        76  mid risk      4.000000
## 412  16         70          50  7.50    100.0        70  low risk      4.375000
## 413  16        100          70  7.50     98.0        80  low risk      6.250000
## 414  19        120          75  7.50     98.0        66  low risk      6.315789
## 415  40        160         100 19.00     98.0        77 high risk      4.000000
## 416  32        140          90 18.00     98.0        88 high risk      4.375000
## 417  22        100          65  7.50     98.0        70  low risk      4.545455
## 418  28         90          60  7.50     98.0        82  low risk      3.214286
## 419  12         90          60  7.50    102.0        66  low risk      7.500000
## 420  20        100          90  7.50     98.0        88  low risk      5.000000
## 421  23        100          85  7.50     98.0        66  low risk      4.347826
## 422  22        120          90  7.50     98.0        82  low risk      5.454545
## 423  21        120          80  7.50     98.0        77  low risk      5.714286
## 424  35        140         100  7.50     98.0        66 high risk      4.000000
## 425  40        120          95 11.00     98.0        80  mid risk      3.000000
## 426  21         75          50  7.50     98.0        60  low risk      3.571429
## 427  12         90          60  7.50    102.0        60  low risk      7.500000
## 428  35        100          70  7.50     98.0        66  low risk      2.857143
## 429  22        120          85  7.50     98.0        88  low risk      5.454545
## 430  13         90          65  7.50    101.0        80  low risk      6.923077
## 431  23        120          90  7.50     98.0        60  low risk      5.217391
## 432  17         90          65  7.50    103.0        67  low risk      5.294118
## 433  28        115          60  7.50    101.0        86  mid risk      4.107143
## 434  29        120          70  9.00     98.0        80 high risk      4.137931
## 435  23        120          80  7.50     98.0        70  low risk      5.217391
## 436  31        120          60  6.10     98.0        76  mid risk      3.870968
## 437  23        120          80  7.50     98.0        70  mid risk      5.217391
## 438  29        130          70  7.50     98.0        78  mid risk      4.482759
## 439  17         85          60  7.50    102.0        86  low risk      5.000000
## 440  32        120          90  7.50     98.0        70  low risk      3.750000
## 441  23         90          60  7.50     98.0        76  low risk      3.913043
## 442  19        120          80  7.00     98.0        70  low risk      6.315789
## 443  15         78          49  7.50     98.0        77  low risk      5.200000
## 444  20        120          75  7.50     98.0        70  low risk      6.000000
## 445  15        120          80  7.50     98.0        70  low risk      8.000000
## 446  24        120          80  7.50     98.0        66  low risk      5.000000
## 447  16        100          70  7.50     98.0        80  low risk      6.250000
## 448  19        120          76  7.50     98.0        66  low risk      6.315789
## 449  40        160         100 19.00     98.0        77 high risk      4.000000
## 450  32        140          90 18.00     98.0        88 high risk      4.375000
## 451  22        100          65  7.50     98.0        70  mid risk      4.545455
## 452  28         90          60  7.50     98.0        82  mid risk      3.214286
## 453  12         90          60  7.50    102.0        66  mid risk      7.500000
## 454  20        100          90  7.50     98.0        88  mid risk      5.000000
## 455  23        100          85  7.50     98.0        66  mid risk      4.347826
## 456  22        120          90  7.50     98.0        82  mid risk      5.454545
## 457  21        120          80  7.50     98.0        77  mid risk      5.714286
## 458  35        140         100  7.50     98.0        66 high risk      4.000000
## 459  40        120          95 11.00     98.0        80 high risk      3.000000
## 460  21         75          50  7.50     98.0        60  low risk      3.571429
## 461  22         90          60  7.50    102.0        60 high risk      4.090909
## 462  40        120          85 15.00     98.0        60 high risk      3.000000
## 463  40        120          85 15.00     98.0        60 high risk      3.000000
## 464  35        100          70  7.50     98.0        66  low risk      2.857143
## 465  22        120          85  7.50     98.0        88  low risk      5.454545
## 466  13         90          65  7.50    101.0        80 high risk      6.923077
## 467  23        120          90  7.50     98.0        60  low risk      5.217391
## 468  17         90          65  7.50    103.0        67  mid risk      5.294118
## 469  27        135          60  7.50    101.0        86 high risk      5.000000
## 470  34        110          70  7.00     98.0        80 high risk      3.235294
## 471  32        120          80  7.50     98.0        70  low risk      3.750000
## 472  31        120          60  6.10     98.0        76  low risk      3.870968
## 473  23        120          90  7.50     98.0        70  low risk      5.217391
## 474  29        130          70  7.50     98.0        78  mid risk      4.482759
## 475  17         85          60  7.50    101.0        86 high risk      5.000000
## 476  32        120          90  7.50     98.0        70  low risk      3.750000
## 477  23         90          60  7.50     98.0        76  low risk      3.913043
## 478  19        120          80  7.00     98.0        70  mid risk      6.315789
## 479  15         76          49  7.50     98.0        77  low risk      5.066667
## 480  20        120          76  7.50     98.0        70  low risk      6.000000
## 481  15        120          80  7.50     98.0        70  low risk      8.000000
## 482  24        120          80  7.50     98.0        66  low risk      5.000000
## 483  22        100          65 12.00     98.0        80 high risk      4.545455
## 484  35        100          70 11.00     98.0        60 high risk      2.857143
## 485  19        120          85  9.00     98.0        60  mid risk      6.315789
## 486  30         90          65  8.00     98.0        77  mid risk      3.000000
## 487  28         85          60  9.00    101.0        86  mid risk      3.035714
## 488  35        140          90 13.00     98.0        70 high risk      4.000000
## 489  29         90          70 11.00    100.0        80 high risk      3.103448
## 490  19        120          60  7.00     98.4        70  low risk      6.315789
## 491  28         95          60 10.00    101.0        86 high risk      3.392857
## 492  39        110          70  7.90     98.0        80  mid risk      2.820513
## 493  25        140         100 15.00     98.6        70 high risk      5.600000
## 494  31        120          60  6.10     98.0        76  low risk      3.870968
## 495  23        120          85  8.00     98.0        70  low risk      5.217391
## 496  29        130          70  8.00     98.0        78  mid risk      4.482759
## 497  17         90          60  9.00    102.0        86  mid risk      5.294118
## 498  32        120          90  7.00    100.0        70  mid risk      3.750000
## 499  23         90          60  6.70     98.0        76  low risk      3.913043
## 500  19        120          80  7.00     98.0        70  low risk      6.315789
## 501  15         76          68  7.00     98.0        77  low risk      5.066667
## 502  34        120          75  8.00     98.0        70  low risk      3.529412
## 503  15        120          80  6.60     99.0        70  low risk      8.000000
## 504  27        140          90 15.00     98.0        90 high risk      5.185185
## 505  25        140         100 12.00     99.0        80 high risk      5.600000
## 506  36        120          90  7.00     98.0        82  mid risk      3.333333
## 507  30        120          80  9.00    101.0        76  mid risk      4.000000
## 508  15         70          50  6.00     98.0        70  mid risk      4.666667
## 509  40        120          95  7.00     98.0        70 high risk      3.000000
## 510  15         90          60  6.00     98.0        80  low risk      6.000000
## 511  21         90          50  6.90     98.0        60  low risk      4.285714
## 512  15         90          49  6.00     98.0        77  low risk      6.000000
## 513  21         90          50  6.50     98.0        60  low risk      4.285714
## 514  15         90          49  6.00     98.0        77  low risk      6.000000
## 515  15         90          49  6.70     99.0        77  low risk      6.000000
## 516  15         90          49  6.00     99.0        77  low risk      6.000000
## 517  10        100          50  6.00     99.0        70  mid risk     10.000000
## 518  15        100          49  6.80     99.0        77  low risk      6.666667
## 519  15        100          49  6.00     99.0        77  low risk      6.666667
## 520  12        100          50  6.40     98.0        70  mid risk      8.333333
## 521  15        100          60  6.00     98.0        80  low risk      6.666667
## 522  35        140          90 13.00     98.0        70 high risk      4.000000
## 523  29         90          70  8.00    100.0        80 high risk      3.103448
## 524  30        140          85  7.00     98.0        70 high risk      4.666667
## 525  23        140          80  7.01     98.0        70 high risk      6.086957
## 526  35         85          60 11.00    102.0        86 high risk      2.428571
## 527  25        140         100  7.01     98.0        80 high risk      5.600000
## 528  40        140         100 18.00     98.0        90 high risk      3.500000
## 529  32        140         100  6.90     98.0        78 high risk      4.375000
## 530  14         90          65  7.00    101.0        70 high risk      6.428571
## 531  37        120          90 11.00     98.0        88 high risk      3.243243
## 532  17        110          75 12.00    101.0        76 high risk      6.470588
## 533  40        120          90 12.00     98.0        80 high risk      3.000000
## 534  40        160         100 19.00     98.0        77 high risk      4.000000
## 535  20        120          76  7.50     98.0        70  low risk      6.000000
## 536  15        120          80  7.50     98.0        70  low risk      8.000000
## 537  24        120          80  7.50     98.0        66  low risk      5.000000
## 538  19        120          60  7.00     98.4        70  low risk      6.315789
## 539  31        120          60  6.10     98.0        76  low risk      3.870968
## 540  23        120          85  8.00     98.0        70  low risk      5.217391
## 541  23         90          60  6.70     98.0        76  low risk      3.913043
## 542  19        120          80  7.00     98.0        70  low risk      6.315789
## 543  15         76          68  7.00     98.0        77  low risk      5.066667
## 544  34        120          75  8.00     98.0        70  low risk      3.529412
## 545  15        120          80  6.60     99.0        70  low risk      8.000000
## 546  15         90          60  6.00     98.0        80  low risk      6.000000
## 547  21         90          50  6.90     98.0        60  low risk      4.285714
## 548  15        100          49  7.60     98.0        77  low risk      6.666667
## 549  12        100          50  6.00     98.0        70  mid risk      8.333333
## 550  21        100          50  6.80     98.0        60  low risk      4.761905
## 551  23        130          70  7.01     98.0        78  mid risk      5.652174
## 552  32        120          90  6.90     98.0        70  mid risk      3.750000
## 553  19        120          80  7.00     98.0        70  mid risk      6.315789
## 554  20        120          75  7.01    100.0        70  mid risk      6.000000
## 555  30        120          80  6.90    101.0        76  mid risk      4.000000
## 556  18        120          80  6.90    102.0        76  mid risk      6.666667
## 557  17         90          60  6.90    101.0        76  mid risk      5.294118
## 558  17         90          63  6.90    101.0        70  mid risk      5.294118
## 559  25        120          90  6.70    101.0        80  mid risk      4.800000
## 560  17        120          80  6.70    102.0        76  mid risk      7.058824
## 561  13         90          65  7.90    101.0        80  mid risk      6.923077
## 562  31        120          60  6.10     98.0        76  mid risk      3.870968
## 563  29        130          70  6.10     98.0        78  mid risk      4.482759
## 564  19        120          80  7.00     98.0        70  mid risk      6.315789
## 565  28         85          60  9.00    101.0        86  mid risk      3.035714
## 566  29         90          70  6.70     98.0        80  mid risk      3.103448
## 567  31        120          60  6.10     98.0        76  mid risk      3.870968
## 568  29        130          70  6.70     98.0        78  mid risk      4.482759
## 569  17         85          60  9.00    102.0        86  mid risk      5.000000
## 570  19        120          80  7.00     98.0        70  mid risk      6.315789
## 571  20        110          60  7.00    100.0        70  mid risk      5.500000
## 572  19        120          80  7.00     98.0        70  mid risk      6.315789
## 573  20        120          75  7.01    100.0        70  mid risk      6.000000
## 574  30        120          80  6.90    101.0        76  mid risk      4.000000
## 575  18        120          80  6.90    102.0        76  mid risk      6.666667
## 576  17         90          60  6.90    101.0        76  mid risk      5.294118
## 577  17         90          63  6.90    101.0        70  mid risk      5.294118
## 578  25        120          90  6.70    101.0        80  mid risk      4.800000
## 579  17        120          80  6.70    102.0        76  mid risk      7.058824
## 580  13         90          65  7.90    101.0        80  mid risk      6.923077
## 581  31        120          60  6.10     98.0        76  mid risk      3.870968
## 582  29        130          70  6.10     98.0        78  mid risk      4.482759
## 583  19        120          80  7.00     98.0        70  mid risk      6.315789
## 584  28         85          60  9.00    101.0        86  mid risk      3.035714
## 585  29         90          70  6.70     98.0        80  mid risk      3.103448
## 586  31        120          60  6.10     98.0        76  mid risk      3.870968
## 587  29        130          70  6.70     98.0        78  mid risk      4.482759
## 588  17         85          60  9.00    102.0        86  mid risk      5.000000
## 589  19        120          80  7.00     98.0        70  mid risk      6.315789
## 590  20        110          60  7.00    100.0        70  mid risk      5.500000
## 591  32        120          65  6.00    101.0        76  mid risk      3.750000
## 592  26         85          60  6.00    101.0        86  mid risk      3.269231
## 593  29        130          70  7.70     98.0        78  mid risk      4.482759
## 594  19        120          80  7.00     98.0        70  mid risk      6.315789
## 595  23        130          70  6.90     98.0        70  mid risk      5.652174
## 596  22         85          60  6.90     98.0        76  mid risk      3.863636
## 597  35        120          80  6.90     98.0        78  mid risk      3.428571
## 598  21         90          60  6.90     98.0        86  mid risk      4.285714
## 599  16         90          65  6.90     98.0        76  mid risk      5.625000
## 600  33        115          65  7.00     98.0        70  mid risk      3.484848
## 601  12         95          60  6.90     98.0        65  mid risk      7.916667
## 602  28        120          90  6.90     98.0        70  mid risk      4.285714
## 603  21         90          65  6.90     98.0        76  mid risk      4.285714
## 604  18         90          60  6.90     98.0        70  mid risk      5.000000
## 605  21        120          80  6.90     98.0        76  mid risk      5.714286
## 606  16        100          70  6.90     98.0        80  mid risk      6.250000
## 607  19        120          75  6.90     98.0        66  mid risk      6.315789
## 608  23        100          85  6.90     98.0        66  mid risk      4.347826
## 609  22        120          90  7.80     98.0        82  mid risk      5.454545
## 610  13         90          65  7.80    101.0        80  mid risk      6.923077
## 611  23        120          90  7.80     98.0        60  mid risk      5.217391
## 612  28        115          60  7.80    101.0        86  mid risk      4.107143
## 613  29        130          70  7.80     98.0        78  mid risk      4.482759
## 614  19        120          80  7.00     98.0        70  mid risk      6.315789
## 615  19        120          85  7.80     98.0        60  mid risk      6.315789
## 616  25        120          80  6.80     98.0        66  mid risk      4.800000
## 617  12        120          95  6.80     98.0        60  mid risk     10.000000
## 618  35        100          70  6.80     98.0        60  mid risk      2.857143
## 619  19        120          90  6.80     98.0        60  mid risk      6.315789
## 620  27        120          90  6.80    102.0        68  mid risk      4.444444
## 621  12        120          90  6.80     98.0        80  mid risk     10.000000
## 622  25        120         100  6.80     98.0        60  mid risk      4.800000
## 623  22         90          60  6.80     98.0        77  mid risk      4.090909
## 624  30        120          80  6.80     98.0        70  mid risk      4.000000
## 625  35        120          60  6.10     98.0        76  mid risk      3.428571
## 626  23        130          70  6.80     98.0        78  mid risk      5.652174
## 627  19        120          80  7.00     98.0        70  mid risk      6.315789
## 628  30        120          75  6.80     98.0        70  mid risk      4.000000
## 629  32        120          80  6.80     98.0        70  mid risk      3.750000
## 630  23        130          70  6.80     98.0        78  mid risk      5.652174
## 631  19        120          80  7.00     98.0        70  mid risk      6.315789
## 632  31        110          90  6.80    100.0        70  mid risk      3.548387
## 633  19        120          80  7.00     98.0        70  mid risk      6.315789
## 634  25        120          80  7.90     98.0        66  mid risk      4.800000
## 635  31        120          60  6.10     98.0        76  mid risk      3.870968
## 636  23        120          90  7.90     98.0        70  mid risk      5.217391
## 637  29        130          70  7.90     98.0        78  mid risk      4.482759
## 638  18        120          80  7.90    102.0        76  mid risk      6.666667
## 639  18         85          60  7.50    101.0        86  mid risk      4.722222
## 640  29        130          70  7.50     98.0        78  mid risk      4.482759
## 641  23        120          75  8.00     98.0        70  mid risk      5.217391
## 642  15        120          80  7.50     98.0        70  mid risk      8.000000
## 643  30        120          80  7.50    101.0        76  mid risk      4.000000
## 644  40        120          95 11.00     98.0        80  mid risk      3.000000
## 645  28        115          60  7.50    101.0        86  mid risk      4.107143
## 646  31        120          60  6.10     98.0        76  mid risk      3.870968
## 647  23        120          80  7.50     98.0        70  mid risk      5.217391
## 648  29        130          70  7.50     98.0        78  mid risk      4.482759
## 649  22        100          65  7.50     98.0        70  mid risk      4.545455
## 650  28         90          60  7.50     98.0        82  mid risk      3.214286
## 651  12         90          60  7.50    102.0        66  mid risk      7.500000
## 652  20        100          90  7.50     98.0        88  mid risk      5.000000
## 653  23        100          85  7.50     98.0        66  mid risk      4.347826
## 654  22        120          90  7.50     98.0        82  mid risk      5.454545
## 655  21        120          80  7.50     98.0        77  mid risk      5.714286
## 656  17         90          65  7.50    103.0        67  mid risk      5.294118
## 657  29        130          70  7.50     98.0        78  mid risk      4.482759
## 658  19        120          80  7.00     98.0        70  mid risk      6.315789
## 659  19        120          85  9.00     98.0        60  mid risk      6.315789
## 660  30         90          65  8.00     98.0        77  mid risk      3.000000
## 661  28         85          60  9.00    101.0        86  mid risk      3.035714
## 662  39        110          70  7.90     98.0        80  mid risk      2.820513
## 663  29        130          70  8.00     98.0        78  mid risk      4.482759
## 664  17         90          60  9.00    102.0        86  mid risk      5.294118
## 665  32        120          90  7.00    100.0        70  mid risk      3.750000
## 666  36        120          90  7.00     98.0        82  mid risk      3.333333
## 667  30        120          80  9.00    101.0        76  mid risk      4.000000
## 668  15         70          50  6.00     98.0        70  mid risk      4.666667
## 669  10        100          50  6.00     99.0        70  mid risk     10.000000
## 670  12        100          50  6.40     98.0        70  mid risk      8.333333
## 671  12        100          50  6.00     98.0        70  mid risk      8.333333
## 672  23        130          70  7.01     98.0        78  mid risk      5.652174
## 673  32        120          90  6.90     98.0        70  mid risk      3.750000
## 674  19        120          80  7.00     98.0        70  mid risk      6.315789
## 675  20        120          75  7.01    100.0        70  mid risk      6.000000
## 676  30        120          80  6.90    101.0        76  mid risk      4.000000
## 677  18        120          80  6.90    102.0        76  mid risk      6.666667
## 678  17         90          60  6.90    101.0        76  mid risk      5.294118
## 679  17         90          63  6.90    101.0        70  mid risk      5.294118
## 680  25        120          90  6.70    101.0        80  mid risk      4.800000
## 681  17        120          80  6.70    102.0        76  mid risk      7.058824
## 682  13         90          65  7.90    101.0        80  mid risk      6.923077
## 683  31        120          60  6.10     98.0        76  mid risk      3.870968
## 684  29        130          70  6.10     98.0        78  mid risk      4.482759
## 685  19        120          80  7.00     98.0        70  mid risk      6.315789
## 686  28         85          60  9.00    101.0        86  mid risk      3.035714
## 687  29         90          70  6.70     98.0        80  mid risk      3.103448
## 688  31        120          60  6.10     98.0        76  mid risk      3.870968
## 689  29        130          70  6.70     98.0        78  mid risk      4.482759
## 690  17         85          60  9.00    102.0        86  mid risk      5.000000
## 691  19        120          80  7.00     98.0        70  mid risk      6.315789
## 692  20        110          60  7.00    100.0        70  mid risk      5.500000
## 693  32        120          65  6.00    101.0        76  mid risk      3.750000
## 694  27        120          70  6.80     98.0        77  low risk      4.444444
## 695  27        120          70  6.80     98.0        77  low risk      4.444444
## 696  32        120          90  6.80     98.0        70  low risk      3.750000
## 697  23         99          60  6.80     98.0        76  low risk      4.304348
## 698  15         76          49  6.80     98.0        77  low risk      5.066667
## 699  15        120          80  6.80     98.0        70  low risk      8.000000
## 700  29        100          70  6.80     98.0        80  low risk      3.448276
## 701  35        120          60  6.10     98.0        76  low risk      3.428571
## 702  32        120          90  6.80     98.0        70  low risk      3.750000
## 703  23         90          60  6.80     98.0        76  low risk      3.913043
## 704  15         76          49  6.80     98.0        77  low risk      5.066667
## 705  20        120          75  6.80     98.0        70  low risk      6.000000
## 706  15        120          80  6.80     98.0        70  low risk      8.000000
## 707  30        120          80  6.80    101.0        76  low risk      4.000000
## 708  18        120          80  6.80    102.0        76  low risk      6.666667
## 709  17         90          60  7.90    101.0        76  low risk      5.294118
## 710  15         76          49  7.90     98.0        77  low risk      5.066667
## 711  19        120          75  7.90     98.0        70  low risk      6.315789
## 712  15        120          80  7.90     98.0        70  low risk      8.000000
## 713  22        100          65  7.90     98.0        80  low risk      4.545455
## 714  35        100          70  7.90     98.0        60  low risk      2.857143
## 715  19        120          85  7.90     98.0        60  low risk      6.315789
## 716  17         85          60  7.90    102.0        86  low risk      5.000000
## 717  32        120          90  7.90     98.0        70  low risk      3.750000
## 718  23         90          60  7.90     98.0        76  low risk      3.913043
## 719  19        120          80  7.00     98.0        70  low risk      6.315789
## 720  15         76          49  7.90     98.0        77  low risk      5.066667
## 721  16        120          75  7.90     98.0         7  low risk      7.500000
## 722  15        120          80  7.90     98.0        70  low risk      8.000000
## 723  17         70          50  7.90     98.0        70  low risk      4.117647
## 724  17         90          60  7.50    101.0        76  low risk      5.294118
## 725  17         90          63  7.50    101.0        70  low risk      5.294118
## 726  25        120          90  7.50    101.0        80  low risk      4.800000
## 727  17        120          80  7.50    102.0        76  low risk      7.058824
## 728  19         90          65  7.50    101.0        70  low risk      4.736842
## 729  15         80          60  7.50     98.0        80  low risk      5.333333
## 730  19         90          70  7.50     98.0        80  low risk      4.736842
## 731  31        120          60  6.10     98.0        76  low risk      3.870968
## 732  23        120          90  7.50     98.0        70  low risk      5.217391
## 733  17         85          60  7.50    102.0        86  low risk      5.000000
## 734  32        120          90  7.50     98.0        70  low risk      3.750000
## 735  19        120          80  7.00     98.0        70  low risk      6.315789
## 736  15         78          49  7.50     98.0        77  low risk      5.200000
## 737  16         70          50  7.50    100.0        70  low risk      4.375000
## 738  16        100          70  7.50     98.0        80  low risk      6.250000
## 739  19        120          75  7.50     98.0        66  low risk      6.315789
## 740  22        100          65  7.50     98.0        70  low risk      4.545455
## 741  28         90          60  7.50     98.0        82  low risk      3.214286
## 742  12         90          60  7.50    102.0        66  low risk      7.500000
## 743  20        100          90  7.50     98.0        88  low risk      5.000000
## 744  23        100          85  7.50     98.0        66  low risk      4.347826
## 745  22        120          90  7.50     98.0        82  low risk      5.454545
## 746  21        120          80  7.50     98.0        77  low risk      5.714286
## 747  21         75          50  7.50     98.0        60  low risk      3.571429
## 748  12         90          60  7.50    102.0        60  low risk      7.500000
## 749  35        100          70  7.50     98.0        66  low risk      2.857143
## 750  22        120          85  7.50     98.0        88  low risk      5.454545
## 751  13         90          65  7.50    101.0        80  low risk      6.923077
## 752  23        120          90  7.50     98.0        60  low risk      5.217391
## 753  17         90          65  7.50    103.0        67  low risk      5.294118
## 754  23        120          80  7.50     98.0        70  low risk      5.217391
## 755  17         85          60  7.50    102.0        86  low risk      5.000000
## 756  32        120          90  7.50     98.0        70  low risk      3.750000
## 757  25        140         100  7.01     98.0        80 high risk      5.600000
## 758  40        140         100 18.00     98.0        90 high risk      3.500000
## 759  32        140         100  6.90     98.0        78 high risk      4.375000
## 760  14         90          65  7.00    101.0        70 high risk      6.428571
## 761  37        120          90 11.00     98.0        88 high risk      3.243243
## 762  17        110          75 12.00    101.0        76 high risk      6.470588
## 763  40        120          90 12.00     98.0        80 high risk      3.000000
## 764  40        160         100 19.00     98.0        77 high risk      4.000000
## 765  32        140          90 18.00     98.0        88 high risk      4.375000
## 766  12         90          60  7.90    102.0        66 high risk      7.500000
## 767  35        140         100  8.00     98.0        66 high risk      4.000000
## 768  40        120          95 11.00     98.0        80 high risk      3.000000
## 769  17         90          65  6.10    103.0        67 high risk      5.294118
## 770  28         83          60  8.00    101.0        86 high risk      2.964286
## 771  17         85          60  9.00    102.0        86 high risk      5.000000
## 772  33        120          75 10.00     98.0        70 high risk      3.636364
## 773  30        140         100 15.00     98.0        70 high risk      4.666667
## 774  29        120          75  7.20    100.0        70 high risk      4.137931
## 775  25        140         100  7.20     98.0        80 high risk      5.600000
## 776  40        140         100 18.00     98.0        77 high risk      3.500000
## 777  28        120          80  9.00    102.0        76 high risk      4.285714
## 778  32        140         100  8.00     98.0        70 high risk      4.375000
## 779  17         90          60 11.00    101.0        78 high risk      5.294118
## 780  17         90          63  8.00    101.0        70 high risk      5.294118
## 781  25        120          90 12.00    101.0        80 high risk      4.800000
## 782  17        120          80  7.00    102.0        76 high risk      7.058824
## 783  19         90          65 11.00    101.0        70 high risk      4.736842
## 784  37        120          90 11.00     98.0        88 high risk      3.243243
## 785  17        110          75 13.00    101.0        76 high risk      6.470588
## 786  25        120          90 15.00     98.0        80 high risk      4.800000
## 787  40        160         100 19.00     98.0        77 high risk      4.000000
## 788  32        140          90 18.00     98.0        88 high risk      4.375000
## 789  12         90          60  8.00    102.0        66 high risk      7.500000
## 790  35        140         100  9.00     98.0        66 high risk      4.000000
## 791  40        120          95 11.00     98.0        80 high risk      3.000000
## 792  12         90          60 11.00    102.0        60 high risk      7.500000
## 793  13         90          65  9.00    101.0        80 high risk      6.923077
## 794  17         90          65  7.70    103.0        67 high risk      5.294118
## 795  17         85          60  6.30    102.0        86 high risk      5.000000
## 796  40        120          75  7.70     98.0        70 high risk      3.000000
## 797  22        120          60 15.00     98.0        80 high risk      5.454545
## 798  35         85          60 19.00     98.0        86 high risk      2.428571
## 799  32        120          65  6.00    101.0        76  mid risk      3.750000</a:t>
            </a:r>
          </a:p>
          <a:p>
            <a:pPr lvl="0" indent="0" marL="0">
              <a:buNone/>
            </a:pPr>
            <a:r>
              <a:rPr/>
              <a:t>#filter then SBP by risk level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2
##   RiskLevel   avg
##   &lt;fct&gt;     &lt;dbl&gt;
## 1 high risk  121.
## 2 mid risk   112.
## 3 low risk   105.</a:t>
            </a:r>
          </a:p>
          <a:p>
            <a:pPr lvl="0" indent="0">
              <a:buNone/>
            </a:pPr>
            <a:r>
              <a:rPr>
                <a:latin typeface="Courier"/>
              </a:rPr>
              <a:t>##   Age SystolicBP DiastolicBP    BS BodyTemp HeartRate RiskLevel
## 1  25        130          80 15.00       98        86 high risk
## 2  35        140          90 13.00       98        70 high risk
## 3  29         90          70  8.00      100        80 high risk
## 4  30        140          85  7.00       98        70 high risk
## 5  35        120          60  6.10       98        76  low risk
## 6  23        140          80  7.01       98        70 high risk</a:t>
            </a:r>
          </a:p>
          <a:p>
            <a:pPr lvl="0" indent="0" marL="0">
              <a:buNone/>
            </a:pPr>
            <a:r>
              <a:rPr/>
              <a:t>#Q4 - histo &amp; boxplot Age  #Majority of the data is in the 10-35 age group  #histo &amp; boxplot SBP 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70 100 120 120 160</a:t>
            </a:r>
          </a:p>
          <a:p>
            <a:pPr lvl="0" indent="0" marL="0">
              <a:buNone/>
            </a:pPr>
            <a:r>
              <a:rPr/>
              <a:t>#histo &amp; boxplot DBP 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49  65  80  90 100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 &amp; boxplot BS</a:t>
            </a:r>
          </a:p>
        </p:txBody>
      </p:sp>
      <p:pic>
        <p:nvPicPr>
          <p:cNvPr descr="Coding_for_answer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6.0  6.9  7.5  8.0 19.0</a:t>
            </a:r>
          </a:p>
          <a:p>
            <a:pPr lvl="0" indent="0" marL="0">
              <a:buNone/>
            </a:pPr>
            <a:r>
              <a:rPr/>
              <a:t>#histo &amp; boxplot body temp 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98  98  98  98 103</a:t>
            </a:r>
          </a:p>
          <a:p>
            <a:pPr lvl="0" indent="0" marL="0">
              <a:buNone/>
            </a:pPr>
            <a:r>
              <a:rPr/>
              <a:t>#histo &amp; boxplot HR  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Returning more (or less) than 1 row per `summarise()` group was deprecated in
## dplyr 1.1.0.
## ℹ Please use `reframe()` instead.
## ℹ When switching from `summarise()` to `reframe()`, remember that `reframe()`
##   always returns an ungrouped data frame and adjust accordingly.
## Call `lifecycle::last_lifecycle_warnings()` to see where this warning was
## generated.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RiskLevel HeartRate
## 1    high risk        86
## 2    high risk        70
## 3    high risk        80
## 4    high risk        70
## 5     low risk        76
## 6    high risk        70
## 7     mid risk        78
## 8    high risk        86
## 9     mid risk        70
## 10   high risk        70
## 11    low risk        76
## 12    mid risk        70
## 13    low risk        77
## 14    mid risk        70
## 15    mid risk        88
## 16    low risk        70
## 17   high risk        90
## 18   high risk        80
## 19    mid risk        76
## 20    low risk        70
## 21   high risk        90
## 22    mid risk        70
## 23    low risk        76
## 24    low risk        70
## 25    low risk        76
## 26    low risk        80
## 27    low risk        66
## 28    low risk        70
## 29    low risk        77
## 30    low risk        82
## 31    low risk        88
## 32    low risk        66
## 33    low risk        82
## 34    low risk        77
## 35    low risk        70
## 36    low risk        60
## 37    low risk        75
## 38    low risk        66
## 39    low risk        66
## 40    low risk        66
## 41    low risk        88
## 42    low risk        60
## 43    low risk        80
## 44    low risk        70
## 45    low risk        70
## 46    low risk        70
## 47    low risk        70
## 48    low risk        76
## 49    low risk        77
## 50    low risk        70
## 51    low risk        66
## 52    low risk        80
## 53    low risk        60
## 54    low risk        60
## 55    low risk        77
## 56    low risk        70
## 57    low risk        70
## 58    low risk        70
## 59    low risk        76
## 60    low risk        77
## 61    low risk        70
## 62    low risk        80
## 63    low risk        77
## 64    mid risk        80
## 65    mid risk        76
## 66    mid risk        78
## 67    mid risk        86
## 68    mid risk        70
## 69    mid risk        70
## 70    mid risk        76
## 71    mid risk        86
## 72    mid risk        78
## 73    mid risk        70
## 74    mid risk        67
## 75    mid risk        80
## 76    mid risk        70
## 77    mid risk        76
## 78    mid risk        70
## 79    mid risk        78
## 80    mid risk        86
## 81    mid risk        76
## 82    mid risk        70
## 83    mid risk        65
## 84    mid risk        70
## 85    mid risk        76
## 86    mid risk        70
## 87    mid risk        76
## 88    mid risk        80
## 89    mid risk        66
## 90    mid risk        66
## 91    mid risk        82
## 92    mid risk        60
## 93    mid risk        80
## 94    mid risk        60
## 95    mid risk        86
## 96    mid risk        70
## 97    mid risk        78
## 98    mid risk        70
## 99    mid risk        60
## 100   mid risk        77
## 101   mid risk        66
## 102   mid risk        66
## 103  high risk        90
## 104  high risk        80
## 105  high risk        70
## 106  high risk        86
## 107  high risk        90
## 108  high risk        80
## 109  high risk        90
## 110  high risk        78
## 111  high risk        60
## 112  high risk        86
## 113  high risk        80
## 114  high risk        70
## 115  high risk        90
## 116  high risk        80
## 117  high risk        76
## 118  high risk        90
## 119  high risk        78
## 120  high risk        70
## 121  high risk        88
## 122  high risk        90
## 123  high risk        80
## 124  high risk        77
## 125  high risk        88
## 126  high risk        66
## 127  high risk        66
## 128  high risk        77
## 129  high risk        80
## 130  high risk        88
## 131  high risk        77
## 132  high risk        88
## 133  high risk        66
## 134  high risk        66
## 135  high risk        80
## 136  high risk        60
## 137  high risk        60
## 138  high risk        77
## 139  high risk        75
## 140   mid risk        76
## 141  high risk        78
## 142   mid risk        76
## 143   mid risk        70
## 144   mid risk        80
## 145   mid risk        76
## 146  high risk        70
## 147   low risk        80
## 148   low risk        76
## 149   low risk        77
## 150  high risk        88
## 151   low risk        76
## 152   low risk        70
## 153  high risk        76
## 154   low risk        80
## 155   low risk        70
## 156   low risk        65
## 157   low risk        70
## 158  high risk        80
## 159   low risk        88
## 160   low risk        76
## 161   low risk        80
## 162   low risk        76
## 163   low risk        70
## 164   low risk        76
## 165   low risk        80
## 166   low risk        66
## 167  high risk        77
## 168  high risk        88
## 169   low risk        70
## 170   low risk        77
## 171   low risk        82
## 172  high risk        66
## 173   low risk        88
## 174   low risk        66
## 175   low risk        82
## 176   low risk        77
## 177  high risk        66
## 178  high risk        66
## 179  high risk        80
## 180   low risk        70
## 181   low risk        60
## 182  high risk        60
## 183  high risk        77
## 184  high risk        75
## 185   low risk        75
## 186   low risk        66
## 187   low risk        66
## 188   low risk        66
## 189   low risk        88
## 190   mid risk        80
## 191   low risk        60
## 192  high risk        67
## 193  high risk        86
## 194  high risk        70
## 195   low risk        80
## 196   low risk        70
## 197   mid risk        76
## 198   low risk        70
## 199   mid risk        78
## 200  high risk        86
## 201   low risk        70
## 202   low risk        70
## 203   low risk        76
## 204   mid risk        70
## 205   low risk        77
## 206  high risk        70
## 207  high risk        88
## 208   low risk        70
## 209   low risk        66
## 210   low risk        80
## 211  high risk        60
## 212   low risk        60
## 213   low risk        60
## 214   low risk        77
## 215   mid risk        86
## 216   mid risk        70
## 217   mid risk        80
## 218  high risk        70
## 219   mid risk        76
## 220   low risk        70
## 221   mid risk        78
## 222   mid risk        86
## 223   low risk        70
## 224   low risk        70
## 225   low risk        76
## 226   mid risk        70
## 227   low risk        77
## 228  high risk        70
## 229  high risk        88
## 230   low risk        70
## 231  high risk        77
## 232  high risk        80
## 233  high risk        76
## 234   mid risk        70
## 235  high risk        77
## 236  high risk        76
## 237  high risk        70
## 238  high risk        78
## 239  high risk        70
## 240  high risk        80
## 241  high risk        76
## 242  high risk        70
## 243   low risk        80
## 244   mid risk        76
## 245   low risk        77
## 246  high risk        88
## 247   low risk        76
## 248   low risk        70
## 249  high risk        76
## 250  high risk        80
## 251   low risk        70
## 252   low risk        65
## 253   low risk        70
## 254   low risk        80
## 255   low risk        88
## 256   low risk        76
## 257   low risk        80
## 258   low risk        76
## 259   low risk        70
## 260   low risk        76
## 261   low risk        80
## 262   low risk        66
## 263  high risk        77
## 264  high risk        88
## 265   low risk        70
## 266   low risk        77
## 267   low risk        82
## 268  high risk        66
## 269   low risk        88
## 270   low risk        66
## 271   low risk        82
## 272   low risk        77
## 273  high risk        66
## 274  high risk        66
## 275  high risk        80
## 276   low risk        60
## 277  high risk        60
## 278  high risk        60
## 279  high risk        77
## 280  high risk        76
## 281   low risk        75
## 282   low risk        66
## 283   low risk        66
## 284   low risk        66
## 285   low risk        88
## 286  high risk        80
## 287   low risk        60
## 288  high risk        67
## 289   mid risk        86
## 290   low risk        70
## 291   low risk        80
## 292   low risk        70
## 293   low risk        76
## 294   low risk        70
## 295   mid risk        78
## 296  high risk        86
## 297   low risk        70
## 298   low risk        70
## 299   low risk        76
## 300   mid risk        70
## 301   low risk        77
## 302  high risk        70
## 303  high risk        88
## 304   low risk        70
## 305   low risk        66
## 306   low risk        80
## 307   low risk        60
## 308   low risk        60
## 309   low risk        60
## 310   low risk        77
## 311   low risk        76
## 312   low risk        75
## 313   low risk        66
## 314   low risk        66
## 315   low risk        66
## 316   low risk        88
## 317  high risk        80
## 318  high risk        60
## 319   mid risk        67
## 320  high risk        86
## 321  high risk        70
## 322   low risk        80
## 323   low risk        70
## 324   low risk        76
## 325   low risk        70
## 326   low risk        78
## 327   low risk        86
## 328  high risk        70
## 329   low risk        70
## 330  high risk        76
## 331   low risk        70
## 332   mid risk        80
## 333   mid risk        70
## 334   mid risk        76
## 335   mid risk        70
## 336   mid risk        78
## 337   mid risk        86
## 338   low risk        70
## 339   low risk        70
## 340   low risk        76
## 341   low risk        80
## 342  high risk        70
## 343   low risk        76
## 344   mid risk        76
## 345   low risk        77
## 346  high risk        88
## 347   low risk        76
## 348   low risk        70
## 349  high risk        76
## 350   low risk        80
## 351   mid risk        70
## 352   mid risk        65
## 353   mid risk        70
## 354  high risk        80
## 355  high risk        88
## 356  high risk        76
## 357  high risk        80
## 358   mid risk        76
## 359   mid risk        70
## 360   mid risk        76
## 361   mid risk        80
## 362   mid risk        66
## 363  high risk        77
## 364  high risk        88
## 365   mid risk        66
## 366   mid risk        82
## 367   low risk        77
## 368  high risk        66
## 369  high risk        66
## 370  high risk        80
## 371   low risk        60
## 372  high risk        60
## 373   mid risk        60
## 374  high risk        77
## 375  high risk        75
## 376  high risk        75
## 377   low risk        66
## 378   low risk        66
## 379   low risk        66
## 380   low risk        88
## 381   mid risk        80
## 382   mid risk        60
## 383  high risk        67
## 384   mid risk        86
## 385   mid risk        70
## 386   low risk        80
## 387   low risk        70
## 388   low risk        76
## 389   low risk        70
## 390   mid risk        78
## 391  high risk        86
## 392   low risk        70
## 393   low risk        70
## 394   low risk        76
## 395   mid risk        70
## 396   low risk        77
## 397   low risk        70
## 398  high risk        88
## 399   low risk        70
## 400   low risk        66
## 401   low risk        80
## 402   low risk        60
## 403   low risk        60
## 404   mid risk        60
## 405   mid risk        77
## 406   mid risk        66
## 407   mid risk        66
## 408   low risk        88
## 409   mid risk        60
## 410   mid risk        60
## 411   mid risk        60
## 412   mid risk        77
## 413   low risk        78
## 414   mid risk        76
## 415   mid risk        68
## 416  high risk        77
## 417   mid risk        80
## 418  high risk        66
## 419   mid risk        80
## 420  high risk        80
## 421   mid risk        77
## 422   low risk        88
## 423  high risk        76
## 424   low risk        77
## 425   mid risk        60
## 426  high risk        80
## 427  high risk        66
## 428   low risk        77
## 429  high risk        76
## 430   mid risk        77
## 431   low risk        60
## 432  high risk        80
## 433  high risk        66
## 434   low risk        77
## 435   low risk        77
## 436  high risk        86
## 437  high risk        70
## 438  high risk        80
## 439   mid risk        70
## 440   mid risk        76
## 441  high risk        70
## 442   mid risk        78
## 443  high risk        86
## 444   low risk        70
## 445   mid risk        70
## 446   low risk        76
## 447   mid risk        70
## 448   low risk        77
## 449   mid risk        70
## 450  high risk        88
## 451   low risk        70
## 452  high risk        90
## 453  high risk        80
## 454   low risk        80
## 455   mid risk        70
## 456   low risk        76
## 457  high risk        70
## 458   mid risk        78
## 459  high risk        86
## 460   low risk        70
## 461   mid risk        70
## 462   low risk        76
## 463   mid risk        70
## 464   low risk        77
## 465   low risk        70
## 466   low risk        88
## 467   low risk        70
## 468  high risk        90
## 469  high risk        80
## 470   low risk        76
## 471   mid risk        70
## 472  high risk        90
## 473   low risk        76
## 474  high risk        78
## 475   low risk        76
## 476   mid risk        70
## 477   low risk        77
## 478   low risk        70
## 479   low risk        88
## 480   low risk        70
## 481   mid risk        66
## 482   low risk        80
## 483  high risk        60
## 484   low risk        60
## 485   low risk        60
## 486   low risk        77
## 487  high risk        86
## 488   low risk        70
## 489  high risk        80
## 490  high risk        70
## 491   mid risk        76
## 492   mid risk        70
## 493   mid risk        78
## 494   low risk        86
## 495   low risk        70
## 496   low risk        70
## 497   low risk        76
## 498   low risk        70
## 499   low risk        77
## 500   low risk         7
## 501   mid risk        88
## 502   low risk        70
## 503  high risk        90
## 504  high risk        80
## 505  high risk        76
## 506   low risk        70
## 507  high risk        90
## 508   mid risk        76
## 509  high risk        78
## 510   low risk        76
## 511   low risk        70
## 512   low risk        80
## 513   low risk        76
## 514   low risk        70
## 515   low risk        80
## 516   low risk        77
## 517   mid risk        86
## 518   low risk        70
## 519   low risk        80
## 520  high risk        70
## 521   low risk        76
## 522   low risk        70
## 523   mid risk        78
## 524   low risk        86
## 525   low risk        70
## 526   low risk        70
## 527   low risk        76
## 528   low risk        70
## 529   low risk        77
## 530   mid risk        70
## 531  high risk        88
## 532   mid risk        70
## 533  high risk        90
## 534  high risk        80
## 535   mid risk        76
## 536   low risk        70
## 537   low risk        80
## 538   low risk        66
## 539  high risk        77
## 540  high risk        88
## 541   low risk        70
## 542   low risk        77
## 543   low risk        82
## 544   low risk        66
## 545   low risk        88
## 546   low risk        66
## 547   low risk        82
## 548   low risk        77
## 549  high risk        66
## 550  high risk        66
## 551   mid risk        80
## 552   low risk        60
## 553   low risk        60
## 554   mid risk        60
## 555  high risk        77
## 556   mid risk        75
## 557   low risk        75
## 558   low risk        66
## 559   low risk        66
## 560   low risk        66
## 561   low risk        88
## 562   low risk        80
## 563   low risk        60
## 564   low risk        67
## 565   mid risk        86
## 566   low risk        70
## 567  high risk        80
## 568   low risk        70
## 569   mid risk        76
## 570   mid risk        70
## 571   mid risk        78
## 572   low risk        86
## 573   low risk        70
## 574   low risk        70
## 575   low risk        76
## 576   low risk        70
## 577   low risk        77
## 578   low risk        70
## 579  high risk        88
## 580   low risk        70
## 581   low risk        66
## 582   low risk        80
## 583   low risk        66
## 584  high risk        77
## 585  high risk        88
## 586   mid risk        70
## 587   mid risk        77
## 588   mid risk        82
## 589   mid risk        66
## 590   mid risk        88
## 591   mid risk        66
## 592   mid risk        82
## 593   mid risk        77
## 594  high risk        66
## 595  high risk        66
## 596  high risk        80
## 597   low risk        60
## 598  high risk        60
## 599  high risk        60
## 600  high risk        77
## 601  high risk        75
## 602   mid risk        75
## 603  high risk        60
## 604  high risk        77
## 605   mid risk        75
## 606   low risk        75
## 607   low risk        66
## 608   low risk        66
## 609   low risk        66
## 610   low risk        88
## 611  high risk        80
## 612   low risk        60
## 613   mid risk        67
## 614  high risk        86
## 615  high risk        70
## 616  high risk        80
## 617   low risk        70
## 618   low risk        76
## 619   low risk        70
## 620   mid risk        78
## 621  high risk        86
## 622   low risk        70
## 623   low risk        70
## 624   low risk        76
## 625   mid risk        70
## 626   low risk        77
## 627   low risk        70
## 628  high risk        88
## 629   low risk        70
## 630   low risk        66
## 631  high risk        80
## 632  high risk        60
## 633  high risk        60
## 634   mid risk        60
## 635   mid risk        77
## 636   mid risk        86
## 637  high risk        86
## 638  high risk        70
## 639  high risk        80
## 640   low risk        70
## 641  high risk        90
## 642  high risk        86
## 643   mid risk        70
## 644   mid risk        80
## 645  high risk        70
## 646   low risk        76
## 647   low risk        70
## 648   mid risk        78
## 649   mid risk        86
## 650   mid risk        70
## 651   mid risk        70
## 652   low risk        76
## 653   low risk        70
## 654   low risk        77
## 655   low risk        70
## 656  high risk        88
## 657   low risk        70
## 658  high risk        90
## 659  high risk        80
## 660   mid risk        82
## 661   mid risk        76
## 662   mid risk        70
## 663  high risk        70
## 664   low risk        80
## 665   low risk        60
## 666   low risk        77
## 667   low risk        60
## 668   low risk        77
## 669   low risk        77
## 670   low risk        77
## 671   mid risk        70
## 672   low risk        77
## 673   low risk        77
## 674   mid risk        70
## 675   low risk        80
## 676  high risk        70
## 677  high risk        80
## 678  high risk        70
## 679  high risk        70
## 680  high risk        86
## 681  high risk        70
## 682  high risk        90
## 683  high risk        80
## 684  high risk        90
## 685  high risk        78
## 686  high risk        70
## 687  high risk        88
## 688  high risk        76
## 689  high risk        80
## 690  high risk        77
## 691   low risk        70
## 692   low risk        70
## 693   low risk        66
## 694   low risk        70
## 695   low risk        76
## 696   low risk        70
## 697   low risk        76
## 698   low risk        70
## 699   low risk        77
## 700   low risk        70
## 701   low risk        70
## 702   low risk        80
## 703   low risk        60
## 704   low risk        77
## 705   mid risk        70
## 706   low risk        60
## 707   mid risk        78
## 708   mid risk        70
## 709   mid risk        70
## 710   mid risk        70
## 711   mid risk        88
## 712   mid risk        76
## 713   mid risk        76
## 714   mid risk        76
## 715   mid risk        70
## 716   mid risk        80
## 717   mid risk        76
## 718   mid risk        80
## 719   mid risk        76
## 720   mid risk        78
## 721   mid risk        70
## 722   mid risk        86
## 723   mid risk        70
## 724   mid risk        80
## 725   mid risk        76
## 726   mid risk        78
## 727   mid risk        86
## 728   mid risk        70
## 729   mid risk        70
## 730   mid risk        70
## 731   mid risk        70
## 732   mid risk        88
## 733   mid risk        76
## 734   mid risk        76
## 735   mid risk        76
## 736   mid risk        70
## 737   mid risk        80
## 738   mid risk        76
## 739   mid risk        80
## 740   mid risk        76
## 741   mid risk        78
## 742   mid risk        70
## 743   mid risk        86
## 744   mid risk        70
## 745   mid risk        80
## 746   mid risk        76
## 747   mid risk        78
## 748   mid risk        86
## 749   mid risk        70
## 750   mid risk        70
## 751   mid risk        76
## 752   mid risk        86
## 753   mid risk        78
## 754   mid risk        70
## 755   mid risk        67
## 756   mid risk        80
## 757   mid risk        70
## 758   mid risk        76
## 759   mid risk        70
## 760   mid risk        78
## 761   mid risk        86
## 762   mid risk        76
## 763   mid risk        70
## 764   mid risk        65
## 765   mid risk        70
## 766   mid risk        76
## 767   mid risk        70
## 768   mid risk        76
## 769   mid risk        80
## 770   mid risk        66
## 771   mid risk        66
## 772   mid risk        82
## 773   mid risk        60
## 774   mid risk        80
## 775   mid risk        60
## 776   mid risk        86
## 777   mid risk        70
## 778   mid risk        78
## 779   mid risk        70
## 780   mid risk        60
## 781   mid risk        77
## 782   mid risk        66
## 783   mid risk        66
## 784   mid risk        60
## 785   mid risk        60
## 786   mid risk        60
## 787   mid risk        77
## 788   mid risk        76
## 789   mid risk        68
## 790   mid risk        80
## 791   mid risk        80
## 792   mid risk        77
## 793   mid risk        60
## 794   mid risk        77
## 795   mid risk        70
## 796   mid risk        76
## 797   mid risk        78
## 798   mid risk        70
## 799   mid risk        70
## 800   mid risk        70
## 801   mid risk        70
## 802   mid risk        78
## 803   mid risk        70
## 804   mid risk        70
## 805   mid risk        70
## 806   mid risk        70
## 807   mid risk        66
## 808   mid risk        76
## 809   mid risk        70
## 810   mid risk        78
## 811   mid risk        88
## 812   mid risk        76
## 813   mid risk        86
## 814   mid risk        78
## 815   mid risk        70
## 816   mid risk        70
## 817   mid risk        76
## 818   mid risk        80
## 819   mid risk        60
## 820   mid risk        75
## 821   mid risk        86
## 822   mid risk        76
## 823   mid risk        70
## 824   mid risk        78
## 825   mid risk        70
## 826   mid risk        77
## 827   mid risk        82
## 828   mid risk        66
## 829   mid risk        88
## 830   mid risk        66
## 831   mid risk        82
## 832   mid risk        77
## 833   mid risk        75
## 834   mid risk        75
## 835   mid risk        67
## 836   mid risk        78
## 837   mid risk        70
## 838   mid risk        60
## 839   mid risk        77
## 840   mid risk        86
## 841   mid risk        70
## 842   mid risk        80
## 843   mid risk        78
## 844   mid risk        86
## 845   mid risk        70
## 846   mid risk        70
## 847   mid risk        82
## 848   mid risk        76
## 849   mid risk        70
## 850   mid risk        70
## 851   mid risk        70
## 852   mid risk        70
## 853   mid risk        78
## 854   mid risk        70
## 855   mid risk        70
## 856   mid risk        70
## 857   mid risk        88
## 858   mid risk        76
## 859   mid risk        76
## 860   mid risk        76
## 861   mid risk        70
## 862   mid risk        80
## 863   mid risk        76
## 864   mid risk        80
## 865   mid risk        76
## 866   mid risk        78
## 867   mid risk        70
## 868   mid risk        86
## 869   mid risk        70
## 870   mid risk        80
## 871   mid risk        76
## 872   mid risk        78
## 873   mid risk        86
## 874   mid risk        70
## 875   mid risk        70
## 876   mid risk        76
## 877   low risk        77
## 878   low risk        77
## 879   low risk        70
## 880   low risk        76
## 881   low risk        77
## 882   low risk        70
## 883   low risk        80
## 884   low risk        76
## 885   low risk        70
## 886   low risk        76
## 887   low risk        77
## 888   low risk        70
## 889   low risk        88
## 890   low risk        70
## 891   low risk        76
## 892   low risk        76
## 893   low risk        76
## 894   low risk        77
## 895   low risk        70
## 896   low risk        88
## 897   low risk        70
## 898   low risk        80
## 899   low risk        60
## 900   low risk        60
## 901   low risk        77
## 902   low risk        70
## 903   low risk        86
## 904   low risk        70
## 905   low risk        70
## 906   low risk        76
## 907   low risk        70
## 908   low risk        77
## 909   low risk         7
## 910   low risk        70
## 911   low risk        70
## 912   low risk        76
## 913   low risk        70
## 914   low risk        80
## 915   low risk        76
## 916   low risk        70
## 917   low risk        80
## 918   low risk        77
## 919   low risk        70
## 920   low risk        80
## 921   low risk        76
## 922   low risk        70
## 923   low risk        86
## 924   low risk        70
## 925   low risk        70
## 926   low risk        76
## 927   low risk        70
## 928   low risk        77
## 929   low risk        70
## 930   low risk        80
## 931   low risk        66
## 932   low risk        70
## 933   low risk        77
## 934   low risk        82
## 935   low risk        66
## 936   low risk        88
## 937   low risk        66
## 938   low risk        82
## 939   low risk        77
## 940   low risk        60
## 941   low risk        60
## 942   low risk        75
## 943   low risk        66
## 944   low risk        66
## 945   low risk        66
## 946   low risk        88
## 947   low risk        80
## 948   low risk        60
## 949   low risk        67
## 950   low risk        70
## 951   low risk        70
## 952   low risk        86
## 953   low risk        70
## 954   low risk        70
## 955  high risk        80
## 956  high risk        90
## 957  high risk        78
## 958  high risk        70
## 959  high risk        88
## 960  high risk        76
## 961  high risk        80
## 962  high risk        77
## 963  high risk        88
## 964  high risk        66
## 965  high risk        66
## 966  high risk        66
## 967  high risk        80
## 968  high risk        60
## 969  high risk        77
## 970  high risk        75
## 971  high risk        67
## 972  high risk        86
## 973  high risk        70
## 974  high risk        86
## 975  high risk        70
## 976  high risk        88
## 977  high risk        60
## 978  high risk        70
## 979  high risk        70
## 980  high risk        88
## 981  high risk        77
## 982  high risk        80
## 983  high risk        76
## 984  high risk        77
## 985  high risk        76
## 986  high risk        70
## 987  high risk        78
## 988  high risk        70
## 989  high risk        80
## 990  high risk        76
## 991  high risk        70
## 992  high risk        88
## 993  high risk        76
## 994  high risk        80
## 995  high risk        77
## 996  high risk        88
## 997  high risk        66
## 998  high risk        66
## 999  high risk        66
## 1000 high risk        80
## 1001 high risk        60
## 1002 high risk        60
## 1003 high risk        77
## 1004 high risk        76
## 1005 high risk        80
## 1006 high risk        67
## 1007 high risk        86
## 1008 high risk        70
## 1009 high risk        88
## 1010 high risk        80
## 1011 high risk        60
## 1012 high risk        86
## 1013 high risk        70
## 1014  mid risk        76</a:t>
            </a:r>
          </a:p>
          <a:p>
            <a:pPr lvl="0" indent="0" marL="0">
              <a:buNone/>
            </a:pPr>
            <a:r>
              <a:rPr/>
              <a:t>#correct grouping of 5nums acc to risk level #HR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60.00   70.00   77.00   76.74   86.00   90.00 
## 
## $`low risk`
##    Min. 1st Qu.  Median    Mean 3rd Qu.    Max. 
##    7.00   70.00   70.00   72.77   77.00   88.00 
## 
## $`mid risk`
##    Min. 1st Qu.  Median    Mean 3rd Qu.    Max. 
##   60.00   70.00   76.00   74.18   78.00   88.00</a:t>
            </a:r>
          </a:p>
          <a:p>
            <a:pPr lvl="0" indent="0" marL="0">
              <a:buNone/>
            </a:pPr>
            <a:r>
              <a:rPr/>
              <a:t>#Age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12.00   25.00   35.00   36.22   48.00   65.00 
## 
## $`low risk`
##    Min. 1st Qu.  Median    Mean 3rd Qu.    Max. 
##   10.00   17.00   22.00   26.87   32.00   70.00 
## 
## $`mid risk`
##    Min. 1st Qu.  Median    Mean 3rd Qu.    Max. 
##   10.00   19.00   25.00   28.36   32.00   60.00</a:t>
            </a:r>
          </a:p>
          <a:p>
            <a:pPr lvl="0" indent="0" marL="0">
              <a:buNone/>
            </a:pPr>
            <a:r>
              <a:rPr/>
              <a:t>#SBP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 83.0   120.0   130.0   124.2   140.0   160.0 
## 
## $`low risk`
##    Min. 1st Qu.  Median    Mean 3rd Qu.    Max. 
##    70.0    90.0   120.0   105.9   120.0   129.0 
## 
## $`mid risk`
##    Min. 1st Qu.  Median    Mean 3rd Qu.    Max. 
##    70.0   100.0   120.0   113.2   120.0   140.0</a:t>
            </a:r>
          </a:p>
          <a:p>
            <a:pPr lvl="0" indent="0" marL="0">
              <a:buNone/>
            </a:pPr>
            <a:r>
              <a:rPr/>
              <a:t>#DBP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60.00   75.00   90.00   85.07  100.00  100.00 
## 
## $`low risk`
##    Min. 1st Qu.  Median    Mean 3rd Qu.    Max. 
##   49.00   60.00   75.00   72.53   80.00  100.00 
## 
## $`mid risk`
##    Min. 1st Qu.  Median    Mean 3rd Qu.    Max. 
##   50.00   65.00   75.00   74.23   80.00  100.00</a:t>
            </a:r>
          </a:p>
          <a:p>
            <a:pPr lvl="0" indent="0" marL="0">
              <a:buNone/>
            </a:pPr>
            <a:r>
              <a:rPr/>
              <a:t>#BodyTemp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 98.0    98.0    98.0    98.9   100.0   103.0 
## 
## $`low risk`
##    Min. 1st Qu.  Median    Mean 3rd Qu.    Max. 
##   98.00   98.00   98.00   98.37   98.00  103.00 
## 
## $`mid risk`
##    Min. 1st Qu.  Median    Mean 3rd Qu.    Max. 
##   98.00   98.00   98.00   98.83  100.00  103.00</a:t>
            </a:r>
          </a:p>
          <a:p>
            <a:pPr lvl="0" indent="0" marL="0">
              <a:buNone/>
            </a:pPr>
            <a:r>
              <a:rPr/>
              <a:t>#BS</a:t>
            </a:r>
          </a:p>
          <a:p>
            <a:pPr lvl="0" indent="0">
              <a:buNone/>
            </a:pPr>
            <a:r>
              <a:rPr>
                <a:latin typeface="Courier"/>
              </a:rPr>
              <a:t>## $`high risk`
##    Min. 1st Qu.  Median    Mean 3rd Qu.    Max. 
##    6.10    7.90   11.00   12.12   15.00   19.00 
## 
## $`low risk`
##    Min. 1st Qu.  Median    Mean 3rd Qu.    Max. 
##    6.00    6.90    7.50    7.22    7.50   11.00 
## 
## $`mid risk`
##    Min. 1st Qu.  Median    Mean 3rd Qu.    Max. 
##   6.000   6.800   7.000   7.796   7.800  18.000</a:t>
            </a:r>
          </a:p>
          <a:p>
            <a:pPr lvl="0" indent="0" marL="0">
              <a:buNone/>
            </a:pPr>
            <a:r>
              <a:rPr/>
              <a:t>#Age vs HR scatterplot</a:t>
            </a:r>
          </a:p>
          <a:p>
            <a:pPr lvl="0" indent="0" marL="0">
              <a:buNone/>
            </a:pPr>
            <a:r>
              <a:rPr/>
              <a:t>#SBP vs HR scatterplot</a:t>
            </a:r>
          </a:p>
          <a:p>
            <a:pPr lvl="0" indent="0" marL="0">
              <a:buNone/>
            </a:pPr>
            <a:r>
              <a:rPr/>
              <a:t>#DBP vs HR  #Body temp vs HR  </a:t>
            </a:r>
          </a:p>
          <a:p>
            <a:pPr lvl="0" indent="0">
              <a:buNone/>
            </a:pPr>
            <a:r>
              <a:rPr>
                <a:latin typeface="Courier"/>
              </a:rPr>
              <a:t>## corrplot 0.95 loaded</a:t>
            </a:r>
          </a:p>
        </p:txBody>
      </p:sp>
      <p:pic>
        <p:nvPicPr>
          <p:cNvPr descr="Coding_for_answers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Coding_for_answers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Coding_for_answers_files/figure-pptx/unnamed-chunk-4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Coding_for_answers_files/figure-pptx/unnamed-chunk-4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descr="Coding_for_answers_files/figure-pptx/unnamed-chunk-4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#Linear model HR vs BT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BodyTemp, data = maternal_data)
## 
## Residuals:
##     Min      1Q  Median      3Q     Max 
## -66.914  -3.914   0.338   4.338  16.086 
## 
## Coefficients:
##             Estimate Std. Error t value Pr(&gt;|t|)   
## (Intercept)  16.8223    18.2056   0.924  0.35570   
## BodyTemp      0.5826     0.1845   3.158  0.00164 **
## ---
## Signif. codes:  0 '***' 0.001 '**' 0.01 '*' 0.05 '.' 0.1 ' ' 1
## 
## Residual standard error: 8.053 on 1012 degrees of freedom
## Multiple R-squared:  0.009756,   Adjusted R-squared:  0.008777 
## F-statistic:  9.97 on 1 and 1012 DF,  p-value: 0.001638</a:t>
            </a:r>
          </a:p>
          <a:p>
            <a:pPr lvl="0" indent="0" marL="0">
              <a:buNone/>
            </a:pPr>
            <a:r>
              <a:rPr/>
              <a:t>#Linear model HR vs DBP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DiastolicBP, data = maternal_data)
## 
## Residuals:
##     Min      1Q  Median      3Q     Max 
## -67.341  -4.341   1.256   5.390  16.331 
## 
## Coefficients:
##             Estimate Std. Error t value Pr(&gt;|t|)    
## (Intercept) 76.35730    1.42145   53.72   &lt;2e-16 ***
## DiastolicBP -0.02688    0.01829   -1.47    0.142    
## ---
## Signif. codes:  0 '***' 0.001 '**' 0.01 '*' 0.05 '.' 0.1 ' ' 1
## 
## Residual standard error: 8.084 on 1012 degrees of freedom
## Multiple R-squared:  0.00213,    Adjusted R-squared:  0.001144 
## F-statistic:  2.16 on 1 and 1012 DF,  p-value: 0.142</a:t>
            </a:r>
          </a:p>
          <a:p>
            <a:pPr lvl="0" indent="0" marL="0">
              <a:buNone/>
            </a:pPr>
            <a:r>
              <a:rPr/>
              <a:t>#Linear model HR vs SBP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SystolicBP, data = maternal_data)
## 
## Residuals:
##     Min      1Q  Median      3Q     Max 
## -67.233  -4.233   1.463   5.463  15.970 
## 
## Coefficients:
##             Estimate Std. Error t value Pr(&gt;|t|)    
## (Intercept) 75.45144    1.58402  47.633   &lt;2e-16 ***
## SystolicBP  -0.01016    0.01381  -0.735    0.462    
## ---
## Signif. codes:  0 '***' 0.001 '**' 0.01 '*' 0.05 '.' 0.1 ' ' 1
## 
## Residual standard error: 8.091 on 1012 degrees of freedom
## Multiple R-squared:  0.000534,   Adjusted R-squared:  -0.0004536 
## F-statistic: 0.5407 on 1 and 1012 DF,  p-value: 0.4623</a:t>
            </a:r>
          </a:p>
          <a:p>
            <a:pPr lvl="0" indent="0" marL="0">
              <a:buNone/>
            </a:pPr>
            <a:r>
              <a:rPr/>
              <a:t>#Linear model HR vs Age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Age, data = maternal_data)
## 
## Residuals:
##     Min      1Q  Median      3Q     Max 
## -66.637  -4.404   1.495   5.213  15.836 
## 
## Coefficients:
##             Estimate Std. Error t value Pr(&gt;|t|)    
## (Intercept) 72.87084    0.61636 118.228   &lt;2e-16 ***
## Age          0.04790    0.01881   2.547    0.011 *  
## ---
## Signif. codes:  0 '***' 0.001 '**' 0.01 '*' 0.05 '.' 0.1 ' ' 1
## 
## Residual standard error: 8.067 on 1012 degrees of freedom
## Multiple R-squared:  0.006368,   Adjusted R-squared:  0.005386 
## F-statistic: 6.485 on 1 and 1012 DF,  p-value: 0.01102</a:t>
            </a:r>
          </a:p>
          <a:p>
            <a:pPr lvl="0" indent="0" marL="0">
              <a:buNone/>
            </a:pPr>
            <a:r>
              <a:rPr/>
              <a:t>#Linear model BS vs HR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BS, data = maternal_data)
## 
## Residuals:
##     Min      1Q  Median      3Q     Max 
## -67.012  -3.942   1.602   4.620  14.620 
## 
## Coefficients:
##             Estimate Std. Error t value Pr(&gt;|t|)    
## (Intercept) 71.24006    0.71262  99.969  &lt; 2e-16 ***
## BS           0.35087    0.07641   4.592 4.94e-06 ***
## ---
## Signif. codes:  0 '***' 0.001 '**' 0.01 '*' 0.05 '.' 0.1 ' ' 1
## 
## Residual standard error: 8.01 on 1012 degrees of freedom
## Multiple R-squared:  0.02041,    Adjusted R-squared:  0.01944 
## F-statistic: 21.09 on 1 and 1012 DF,  p-value: 4.943e-06</a:t>
            </a:r>
          </a:p>
          <a:p>
            <a:pPr lvl="0" indent="0" marL="0">
              <a:buNone/>
            </a:pPr>
            <a:r>
              <a:rPr/>
              <a:t>#Multiple lm HR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., data = maternal_data)
## 
## Residuals:
##     Min      1Q  Median      3Q     Max 
## -64.816  -4.555   0.748   4.519  16.958 
## 
## Coefficients:
##                   Estimate Std. Error t value Pr(&gt;|t|)    
## (Intercept)       52.20512   21.07125   2.478   0.0134 *  
## Age                0.04528    0.02196   2.062   0.0394 *  
## SystolicBP        -0.02035    0.02309  -0.881   0.3784    
## DiastolicBP       -0.07365    0.02961  -2.487   0.0130 *  
## BS                 0.17196    0.10640   1.616   0.1064    
## BodyTemp           0.29936    0.20321   1.473   0.1410    
## RiskLevellow risk -3.84320    0.83912  -4.580 5.23e-06 ***
## RiskLevelmid risk -2.47080    0.78522  -3.147   0.0017 ** 
## ---
## Signif. codes:  0 '***' 0.001 '**' 0.01 '*' 0.05 '.' 0.1 ' ' 1
## 
## Residual standard error: 7.846 on 1006 degrees of freedom
## Multiple R-squared:  0.06556,    Adjusted R-squared:  0.05906 
## F-statistic: 10.08 on 7 and 1006 DF,  p-value: 3.131e-12</a:t>
            </a:r>
          </a:p>
          <a:p>
            <a:pPr lvl="0" indent="0" marL="0">
              <a:buNone/>
            </a:pPr>
            <a:r>
              <a:rPr/>
              <a:t>#reworked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Call:
## lm(formula = HeartRate ~ DiastolicBP + Age + BodyTemp + SystolicBP, 
##     data = maternal_data)
## 
## Residuals:
##     Min      1Q  Median      3Q     Max 
## -65.865  -4.714   0.463   5.104  16.806 
## 
## Coefficients:
##             Estimate Std. Error t value Pr(&gt;|t|)    
## (Intercept)  6.35394   19.64832   0.323 0.746472    
## DiastolicBP -0.05164    0.02959  -1.745 0.081242 .  
## Age          0.08104    0.02092   3.875 0.000114 ***
## BodyTemp     0.69199    0.19379   3.571 0.000373 ***
## SystolicBP   0.01060    0.02265   0.468 0.639877    
## ---
## Signif. codes:  0 '***' 0.001 '**' 0.01 '*' 0.05 '.' 0.1 ' ' 1
## 
## Residual standard error: 7.999 on 1009 degrees of freedom
## Multiple R-squared:  0.0259, Adjusted R-squared:  0.02203 
## F-statistic: 6.706 on 4 and 1009 DF,  p-value: 2.51e-05</a:t>
            </a:r>
          </a:p>
          <a:p>
            <a:pPr lvl="0" indent="0" marL="0">
              <a:buNone/>
            </a:pPr>
            <a:r>
              <a:rPr/>
              <a:t>#step-wise - both directions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Step Df Deviance Resid. Df Resid. Dev      AIC
## 1               NA       NA      1013   66277.66 4240.469
## 2    + BodyTemp -1 646.5862      1012   65631.07 4232.528
## 3         + Age -1 781.9088      1011   64849.16 4222.375
## 4 + DiastolicBP -1 273.7576      1010   64575.40 4220.086</a:t>
            </a:r>
          </a:p>
          <a:p>
            <a:pPr lvl="0" indent="0" marL="0">
              <a:buNone/>
            </a:pPr>
            <a:r>
              <a:rPr/>
              <a:t>#both coefficient - explains relationship</a:t>
            </a:r>
          </a:p>
          <a:p>
            <a:pPr lvl="0" indent="0">
              <a:buNone/>
            </a:pPr>
            <a:r>
              <a:rPr>
                <a:latin typeface="Courier"/>
              </a:rPr>
              <a:t>## (Intercept)    BodyTemp         Age DiastolicBP 
##  7.73931407  0.68174116  0.08262242 -0.04145498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Project_mini_GZL</dc:title>
  <dc:creator>Gabriela Cromhout</dc:creator>
  <cp:keywords/>
  <dcterms:created xsi:type="dcterms:W3CDTF">2025-02-14T09:34:55Z</dcterms:created>
  <dcterms:modified xsi:type="dcterms:W3CDTF">2025-02-14T09:34:55Z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2025-02-13</vt:lpwstr>
  </property>
  <property fmtid="{D5CDD505-2E9C-101B-9397-08002B2CF9AE}" pid="3" name="output">
    <vt:lpwstr>powerpoint_presentation</vt:lpwstr>
  </property>
</Properties>
</file>