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3zxSuXH5W1UObH8vwwboWpdE2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9214A9-5A22-46FC-940B-F8FDADC3FA68}">
  <a:tblStyle styleId="{689214A9-5A22-46FC-940B-F8FDADC3FA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083fedd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1083fedd1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2" name="Google Shape;1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Hotelería Web Perriot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4900" y="5074300"/>
            <a:ext cx="106464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Gabriel Avendaño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Ignacio Coloma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:Christian Lazcano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1400" y="-1"/>
            <a:ext cx="3291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725" y="1234500"/>
            <a:ext cx="10625176" cy="5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7b59b7e26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7b59b7e26b_0_30"/>
          <p:cNvSpPr txBox="1"/>
          <p:nvPr>
            <p:ph type="title"/>
          </p:nvPr>
        </p:nvSpPr>
        <p:spPr>
          <a:xfrm>
            <a:off x="9286875" y="141225"/>
            <a:ext cx="26166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88" name="Google Shape;188;p16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4" name="Google Shape;194;p1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5180725" y="-47350"/>
            <a:ext cx="2035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083fedd1d_0_0"/>
          <p:cNvSpPr txBox="1"/>
          <p:nvPr/>
        </p:nvSpPr>
        <p:spPr>
          <a:xfrm>
            <a:off x="4883100" y="33800"/>
            <a:ext cx="14406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676"/>
              <a:buFont typeface="Arial"/>
              <a:buNone/>
            </a:pPr>
            <a:r>
              <a:rPr b="0" i="0" lang="es-419" sz="6146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b="0" i="0" sz="504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78571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31083fedd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7300"/>
            <a:ext cx="12192001" cy="63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12" name="Google Shape;212;p34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7"/>
          <p:cNvPicPr preferRelativeResize="0"/>
          <p:nvPr/>
        </p:nvPicPr>
        <p:blipFill rotWithShape="1">
          <a:blip r:embed="rId3">
            <a:alphaModFix/>
          </a:blip>
          <a:srcRect b="0" l="23265" r="6234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411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 o Necesidad a cubrir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 para administrar     las reservas de su hotel canino.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Xxxxxxxxxxxxxxxx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xxxxxxxxxxxxxxxxx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542599" y="2493170"/>
            <a:ext cx="400249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web que facilite las reservas de mascotas en la hotelería de animales.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web para el hotel canino perriot que mejore la eficacia y eficiencia de sus reservas y la gestión del mismo.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408211" y="352649"/>
            <a:ext cx="4403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6298650" y="1259850"/>
            <a:ext cx="5005500" cy="4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espera lograr una página web que permita al usuario agilizar el procedimiento de reserva de su mascota, además de, aumentar la difusión de la empresa Perriot para aumentar los clientes y las ganancias de este servicio.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419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lograrlo se implementará una página web que permita a los usuarios planificar su reserva de antemano sin la necesidad de ir presencialmente.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35" name="Google Shape;135;p3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37"/>
          <p:cNvGraphicFramePr/>
          <p:nvPr/>
        </p:nvGraphicFramePr>
        <p:xfrm>
          <a:off x="4665384" y="4122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{689214A9-5A22-46FC-940B-F8FDADC3FA68}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Nombre Actor / Usuario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Función en el sistema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Usuario Final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Uso del menú del servicio y reservar habitación.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Admin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Gestión de las bases de datos del sistema.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Recepcionista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Confirmación comprobante de reserva.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Cuidador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Generar reportes de la mascota.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43" name="Google Shape;143;p35"/>
          <p:cNvPicPr preferRelativeResize="0"/>
          <p:nvPr/>
        </p:nvPicPr>
        <p:blipFill rotWithShape="1">
          <a:blip r:embed="rId3">
            <a:alphaModFix/>
          </a:blip>
          <a:srcRect b="-1" l="28698" r="11668" t="0"/>
          <a:stretch/>
        </p:blipFill>
        <p:spPr>
          <a:xfrm>
            <a:off x="-3" y="2345922"/>
            <a:ext cx="5375372" cy="4507038"/>
          </a:xfrm>
          <a:custGeom>
            <a:rect b="b" l="l" r="r" t="t"/>
            <a:pathLst>
              <a:path extrusionOk="0" h="4610469" w="548541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4">
            <a:alphaModFix/>
          </a:blip>
          <a:srcRect b="10356" l="8305" r="-3" t="17321"/>
          <a:stretch/>
        </p:blipFill>
        <p:spPr>
          <a:xfrm>
            <a:off x="2798295" y="1932147"/>
            <a:ext cx="9393410" cy="4849649"/>
          </a:xfrm>
          <a:custGeom>
            <a:rect b="b" l="l" r="r" t="t"/>
            <a:pathLst>
              <a:path extrusionOk="0" h="2614366" w="4548867">
                <a:moveTo>
                  <a:pt x="28132" y="0"/>
                </a:moveTo>
                <a:lnTo>
                  <a:pt x="4520736" y="0"/>
                </a:lnTo>
                <a:lnTo>
                  <a:pt x="4537124" y="107385"/>
                </a:lnTo>
                <a:cubicBezTo>
                  <a:pt x="4544889" y="183845"/>
                  <a:pt x="4548867" y="261424"/>
                  <a:pt x="4548867" y="339933"/>
                </a:cubicBezTo>
                <a:cubicBezTo>
                  <a:pt x="4548867" y="1596068"/>
                  <a:pt x="3530568" y="2614366"/>
                  <a:pt x="2274434" y="2614366"/>
                </a:cubicBezTo>
                <a:cubicBezTo>
                  <a:pt x="1018299" y="2614366"/>
                  <a:pt x="0" y="1596068"/>
                  <a:pt x="0" y="339933"/>
                </a:cubicBezTo>
                <a:cubicBezTo>
                  <a:pt x="0" y="261424"/>
                  <a:pt x="3978" y="183845"/>
                  <a:pt x="11743" y="107385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5" name="Google Shape;145;p35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6" name="Google Shape;146;p35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5"/>
          <p:cNvGrpSpPr/>
          <p:nvPr/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151" name="Google Shape;151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1" y="2361563"/>
              <a:ext cx="5474293" cy="4492666"/>
            </a:xfrm>
            <a:custGeom>
              <a:rect b="b" l="l" r="r" t="t"/>
              <a:pathLst>
                <a:path extrusionOk="0" h="4492666" w="5474293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1" y="2317967"/>
              <a:ext cx="5635125" cy="4536263"/>
            </a:xfrm>
            <a:custGeom>
              <a:rect b="b" l="l" r="r" t="t"/>
              <a:pathLst>
                <a:path extrusionOk="0" h="4536263" w="5635125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35"/>
          <p:cNvSpPr/>
          <p:nvPr/>
        </p:nvSpPr>
        <p:spPr>
          <a:xfrm>
            <a:off x="706540" y="621740"/>
            <a:ext cx="1077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Modelo por Capas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33"/>
          <p:cNvCxnSpPr/>
          <p:nvPr/>
        </p:nvCxnSpPr>
        <p:spPr>
          <a:xfrm>
            <a:off x="7409625" y="5384025"/>
            <a:ext cx="2730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33"/>
          <p:cNvSpPr txBox="1"/>
          <p:nvPr/>
        </p:nvSpPr>
        <p:spPr>
          <a:xfrm>
            <a:off x="251000" y="386775"/>
            <a:ext cx="32259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 General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59b7e26b_0_25"/>
          <p:cNvSpPr txBox="1"/>
          <p:nvPr>
            <p:ph type="title"/>
          </p:nvPr>
        </p:nvSpPr>
        <p:spPr>
          <a:xfrm>
            <a:off x="2138100" y="33025"/>
            <a:ext cx="8703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</a:rPr>
              <a:t>Diagrama de Actividad 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7b59b7e26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4650"/>
            <a:ext cx="12106325" cy="52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