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UXC3+S4UrRRRbGqVDOrMYdlb6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E62826-52E9-4FAC-BB94-4AC6E67D04F4}">
  <a:tblStyle styleId="{FEE62826-52E9-4FAC-BB94-4AC6E67D04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b59b7e26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7b59b7e26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59b7e26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7b59b7e26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18a395b3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118a395b3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118a395b3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18a395b3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118a395b3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3118a395b3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18a395b3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118a395b3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118a395b3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18a395b3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118a395b3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118a395b3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18a395b3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118a395b3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118a395b3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18a395b3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18a395b3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118a395b3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083fedd1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31083fedd1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2" name="Google Shape;13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18a395b3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118a395b3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118a395b3d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 Hotelería Web Perriot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4900" y="5074300"/>
            <a:ext cx="106464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001D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Gabriel Avendaño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Ignacio Coloma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:Christian Lazcano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b59b7e26b_0_25"/>
          <p:cNvSpPr txBox="1"/>
          <p:nvPr>
            <p:ph type="title"/>
          </p:nvPr>
        </p:nvSpPr>
        <p:spPr>
          <a:xfrm>
            <a:off x="2138100" y="33025"/>
            <a:ext cx="8703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</a:rPr>
              <a:t>Diagrama de Actividad 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7b59b7e26b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4650"/>
            <a:ext cx="12106325" cy="52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>
            <p:ph type="title"/>
          </p:nvPr>
        </p:nvSpPr>
        <p:spPr>
          <a:xfrm>
            <a:off x="0" y="-107175"/>
            <a:ext cx="4000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27b59b7e26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7b59b7e26b_0_30"/>
          <p:cNvSpPr txBox="1"/>
          <p:nvPr>
            <p:ph type="title"/>
          </p:nvPr>
        </p:nvSpPr>
        <p:spPr>
          <a:xfrm>
            <a:off x="9286875" y="141225"/>
            <a:ext cx="26166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>
            <p:ph type="title"/>
          </p:nvPr>
        </p:nvSpPr>
        <p:spPr>
          <a:xfrm>
            <a:off x="132675" y="617575"/>
            <a:ext cx="3291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3118a395b3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118a395b3d_0_7"/>
          <p:cNvSpPr txBox="1"/>
          <p:nvPr>
            <p:ph type="title"/>
          </p:nvPr>
        </p:nvSpPr>
        <p:spPr>
          <a:xfrm>
            <a:off x="4161025" y="166400"/>
            <a:ext cx="3291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3118a395b3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118a395b3d_0_2"/>
          <p:cNvSpPr txBox="1"/>
          <p:nvPr>
            <p:ph type="title"/>
          </p:nvPr>
        </p:nvSpPr>
        <p:spPr>
          <a:xfrm>
            <a:off x="5285825" y="83050"/>
            <a:ext cx="3291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118a395b3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118a395b3d_0_19"/>
          <p:cNvSpPr txBox="1"/>
          <p:nvPr>
            <p:ph type="title"/>
          </p:nvPr>
        </p:nvSpPr>
        <p:spPr>
          <a:xfrm>
            <a:off x="4232125" y="118775"/>
            <a:ext cx="3291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3118a395b3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118a395b3d_0_24"/>
          <p:cNvSpPr txBox="1"/>
          <p:nvPr>
            <p:ph type="title"/>
          </p:nvPr>
        </p:nvSpPr>
        <p:spPr>
          <a:xfrm>
            <a:off x="5678725" y="100900"/>
            <a:ext cx="3291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3118a395b3d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118a395b3d_0_32"/>
          <p:cNvSpPr txBox="1"/>
          <p:nvPr>
            <p:ph type="title"/>
          </p:nvPr>
        </p:nvSpPr>
        <p:spPr>
          <a:xfrm>
            <a:off x="5482275" y="0"/>
            <a:ext cx="3291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3118a395b3d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118a395b3d_0_37"/>
          <p:cNvSpPr txBox="1"/>
          <p:nvPr>
            <p:ph type="title"/>
          </p:nvPr>
        </p:nvSpPr>
        <p:spPr>
          <a:xfrm>
            <a:off x="6589575" y="142875"/>
            <a:ext cx="3291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95" name="Google Shape;95;p7"/>
          <p:cNvPicPr preferRelativeResize="0"/>
          <p:nvPr/>
        </p:nvPicPr>
        <p:blipFill rotWithShape="1">
          <a:blip r:embed="rId3">
            <a:alphaModFix/>
          </a:blip>
          <a:srcRect b="0" l="23264" r="6234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6470"/>
                </a:srgbClr>
              </a:gs>
              <a:gs pos="35000">
                <a:srgbClr val="FFFFFF">
                  <a:alpha val="75686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8627"/>
            </a:srgbClr>
          </a:solidFill>
          <a:ln cap="flat" cmpd="sng" w="9525">
            <a:solidFill>
              <a:srgbClr val="5043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525"/>
            <a:ext cx="12191998" cy="68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 txBox="1"/>
          <p:nvPr>
            <p:ph type="title"/>
          </p:nvPr>
        </p:nvSpPr>
        <p:spPr>
          <a:xfrm>
            <a:off x="8847500" y="30525"/>
            <a:ext cx="32910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Pruebas y técnicas de pruebas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5180725" y="-47350"/>
            <a:ext cx="2035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083fedd1d_0_0"/>
          <p:cNvSpPr txBox="1"/>
          <p:nvPr/>
        </p:nvSpPr>
        <p:spPr>
          <a:xfrm>
            <a:off x="4883100" y="33800"/>
            <a:ext cx="14406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676"/>
              <a:buFont typeface="Arial"/>
              <a:buNone/>
            </a:pPr>
            <a:r>
              <a:rPr b="0" i="0" lang="es-419" sz="6146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b="0" i="0" sz="504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78571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31083fedd1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7300"/>
            <a:ext cx="12192001" cy="63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0" y="0"/>
            <a:ext cx="2323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Funcional: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 empresa Perriot Necesita expandir el mercado a nivel tecnológico.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 para administrar     las reservas de su hotel canino.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 para la publicidad   de su negocio.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6542599" y="2493170"/>
            <a:ext cx="400249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web que facilite las reservas de mascotas en la hotelería de animales.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web para el hotel canino perriot que mejore la eficacia y eficiencia de sus reservas y la gestión del mismo.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6373311" y="171074"/>
            <a:ext cx="4403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6298638" y="945575"/>
            <a:ext cx="5005500" cy="5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-Apartado de Reserva: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Aumentaría la eficiencia de las reservas y el flujo de clientes que reservan sus mascotas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-Apartado de Contacto: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Aumentaría la difusión de la empresa al recibir los datos del cliente y enviar ayuda especializada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-Pagos Online: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mejoraría la calidad del cliente al darle una opción de pagar por crédito o débito.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35" name="Google Shape;135;p37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37"/>
          <p:cNvGraphicFramePr/>
          <p:nvPr/>
        </p:nvGraphicFramePr>
        <p:xfrm>
          <a:off x="4665384" y="4122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{FEE62826-52E9-4FAC-BB94-4AC6E67D04F4}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Nombre Actor / Usuario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Función en el sistema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Usuario Final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Uso del menú del servicio y reservar habitación.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Admin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Gestión de las bases de datos del sistema.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Recepcionista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Confirmación comprobante de reserva.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Cuidador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Generar reportes de la mascota.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8a395b3d_0_48"/>
          <p:cNvSpPr txBox="1"/>
          <p:nvPr/>
        </p:nvSpPr>
        <p:spPr>
          <a:xfrm>
            <a:off x="459200" y="209925"/>
            <a:ext cx="2102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3118a395b3d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11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118a395b3d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925" y="760000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118a395b3d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3925" y="760000"/>
            <a:ext cx="4696800" cy="20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118a395b3d_0_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3105275"/>
            <a:ext cx="10093729" cy="37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118a395b3d_0_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5024" y="2274474"/>
            <a:ext cx="2665276" cy="9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118a395b3d_0_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2084950"/>
            <a:ext cx="24006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118a395b3d_0_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17875" y="2126850"/>
            <a:ext cx="1301200" cy="18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118a395b3d_0_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30291" y="2401573"/>
            <a:ext cx="3653058" cy="20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5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58" name="Google Shape;158;p35"/>
            <p:cNvSpPr/>
            <p:nvPr/>
          </p:nvSpPr>
          <p:spPr>
            <a:xfrm>
              <a:off x="1462815" y="-12150"/>
              <a:ext cx="4387261" cy="2594536"/>
            </a:xfrm>
            <a:custGeom>
              <a:rect b="b" l="l" r="r" t="t"/>
              <a:pathLst>
                <a:path extrusionOk="0" h="2594536" w="4387261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862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862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862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1346372" y="-12149"/>
              <a:ext cx="4619000" cy="2609159"/>
            </a:xfrm>
            <a:custGeom>
              <a:rect b="b" l="l" r="r" t="t"/>
              <a:pathLst>
                <a:path extrusionOk="0" h="2614653" w="461900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35"/>
          <p:cNvSpPr/>
          <p:nvPr/>
        </p:nvSpPr>
        <p:spPr>
          <a:xfrm>
            <a:off x="622450" y="-3"/>
            <a:ext cx="10779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por Capas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" y="527550"/>
            <a:ext cx="12191700" cy="6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33"/>
          <p:cNvCxnSpPr/>
          <p:nvPr/>
        </p:nvCxnSpPr>
        <p:spPr>
          <a:xfrm>
            <a:off x="7409625" y="5384025"/>
            <a:ext cx="2730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33"/>
          <p:cNvSpPr txBox="1"/>
          <p:nvPr/>
        </p:nvSpPr>
        <p:spPr>
          <a:xfrm>
            <a:off x="251000" y="386775"/>
            <a:ext cx="32259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 General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