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pQvxdByb4EqZYhDh3g2RCMQ5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0FD805-3509-4F9D-BF3D-3C9AABBD25F3}">
  <a:tblStyle styleId="{240FD805-3509-4F9D-BF3D-3C9AABBD25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Hotelería Web Perriot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900" y="5074300"/>
            <a:ext cx="106464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Avendaño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Ignacio Coloma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:Christian Laz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1400" y="-1"/>
            <a:ext cx="3291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25" y="1234500"/>
            <a:ext cx="10625176" cy="5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7b59b7e26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b59b7e26b_0_30"/>
          <p:cNvSpPr txBox="1"/>
          <p:nvPr>
            <p:ph type="title"/>
          </p:nvPr>
        </p:nvSpPr>
        <p:spPr>
          <a:xfrm>
            <a:off x="9286875" y="141225"/>
            <a:ext cx="26166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88" name="Google Shape;188;p16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4" name="Google Shape;194;p1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- Trello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09" name="Google Shape;209;p34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5" r="6235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803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 o Necesidad a cubrir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s-419" sz="2000">
                <a:solidFill>
                  <a:srgbClr val="595959"/>
                </a:solidFill>
              </a:rPr>
              <a:t>Problemas para administrar     las reservas de su hotel canino.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Xxxxxxxxxxxxxxxx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xxxxxxxxxxxxxxxxx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6542599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que facilite las reservas de mascotas en la hotelería de animales.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para el hotel canino perriot que mejore la eficacia y eficiencia de sus reservas y la </a:t>
            </a:r>
            <a:r>
              <a:rPr lang="es-419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mismo.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408211" y="352649"/>
            <a:ext cx="4403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6298650" y="1259850"/>
            <a:ext cx="50055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espera lograr una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permita al usuario agilizar el procedimiento de reserva de su mascota,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de, aumentar la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difusión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Perriot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aumentar los clientes y las ganancias de este servicio.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lograrlo se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419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permita a los usuarios planificar su reserva de antemano sin la necesidad de ir presencialmente.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5" name="Google Shape;135;p3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665384" y="4122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{240FD805-3509-4F9D-BF3D-3C9AABBD25F3}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Nombre Actor / Usuario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Función en el sistema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Usuario Final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Uso del menú del servicio y reservar habitación.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Admin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Gestión de las bases de datos del sistema.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Recepcionista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Confirmación comprobante de reserva.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Cuidador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/>
                        <a:t>Generar reportes de la mascota.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43" name="Google Shape;143;p35"/>
          <p:cNvPicPr preferRelativeResize="0"/>
          <p:nvPr/>
        </p:nvPicPr>
        <p:blipFill rotWithShape="1">
          <a:blip r:embed="rId3">
            <a:alphaModFix/>
          </a:blip>
          <a:srcRect b="-1" l="28698" r="11668" t="0"/>
          <a:stretch/>
        </p:blipFill>
        <p:spPr>
          <a:xfrm>
            <a:off x="-3" y="2345922"/>
            <a:ext cx="5375372" cy="4507038"/>
          </a:xfrm>
          <a:custGeom>
            <a:rect b="b" l="l" r="r" t="t"/>
            <a:pathLst>
              <a:path extrusionOk="0" h="4610469" w="548541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4">
            <a:alphaModFix/>
          </a:blip>
          <a:srcRect b="10357" l="8305" r="-3" t="17321"/>
          <a:stretch/>
        </p:blipFill>
        <p:spPr>
          <a:xfrm>
            <a:off x="2798295" y="1932147"/>
            <a:ext cx="9393410" cy="4849649"/>
          </a:xfrm>
          <a:custGeom>
            <a:rect b="b" l="l" r="r" t="t"/>
            <a:pathLst>
              <a:path extrusionOk="0" h="2614366" w="4548867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5" name="Google Shape;145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6" name="Google Shape;146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5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51" name="Google Shape;151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35"/>
          <p:cNvSpPr/>
          <p:nvPr/>
        </p:nvSpPr>
        <p:spPr>
          <a:xfrm>
            <a:off x="706540" y="621740"/>
            <a:ext cx="1077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Modelo por Capas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33"/>
          <p:cNvCxnSpPr/>
          <p:nvPr/>
        </p:nvCxnSpPr>
        <p:spPr>
          <a:xfrm>
            <a:off x="7409625" y="5384025"/>
            <a:ext cx="2730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3"/>
          <p:cNvSpPr txBox="1"/>
          <p:nvPr/>
        </p:nvSpPr>
        <p:spPr>
          <a:xfrm>
            <a:off x="251000" y="386775"/>
            <a:ext cx="32259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 General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59b7e26b_0_25"/>
          <p:cNvSpPr txBox="1"/>
          <p:nvPr>
            <p:ph type="title"/>
          </p:nvPr>
        </p:nvSpPr>
        <p:spPr>
          <a:xfrm>
            <a:off x="2138100" y="33025"/>
            <a:ext cx="8703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</a:rPr>
              <a:t>Diagrama de Actividad 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7b59b7e26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650"/>
            <a:ext cx="12106325" cy="52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