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11309350" cx="20104100"/>
  <p:notesSz cx="20104100" cy="11309350"/>
  <p:embeddedFontLs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dTxeMoIS+ejcg2iCeKzbkNTrf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abeede024_0_5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abeede024_0_5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1abeede024_0_55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abeede024_0_6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abeede024_0_6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1abeede024_0_6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abeede024_0_6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abeede024_0_6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1abeede024_0_67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abeede024_0_7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abeede024_0_7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1abeede024_0_73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abeede024_0_9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abeede024_0_9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1abeede024_0_93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abeede024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abeede024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1abeede024_0_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abeede024_0_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abeede024_0_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1abeede024_0_5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abeede024_0_3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abeede024_0_3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1abeede024_0_37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abeede024_0_1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abeede024_0_1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1abeede024_0_12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abeede024_0_1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abeede024_0_1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1abeede024_0_17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beede024_0_2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beede024_0_2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1abeede024_0_22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abeede024_0_3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abeede024_0_3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abeede024_0_32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8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18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21" name="Google Shape;21;p18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7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7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0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1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3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" name="Google Shape;4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3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5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6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35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ctrTitle"/>
          </p:nvPr>
        </p:nvSpPr>
        <p:spPr>
          <a:xfrm>
            <a:off x="3308349" y="8626475"/>
            <a:ext cx="874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800"/>
              <a:t>Hotelería Web Perriot</a:t>
            </a:r>
            <a:endParaRPr sz="4800"/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3727450" y="9617075"/>
            <a:ext cx="791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/>
              <a:t>Gabriel Avendaño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/>
              <a:t>Ignacio Coloma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				Maipú, </a:t>
            </a:r>
            <a:r>
              <a:rPr b="1" lang="es-CL"/>
              <a:t>02</a:t>
            </a: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 Diciembre 2024</a:t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14014450" y="3444875"/>
            <a:ext cx="48878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CAPSTONE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7294600" y="204400"/>
            <a:ext cx="551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Modelo por Capas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50" y="1941575"/>
            <a:ext cx="16273976" cy="90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abeede024_0_55"/>
          <p:cNvSpPr txBox="1"/>
          <p:nvPr>
            <p:ph type="title"/>
          </p:nvPr>
        </p:nvSpPr>
        <p:spPr>
          <a:xfrm>
            <a:off x="2432050" y="289425"/>
            <a:ext cx="93201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Diagrama Caso de uso General</a:t>
            </a:r>
            <a:endParaRPr/>
          </a:p>
        </p:txBody>
      </p:sp>
      <p:pic>
        <p:nvPicPr>
          <p:cNvPr id="153" name="Google Shape;153;g31abeede024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18375"/>
            <a:ext cx="16861701" cy="9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abeede024_0_60"/>
          <p:cNvSpPr txBox="1"/>
          <p:nvPr>
            <p:ph type="title"/>
          </p:nvPr>
        </p:nvSpPr>
        <p:spPr>
          <a:xfrm>
            <a:off x="6875025" y="140625"/>
            <a:ext cx="61740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Diagrama de Clases</a:t>
            </a:r>
            <a:endParaRPr/>
          </a:p>
        </p:txBody>
      </p:sp>
      <p:pic>
        <p:nvPicPr>
          <p:cNvPr id="160" name="Google Shape;160;g31abeede024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29000"/>
            <a:ext cx="16823875" cy="95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abeede024_0_67"/>
          <p:cNvSpPr txBox="1"/>
          <p:nvPr>
            <p:ph type="title"/>
          </p:nvPr>
        </p:nvSpPr>
        <p:spPr>
          <a:xfrm>
            <a:off x="2421425" y="300075"/>
            <a:ext cx="6790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Diagrama de Actividad</a:t>
            </a:r>
            <a:endParaRPr/>
          </a:p>
        </p:txBody>
      </p:sp>
      <p:pic>
        <p:nvPicPr>
          <p:cNvPr id="167" name="Google Shape;167;g31abeede024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7100"/>
            <a:ext cx="16801027" cy="96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6242050" y="9007475"/>
            <a:ext cx="1052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Tecnologías y Factibilidad del Proyecto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6161326" y="776700"/>
            <a:ext cx="680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Tecnologías Utilizadas:</a:t>
            </a:r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182" y="1873281"/>
            <a:ext cx="3997165" cy="253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3119" y="1729000"/>
            <a:ext cx="4236995" cy="2398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34062" y="1729000"/>
            <a:ext cx="6570038" cy="325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42182" y="5443363"/>
            <a:ext cx="14119438" cy="586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75405" y="4127570"/>
            <a:ext cx="3728275" cy="1425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29000" y="3827409"/>
            <a:ext cx="3358143" cy="253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11786" y="3893768"/>
            <a:ext cx="1820162" cy="291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703668" y="4328865"/>
            <a:ext cx="5110017" cy="325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abeede024_0_73"/>
          <p:cNvSpPr txBox="1"/>
          <p:nvPr>
            <p:ph idx="1" type="body"/>
          </p:nvPr>
        </p:nvSpPr>
        <p:spPr>
          <a:xfrm>
            <a:off x="727225" y="755450"/>
            <a:ext cx="6805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Factibilidad Técnica</a:t>
            </a:r>
            <a:r>
              <a:rPr lang="es-CL"/>
              <a:t>:</a:t>
            </a:r>
            <a:endParaRPr/>
          </a:p>
        </p:txBody>
      </p:sp>
      <p:sp>
        <p:nvSpPr>
          <p:cNvPr id="193" name="Google Shape;193;g31abeede024_0_73"/>
          <p:cNvSpPr txBox="1"/>
          <p:nvPr/>
        </p:nvSpPr>
        <p:spPr>
          <a:xfrm>
            <a:off x="906600" y="2904175"/>
            <a:ext cx="156579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000">
                <a:latin typeface="Calibri"/>
                <a:ea typeface="Calibri"/>
                <a:cs typeface="Calibri"/>
                <a:sym typeface="Calibri"/>
              </a:rPr>
              <a:t>-Reservas en </a:t>
            </a:r>
            <a:r>
              <a:rPr lang="es-CL" sz="5000">
                <a:latin typeface="Calibri"/>
                <a:ea typeface="Calibri"/>
                <a:cs typeface="Calibri"/>
                <a:sym typeface="Calibri"/>
              </a:rPr>
              <a:t>líneas</a:t>
            </a:r>
            <a:r>
              <a:rPr lang="es-CL" sz="5000">
                <a:latin typeface="Calibri"/>
                <a:ea typeface="Calibri"/>
                <a:cs typeface="Calibri"/>
                <a:sym typeface="Calibri"/>
              </a:rPr>
              <a:t> para el hospedaje y servicios adicionales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000">
                <a:latin typeface="Calibri"/>
                <a:ea typeface="Calibri"/>
                <a:cs typeface="Calibri"/>
                <a:sym typeface="Calibri"/>
              </a:rPr>
              <a:t>-personal capacitado para ofrecer los servicios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0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L" sz="5000">
                <a:latin typeface="Calibri"/>
                <a:ea typeface="Calibri"/>
                <a:cs typeface="Calibri"/>
                <a:sym typeface="Calibri"/>
              </a:rPr>
              <a:t>Sección</a:t>
            </a:r>
            <a:r>
              <a:rPr lang="es-CL" sz="5000">
                <a:latin typeface="Calibri"/>
                <a:ea typeface="Calibri"/>
                <a:cs typeface="Calibri"/>
                <a:sym typeface="Calibri"/>
              </a:rPr>
              <a:t> de contacto para resolver dudas.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000">
                <a:latin typeface="Calibri"/>
                <a:ea typeface="Calibri"/>
                <a:cs typeface="Calibri"/>
                <a:sym typeface="Calibri"/>
              </a:rPr>
              <a:t>-Actualizaciones diarios del estado de las mascotas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abeede024_0_93"/>
          <p:cNvSpPr txBox="1"/>
          <p:nvPr>
            <p:ph idx="1" type="body"/>
          </p:nvPr>
        </p:nvSpPr>
        <p:spPr>
          <a:xfrm>
            <a:off x="727225" y="755450"/>
            <a:ext cx="57420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Factibilidad Legal:</a:t>
            </a:r>
            <a:endParaRPr/>
          </a:p>
        </p:txBody>
      </p:sp>
      <p:sp>
        <p:nvSpPr>
          <p:cNvPr id="200" name="Google Shape;200;g31abeede024_0_93"/>
          <p:cNvSpPr txBox="1"/>
          <p:nvPr/>
        </p:nvSpPr>
        <p:spPr>
          <a:xfrm>
            <a:off x="983425" y="4164175"/>
            <a:ext cx="161190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latin typeface="Calibri"/>
                <a:ea typeface="Calibri"/>
                <a:cs typeface="Calibri"/>
                <a:sym typeface="Calibri"/>
              </a:rPr>
              <a:t>-Terminos y Condiciones claros y seguros para el cliente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latin typeface="Calibri"/>
                <a:ea typeface="Calibri"/>
                <a:cs typeface="Calibri"/>
                <a:sym typeface="Calibri"/>
              </a:rPr>
              <a:t>-Garantizada la seguridad de los clientes y sus mascotas (</a:t>
            </a:r>
            <a:r>
              <a:rPr lang="es-CL" sz="4000">
                <a:latin typeface="Calibri"/>
                <a:ea typeface="Calibri"/>
                <a:cs typeface="Calibri"/>
                <a:sym typeface="Calibri"/>
              </a:rPr>
              <a:t>políticas</a:t>
            </a:r>
            <a:r>
              <a:rPr lang="es-CL" sz="4000">
                <a:latin typeface="Calibri"/>
                <a:ea typeface="Calibri"/>
                <a:cs typeface="Calibri"/>
                <a:sym typeface="Calibri"/>
              </a:rPr>
              <a:t> de privacidad)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latin typeface="Calibri"/>
                <a:ea typeface="Calibri"/>
                <a:cs typeface="Calibri"/>
                <a:sym typeface="Calibri"/>
              </a:rPr>
              <a:t>-Sistemas de pagos confiables (webpay)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latin typeface="Calibri"/>
                <a:ea typeface="Calibri"/>
                <a:cs typeface="Calibri"/>
                <a:sym typeface="Calibri"/>
              </a:rPr>
              <a:t>-Cumple con todas las normativas de comerico electronico 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/>
        </p:nvSpPr>
        <p:spPr>
          <a:xfrm>
            <a:off x="4718050" y="4177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>
            <p:ph type="title"/>
          </p:nvPr>
        </p:nvSpPr>
        <p:spPr>
          <a:xfrm>
            <a:off x="4522275" y="5442025"/>
            <a:ext cx="9859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300"/>
              <a:t>Implementación y Costos</a:t>
            </a:r>
            <a:endParaRPr sz="4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abeede024_0_0"/>
          <p:cNvSpPr txBox="1"/>
          <p:nvPr/>
        </p:nvSpPr>
        <p:spPr>
          <a:xfrm>
            <a:off x="7218100" y="219500"/>
            <a:ext cx="41460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31abeede024_0_0"/>
          <p:cNvPicPr preferRelativeResize="0"/>
          <p:nvPr/>
        </p:nvPicPr>
        <p:blipFill rotWithShape="1">
          <a:blip r:embed="rId3">
            <a:alphaModFix/>
          </a:blip>
          <a:srcRect b="-6749" l="-3909" r="3910" t="6750"/>
          <a:stretch/>
        </p:blipFill>
        <p:spPr>
          <a:xfrm>
            <a:off x="16816150" y="7240125"/>
            <a:ext cx="2727200" cy="2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1abeede02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29000"/>
            <a:ext cx="16747898" cy="9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8934075" y="4020489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8934087" y="7033152"/>
            <a:ext cx="45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objetivos y Metodología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14771968" y="4782489"/>
            <a:ext cx="472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Tecnologías</a:t>
            </a:r>
            <a:r>
              <a:rPr b="1" lang="es-CL" sz="3000">
                <a:solidFill>
                  <a:schemeClr val="dk1"/>
                </a:solidFill>
              </a:rPr>
              <a:t> y Factibilidad del Proyecto.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8934075" y="6226677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8934074" y="9171750"/>
            <a:ext cx="43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Topología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14779065" y="7026177"/>
            <a:ext cx="418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Implementación y Costos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8934087" y="8432856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14656174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8934075" y="4782500"/>
            <a:ext cx="49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CL" sz="2800">
                <a:solidFill>
                  <a:schemeClr val="dk1"/>
                </a:solidFill>
              </a:rPr>
              <a:t>Equipo de Trabajo y Caso de Negocio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14779075" y="9108525"/>
            <a:ext cx="425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Resultado y Conclusión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4656174" y="8346535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abeede024_0_5"/>
          <p:cNvSpPr txBox="1"/>
          <p:nvPr/>
        </p:nvSpPr>
        <p:spPr>
          <a:xfrm>
            <a:off x="9463850" y="495875"/>
            <a:ext cx="1980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>
                <a:latin typeface="Calibri"/>
                <a:ea typeface="Calibri"/>
                <a:cs typeface="Calibri"/>
                <a:sym typeface="Calibri"/>
              </a:rPr>
              <a:t>Trello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31abeede02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4500" y="7613475"/>
            <a:ext cx="24288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1abeede024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18800"/>
            <a:ext cx="16545951" cy="95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7798800" y="587900"/>
            <a:ext cx="315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000"/>
              <a:t>Github</a:t>
            </a:r>
            <a:endParaRPr sz="6000"/>
          </a:p>
        </p:txBody>
      </p:sp>
      <p:pic>
        <p:nvPicPr>
          <p:cNvPr id="228" name="Google Shape;22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9000"/>
            <a:ext cx="16726651" cy="9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6800" y="7589525"/>
            <a:ext cx="24003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abeede024_0_37"/>
          <p:cNvSpPr txBox="1"/>
          <p:nvPr>
            <p:ph type="title"/>
          </p:nvPr>
        </p:nvSpPr>
        <p:spPr>
          <a:xfrm>
            <a:off x="2432050" y="714600"/>
            <a:ext cx="52236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Costo x Esfuerzo</a:t>
            </a:r>
            <a:endParaRPr/>
          </a:p>
        </p:txBody>
      </p:sp>
      <p:pic>
        <p:nvPicPr>
          <p:cNvPr id="236" name="Google Shape;236;g31abeede02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9000"/>
            <a:ext cx="16769149" cy="9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31abeede024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3650" y="7656525"/>
            <a:ext cx="23431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/>
        </p:nvSpPr>
        <p:spPr>
          <a:xfrm>
            <a:off x="7461250" y="7225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"/>
          <p:cNvSpPr txBox="1"/>
          <p:nvPr>
            <p:ph type="title"/>
          </p:nvPr>
        </p:nvSpPr>
        <p:spPr>
          <a:xfrm>
            <a:off x="7099825" y="8420900"/>
            <a:ext cx="990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Resultado y Conclusión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711176" y="490575"/>
            <a:ext cx="726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Resultado del Proyecto: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31abeede024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9900"/>
            <a:ext cx="20104099" cy="88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1abeede024_0_12"/>
          <p:cNvSpPr txBox="1"/>
          <p:nvPr>
            <p:ph idx="1" type="body"/>
          </p:nvPr>
        </p:nvSpPr>
        <p:spPr>
          <a:xfrm>
            <a:off x="5672400" y="96400"/>
            <a:ext cx="10108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Conclusión y </a:t>
            </a: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 Laborales: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abeede024_0_17"/>
          <p:cNvSpPr txBox="1"/>
          <p:nvPr>
            <p:ph idx="1" type="body"/>
          </p:nvPr>
        </p:nvSpPr>
        <p:spPr>
          <a:xfrm>
            <a:off x="8410898" y="4226500"/>
            <a:ext cx="3282300" cy="18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0"/>
              <a:t>FIN</a:t>
            </a:r>
            <a:endParaRPr sz="1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296600" y="7559675"/>
            <a:ext cx="1445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Equipo de Trabajo y Caso de Negocio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050" y="1595250"/>
            <a:ext cx="14225225" cy="95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 txBox="1"/>
          <p:nvPr>
            <p:ph type="title"/>
          </p:nvPr>
        </p:nvSpPr>
        <p:spPr>
          <a:xfrm>
            <a:off x="2432050" y="714600"/>
            <a:ext cx="535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Roles del Equipo: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abeede024_0_22"/>
          <p:cNvSpPr txBox="1"/>
          <p:nvPr>
            <p:ph type="title"/>
          </p:nvPr>
        </p:nvSpPr>
        <p:spPr>
          <a:xfrm>
            <a:off x="2432050" y="714600"/>
            <a:ext cx="8494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Problemática</a:t>
            </a:r>
            <a:r>
              <a:rPr lang="es-CL"/>
              <a:t> y </a:t>
            </a:r>
            <a:r>
              <a:rPr lang="es-CL"/>
              <a:t>Solución:</a:t>
            </a:r>
            <a:endParaRPr/>
          </a:p>
        </p:txBody>
      </p:sp>
      <p:sp>
        <p:nvSpPr>
          <p:cNvPr id="112" name="Google Shape;112;g31abeede024_0_22"/>
          <p:cNvSpPr txBox="1"/>
          <p:nvPr/>
        </p:nvSpPr>
        <p:spPr>
          <a:xfrm>
            <a:off x="591550" y="2503650"/>
            <a:ext cx="103350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necesidad de encontrar un lugar donde dejar a los caninos mientras sus dueños puedan disfrutar de sus vacaciones sin preocuparse de sus mascotas y la falta de servicios confiables y de calidad  que permitan cubrir todas sus necesidades.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1abeede024_0_22"/>
          <p:cNvSpPr txBox="1"/>
          <p:nvPr/>
        </p:nvSpPr>
        <p:spPr>
          <a:xfrm>
            <a:off x="499500" y="7139875"/>
            <a:ext cx="135627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diseñó una página web que permita a los dueños de sus mascotas:</a:t>
            </a:r>
            <a:endParaRPr b="1"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-Hacer reservas para sus mascotas</a:t>
            </a:r>
            <a:endParaRPr b="1"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-Agregar servicios extras a la estadía de su mascota</a:t>
            </a:r>
            <a:endParaRPr b="1"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-Además, siempre podrán contactar a la empresa para solicitar algún tipo de cuidado especializado.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31abeede02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5100" y="1129475"/>
            <a:ext cx="64293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1470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800"/>
              <a:t>TÍTULO</a:t>
            </a:r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1517650" y="7712075"/>
            <a:ext cx="83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CL" sz="4800">
                <a:solidFill>
                  <a:srgbClr val="257CE1"/>
                </a:solidFill>
              </a:rPr>
              <a:t>Objetivos y Metodología</a:t>
            </a:r>
            <a:endParaRPr b="1" i="0" sz="4800" u="none" cap="none" strike="noStrike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1602474" y="790000"/>
            <a:ext cx="33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Objetivos: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1410125" y="2313600"/>
            <a:ext cx="117663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Objetivos del proyecto:</a:t>
            </a:r>
            <a:endParaRPr b="1" sz="32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-Creación de un servicio web que facilite la reserva de las mascotas a la hotelería Perriot</a:t>
            </a:r>
            <a:endParaRPr b="1" sz="32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-Divulgación de información sobre el hotel canino para mayor gente que requiera de los servicios que ofrece</a:t>
            </a:r>
            <a:endParaRPr b="1" sz="32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-Optimización de tiempo a la hora de registrar reservas y posibilidad de recibir mayor clientes que requieran los servicios cuando lo necesiten y en el lugar que quieran solicitarlos.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abeede024_0_32"/>
          <p:cNvSpPr txBox="1"/>
          <p:nvPr>
            <p:ph idx="1" type="body"/>
          </p:nvPr>
        </p:nvSpPr>
        <p:spPr>
          <a:xfrm>
            <a:off x="727225" y="755450"/>
            <a:ext cx="76980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Metodología: Scrum </a:t>
            </a:r>
            <a:r>
              <a:rPr lang="es-CL"/>
              <a:t>Ágil</a:t>
            </a:r>
            <a:endParaRPr/>
          </a:p>
        </p:txBody>
      </p:sp>
      <p:pic>
        <p:nvPicPr>
          <p:cNvPr id="134" name="Google Shape;134;g31abeede024_0_32"/>
          <p:cNvPicPr preferRelativeResize="0"/>
          <p:nvPr/>
        </p:nvPicPr>
        <p:blipFill rotWithShape="1">
          <a:blip r:embed="rId3">
            <a:alphaModFix/>
          </a:blip>
          <a:srcRect b="0" l="-11314" r="608" t="0"/>
          <a:stretch/>
        </p:blipFill>
        <p:spPr>
          <a:xfrm>
            <a:off x="5583475" y="152400"/>
            <a:ext cx="13311525" cy="110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222250" y="7407275"/>
            <a:ext cx="103935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Topología del Proyecto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0x010100018D87CEFA56DA42BF8E9E6D1D515907</vt:lpwstr>
  </property>
</Properties>
</file>