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69eb69a44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69eb69a44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69eb69a4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69eb69a4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69eb69a44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69eb69a44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69eb69a44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69eb69a44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69eb69a44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69eb69a44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69eb69a44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69eb69a44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69eb69a44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69eb69a44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69eb69a44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69eb69a44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69eb69a44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69eb69a44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Decisões Arquiteturais da Twitch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2834125"/>
            <a:ext cx="8520600" cy="13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Fernando Couto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Augusto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Rafael Pierre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Tito Chen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Vinicius Assis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1950" y="2592800"/>
            <a:ext cx="1835950" cy="18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10000"/>
            <a:ext cx="8520600" cy="25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Considerações Finais e Agradecimentos</a:t>
            </a:r>
            <a:endParaRPr b="1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a Twitch?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2613"/>
            <a:ext cx="5667023" cy="31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Grandes Gargalos de desempenho Pós Monolito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À medida que a base de usuários do Twitch aumentava, diferentes partes do sistema começaram a atingir seus limites. API, vídeo, banco de dados, chat, busca, descoberta, comércio e outros sistemas internos precisavam de melhorias.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As primeiras tentativas de construir microserviços foram feitas para eliminar gargalos como esses. Os engenheiros trabalharam contra o relógio para encontrar novas soluções que pudessem escalar. Houve muita experimentação, e a maioria das tentativas nem chegaram à produção. Por exemplo, a equipe que trabalhava no sistema de chat inicialmente tentou melhorar a arquitetura existente usando Sidekiq em um backend RabbitMQ.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Primeiros Microserviços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novo servidor Pubsub adicionou impulso à linguagem de programação Go no Twitch. Outras equipes também estavam experimentando com ela, e logo o próximo microserviço importante em Go foi criado. A equipe de vídeo nomeou o novo serviço de Jax.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Jax foi projetado para listar as principais transmissões ao vivo de cada categoria na página inicial do Twitch. O desafio era indexar dados ao vivo em tempo quase real, mantendo a fonte de dados devidamente organizada.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Migração Massiva para Go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 exceção de alguns microserviços como o Jax, a grande maioria do site ainda funcionava dentro do monólito Rails. Os desenvolvedores destacavam vários desafios ao trabalhar com a base de código existente. Por exemplo: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Uso de um único pipeline de deploy para todos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Espera por builds cada vez mais lentos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Dificuldade para rastrear erros até seus responsáveis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Roteamento lento devido a muitos endpoints de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Consultas de banco de dados lentas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Constante enfrentamento de conflitos de merge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Detalhamento e estratégias para Live Vide Stream em Escala Global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700" y="1721825"/>
            <a:ext cx="7438900" cy="28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17799"/>
            <a:ext cx="7513847" cy="34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Solução: Intelligest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50" y="1103775"/>
            <a:ext cx="7967974" cy="36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253175" y="368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Aprimoramento do Intelligest - Capacitor e The Well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87175"/>
            <a:ext cx="8375100" cy="35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