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SwJgHj6I5Oq4WWloudx+b+9dT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54056" y="2225874"/>
            <a:ext cx="86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6334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6334E"/>
                </a:solidFill>
                <a:latin typeface="Gill Sans"/>
                <a:ea typeface="Gill Sans"/>
                <a:cs typeface="Gill Sans"/>
                <a:sym typeface="Gill Sans"/>
              </a:rPr>
              <a:t>CONTABILIDADE NA PANDEMIA: UM ESTUDO SOBRE O IMPACTO DA COVID-19 NOS </a:t>
            </a:r>
            <a:r>
              <a:rPr b="1" lang="pt-BR" sz="2400">
                <a:solidFill>
                  <a:srgbClr val="06334E"/>
                </a:solidFill>
                <a:latin typeface="Gill Sans"/>
                <a:ea typeface="Gill Sans"/>
                <a:cs typeface="Gill Sans"/>
                <a:sym typeface="Gill Sans"/>
              </a:rPr>
              <a:t>ESCRITÓRIOS</a:t>
            </a:r>
            <a:r>
              <a:rPr b="1" i="0" lang="pt-BR" sz="2400" u="none" cap="none" strike="noStrike">
                <a:solidFill>
                  <a:srgbClr val="06334E"/>
                </a:solidFill>
                <a:latin typeface="Gill Sans"/>
                <a:ea typeface="Gill Sans"/>
                <a:cs typeface="Gill Sans"/>
                <a:sym typeface="Gill Sans"/>
              </a:rPr>
              <a:t> TERESINENSES</a:t>
            </a:r>
            <a:endParaRPr b="1" i="0" sz="2400" u="none" cap="none" strike="noStrike">
              <a:solidFill>
                <a:srgbClr val="06334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66037" y="4149080"/>
            <a:ext cx="8211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Nome do(s) discente (s):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BERNARDO MORAES DE ALMEIDA, GABRIEL DE JESUS SILVA e PABLO YASSER MACEDO DE ARAUJO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Orientadora</a:t>
            </a:r>
            <a:r>
              <a:rPr b="1" i="0" lang="pt-BR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Juliana Reis Bernardes.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Banca Examinadora: 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João Carlos Hipólito Bernardes Reis.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Alisson Thiago de Sousa Gomes.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	</a:t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15616" y="548680"/>
            <a:ext cx="7128792" cy="112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FEDERAL DO PIAUÍ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CIÊNCIAS HUMANAS E LETRAS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DE BACHARELADO EM CIÊNCIAS CONTÁBEIS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074" y="279976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305272" y="1575192"/>
            <a:ext cx="8533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Desafios Iniciais: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Respostas iniciais dos entrevistados indicaram receio e insegurança.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Necessidade de cortes de custos, demissões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negociações com clientes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Office e Adaptação: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parte dos entrevistados adotou o trabalho remoto como medida de segurança.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Diferenças na experiência e preparo para enfrentar novas adversidades.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Aceitação dos empregados em relação ao home office, destacando maior segurança e conforto.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na Produção e Estratégias para Mitigação: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Alguns escritórios enfrentaram casos de demissão devido à redução na produção.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Adoção de estratégias como treinamento remoto, fortalecimento da segurança de dados e intensificação da comunicação com clientes.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Procura por serviços contábeis aumentou expressivamente, especialmente no setor pessoal.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305272" y="367712"/>
            <a:ext cx="79032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 - Impacto Inicial e Estratégias Adotadas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305272" y="1448316"/>
            <a:ext cx="85335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Lições Aprendidas: 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Ênfase na importância da tecnologia.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Flexibilidade como resposta crucial à crise.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Financeiro e Relação com Clientes: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financeiros variados.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Importância da visão empreendedora.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Valorização dos escritórios contábeis.</a:t>
            </a:r>
            <a:endParaRPr/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Mudanças Futuras: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remoto como prática benéfica.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Continuidade como ferramenta auxiliar.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Valorização crescente da classe contábil.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Ênfase nas palavras-chave "clientes", "tecnologia" e "publicidade".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Reflexões para o futuro: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Necessidade de intensificar a incorporação da tecnologia.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Importância das reservas financeiras.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1007685" y="367712"/>
            <a:ext cx="7200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- Lições Aprendidas e Mudanças Futuras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05272" y="1448316"/>
            <a:ext cx="853345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Principais Achados da Pesquisa: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impostas pela pandemia impulsionaram mudanças estruturais nos escritórios de contabilidade de Teresina, Piauí.</a:t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remoto tornou-se predominante, levando à significativa adoção de tecnologias pelos escritórios.</a:t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Escritórios consolidados mantiveram receitas estáveis, enquanto os de menor porte enfrentaram diminuição nos fluxos de faturamento.</a:t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Preparação estrutural e tecnológica prévia à crise minimizou os impactos financeiros, evidenciando a importância da resiliência e gestão adequada.</a:t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destacam a adaptabilidade da classe contábil e fornecem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valiosos para a gestão futura em cenários desafiadores.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Considerações finais</a:t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305272" y="1563829"/>
            <a:ext cx="853345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Limitações do Presente Estudo: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Perspectiva dos Entrevistados e Potencial Enviesamento.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Amostra Pequena e Regional - Município de Teresina-PI.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Recomendações para Futuras Pesquisas::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Ampliar a Amostra e Diversidade Territorial.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Incluir Perspectivas Quantitativas e Qualitativas.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Impacto da Participação dos Contadores nas Decisões Empresariais.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1007685" y="367712"/>
            <a:ext cx="7200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Limitações e sugestão de futuros estudos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0" y="266789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143000" y="1355831"/>
            <a:ext cx="88935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ALMEIDA JUNIOR, A. L. de; ALVES, B. P. F.; SOUZA, J. A. B. de. Contabilidade: As Primeiras Percepções Relacionadas à Crise de COVID-19.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Revista Mythos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[S. l.], v. 13, n. 1, p. 40-45, nov. 2020.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ARAÚJO, J. D. C.; SILVA, A. H. C. O impacto da pandemia da COVID-19 na estrutura e funcionamento dos escritórios de contabilidade do município do Rio de Janeiro.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Pensar Contábil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Rio de Janeiro, v. 23, n. 82, p. 33-39, set./dez. 2021.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BRASIL. Lei nº 13.982, de 2 de abril de 2020. Estabelece medidas excepcionais de proteção social a serem adotadas durante o período de enfrentamento da emergência de saúde pública de importância internacional decorrente do coronavírus (Covid-19). 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Diário Oficial [da] República Federativa do Brasil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Brasília, DF, 2 abr. 2020, Disponível em: &lt;http://www.planalto.gov.br/ccivil_03/_ato2019-2022/2020/lei/l13982.htm&gt;. Acesso em: 1 jul. 2023.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BRASIL. Medida Provisória nº 1.046, de 27 de abril de 2021. Dispõe sobre as medidas trabalhistas para enfrentamento da emergência de saúde pública de importância internacional decorrente do coronavírus (covid-19) [...].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Diário Oficial [da] República Federativa do Brasil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Poder Executivo, Brasília, DF, 28 abr. 2021. Edição extra. Disponível em: &lt;http://www.planalto.gov.br/ccivil_03/_ato2019-2022/2021/mpv/mpv1046.htm&gt;. Acesso em: 28 jul. 2023.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COSTA, Fábio Moraes; DOS REIS, Danilo José Santana; TEIXEIRA, Arilda Magna Campagnaro. Implicações de crises econômicas na relevância da informação contábil das empresas brasileiras.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Revista de Educação e Pesquisa em Contabilidade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v. 6, n. 2, p. 141-153, 2012.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GOMES, Mike. Práticas de Gestão em Microempresas Perante Crises Econômicas: Um Estudo de Caso.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Revista Inovação, Projetos e Tecnologias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v. 6, n. 2, p. 16-28, 201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MARION, José Carlos; IUDÍCIBUS, Sérgio de; MARTINS, Eliseu.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Contabilidade Básica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11. ed. São Paulo: Atlas, 2018.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SOUZA, Fabiana Frigo; KACHENSKI, Ricardo Biernaski; COSTA, Flaviano. Escritórios de contabilidade e sua relação com os clientes frente à crise da COVID-19. 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Revista Catarinense da Ciência Contábil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v. 20, p. e3138-e3138, 2021.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8874" y="260648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611560" y="548680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SUMÁRIO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74322" y="1503948"/>
            <a:ext cx="6984776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da Pesquisa</a:t>
            </a:r>
            <a:endParaRPr/>
          </a:p>
          <a:p>
            <a:pPr indent="-158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REFERENCIAL TEÓRICO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E ANÁLISE DOS DADOS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SUGESTÕES PARA FUTURAS PESQUISAS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574322" y="980728"/>
            <a:ext cx="262952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188640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05272" y="1437403"/>
            <a:ext cx="853345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Contextualização da Pandemia e seus Impactos nos Escritórios Contábeis: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fevereiro de 2020, surgiu o vírus SARS-CoV-2, causando a pandemia de COVID-19.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falta de preparo inicial intensificou os desafios enfrentados.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quarentena impactou diversas áreas de trabalho, incluindo a contabilidade.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escritórios de contabilidade tiveram que se adaptar a novas jornadas de trabalho, medidas trabalhistas, falências e sobrecarga.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r>
              <a:rPr b="1" lang="pt-BR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305272" y="1437403"/>
            <a:ext cx="85335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Resiliência e Desafios dos Escritórios de Contabilidade diante da Crise: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empresa sem uma boa contabilidade é como um barco em alto-mar, sem bússola, totalmente à deriva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MARION (2020).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Pesquisas revelaram aumento na demanda por decisões rápidas e assistência contábil.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Lacuna na literatura identificada: falta de estudos sobre as mudanças necessárias, por parte dos gestores de escritórios contábeis e outros profissionais do setor, para lidar em cenários de crises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artigo propõe ser uma fonte de conhecimento sobre as dificuldades enfrentadas pelos escritórios.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r>
              <a:rPr b="1" lang="pt-BR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305272" y="1437403"/>
            <a:ext cx="853345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Geral: Impactos da Pandemia nos Escritórios de Contabilidade de Teresina, Piauí: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Examinar os efeitos da pandemia de COVID-19 nos escritórios contábeis de Teresina, Piauí.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Explorar as mudanças ocorridas na estrutura e funcionamento desses escritórios durante o período pandêmico.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 Adaptação e Avaliação de Medidas: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Compreender como os gestores dos escritórios se adaptaram à nova modalidade de trabalho imposta pela pandemia.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Avaliar a eficácia das medidas adotadas pelos escritórios por meio da entrevistas semiestruturadas.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Refletir sobre as ações a serem tomadas no futuro diante da nova realidade e estar preparado para enfrentar crises similares com inteligência estratégica.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05272" y="367712"/>
            <a:ext cx="79032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 Geral e Específicos </a:t>
            </a:r>
            <a:endParaRPr b="1" sz="3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305272" y="1437403"/>
            <a:ext cx="853345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Relevância da Informação Contábil em Cenários de Crise: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 Central da Contabilidade: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contabilidade é crucial na administração e sucesso das organizações, sendo indispensável para tomada de decisões eficientes.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e Informação Contábil: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informações contábeis não se limitam ao uso interno; elas orientam as decisões de diversos stakeholders, como investidores, fornecedores e entidades reguladoras.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Importância em Crises: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períodos de crise, as informações contábeis desempenham um papel vital para superar desafios, sendo ferramentas essenciais para a gestão financeira e tomada de decisões estratégicas.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Referencial Teórico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305272" y="1437403"/>
            <a:ext cx="853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 startAt="2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Adaptação Tecnológica e Trabalho Remoto nos Escritórios Contábeis:</a:t>
            </a:r>
            <a:endParaRPr/>
          </a:p>
          <a:p>
            <a:pPr indent="-387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Mudanças na Dinâmica de Trabalho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pandemia impulsionou a adoção de tecnologias e o trabalho remoto nos escritórios contábeis.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Resiliência e Inovação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Escritórios que inovaram em ferramentas tecnológicas mostraram-se mais resilientes, evidenciando a importância da adaptação tecnológica em cenários de crise.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Referencial Teórico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179512" y="1278473"/>
            <a:ext cx="828092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 startAt="3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Revisão de Literatura: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Souza et al. (2021): 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Escritórios de contabilidade e sua relação com os clientes frente à crise da Covid-19.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Araújo e Silva (2021):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impacto da pandemia da Covid-19 na estrutura e funcionamento dos escritórios de contabilidade do munícipio do Rio de Janeiro.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Gomes (2018):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Práticas de gestão em microempresas perante crises econômicas: Um estudo de caso.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Costa et al. (2012):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Implicações de crises econômicas na relevância da informação contábil das empresas brasileiras.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Almeida Junior et al. (2020):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Contabilidade: As primeiras percepções relacionadas à crise de Covid-19.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Referencial Teórico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305272" y="1381755"/>
            <a:ext cx="8533456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Objetivo: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Entender os impactos da pandemia de COVID-19 nos escritórios de contabilidade em Teresina, Piauí, através de entrevistas presenciais em 5 escritórios.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Entrevistas semiestruturadas.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Baseadas em estudos de Biernaski et al. (2021) e Cipriano; Silva (2021).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Enfoque qualitativo, estudo não experimental, natureza transversal.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Seleção de Participantes: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conveniência e acessibilidade.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Inclusão de escritórios variados em estrutura e tamanho.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Roteiro de Entrevista: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 seções, 25 perguntas.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Abordagem sobre adaptações, modificações e inovações durante a pandemia.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Realização das Entrevistas: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Contato prévio com proprietários.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Explicação dos objetivos.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Entrevistas presenciais ou online (Google Meet).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Transcrição do material para análise subsequente.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007685" y="36771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06" y="360561"/>
            <a:ext cx="735330" cy="10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2015-06-18T14:02:37Z</dcterms:created>
  <dc:creator>Rodrigo Cardoso</dc:creator>
</cp:coreProperties>
</file>