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EFEF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8563" y="2169066"/>
            <a:ext cx="9690873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3310" y="4219961"/>
            <a:ext cx="9681378" cy="249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EFEF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2.png"/><Relationship Id="rId7" Type="http://schemas.openxmlformats.org/officeDocument/2006/relationships/image" Target="../media/image16.png"/><Relationship Id="rId12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4282" y="3786948"/>
            <a:ext cx="736092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2425" marR="5080" indent="-1610360">
              <a:lnSpc>
                <a:spcPct val="115799"/>
              </a:lnSpc>
              <a:spcBef>
                <a:spcPts val="100"/>
              </a:spcBef>
            </a:pPr>
            <a:r>
              <a:rPr sz="7500" b="0" spc="-240" dirty="0">
                <a:solidFill>
                  <a:srgbClr val="94DDDE"/>
                </a:solidFill>
                <a:latin typeface="Lucida Sans Unicode"/>
                <a:cs typeface="Lucida Sans Unicode"/>
              </a:rPr>
              <a:t>Apresentação</a:t>
            </a:r>
            <a:r>
              <a:rPr sz="7500" b="0" spc="-70" dirty="0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sz="7500" b="0" spc="-10" dirty="0">
                <a:solidFill>
                  <a:srgbClr val="94DDDE"/>
                </a:solidFill>
                <a:latin typeface="Lucida Sans Unicode"/>
                <a:cs typeface="Lucida Sans Unicode"/>
              </a:rPr>
              <a:t>da </a:t>
            </a:r>
            <a:r>
              <a:rPr sz="7500" b="0" spc="-2355" dirty="0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sz="7500" b="0" spc="-160" dirty="0">
                <a:solidFill>
                  <a:srgbClr val="94DDDE"/>
                </a:solidFill>
                <a:latin typeface="Lucida Sans Unicode"/>
                <a:cs typeface="Lucida Sans Unicode"/>
              </a:rPr>
              <a:t>aplicação</a:t>
            </a:r>
            <a:endParaRPr sz="7500" dirty="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4" name="object 4"/>
            <p:cNvSpPr/>
            <p:nvPr/>
          </p:nvSpPr>
          <p:spPr>
            <a:xfrm>
              <a:off x="12105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6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014424" y="0"/>
                  </a:lnTo>
                  <a:lnTo>
                    <a:pt x="5328605" y="203763"/>
                  </a:lnTo>
                  <a:lnTo>
                    <a:pt x="4639433" y="987341"/>
                  </a:lnTo>
                  <a:lnTo>
                    <a:pt x="3076322" y="1267865"/>
                  </a:lnTo>
                  <a:lnTo>
                    <a:pt x="2597543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52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7"/>
                  </a:moveTo>
                  <a:lnTo>
                    <a:pt x="1603571" y="1579409"/>
                  </a:lnTo>
                  <a:lnTo>
                    <a:pt x="1608966" y="1579409"/>
                  </a:lnTo>
                  <a:lnTo>
                    <a:pt x="1608966" y="1599639"/>
                  </a:lnTo>
                  <a:lnTo>
                    <a:pt x="1603571" y="1600987"/>
                  </a:lnTo>
                  <a:close/>
                </a:path>
                <a:path w="5039995" h="1857375">
                  <a:moveTo>
                    <a:pt x="1630545" y="1605033"/>
                  </a:moveTo>
                  <a:lnTo>
                    <a:pt x="1608966" y="1605033"/>
                  </a:lnTo>
                  <a:lnTo>
                    <a:pt x="1608966" y="1599639"/>
                  </a:lnTo>
                  <a:lnTo>
                    <a:pt x="1630545" y="1599639"/>
                  </a:lnTo>
                  <a:lnTo>
                    <a:pt x="1630545" y="1605033"/>
                  </a:lnTo>
                  <a:close/>
                </a:path>
                <a:path w="5039995" h="1857375">
                  <a:moveTo>
                    <a:pt x="5039989" y="1462"/>
                  </a:moveTo>
                  <a:lnTo>
                    <a:pt x="5018410" y="1462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2"/>
                  </a:lnTo>
                  <a:close/>
                </a:path>
                <a:path w="5039995" h="1857375">
                  <a:moveTo>
                    <a:pt x="4837688" y="2810"/>
                  </a:moveTo>
                  <a:lnTo>
                    <a:pt x="4789136" y="2810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0"/>
                  </a:lnTo>
                  <a:close/>
                </a:path>
                <a:path w="5039995" h="1857375">
                  <a:moveTo>
                    <a:pt x="4816109" y="24389"/>
                  </a:moveTo>
                  <a:lnTo>
                    <a:pt x="4810715" y="24389"/>
                  </a:lnTo>
                  <a:lnTo>
                    <a:pt x="4810715" y="2810"/>
                  </a:lnTo>
                  <a:lnTo>
                    <a:pt x="4816109" y="2810"/>
                  </a:lnTo>
                  <a:lnTo>
                    <a:pt x="4816109" y="24389"/>
                  </a:lnTo>
                  <a:close/>
                </a:path>
                <a:path w="5039995" h="1857375">
                  <a:moveTo>
                    <a:pt x="4701472" y="139026"/>
                  </a:moveTo>
                  <a:lnTo>
                    <a:pt x="4696077" y="139026"/>
                  </a:lnTo>
                  <a:lnTo>
                    <a:pt x="4696077" y="117447"/>
                  </a:lnTo>
                  <a:lnTo>
                    <a:pt x="4674499" y="117447"/>
                  </a:lnTo>
                  <a:lnTo>
                    <a:pt x="4674499" y="112053"/>
                  </a:lnTo>
                  <a:lnTo>
                    <a:pt x="4696077" y="112053"/>
                  </a:lnTo>
                  <a:lnTo>
                    <a:pt x="4696077" y="90474"/>
                  </a:lnTo>
                  <a:lnTo>
                    <a:pt x="4701472" y="90474"/>
                  </a:lnTo>
                  <a:lnTo>
                    <a:pt x="4701472" y="112053"/>
                  </a:lnTo>
                  <a:lnTo>
                    <a:pt x="4723051" y="112053"/>
                  </a:lnTo>
                  <a:lnTo>
                    <a:pt x="4723051" y="117448"/>
                  </a:lnTo>
                  <a:lnTo>
                    <a:pt x="4702821" y="117448"/>
                  </a:lnTo>
                  <a:lnTo>
                    <a:pt x="4701472" y="120145"/>
                  </a:lnTo>
                  <a:lnTo>
                    <a:pt x="4701472" y="139026"/>
                  </a:lnTo>
                  <a:close/>
                </a:path>
                <a:path w="5039995" h="1857375">
                  <a:moveTo>
                    <a:pt x="4586835" y="226690"/>
                  </a:moveTo>
                  <a:lnTo>
                    <a:pt x="4581440" y="226690"/>
                  </a:lnTo>
                  <a:lnTo>
                    <a:pt x="4581440" y="205111"/>
                  </a:lnTo>
                  <a:lnTo>
                    <a:pt x="4586835" y="205111"/>
                  </a:lnTo>
                  <a:lnTo>
                    <a:pt x="4586835" y="226690"/>
                  </a:lnTo>
                  <a:close/>
                </a:path>
                <a:path w="5039995" h="1857375">
                  <a:moveTo>
                    <a:pt x="4608414" y="232085"/>
                  </a:moveTo>
                  <a:lnTo>
                    <a:pt x="4559861" y="232085"/>
                  </a:lnTo>
                  <a:lnTo>
                    <a:pt x="4559861" y="226690"/>
                  </a:lnTo>
                  <a:lnTo>
                    <a:pt x="4608414" y="226690"/>
                  </a:lnTo>
                  <a:lnTo>
                    <a:pt x="4608414" y="232085"/>
                  </a:lnTo>
                  <a:close/>
                </a:path>
                <a:path w="5039995" h="1857375">
                  <a:moveTo>
                    <a:pt x="4586835" y="253663"/>
                  </a:moveTo>
                  <a:lnTo>
                    <a:pt x="4581440" y="253663"/>
                  </a:lnTo>
                  <a:lnTo>
                    <a:pt x="4581440" y="232085"/>
                  </a:lnTo>
                  <a:lnTo>
                    <a:pt x="4603019" y="232085"/>
                  </a:lnTo>
                  <a:lnTo>
                    <a:pt x="4586835" y="249617"/>
                  </a:lnTo>
                  <a:lnTo>
                    <a:pt x="4586835" y="253663"/>
                  </a:lnTo>
                  <a:close/>
                </a:path>
                <a:path w="5039995" h="1857375">
                  <a:moveTo>
                    <a:pt x="4608414" y="2810"/>
                  </a:moveTo>
                  <a:lnTo>
                    <a:pt x="4559861" y="2810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0"/>
                  </a:lnTo>
                  <a:close/>
                </a:path>
                <a:path w="5039995" h="1857375">
                  <a:moveTo>
                    <a:pt x="4586835" y="24389"/>
                  </a:moveTo>
                  <a:lnTo>
                    <a:pt x="4581440" y="24389"/>
                  </a:lnTo>
                  <a:lnTo>
                    <a:pt x="4581440" y="2810"/>
                  </a:lnTo>
                  <a:lnTo>
                    <a:pt x="4586835" y="2810"/>
                  </a:lnTo>
                  <a:lnTo>
                    <a:pt x="4586835" y="24389"/>
                  </a:lnTo>
                  <a:close/>
                </a:path>
                <a:path w="5039995" h="1857375">
                  <a:moveTo>
                    <a:pt x="4379139" y="2810"/>
                  </a:moveTo>
                  <a:lnTo>
                    <a:pt x="4330587" y="2810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0"/>
                  </a:lnTo>
                  <a:close/>
                </a:path>
                <a:path w="5039995" h="1857375">
                  <a:moveTo>
                    <a:pt x="4357561" y="24389"/>
                  </a:moveTo>
                  <a:lnTo>
                    <a:pt x="4352166" y="24389"/>
                  </a:lnTo>
                  <a:lnTo>
                    <a:pt x="4352166" y="2810"/>
                  </a:lnTo>
                  <a:lnTo>
                    <a:pt x="4357561" y="2810"/>
                  </a:lnTo>
                  <a:lnTo>
                    <a:pt x="4357561" y="24389"/>
                  </a:lnTo>
                  <a:close/>
                </a:path>
                <a:path w="5039995" h="1857375">
                  <a:moveTo>
                    <a:pt x="4149865" y="2810"/>
                  </a:moveTo>
                  <a:lnTo>
                    <a:pt x="4101313" y="2810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0"/>
                  </a:lnTo>
                  <a:close/>
                </a:path>
                <a:path w="5039995" h="1857375">
                  <a:moveTo>
                    <a:pt x="4128286" y="24389"/>
                  </a:moveTo>
                  <a:lnTo>
                    <a:pt x="4122892" y="24389"/>
                  </a:lnTo>
                  <a:lnTo>
                    <a:pt x="4122892" y="2810"/>
                  </a:lnTo>
                  <a:lnTo>
                    <a:pt x="4128286" y="2810"/>
                  </a:lnTo>
                  <a:lnTo>
                    <a:pt x="4128286" y="24389"/>
                  </a:lnTo>
                  <a:close/>
                </a:path>
                <a:path w="5039995" h="1857375">
                  <a:moveTo>
                    <a:pt x="3920591" y="2810"/>
                  </a:moveTo>
                  <a:lnTo>
                    <a:pt x="3872038" y="2810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0"/>
                  </a:lnTo>
                  <a:close/>
                </a:path>
                <a:path w="5039995" h="1857375">
                  <a:moveTo>
                    <a:pt x="3899012" y="24389"/>
                  </a:moveTo>
                  <a:lnTo>
                    <a:pt x="3893617" y="24389"/>
                  </a:lnTo>
                  <a:lnTo>
                    <a:pt x="3893617" y="2810"/>
                  </a:lnTo>
                  <a:lnTo>
                    <a:pt x="3899012" y="2810"/>
                  </a:lnTo>
                  <a:lnTo>
                    <a:pt x="3899012" y="24389"/>
                  </a:lnTo>
                  <a:close/>
                </a:path>
                <a:path w="5039995" h="1857375">
                  <a:moveTo>
                    <a:pt x="4472198" y="112053"/>
                  </a:moveTo>
                  <a:lnTo>
                    <a:pt x="4466803" y="112053"/>
                  </a:lnTo>
                  <a:lnTo>
                    <a:pt x="4466803" y="90474"/>
                  </a:lnTo>
                  <a:lnTo>
                    <a:pt x="4472198" y="90474"/>
                  </a:lnTo>
                  <a:lnTo>
                    <a:pt x="4472198" y="112053"/>
                  </a:lnTo>
                  <a:close/>
                </a:path>
                <a:path w="5039995" h="1857375">
                  <a:moveTo>
                    <a:pt x="4493777" y="117447"/>
                  </a:moveTo>
                  <a:lnTo>
                    <a:pt x="4445224" y="117447"/>
                  </a:lnTo>
                  <a:lnTo>
                    <a:pt x="4445224" y="112053"/>
                  </a:lnTo>
                  <a:lnTo>
                    <a:pt x="4493777" y="112053"/>
                  </a:lnTo>
                  <a:lnTo>
                    <a:pt x="4493777" y="117447"/>
                  </a:lnTo>
                  <a:close/>
                </a:path>
                <a:path w="5039995" h="1857375">
                  <a:moveTo>
                    <a:pt x="4472198" y="139026"/>
                  </a:moveTo>
                  <a:lnTo>
                    <a:pt x="4466803" y="139026"/>
                  </a:lnTo>
                  <a:lnTo>
                    <a:pt x="4466803" y="117447"/>
                  </a:lnTo>
                  <a:lnTo>
                    <a:pt x="4472198" y="117447"/>
                  </a:lnTo>
                  <a:lnTo>
                    <a:pt x="4472198" y="139026"/>
                  </a:lnTo>
                  <a:close/>
                </a:path>
                <a:path w="5039995" h="1857375">
                  <a:moveTo>
                    <a:pt x="4242923" y="112053"/>
                  </a:moveTo>
                  <a:lnTo>
                    <a:pt x="4237529" y="112053"/>
                  </a:lnTo>
                  <a:lnTo>
                    <a:pt x="4237529" y="90474"/>
                  </a:lnTo>
                  <a:lnTo>
                    <a:pt x="4242923" y="90474"/>
                  </a:lnTo>
                  <a:lnTo>
                    <a:pt x="4242923" y="112053"/>
                  </a:lnTo>
                  <a:close/>
                </a:path>
                <a:path w="5039995" h="1857375">
                  <a:moveTo>
                    <a:pt x="4264502" y="117447"/>
                  </a:moveTo>
                  <a:lnTo>
                    <a:pt x="4215950" y="117447"/>
                  </a:lnTo>
                  <a:lnTo>
                    <a:pt x="4215950" y="112053"/>
                  </a:lnTo>
                  <a:lnTo>
                    <a:pt x="4264502" y="112053"/>
                  </a:lnTo>
                  <a:lnTo>
                    <a:pt x="4264502" y="117447"/>
                  </a:lnTo>
                  <a:close/>
                </a:path>
                <a:path w="5039995" h="1857375">
                  <a:moveTo>
                    <a:pt x="4242923" y="139026"/>
                  </a:moveTo>
                  <a:lnTo>
                    <a:pt x="4237529" y="139026"/>
                  </a:lnTo>
                  <a:lnTo>
                    <a:pt x="4237529" y="117447"/>
                  </a:lnTo>
                  <a:lnTo>
                    <a:pt x="4242923" y="117447"/>
                  </a:lnTo>
                  <a:lnTo>
                    <a:pt x="4242923" y="139026"/>
                  </a:lnTo>
                  <a:close/>
                </a:path>
                <a:path w="5039995" h="1857375">
                  <a:moveTo>
                    <a:pt x="4013649" y="112053"/>
                  </a:moveTo>
                  <a:lnTo>
                    <a:pt x="4008254" y="112053"/>
                  </a:lnTo>
                  <a:lnTo>
                    <a:pt x="4008254" y="90474"/>
                  </a:lnTo>
                  <a:lnTo>
                    <a:pt x="4013649" y="90474"/>
                  </a:lnTo>
                  <a:lnTo>
                    <a:pt x="4013649" y="112053"/>
                  </a:lnTo>
                  <a:close/>
                </a:path>
                <a:path w="5039995" h="1857375">
                  <a:moveTo>
                    <a:pt x="4035228" y="117447"/>
                  </a:moveTo>
                  <a:lnTo>
                    <a:pt x="3986676" y="117447"/>
                  </a:lnTo>
                  <a:lnTo>
                    <a:pt x="3986676" y="112053"/>
                  </a:lnTo>
                  <a:lnTo>
                    <a:pt x="4035228" y="112053"/>
                  </a:lnTo>
                  <a:lnTo>
                    <a:pt x="4035228" y="117447"/>
                  </a:lnTo>
                  <a:close/>
                </a:path>
                <a:path w="5039995" h="1857375">
                  <a:moveTo>
                    <a:pt x="4013649" y="139026"/>
                  </a:moveTo>
                  <a:lnTo>
                    <a:pt x="4008254" y="139026"/>
                  </a:lnTo>
                  <a:lnTo>
                    <a:pt x="4008254" y="117447"/>
                  </a:lnTo>
                  <a:lnTo>
                    <a:pt x="4013649" y="117447"/>
                  </a:lnTo>
                  <a:lnTo>
                    <a:pt x="4013649" y="139026"/>
                  </a:lnTo>
                  <a:close/>
                </a:path>
                <a:path w="5039995" h="1857375">
                  <a:moveTo>
                    <a:pt x="4357561" y="226690"/>
                  </a:moveTo>
                  <a:lnTo>
                    <a:pt x="4352166" y="226690"/>
                  </a:lnTo>
                  <a:lnTo>
                    <a:pt x="4352166" y="205111"/>
                  </a:lnTo>
                  <a:lnTo>
                    <a:pt x="4357561" y="205111"/>
                  </a:lnTo>
                  <a:lnTo>
                    <a:pt x="4357561" y="226690"/>
                  </a:lnTo>
                  <a:close/>
                </a:path>
                <a:path w="5039995" h="1857375">
                  <a:moveTo>
                    <a:pt x="4379139" y="232085"/>
                  </a:moveTo>
                  <a:lnTo>
                    <a:pt x="4330587" y="232085"/>
                  </a:lnTo>
                  <a:lnTo>
                    <a:pt x="4330587" y="226690"/>
                  </a:lnTo>
                  <a:lnTo>
                    <a:pt x="4379139" y="226690"/>
                  </a:lnTo>
                  <a:lnTo>
                    <a:pt x="4379139" y="232085"/>
                  </a:lnTo>
                  <a:close/>
                </a:path>
                <a:path w="5039995" h="1857375">
                  <a:moveTo>
                    <a:pt x="4357561" y="253663"/>
                  </a:moveTo>
                  <a:lnTo>
                    <a:pt x="4352166" y="253663"/>
                  </a:lnTo>
                  <a:lnTo>
                    <a:pt x="4352166" y="232085"/>
                  </a:lnTo>
                  <a:lnTo>
                    <a:pt x="4357561" y="232085"/>
                  </a:lnTo>
                  <a:lnTo>
                    <a:pt x="4357561" y="253663"/>
                  </a:lnTo>
                  <a:close/>
                </a:path>
                <a:path w="5039995" h="1857375">
                  <a:moveTo>
                    <a:pt x="4128286" y="226690"/>
                  </a:moveTo>
                  <a:lnTo>
                    <a:pt x="4122892" y="226690"/>
                  </a:lnTo>
                  <a:lnTo>
                    <a:pt x="4122892" y="205111"/>
                  </a:lnTo>
                  <a:lnTo>
                    <a:pt x="4128286" y="205111"/>
                  </a:lnTo>
                  <a:lnTo>
                    <a:pt x="4128286" y="226690"/>
                  </a:lnTo>
                  <a:close/>
                </a:path>
                <a:path w="5039995" h="1857375">
                  <a:moveTo>
                    <a:pt x="4149865" y="232085"/>
                  </a:moveTo>
                  <a:lnTo>
                    <a:pt x="4101313" y="232085"/>
                  </a:lnTo>
                  <a:lnTo>
                    <a:pt x="4101313" y="226690"/>
                  </a:lnTo>
                  <a:lnTo>
                    <a:pt x="4149865" y="226690"/>
                  </a:lnTo>
                  <a:lnTo>
                    <a:pt x="4149865" y="232085"/>
                  </a:lnTo>
                  <a:close/>
                </a:path>
                <a:path w="5039995" h="1857375">
                  <a:moveTo>
                    <a:pt x="4128286" y="253663"/>
                  </a:moveTo>
                  <a:lnTo>
                    <a:pt x="4122892" y="253663"/>
                  </a:lnTo>
                  <a:lnTo>
                    <a:pt x="4122892" y="232085"/>
                  </a:lnTo>
                  <a:lnTo>
                    <a:pt x="4128286" y="232085"/>
                  </a:lnTo>
                  <a:lnTo>
                    <a:pt x="4128286" y="253663"/>
                  </a:lnTo>
                  <a:close/>
                </a:path>
                <a:path w="5039995" h="1857375">
                  <a:moveTo>
                    <a:pt x="3899012" y="226690"/>
                  </a:moveTo>
                  <a:lnTo>
                    <a:pt x="3893617" y="226690"/>
                  </a:lnTo>
                  <a:lnTo>
                    <a:pt x="3893617" y="205111"/>
                  </a:lnTo>
                  <a:lnTo>
                    <a:pt x="3899012" y="205111"/>
                  </a:lnTo>
                  <a:lnTo>
                    <a:pt x="3899012" y="226690"/>
                  </a:lnTo>
                  <a:close/>
                </a:path>
                <a:path w="5039995" h="1857375">
                  <a:moveTo>
                    <a:pt x="3920591" y="232085"/>
                  </a:moveTo>
                  <a:lnTo>
                    <a:pt x="3872038" y="232085"/>
                  </a:lnTo>
                  <a:lnTo>
                    <a:pt x="3872038" y="226690"/>
                  </a:lnTo>
                  <a:lnTo>
                    <a:pt x="3920591" y="226690"/>
                  </a:lnTo>
                  <a:lnTo>
                    <a:pt x="3920591" y="232085"/>
                  </a:lnTo>
                  <a:close/>
                </a:path>
                <a:path w="5039995" h="1857375">
                  <a:moveTo>
                    <a:pt x="3899012" y="253663"/>
                  </a:moveTo>
                  <a:lnTo>
                    <a:pt x="3893617" y="253663"/>
                  </a:lnTo>
                  <a:lnTo>
                    <a:pt x="3893617" y="232085"/>
                  </a:lnTo>
                  <a:lnTo>
                    <a:pt x="3899012" y="232085"/>
                  </a:lnTo>
                  <a:lnTo>
                    <a:pt x="3899012" y="253663"/>
                  </a:lnTo>
                  <a:close/>
                </a:path>
                <a:path w="5039995" h="1857375">
                  <a:moveTo>
                    <a:pt x="4472198" y="341327"/>
                  </a:moveTo>
                  <a:lnTo>
                    <a:pt x="4466803" y="341327"/>
                  </a:lnTo>
                  <a:lnTo>
                    <a:pt x="4466803" y="319748"/>
                  </a:lnTo>
                  <a:lnTo>
                    <a:pt x="4472198" y="319748"/>
                  </a:lnTo>
                  <a:lnTo>
                    <a:pt x="4472198" y="341327"/>
                  </a:lnTo>
                  <a:close/>
                </a:path>
                <a:path w="5039995" h="1857375">
                  <a:moveTo>
                    <a:pt x="4493777" y="346722"/>
                  </a:moveTo>
                  <a:lnTo>
                    <a:pt x="4445224" y="346722"/>
                  </a:lnTo>
                  <a:lnTo>
                    <a:pt x="4445224" y="341327"/>
                  </a:lnTo>
                  <a:lnTo>
                    <a:pt x="4493777" y="341327"/>
                  </a:lnTo>
                  <a:lnTo>
                    <a:pt x="4493777" y="346722"/>
                  </a:lnTo>
                  <a:close/>
                </a:path>
                <a:path w="5039995" h="1857375">
                  <a:moveTo>
                    <a:pt x="4472198" y="368301"/>
                  </a:moveTo>
                  <a:lnTo>
                    <a:pt x="4466803" y="368301"/>
                  </a:lnTo>
                  <a:lnTo>
                    <a:pt x="4466803" y="346722"/>
                  </a:lnTo>
                  <a:lnTo>
                    <a:pt x="4472198" y="346722"/>
                  </a:lnTo>
                  <a:lnTo>
                    <a:pt x="4472198" y="368301"/>
                  </a:lnTo>
                  <a:close/>
                </a:path>
                <a:path w="5039995" h="1857375">
                  <a:moveTo>
                    <a:pt x="4242923" y="341327"/>
                  </a:moveTo>
                  <a:lnTo>
                    <a:pt x="4237529" y="341327"/>
                  </a:lnTo>
                  <a:lnTo>
                    <a:pt x="4237529" y="319748"/>
                  </a:lnTo>
                  <a:lnTo>
                    <a:pt x="4242923" y="319748"/>
                  </a:lnTo>
                  <a:lnTo>
                    <a:pt x="4242923" y="341327"/>
                  </a:lnTo>
                  <a:close/>
                </a:path>
                <a:path w="5039995" h="1857375">
                  <a:moveTo>
                    <a:pt x="4264502" y="346722"/>
                  </a:moveTo>
                  <a:lnTo>
                    <a:pt x="4215950" y="346722"/>
                  </a:lnTo>
                  <a:lnTo>
                    <a:pt x="4215950" y="341327"/>
                  </a:lnTo>
                  <a:lnTo>
                    <a:pt x="4264502" y="341327"/>
                  </a:lnTo>
                  <a:lnTo>
                    <a:pt x="4264502" y="346722"/>
                  </a:lnTo>
                  <a:close/>
                </a:path>
                <a:path w="5039995" h="1857375">
                  <a:moveTo>
                    <a:pt x="4242923" y="368301"/>
                  </a:moveTo>
                  <a:lnTo>
                    <a:pt x="4237529" y="368301"/>
                  </a:lnTo>
                  <a:lnTo>
                    <a:pt x="4237529" y="346722"/>
                  </a:lnTo>
                  <a:lnTo>
                    <a:pt x="4242923" y="346722"/>
                  </a:lnTo>
                  <a:lnTo>
                    <a:pt x="4242923" y="368301"/>
                  </a:lnTo>
                  <a:close/>
                </a:path>
                <a:path w="5039995" h="1857375">
                  <a:moveTo>
                    <a:pt x="4013649" y="341327"/>
                  </a:moveTo>
                  <a:lnTo>
                    <a:pt x="4008254" y="341327"/>
                  </a:lnTo>
                  <a:lnTo>
                    <a:pt x="4008254" y="319748"/>
                  </a:lnTo>
                  <a:lnTo>
                    <a:pt x="4013649" y="319748"/>
                  </a:lnTo>
                  <a:lnTo>
                    <a:pt x="4013649" y="341327"/>
                  </a:lnTo>
                  <a:close/>
                </a:path>
                <a:path w="5039995" h="1857375">
                  <a:moveTo>
                    <a:pt x="4035228" y="346722"/>
                  </a:moveTo>
                  <a:lnTo>
                    <a:pt x="3986676" y="346722"/>
                  </a:lnTo>
                  <a:lnTo>
                    <a:pt x="3986676" y="341327"/>
                  </a:lnTo>
                  <a:lnTo>
                    <a:pt x="4035228" y="341327"/>
                  </a:lnTo>
                  <a:lnTo>
                    <a:pt x="4035228" y="346722"/>
                  </a:lnTo>
                  <a:close/>
                </a:path>
                <a:path w="5039995" h="1857375">
                  <a:moveTo>
                    <a:pt x="4013649" y="368301"/>
                  </a:moveTo>
                  <a:lnTo>
                    <a:pt x="4008254" y="368301"/>
                  </a:lnTo>
                  <a:lnTo>
                    <a:pt x="4008254" y="346722"/>
                  </a:lnTo>
                  <a:lnTo>
                    <a:pt x="4013649" y="346722"/>
                  </a:lnTo>
                  <a:lnTo>
                    <a:pt x="4013649" y="368301"/>
                  </a:lnTo>
                  <a:close/>
                </a:path>
                <a:path w="5039995" h="1857375">
                  <a:moveTo>
                    <a:pt x="4357561" y="455964"/>
                  </a:moveTo>
                  <a:lnTo>
                    <a:pt x="4352166" y="455964"/>
                  </a:lnTo>
                  <a:lnTo>
                    <a:pt x="4352166" y="434385"/>
                  </a:lnTo>
                  <a:lnTo>
                    <a:pt x="4357561" y="434385"/>
                  </a:lnTo>
                  <a:lnTo>
                    <a:pt x="4357561" y="455964"/>
                  </a:lnTo>
                  <a:close/>
                </a:path>
                <a:path w="5039995" h="1857375">
                  <a:moveTo>
                    <a:pt x="4379139" y="461359"/>
                  </a:moveTo>
                  <a:lnTo>
                    <a:pt x="4330587" y="461359"/>
                  </a:lnTo>
                  <a:lnTo>
                    <a:pt x="4330587" y="455964"/>
                  </a:lnTo>
                  <a:lnTo>
                    <a:pt x="4379139" y="455964"/>
                  </a:lnTo>
                  <a:lnTo>
                    <a:pt x="4379139" y="461359"/>
                  </a:lnTo>
                  <a:close/>
                </a:path>
                <a:path w="5039995" h="1857375">
                  <a:moveTo>
                    <a:pt x="4357561" y="482938"/>
                  </a:moveTo>
                  <a:lnTo>
                    <a:pt x="4352166" y="482938"/>
                  </a:lnTo>
                  <a:lnTo>
                    <a:pt x="4352166" y="461359"/>
                  </a:lnTo>
                  <a:lnTo>
                    <a:pt x="4357561" y="461359"/>
                  </a:lnTo>
                  <a:lnTo>
                    <a:pt x="4357561" y="482938"/>
                  </a:lnTo>
                  <a:close/>
                </a:path>
                <a:path w="5039995" h="1857375">
                  <a:moveTo>
                    <a:pt x="4128286" y="455964"/>
                  </a:moveTo>
                  <a:lnTo>
                    <a:pt x="4122892" y="455964"/>
                  </a:lnTo>
                  <a:lnTo>
                    <a:pt x="4122892" y="434385"/>
                  </a:lnTo>
                  <a:lnTo>
                    <a:pt x="4128286" y="434385"/>
                  </a:lnTo>
                  <a:lnTo>
                    <a:pt x="4128286" y="455964"/>
                  </a:lnTo>
                  <a:close/>
                </a:path>
                <a:path w="5039995" h="1857375">
                  <a:moveTo>
                    <a:pt x="4149865" y="461359"/>
                  </a:moveTo>
                  <a:lnTo>
                    <a:pt x="4101313" y="461359"/>
                  </a:lnTo>
                  <a:lnTo>
                    <a:pt x="4101313" y="455964"/>
                  </a:lnTo>
                  <a:lnTo>
                    <a:pt x="4149865" y="455964"/>
                  </a:lnTo>
                  <a:lnTo>
                    <a:pt x="4149865" y="461359"/>
                  </a:lnTo>
                  <a:close/>
                </a:path>
                <a:path w="5039995" h="1857375">
                  <a:moveTo>
                    <a:pt x="4128286" y="482938"/>
                  </a:moveTo>
                  <a:lnTo>
                    <a:pt x="4122892" y="482938"/>
                  </a:lnTo>
                  <a:lnTo>
                    <a:pt x="4122892" y="461359"/>
                  </a:lnTo>
                  <a:lnTo>
                    <a:pt x="4128286" y="461359"/>
                  </a:lnTo>
                  <a:lnTo>
                    <a:pt x="4128286" y="482938"/>
                  </a:lnTo>
                  <a:close/>
                </a:path>
                <a:path w="5039995" h="1857375">
                  <a:moveTo>
                    <a:pt x="3899012" y="455964"/>
                  </a:moveTo>
                  <a:lnTo>
                    <a:pt x="3893617" y="455964"/>
                  </a:lnTo>
                  <a:lnTo>
                    <a:pt x="3893617" y="434385"/>
                  </a:lnTo>
                  <a:lnTo>
                    <a:pt x="3899012" y="434385"/>
                  </a:lnTo>
                  <a:lnTo>
                    <a:pt x="3899012" y="455964"/>
                  </a:lnTo>
                  <a:close/>
                </a:path>
                <a:path w="5039995" h="1857375">
                  <a:moveTo>
                    <a:pt x="3920591" y="461359"/>
                  </a:moveTo>
                  <a:lnTo>
                    <a:pt x="3872038" y="461359"/>
                  </a:lnTo>
                  <a:lnTo>
                    <a:pt x="3872038" y="455964"/>
                  </a:lnTo>
                  <a:lnTo>
                    <a:pt x="3920591" y="455964"/>
                  </a:lnTo>
                  <a:lnTo>
                    <a:pt x="3920591" y="461359"/>
                  </a:lnTo>
                  <a:close/>
                </a:path>
                <a:path w="5039995" h="1857375">
                  <a:moveTo>
                    <a:pt x="3899012" y="482938"/>
                  </a:moveTo>
                  <a:lnTo>
                    <a:pt x="3893617" y="482938"/>
                  </a:lnTo>
                  <a:lnTo>
                    <a:pt x="3893617" y="461359"/>
                  </a:lnTo>
                  <a:lnTo>
                    <a:pt x="3899012" y="461359"/>
                  </a:lnTo>
                  <a:lnTo>
                    <a:pt x="3899012" y="482938"/>
                  </a:lnTo>
                  <a:close/>
                </a:path>
                <a:path w="5039995" h="1857375">
                  <a:moveTo>
                    <a:pt x="4242923" y="570601"/>
                  </a:moveTo>
                  <a:lnTo>
                    <a:pt x="4237529" y="570601"/>
                  </a:lnTo>
                  <a:lnTo>
                    <a:pt x="4237529" y="549023"/>
                  </a:lnTo>
                  <a:lnTo>
                    <a:pt x="4242923" y="549023"/>
                  </a:lnTo>
                  <a:lnTo>
                    <a:pt x="4242923" y="570601"/>
                  </a:lnTo>
                  <a:close/>
                </a:path>
                <a:path w="5039995" h="1857375">
                  <a:moveTo>
                    <a:pt x="4264502" y="575996"/>
                  </a:moveTo>
                  <a:lnTo>
                    <a:pt x="4215950" y="575996"/>
                  </a:lnTo>
                  <a:lnTo>
                    <a:pt x="4215950" y="570601"/>
                  </a:lnTo>
                  <a:lnTo>
                    <a:pt x="4264502" y="570601"/>
                  </a:lnTo>
                  <a:lnTo>
                    <a:pt x="4264502" y="575996"/>
                  </a:lnTo>
                  <a:close/>
                </a:path>
                <a:path w="5039995" h="1857375">
                  <a:moveTo>
                    <a:pt x="4242923" y="597575"/>
                  </a:moveTo>
                  <a:lnTo>
                    <a:pt x="4237529" y="597575"/>
                  </a:lnTo>
                  <a:lnTo>
                    <a:pt x="4237529" y="575996"/>
                  </a:lnTo>
                  <a:lnTo>
                    <a:pt x="4242923" y="575996"/>
                  </a:lnTo>
                  <a:lnTo>
                    <a:pt x="4242923" y="597575"/>
                  </a:lnTo>
                  <a:close/>
                </a:path>
                <a:path w="5039995" h="1857375">
                  <a:moveTo>
                    <a:pt x="4013649" y="570601"/>
                  </a:moveTo>
                  <a:lnTo>
                    <a:pt x="4008254" y="570601"/>
                  </a:lnTo>
                  <a:lnTo>
                    <a:pt x="4008254" y="549023"/>
                  </a:lnTo>
                  <a:lnTo>
                    <a:pt x="4013649" y="549023"/>
                  </a:lnTo>
                  <a:lnTo>
                    <a:pt x="4013649" y="570601"/>
                  </a:lnTo>
                  <a:close/>
                </a:path>
                <a:path w="5039995" h="1857375">
                  <a:moveTo>
                    <a:pt x="4035228" y="575996"/>
                  </a:moveTo>
                  <a:lnTo>
                    <a:pt x="3986676" y="575996"/>
                  </a:lnTo>
                  <a:lnTo>
                    <a:pt x="3986676" y="570601"/>
                  </a:lnTo>
                  <a:lnTo>
                    <a:pt x="4035228" y="570601"/>
                  </a:lnTo>
                  <a:lnTo>
                    <a:pt x="4035228" y="575996"/>
                  </a:lnTo>
                  <a:close/>
                </a:path>
                <a:path w="5039995" h="1857375">
                  <a:moveTo>
                    <a:pt x="4013649" y="597575"/>
                  </a:moveTo>
                  <a:lnTo>
                    <a:pt x="4008254" y="597575"/>
                  </a:lnTo>
                  <a:lnTo>
                    <a:pt x="4008254" y="575996"/>
                  </a:lnTo>
                  <a:lnTo>
                    <a:pt x="4013649" y="575996"/>
                  </a:lnTo>
                  <a:lnTo>
                    <a:pt x="4013649" y="597575"/>
                  </a:lnTo>
                  <a:close/>
                </a:path>
                <a:path w="5039995" h="1857375">
                  <a:moveTo>
                    <a:pt x="4128286" y="685239"/>
                  </a:moveTo>
                  <a:lnTo>
                    <a:pt x="4122892" y="685239"/>
                  </a:lnTo>
                  <a:lnTo>
                    <a:pt x="4122892" y="663660"/>
                  </a:lnTo>
                  <a:lnTo>
                    <a:pt x="4128286" y="663660"/>
                  </a:lnTo>
                  <a:lnTo>
                    <a:pt x="4128286" y="685239"/>
                  </a:lnTo>
                  <a:close/>
                </a:path>
                <a:path w="5039995" h="1857375">
                  <a:moveTo>
                    <a:pt x="4149865" y="690633"/>
                  </a:moveTo>
                  <a:lnTo>
                    <a:pt x="4101313" y="690633"/>
                  </a:lnTo>
                  <a:lnTo>
                    <a:pt x="4101313" y="685239"/>
                  </a:lnTo>
                  <a:lnTo>
                    <a:pt x="4149865" y="685239"/>
                  </a:lnTo>
                  <a:lnTo>
                    <a:pt x="4149865" y="690633"/>
                  </a:lnTo>
                  <a:close/>
                </a:path>
                <a:path w="5039995" h="1857375">
                  <a:moveTo>
                    <a:pt x="4128286" y="712212"/>
                  </a:moveTo>
                  <a:lnTo>
                    <a:pt x="4122892" y="712212"/>
                  </a:lnTo>
                  <a:lnTo>
                    <a:pt x="4122892" y="690633"/>
                  </a:lnTo>
                  <a:lnTo>
                    <a:pt x="4128286" y="690633"/>
                  </a:lnTo>
                  <a:lnTo>
                    <a:pt x="4128286" y="712212"/>
                  </a:lnTo>
                  <a:close/>
                </a:path>
                <a:path w="5039995" h="1857375">
                  <a:moveTo>
                    <a:pt x="3899012" y="685239"/>
                  </a:moveTo>
                  <a:lnTo>
                    <a:pt x="3893617" y="685239"/>
                  </a:lnTo>
                  <a:lnTo>
                    <a:pt x="3893617" y="663660"/>
                  </a:lnTo>
                  <a:lnTo>
                    <a:pt x="3899012" y="663660"/>
                  </a:lnTo>
                  <a:lnTo>
                    <a:pt x="3899012" y="685239"/>
                  </a:lnTo>
                  <a:close/>
                </a:path>
                <a:path w="5039995" h="1857375">
                  <a:moveTo>
                    <a:pt x="3920591" y="690633"/>
                  </a:moveTo>
                  <a:lnTo>
                    <a:pt x="3872038" y="690633"/>
                  </a:lnTo>
                  <a:lnTo>
                    <a:pt x="3872038" y="685239"/>
                  </a:lnTo>
                  <a:lnTo>
                    <a:pt x="3920591" y="685239"/>
                  </a:lnTo>
                  <a:lnTo>
                    <a:pt x="3920591" y="690633"/>
                  </a:lnTo>
                  <a:close/>
                </a:path>
                <a:path w="5039995" h="1857375">
                  <a:moveTo>
                    <a:pt x="3899012" y="712212"/>
                  </a:moveTo>
                  <a:lnTo>
                    <a:pt x="3893617" y="712212"/>
                  </a:lnTo>
                  <a:lnTo>
                    <a:pt x="3893617" y="690633"/>
                  </a:lnTo>
                  <a:lnTo>
                    <a:pt x="3899012" y="690633"/>
                  </a:lnTo>
                  <a:lnTo>
                    <a:pt x="3899012" y="712212"/>
                  </a:lnTo>
                  <a:close/>
                </a:path>
                <a:path w="5039995" h="1857375">
                  <a:moveTo>
                    <a:pt x="4013649" y="799876"/>
                  </a:moveTo>
                  <a:lnTo>
                    <a:pt x="4008254" y="799876"/>
                  </a:lnTo>
                  <a:lnTo>
                    <a:pt x="4008254" y="778297"/>
                  </a:lnTo>
                  <a:lnTo>
                    <a:pt x="4013649" y="778297"/>
                  </a:lnTo>
                  <a:lnTo>
                    <a:pt x="4013649" y="799876"/>
                  </a:lnTo>
                  <a:close/>
                </a:path>
                <a:path w="5039995" h="1857375">
                  <a:moveTo>
                    <a:pt x="4035228" y="805270"/>
                  </a:moveTo>
                  <a:lnTo>
                    <a:pt x="3986676" y="805270"/>
                  </a:lnTo>
                  <a:lnTo>
                    <a:pt x="3986676" y="799876"/>
                  </a:lnTo>
                  <a:lnTo>
                    <a:pt x="4035228" y="799876"/>
                  </a:lnTo>
                  <a:lnTo>
                    <a:pt x="4035228" y="805270"/>
                  </a:lnTo>
                  <a:close/>
                </a:path>
                <a:path w="5039995" h="1857375">
                  <a:moveTo>
                    <a:pt x="4013649" y="826849"/>
                  </a:moveTo>
                  <a:lnTo>
                    <a:pt x="4008254" y="826849"/>
                  </a:lnTo>
                  <a:lnTo>
                    <a:pt x="4008254" y="805270"/>
                  </a:lnTo>
                  <a:lnTo>
                    <a:pt x="4013649" y="805270"/>
                  </a:lnTo>
                  <a:lnTo>
                    <a:pt x="4013649" y="826849"/>
                  </a:lnTo>
                  <a:close/>
                </a:path>
                <a:path w="5039995" h="1857375">
                  <a:moveTo>
                    <a:pt x="3692665" y="2810"/>
                  </a:moveTo>
                  <a:lnTo>
                    <a:pt x="3644113" y="2810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0"/>
                  </a:lnTo>
                  <a:close/>
                </a:path>
                <a:path w="5039995" h="1857375">
                  <a:moveTo>
                    <a:pt x="3671086" y="24389"/>
                  </a:moveTo>
                  <a:lnTo>
                    <a:pt x="3665692" y="24389"/>
                  </a:lnTo>
                  <a:lnTo>
                    <a:pt x="3665692" y="2810"/>
                  </a:lnTo>
                  <a:lnTo>
                    <a:pt x="3671086" y="2810"/>
                  </a:lnTo>
                  <a:lnTo>
                    <a:pt x="3671086" y="24389"/>
                  </a:lnTo>
                  <a:close/>
                </a:path>
                <a:path w="5039995" h="1857375">
                  <a:moveTo>
                    <a:pt x="3463391" y="2810"/>
                  </a:moveTo>
                  <a:lnTo>
                    <a:pt x="3414839" y="2810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0"/>
                  </a:lnTo>
                  <a:close/>
                </a:path>
                <a:path w="5039995" h="1857375">
                  <a:moveTo>
                    <a:pt x="3441812" y="24389"/>
                  </a:moveTo>
                  <a:lnTo>
                    <a:pt x="3436417" y="24389"/>
                  </a:lnTo>
                  <a:lnTo>
                    <a:pt x="3436417" y="2810"/>
                  </a:lnTo>
                  <a:lnTo>
                    <a:pt x="3441812" y="2810"/>
                  </a:lnTo>
                  <a:lnTo>
                    <a:pt x="3441812" y="24389"/>
                  </a:lnTo>
                  <a:close/>
                </a:path>
                <a:path w="5039995" h="1857375">
                  <a:moveTo>
                    <a:pt x="3234116" y="2810"/>
                  </a:moveTo>
                  <a:lnTo>
                    <a:pt x="3185564" y="2810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0"/>
                  </a:lnTo>
                  <a:close/>
                </a:path>
                <a:path w="5039995" h="1857375">
                  <a:moveTo>
                    <a:pt x="3212538" y="24389"/>
                  </a:moveTo>
                  <a:lnTo>
                    <a:pt x="3207143" y="24389"/>
                  </a:lnTo>
                  <a:lnTo>
                    <a:pt x="3207143" y="2810"/>
                  </a:lnTo>
                  <a:lnTo>
                    <a:pt x="3212538" y="2810"/>
                  </a:lnTo>
                  <a:lnTo>
                    <a:pt x="3212538" y="24389"/>
                  </a:lnTo>
                  <a:close/>
                </a:path>
                <a:path w="5039995" h="1857375">
                  <a:moveTo>
                    <a:pt x="3004842" y="2810"/>
                  </a:moveTo>
                  <a:lnTo>
                    <a:pt x="2956290" y="2810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0"/>
                  </a:lnTo>
                  <a:close/>
                </a:path>
                <a:path w="5039995" h="1857375">
                  <a:moveTo>
                    <a:pt x="2983263" y="24389"/>
                  </a:moveTo>
                  <a:lnTo>
                    <a:pt x="2977869" y="24389"/>
                  </a:lnTo>
                  <a:lnTo>
                    <a:pt x="2977869" y="2810"/>
                  </a:lnTo>
                  <a:lnTo>
                    <a:pt x="2983263" y="2810"/>
                  </a:lnTo>
                  <a:lnTo>
                    <a:pt x="2983263" y="24389"/>
                  </a:lnTo>
                  <a:close/>
                </a:path>
                <a:path w="5039995" h="1857375">
                  <a:moveTo>
                    <a:pt x="3785724" y="112053"/>
                  </a:moveTo>
                  <a:lnTo>
                    <a:pt x="3780329" y="112053"/>
                  </a:lnTo>
                  <a:lnTo>
                    <a:pt x="3780329" y="90474"/>
                  </a:lnTo>
                  <a:lnTo>
                    <a:pt x="3785724" y="90474"/>
                  </a:lnTo>
                  <a:lnTo>
                    <a:pt x="3785724" y="112053"/>
                  </a:lnTo>
                  <a:close/>
                </a:path>
                <a:path w="5039995" h="1857375">
                  <a:moveTo>
                    <a:pt x="3807302" y="117447"/>
                  </a:moveTo>
                  <a:lnTo>
                    <a:pt x="3758750" y="117447"/>
                  </a:lnTo>
                  <a:lnTo>
                    <a:pt x="3758750" y="112053"/>
                  </a:lnTo>
                  <a:lnTo>
                    <a:pt x="3807302" y="112053"/>
                  </a:lnTo>
                  <a:lnTo>
                    <a:pt x="3807302" y="117447"/>
                  </a:lnTo>
                  <a:close/>
                </a:path>
                <a:path w="5039995" h="1857375">
                  <a:moveTo>
                    <a:pt x="3785724" y="139026"/>
                  </a:moveTo>
                  <a:lnTo>
                    <a:pt x="3780329" y="139026"/>
                  </a:lnTo>
                  <a:lnTo>
                    <a:pt x="3780329" y="117447"/>
                  </a:lnTo>
                  <a:lnTo>
                    <a:pt x="3785724" y="117447"/>
                  </a:lnTo>
                  <a:lnTo>
                    <a:pt x="3785724" y="139026"/>
                  </a:lnTo>
                  <a:close/>
                </a:path>
                <a:path w="5039995" h="1857375">
                  <a:moveTo>
                    <a:pt x="3556449" y="112053"/>
                  </a:moveTo>
                  <a:lnTo>
                    <a:pt x="3551054" y="112053"/>
                  </a:lnTo>
                  <a:lnTo>
                    <a:pt x="3551054" y="90474"/>
                  </a:lnTo>
                  <a:lnTo>
                    <a:pt x="3556449" y="90474"/>
                  </a:lnTo>
                  <a:lnTo>
                    <a:pt x="3556449" y="112053"/>
                  </a:lnTo>
                  <a:close/>
                </a:path>
                <a:path w="5039995" h="1857375">
                  <a:moveTo>
                    <a:pt x="3578028" y="117447"/>
                  </a:moveTo>
                  <a:lnTo>
                    <a:pt x="3529476" y="117447"/>
                  </a:lnTo>
                  <a:lnTo>
                    <a:pt x="3529476" y="112053"/>
                  </a:lnTo>
                  <a:lnTo>
                    <a:pt x="3578028" y="112053"/>
                  </a:lnTo>
                  <a:lnTo>
                    <a:pt x="3578028" y="117447"/>
                  </a:lnTo>
                  <a:close/>
                </a:path>
                <a:path w="5039995" h="1857375">
                  <a:moveTo>
                    <a:pt x="3556449" y="139026"/>
                  </a:moveTo>
                  <a:lnTo>
                    <a:pt x="3551054" y="139026"/>
                  </a:lnTo>
                  <a:lnTo>
                    <a:pt x="3551054" y="117447"/>
                  </a:lnTo>
                  <a:lnTo>
                    <a:pt x="3556449" y="117447"/>
                  </a:lnTo>
                  <a:lnTo>
                    <a:pt x="3556449" y="139026"/>
                  </a:lnTo>
                  <a:close/>
                </a:path>
                <a:path w="5039995" h="1857375">
                  <a:moveTo>
                    <a:pt x="3327175" y="112053"/>
                  </a:moveTo>
                  <a:lnTo>
                    <a:pt x="3321780" y="112053"/>
                  </a:lnTo>
                  <a:lnTo>
                    <a:pt x="3321780" y="90474"/>
                  </a:lnTo>
                  <a:lnTo>
                    <a:pt x="3327175" y="90474"/>
                  </a:lnTo>
                  <a:lnTo>
                    <a:pt x="3327175" y="112053"/>
                  </a:lnTo>
                  <a:close/>
                </a:path>
                <a:path w="5039995" h="1857375">
                  <a:moveTo>
                    <a:pt x="3348754" y="117447"/>
                  </a:moveTo>
                  <a:lnTo>
                    <a:pt x="3300201" y="117447"/>
                  </a:lnTo>
                  <a:lnTo>
                    <a:pt x="3300201" y="112053"/>
                  </a:lnTo>
                  <a:lnTo>
                    <a:pt x="3348754" y="112053"/>
                  </a:lnTo>
                  <a:lnTo>
                    <a:pt x="3348754" y="117447"/>
                  </a:lnTo>
                  <a:close/>
                </a:path>
                <a:path w="5039995" h="1857375">
                  <a:moveTo>
                    <a:pt x="3327175" y="139026"/>
                  </a:moveTo>
                  <a:lnTo>
                    <a:pt x="3321780" y="139026"/>
                  </a:lnTo>
                  <a:lnTo>
                    <a:pt x="3321780" y="117447"/>
                  </a:lnTo>
                  <a:lnTo>
                    <a:pt x="3327175" y="117447"/>
                  </a:lnTo>
                  <a:lnTo>
                    <a:pt x="3327175" y="139026"/>
                  </a:lnTo>
                  <a:close/>
                </a:path>
                <a:path w="5039995" h="1857375">
                  <a:moveTo>
                    <a:pt x="3097901" y="112053"/>
                  </a:moveTo>
                  <a:lnTo>
                    <a:pt x="3092506" y="112053"/>
                  </a:lnTo>
                  <a:lnTo>
                    <a:pt x="3092506" y="90474"/>
                  </a:lnTo>
                  <a:lnTo>
                    <a:pt x="3097901" y="90474"/>
                  </a:lnTo>
                  <a:lnTo>
                    <a:pt x="3097901" y="112053"/>
                  </a:lnTo>
                  <a:close/>
                </a:path>
                <a:path w="5039995" h="1857375">
                  <a:moveTo>
                    <a:pt x="3119479" y="117447"/>
                  </a:moveTo>
                  <a:lnTo>
                    <a:pt x="3070927" y="117447"/>
                  </a:lnTo>
                  <a:lnTo>
                    <a:pt x="3070927" y="112053"/>
                  </a:lnTo>
                  <a:lnTo>
                    <a:pt x="3119479" y="112053"/>
                  </a:lnTo>
                  <a:lnTo>
                    <a:pt x="3119479" y="117447"/>
                  </a:lnTo>
                  <a:close/>
                </a:path>
                <a:path w="5039995" h="1857375">
                  <a:moveTo>
                    <a:pt x="3097901" y="139026"/>
                  </a:moveTo>
                  <a:lnTo>
                    <a:pt x="3092506" y="139026"/>
                  </a:lnTo>
                  <a:lnTo>
                    <a:pt x="3092506" y="117447"/>
                  </a:lnTo>
                  <a:lnTo>
                    <a:pt x="3097901" y="117447"/>
                  </a:lnTo>
                  <a:lnTo>
                    <a:pt x="3097901" y="139026"/>
                  </a:lnTo>
                  <a:close/>
                </a:path>
                <a:path w="5039995" h="1857375">
                  <a:moveTo>
                    <a:pt x="3671086" y="226690"/>
                  </a:moveTo>
                  <a:lnTo>
                    <a:pt x="3665692" y="226690"/>
                  </a:lnTo>
                  <a:lnTo>
                    <a:pt x="3665692" y="205111"/>
                  </a:lnTo>
                  <a:lnTo>
                    <a:pt x="3671086" y="205111"/>
                  </a:lnTo>
                  <a:lnTo>
                    <a:pt x="3671086" y="226690"/>
                  </a:lnTo>
                  <a:close/>
                </a:path>
                <a:path w="5039995" h="1857375">
                  <a:moveTo>
                    <a:pt x="3692665" y="232085"/>
                  </a:moveTo>
                  <a:lnTo>
                    <a:pt x="3644113" y="232085"/>
                  </a:lnTo>
                  <a:lnTo>
                    <a:pt x="3644113" y="226690"/>
                  </a:lnTo>
                  <a:lnTo>
                    <a:pt x="3692665" y="226690"/>
                  </a:lnTo>
                  <a:lnTo>
                    <a:pt x="3692665" y="232085"/>
                  </a:lnTo>
                  <a:close/>
                </a:path>
                <a:path w="5039995" h="1857375">
                  <a:moveTo>
                    <a:pt x="3671086" y="253663"/>
                  </a:moveTo>
                  <a:lnTo>
                    <a:pt x="3665692" y="253663"/>
                  </a:lnTo>
                  <a:lnTo>
                    <a:pt x="3665692" y="232085"/>
                  </a:lnTo>
                  <a:lnTo>
                    <a:pt x="3671086" y="232085"/>
                  </a:lnTo>
                  <a:lnTo>
                    <a:pt x="3671086" y="253663"/>
                  </a:lnTo>
                  <a:close/>
                </a:path>
                <a:path w="5039995" h="1857375">
                  <a:moveTo>
                    <a:pt x="3441812" y="226690"/>
                  </a:moveTo>
                  <a:lnTo>
                    <a:pt x="3436417" y="226690"/>
                  </a:lnTo>
                  <a:lnTo>
                    <a:pt x="3436417" y="205111"/>
                  </a:lnTo>
                  <a:lnTo>
                    <a:pt x="3441812" y="205111"/>
                  </a:lnTo>
                  <a:lnTo>
                    <a:pt x="3441812" y="226690"/>
                  </a:lnTo>
                  <a:close/>
                </a:path>
                <a:path w="5039995" h="1857375">
                  <a:moveTo>
                    <a:pt x="3463391" y="232085"/>
                  </a:moveTo>
                  <a:lnTo>
                    <a:pt x="3414839" y="232085"/>
                  </a:lnTo>
                  <a:lnTo>
                    <a:pt x="3414839" y="226690"/>
                  </a:lnTo>
                  <a:lnTo>
                    <a:pt x="3463391" y="226690"/>
                  </a:lnTo>
                  <a:lnTo>
                    <a:pt x="3463391" y="232085"/>
                  </a:lnTo>
                  <a:close/>
                </a:path>
                <a:path w="5039995" h="1857375">
                  <a:moveTo>
                    <a:pt x="3441812" y="253663"/>
                  </a:moveTo>
                  <a:lnTo>
                    <a:pt x="3436417" y="253663"/>
                  </a:lnTo>
                  <a:lnTo>
                    <a:pt x="3436417" y="232085"/>
                  </a:lnTo>
                  <a:lnTo>
                    <a:pt x="3441812" y="232085"/>
                  </a:lnTo>
                  <a:lnTo>
                    <a:pt x="3441812" y="253663"/>
                  </a:lnTo>
                  <a:close/>
                </a:path>
                <a:path w="5039995" h="1857375">
                  <a:moveTo>
                    <a:pt x="3212538" y="226690"/>
                  </a:moveTo>
                  <a:lnTo>
                    <a:pt x="3207143" y="226690"/>
                  </a:lnTo>
                  <a:lnTo>
                    <a:pt x="3207143" y="205111"/>
                  </a:lnTo>
                  <a:lnTo>
                    <a:pt x="3212538" y="205111"/>
                  </a:lnTo>
                  <a:lnTo>
                    <a:pt x="3212538" y="226690"/>
                  </a:lnTo>
                  <a:close/>
                </a:path>
                <a:path w="5039995" h="1857375">
                  <a:moveTo>
                    <a:pt x="3234116" y="232085"/>
                  </a:moveTo>
                  <a:lnTo>
                    <a:pt x="3185564" y="232085"/>
                  </a:lnTo>
                  <a:lnTo>
                    <a:pt x="3185564" y="226690"/>
                  </a:lnTo>
                  <a:lnTo>
                    <a:pt x="3234116" y="226690"/>
                  </a:lnTo>
                  <a:lnTo>
                    <a:pt x="3234116" y="232085"/>
                  </a:lnTo>
                  <a:close/>
                </a:path>
                <a:path w="5039995" h="1857375">
                  <a:moveTo>
                    <a:pt x="3212538" y="253663"/>
                  </a:moveTo>
                  <a:lnTo>
                    <a:pt x="3207143" y="253663"/>
                  </a:lnTo>
                  <a:lnTo>
                    <a:pt x="3207143" y="232085"/>
                  </a:lnTo>
                  <a:lnTo>
                    <a:pt x="3212538" y="232085"/>
                  </a:lnTo>
                  <a:lnTo>
                    <a:pt x="3212538" y="253663"/>
                  </a:lnTo>
                  <a:close/>
                </a:path>
                <a:path w="5039995" h="1857375">
                  <a:moveTo>
                    <a:pt x="2983263" y="226690"/>
                  </a:moveTo>
                  <a:lnTo>
                    <a:pt x="2977869" y="226690"/>
                  </a:lnTo>
                  <a:lnTo>
                    <a:pt x="2977869" y="205111"/>
                  </a:lnTo>
                  <a:lnTo>
                    <a:pt x="2983263" y="205111"/>
                  </a:lnTo>
                  <a:lnTo>
                    <a:pt x="2983263" y="226690"/>
                  </a:lnTo>
                  <a:close/>
                </a:path>
                <a:path w="5039995" h="1857375">
                  <a:moveTo>
                    <a:pt x="3004842" y="232085"/>
                  </a:moveTo>
                  <a:lnTo>
                    <a:pt x="2956290" y="232085"/>
                  </a:lnTo>
                  <a:lnTo>
                    <a:pt x="2956290" y="226690"/>
                  </a:lnTo>
                  <a:lnTo>
                    <a:pt x="3004842" y="226690"/>
                  </a:lnTo>
                  <a:lnTo>
                    <a:pt x="3004842" y="232085"/>
                  </a:lnTo>
                  <a:close/>
                </a:path>
                <a:path w="5039995" h="1857375">
                  <a:moveTo>
                    <a:pt x="2983263" y="253663"/>
                  </a:moveTo>
                  <a:lnTo>
                    <a:pt x="2977869" y="253663"/>
                  </a:lnTo>
                  <a:lnTo>
                    <a:pt x="2977869" y="232085"/>
                  </a:lnTo>
                  <a:lnTo>
                    <a:pt x="2983263" y="232085"/>
                  </a:lnTo>
                  <a:lnTo>
                    <a:pt x="2983263" y="253663"/>
                  </a:lnTo>
                  <a:close/>
                </a:path>
                <a:path w="5039995" h="1857375">
                  <a:moveTo>
                    <a:pt x="3785724" y="341327"/>
                  </a:moveTo>
                  <a:lnTo>
                    <a:pt x="3780329" y="341327"/>
                  </a:lnTo>
                  <a:lnTo>
                    <a:pt x="3780329" y="319748"/>
                  </a:lnTo>
                  <a:lnTo>
                    <a:pt x="3785724" y="319748"/>
                  </a:lnTo>
                  <a:lnTo>
                    <a:pt x="3785724" y="341327"/>
                  </a:lnTo>
                  <a:close/>
                </a:path>
                <a:path w="5039995" h="1857375">
                  <a:moveTo>
                    <a:pt x="3807302" y="346722"/>
                  </a:moveTo>
                  <a:lnTo>
                    <a:pt x="3758750" y="346722"/>
                  </a:lnTo>
                  <a:lnTo>
                    <a:pt x="3758750" y="341327"/>
                  </a:lnTo>
                  <a:lnTo>
                    <a:pt x="3807302" y="341327"/>
                  </a:lnTo>
                  <a:lnTo>
                    <a:pt x="3807302" y="346722"/>
                  </a:lnTo>
                  <a:close/>
                </a:path>
                <a:path w="5039995" h="1857375">
                  <a:moveTo>
                    <a:pt x="3785724" y="368301"/>
                  </a:moveTo>
                  <a:lnTo>
                    <a:pt x="3780329" y="368301"/>
                  </a:lnTo>
                  <a:lnTo>
                    <a:pt x="3780329" y="346722"/>
                  </a:lnTo>
                  <a:lnTo>
                    <a:pt x="3785724" y="346722"/>
                  </a:lnTo>
                  <a:lnTo>
                    <a:pt x="3785724" y="368301"/>
                  </a:lnTo>
                  <a:close/>
                </a:path>
                <a:path w="5039995" h="1857375">
                  <a:moveTo>
                    <a:pt x="3556449" y="341327"/>
                  </a:moveTo>
                  <a:lnTo>
                    <a:pt x="3551054" y="341327"/>
                  </a:lnTo>
                  <a:lnTo>
                    <a:pt x="3551054" y="319748"/>
                  </a:lnTo>
                  <a:lnTo>
                    <a:pt x="3556449" y="319748"/>
                  </a:lnTo>
                  <a:lnTo>
                    <a:pt x="3556449" y="341327"/>
                  </a:lnTo>
                  <a:close/>
                </a:path>
                <a:path w="5039995" h="1857375">
                  <a:moveTo>
                    <a:pt x="3578028" y="346722"/>
                  </a:moveTo>
                  <a:lnTo>
                    <a:pt x="3529476" y="346722"/>
                  </a:lnTo>
                  <a:lnTo>
                    <a:pt x="3529476" y="341327"/>
                  </a:lnTo>
                  <a:lnTo>
                    <a:pt x="3578028" y="341327"/>
                  </a:lnTo>
                  <a:lnTo>
                    <a:pt x="3578028" y="346722"/>
                  </a:lnTo>
                  <a:close/>
                </a:path>
                <a:path w="5039995" h="1857375">
                  <a:moveTo>
                    <a:pt x="3556449" y="368301"/>
                  </a:moveTo>
                  <a:lnTo>
                    <a:pt x="3551054" y="368301"/>
                  </a:lnTo>
                  <a:lnTo>
                    <a:pt x="3551054" y="346722"/>
                  </a:lnTo>
                  <a:lnTo>
                    <a:pt x="3556449" y="346722"/>
                  </a:lnTo>
                  <a:lnTo>
                    <a:pt x="3556449" y="368301"/>
                  </a:lnTo>
                  <a:close/>
                </a:path>
                <a:path w="5039995" h="1857375">
                  <a:moveTo>
                    <a:pt x="3327175" y="341327"/>
                  </a:moveTo>
                  <a:lnTo>
                    <a:pt x="3321780" y="341327"/>
                  </a:lnTo>
                  <a:lnTo>
                    <a:pt x="3321780" y="319748"/>
                  </a:lnTo>
                  <a:lnTo>
                    <a:pt x="3327175" y="319748"/>
                  </a:lnTo>
                  <a:lnTo>
                    <a:pt x="3327175" y="341327"/>
                  </a:lnTo>
                  <a:close/>
                </a:path>
                <a:path w="5039995" h="1857375">
                  <a:moveTo>
                    <a:pt x="3348754" y="346722"/>
                  </a:moveTo>
                  <a:lnTo>
                    <a:pt x="3300201" y="346722"/>
                  </a:lnTo>
                  <a:lnTo>
                    <a:pt x="3300201" y="341327"/>
                  </a:lnTo>
                  <a:lnTo>
                    <a:pt x="3348754" y="341327"/>
                  </a:lnTo>
                  <a:lnTo>
                    <a:pt x="3348754" y="346722"/>
                  </a:lnTo>
                  <a:close/>
                </a:path>
                <a:path w="5039995" h="1857375">
                  <a:moveTo>
                    <a:pt x="3327175" y="368301"/>
                  </a:moveTo>
                  <a:lnTo>
                    <a:pt x="3321780" y="368301"/>
                  </a:lnTo>
                  <a:lnTo>
                    <a:pt x="3321780" y="346722"/>
                  </a:lnTo>
                  <a:lnTo>
                    <a:pt x="3327175" y="346722"/>
                  </a:lnTo>
                  <a:lnTo>
                    <a:pt x="3327175" y="368301"/>
                  </a:lnTo>
                  <a:close/>
                </a:path>
                <a:path w="5039995" h="1857375">
                  <a:moveTo>
                    <a:pt x="3097901" y="341327"/>
                  </a:moveTo>
                  <a:lnTo>
                    <a:pt x="3092506" y="341327"/>
                  </a:lnTo>
                  <a:lnTo>
                    <a:pt x="3092506" y="319748"/>
                  </a:lnTo>
                  <a:lnTo>
                    <a:pt x="3097901" y="319748"/>
                  </a:lnTo>
                  <a:lnTo>
                    <a:pt x="3097901" y="341327"/>
                  </a:lnTo>
                  <a:close/>
                </a:path>
                <a:path w="5039995" h="1857375">
                  <a:moveTo>
                    <a:pt x="3119479" y="346722"/>
                  </a:moveTo>
                  <a:lnTo>
                    <a:pt x="3070927" y="346722"/>
                  </a:lnTo>
                  <a:lnTo>
                    <a:pt x="3070927" y="341327"/>
                  </a:lnTo>
                  <a:lnTo>
                    <a:pt x="3119479" y="341327"/>
                  </a:lnTo>
                  <a:lnTo>
                    <a:pt x="3119479" y="346722"/>
                  </a:lnTo>
                  <a:close/>
                </a:path>
                <a:path w="5039995" h="1857375">
                  <a:moveTo>
                    <a:pt x="3097901" y="368301"/>
                  </a:moveTo>
                  <a:lnTo>
                    <a:pt x="3092506" y="368301"/>
                  </a:lnTo>
                  <a:lnTo>
                    <a:pt x="3092506" y="346722"/>
                  </a:lnTo>
                  <a:lnTo>
                    <a:pt x="3097901" y="346722"/>
                  </a:lnTo>
                  <a:lnTo>
                    <a:pt x="3097901" y="368301"/>
                  </a:lnTo>
                  <a:close/>
                </a:path>
                <a:path w="5039995" h="1857375">
                  <a:moveTo>
                    <a:pt x="3671086" y="455964"/>
                  </a:moveTo>
                  <a:lnTo>
                    <a:pt x="3665692" y="455964"/>
                  </a:lnTo>
                  <a:lnTo>
                    <a:pt x="3665692" y="434385"/>
                  </a:lnTo>
                  <a:lnTo>
                    <a:pt x="3671086" y="434385"/>
                  </a:lnTo>
                  <a:lnTo>
                    <a:pt x="3671086" y="455964"/>
                  </a:lnTo>
                  <a:close/>
                </a:path>
                <a:path w="5039995" h="1857375">
                  <a:moveTo>
                    <a:pt x="3692665" y="461359"/>
                  </a:moveTo>
                  <a:lnTo>
                    <a:pt x="3644113" y="461359"/>
                  </a:lnTo>
                  <a:lnTo>
                    <a:pt x="3644113" y="455964"/>
                  </a:lnTo>
                  <a:lnTo>
                    <a:pt x="3692665" y="455964"/>
                  </a:lnTo>
                  <a:lnTo>
                    <a:pt x="3692665" y="461359"/>
                  </a:lnTo>
                  <a:close/>
                </a:path>
                <a:path w="5039995" h="1857375">
                  <a:moveTo>
                    <a:pt x="3671086" y="482938"/>
                  </a:moveTo>
                  <a:lnTo>
                    <a:pt x="3665692" y="482938"/>
                  </a:lnTo>
                  <a:lnTo>
                    <a:pt x="3665692" y="461359"/>
                  </a:lnTo>
                  <a:lnTo>
                    <a:pt x="3671086" y="461359"/>
                  </a:lnTo>
                  <a:lnTo>
                    <a:pt x="3671086" y="482938"/>
                  </a:lnTo>
                  <a:close/>
                </a:path>
                <a:path w="5039995" h="1857375">
                  <a:moveTo>
                    <a:pt x="3441812" y="455964"/>
                  </a:moveTo>
                  <a:lnTo>
                    <a:pt x="3436417" y="455964"/>
                  </a:lnTo>
                  <a:lnTo>
                    <a:pt x="3436417" y="434385"/>
                  </a:lnTo>
                  <a:lnTo>
                    <a:pt x="3441812" y="434385"/>
                  </a:lnTo>
                  <a:lnTo>
                    <a:pt x="3441812" y="455964"/>
                  </a:lnTo>
                  <a:close/>
                </a:path>
                <a:path w="5039995" h="1857375">
                  <a:moveTo>
                    <a:pt x="3463391" y="461359"/>
                  </a:moveTo>
                  <a:lnTo>
                    <a:pt x="3414839" y="461359"/>
                  </a:lnTo>
                  <a:lnTo>
                    <a:pt x="3414839" y="455964"/>
                  </a:lnTo>
                  <a:lnTo>
                    <a:pt x="3463391" y="455964"/>
                  </a:lnTo>
                  <a:lnTo>
                    <a:pt x="3463391" y="461359"/>
                  </a:lnTo>
                  <a:close/>
                </a:path>
                <a:path w="5039995" h="1857375">
                  <a:moveTo>
                    <a:pt x="3441812" y="482938"/>
                  </a:moveTo>
                  <a:lnTo>
                    <a:pt x="3436417" y="482938"/>
                  </a:lnTo>
                  <a:lnTo>
                    <a:pt x="3436417" y="461359"/>
                  </a:lnTo>
                  <a:lnTo>
                    <a:pt x="3441812" y="461359"/>
                  </a:lnTo>
                  <a:lnTo>
                    <a:pt x="3441812" y="482938"/>
                  </a:lnTo>
                  <a:close/>
                </a:path>
                <a:path w="5039995" h="1857375">
                  <a:moveTo>
                    <a:pt x="3212538" y="455964"/>
                  </a:moveTo>
                  <a:lnTo>
                    <a:pt x="3207143" y="455964"/>
                  </a:lnTo>
                  <a:lnTo>
                    <a:pt x="3207143" y="434385"/>
                  </a:lnTo>
                  <a:lnTo>
                    <a:pt x="3212538" y="434385"/>
                  </a:lnTo>
                  <a:lnTo>
                    <a:pt x="3212538" y="455964"/>
                  </a:lnTo>
                  <a:close/>
                </a:path>
                <a:path w="5039995" h="1857375">
                  <a:moveTo>
                    <a:pt x="3234116" y="461359"/>
                  </a:moveTo>
                  <a:lnTo>
                    <a:pt x="3185564" y="461359"/>
                  </a:lnTo>
                  <a:lnTo>
                    <a:pt x="3185564" y="455964"/>
                  </a:lnTo>
                  <a:lnTo>
                    <a:pt x="3234116" y="455964"/>
                  </a:lnTo>
                  <a:lnTo>
                    <a:pt x="3234116" y="461359"/>
                  </a:lnTo>
                  <a:close/>
                </a:path>
                <a:path w="5039995" h="1857375">
                  <a:moveTo>
                    <a:pt x="3212538" y="482938"/>
                  </a:moveTo>
                  <a:lnTo>
                    <a:pt x="3207143" y="482938"/>
                  </a:lnTo>
                  <a:lnTo>
                    <a:pt x="3207143" y="461359"/>
                  </a:lnTo>
                  <a:lnTo>
                    <a:pt x="3212538" y="461359"/>
                  </a:lnTo>
                  <a:lnTo>
                    <a:pt x="3212538" y="482938"/>
                  </a:lnTo>
                  <a:close/>
                </a:path>
                <a:path w="5039995" h="1857375">
                  <a:moveTo>
                    <a:pt x="2983263" y="455964"/>
                  </a:moveTo>
                  <a:lnTo>
                    <a:pt x="2977869" y="455964"/>
                  </a:lnTo>
                  <a:lnTo>
                    <a:pt x="2977869" y="434385"/>
                  </a:lnTo>
                  <a:lnTo>
                    <a:pt x="2983263" y="434385"/>
                  </a:lnTo>
                  <a:lnTo>
                    <a:pt x="2983263" y="455964"/>
                  </a:lnTo>
                  <a:close/>
                </a:path>
                <a:path w="5039995" h="1857375">
                  <a:moveTo>
                    <a:pt x="3004842" y="461359"/>
                  </a:moveTo>
                  <a:lnTo>
                    <a:pt x="2956290" y="461359"/>
                  </a:lnTo>
                  <a:lnTo>
                    <a:pt x="2956290" y="455964"/>
                  </a:lnTo>
                  <a:lnTo>
                    <a:pt x="3004842" y="455964"/>
                  </a:lnTo>
                  <a:lnTo>
                    <a:pt x="3004842" y="461359"/>
                  </a:lnTo>
                  <a:close/>
                </a:path>
                <a:path w="5039995" h="1857375">
                  <a:moveTo>
                    <a:pt x="2983263" y="482938"/>
                  </a:moveTo>
                  <a:lnTo>
                    <a:pt x="2977869" y="482938"/>
                  </a:lnTo>
                  <a:lnTo>
                    <a:pt x="2977869" y="461359"/>
                  </a:lnTo>
                  <a:lnTo>
                    <a:pt x="2983263" y="461359"/>
                  </a:lnTo>
                  <a:lnTo>
                    <a:pt x="2983263" y="482938"/>
                  </a:lnTo>
                  <a:close/>
                </a:path>
                <a:path w="5039995" h="1857375">
                  <a:moveTo>
                    <a:pt x="3785724" y="570601"/>
                  </a:moveTo>
                  <a:lnTo>
                    <a:pt x="3780329" y="570601"/>
                  </a:lnTo>
                  <a:lnTo>
                    <a:pt x="3780329" y="549023"/>
                  </a:lnTo>
                  <a:lnTo>
                    <a:pt x="3785724" y="549023"/>
                  </a:lnTo>
                  <a:lnTo>
                    <a:pt x="3785724" y="570601"/>
                  </a:lnTo>
                  <a:close/>
                </a:path>
                <a:path w="5039995" h="1857375">
                  <a:moveTo>
                    <a:pt x="3807302" y="575996"/>
                  </a:moveTo>
                  <a:lnTo>
                    <a:pt x="3758750" y="575996"/>
                  </a:lnTo>
                  <a:lnTo>
                    <a:pt x="3758750" y="570601"/>
                  </a:lnTo>
                  <a:lnTo>
                    <a:pt x="3807302" y="570601"/>
                  </a:lnTo>
                  <a:lnTo>
                    <a:pt x="3807302" y="575996"/>
                  </a:lnTo>
                  <a:close/>
                </a:path>
                <a:path w="5039995" h="1857375">
                  <a:moveTo>
                    <a:pt x="3785724" y="597575"/>
                  </a:moveTo>
                  <a:lnTo>
                    <a:pt x="3780329" y="597575"/>
                  </a:lnTo>
                  <a:lnTo>
                    <a:pt x="3780329" y="575996"/>
                  </a:lnTo>
                  <a:lnTo>
                    <a:pt x="3785724" y="575996"/>
                  </a:lnTo>
                  <a:lnTo>
                    <a:pt x="3785724" y="597575"/>
                  </a:lnTo>
                  <a:close/>
                </a:path>
                <a:path w="5039995" h="1857375">
                  <a:moveTo>
                    <a:pt x="3556449" y="570601"/>
                  </a:moveTo>
                  <a:lnTo>
                    <a:pt x="3551054" y="570601"/>
                  </a:lnTo>
                  <a:lnTo>
                    <a:pt x="3551054" y="549023"/>
                  </a:lnTo>
                  <a:lnTo>
                    <a:pt x="3556449" y="549023"/>
                  </a:lnTo>
                  <a:lnTo>
                    <a:pt x="3556449" y="570601"/>
                  </a:lnTo>
                  <a:close/>
                </a:path>
                <a:path w="5039995" h="1857375">
                  <a:moveTo>
                    <a:pt x="3578028" y="575996"/>
                  </a:moveTo>
                  <a:lnTo>
                    <a:pt x="3529476" y="575996"/>
                  </a:lnTo>
                  <a:lnTo>
                    <a:pt x="3529476" y="570601"/>
                  </a:lnTo>
                  <a:lnTo>
                    <a:pt x="3578028" y="570601"/>
                  </a:lnTo>
                  <a:lnTo>
                    <a:pt x="3578028" y="575996"/>
                  </a:lnTo>
                  <a:close/>
                </a:path>
                <a:path w="5039995" h="1857375">
                  <a:moveTo>
                    <a:pt x="3556449" y="597575"/>
                  </a:moveTo>
                  <a:lnTo>
                    <a:pt x="3551054" y="597575"/>
                  </a:lnTo>
                  <a:lnTo>
                    <a:pt x="3551054" y="575996"/>
                  </a:lnTo>
                  <a:lnTo>
                    <a:pt x="3556449" y="575996"/>
                  </a:lnTo>
                  <a:lnTo>
                    <a:pt x="3556449" y="597575"/>
                  </a:lnTo>
                  <a:close/>
                </a:path>
                <a:path w="5039995" h="1857375">
                  <a:moveTo>
                    <a:pt x="3327175" y="570601"/>
                  </a:moveTo>
                  <a:lnTo>
                    <a:pt x="3321780" y="570601"/>
                  </a:lnTo>
                  <a:lnTo>
                    <a:pt x="3321780" y="549023"/>
                  </a:lnTo>
                  <a:lnTo>
                    <a:pt x="3327175" y="549023"/>
                  </a:lnTo>
                  <a:lnTo>
                    <a:pt x="3327175" y="570601"/>
                  </a:lnTo>
                  <a:close/>
                </a:path>
                <a:path w="5039995" h="1857375">
                  <a:moveTo>
                    <a:pt x="3348754" y="575996"/>
                  </a:moveTo>
                  <a:lnTo>
                    <a:pt x="3300201" y="575996"/>
                  </a:lnTo>
                  <a:lnTo>
                    <a:pt x="3300201" y="570601"/>
                  </a:lnTo>
                  <a:lnTo>
                    <a:pt x="3348754" y="570601"/>
                  </a:lnTo>
                  <a:lnTo>
                    <a:pt x="3348754" y="575996"/>
                  </a:lnTo>
                  <a:close/>
                </a:path>
                <a:path w="5039995" h="1857375">
                  <a:moveTo>
                    <a:pt x="3327175" y="597575"/>
                  </a:moveTo>
                  <a:lnTo>
                    <a:pt x="3321780" y="597575"/>
                  </a:lnTo>
                  <a:lnTo>
                    <a:pt x="3321780" y="575996"/>
                  </a:lnTo>
                  <a:lnTo>
                    <a:pt x="3327175" y="575996"/>
                  </a:lnTo>
                  <a:lnTo>
                    <a:pt x="3327175" y="597575"/>
                  </a:lnTo>
                  <a:close/>
                </a:path>
                <a:path w="5039995" h="1857375">
                  <a:moveTo>
                    <a:pt x="3097901" y="570601"/>
                  </a:moveTo>
                  <a:lnTo>
                    <a:pt x="3092506" y="570601"/>
                  </a:lnTo>
                  <a:lnTo>
                    <a:pt x="3092506" y="549023"/>
                  </a:lnTo>
                  <a:lnTo>
                    <a:pt x="3097901" y="549023"/>
                  </a:lnTo>
                  <a:lnTo>
                    <a:pt x="3097901" y="570601"/>
                  </a:lnTo>
                  <a:close/>
                </a:path>
                <a:path w="5039995" h="1857375">
                  <a:moveTo>
                    <a:pt x="3119479" y="575996"/>
                  </a:moveTo>
                  <a:lnTo>
                    <a:pt x="3070927" y="575996"/>
                  </a:lnTo>
                  <a:lnTo>
                    <a:pt x="3070927" y="570601"/>
                  </a:lnTo>
                  <a:lnTo>
                    <a:pt x="3119479" y="570601"/>
                  </a:lnTo>
                  <a:lnTo>
                    <a:pt x="3119479" y="575996"/>
                  </a:lnTo>
                  <a:close/>
                </a:path>
                <a:path w="5039995" h="1857375">
                  <a:moveTo>
                    <a:pt x="3097901" y="597575"/>
                  </a:moveTo>
                  <a:lnTo>
                    <a:pt x="3092506" y="597575"/>
                  </a:lnTo>
                  <a:lnTo>
                    <a:pt x="3092506" y="575996"/>
                  </a:lnTo>
                  <a:lnTo>
                    <a:pt x="3097901" y="575996"/>
                  </a:lnTo>
                  <a:lnTo>
                    <a:pt x="3097901" y="597575"/>
                  </a:lnTo>
                  <a:close/>
                </a:path>
                <a:path w="5039995" h="1857375">
                  <a:moveTo>
                    <a:pt x="3671086" y="685239"/>
                  </a:moveTo>
                  <a:lnTo>
                    <a:pt x="3665692" y="685239"/>
                  </a:lnTo>
                  <a:lnTo>
                    <a:pt x="3665692" y="663660"/>
                  </a:lnTo>
                  <a:lnTo>
                    <a:pt x="3671086" y="663660"/>
                  </a:lnTo>
                  <a:lnTo>
                    <a:pt x="3671086" y="685239"/>
                  </a:lnTo>
                  <a:close/>
                </a:path>
                <a:path w="5039995" h="1857375">
                  <a:moveTo>
                    <a:pt x="3692665" y="690633"/>
                  </a:moveTo>
                  <a:lnTo>
                    <a:pt x="3644113" y="690633"/>
                  </a:lnTo>
                  <a:lnTo>
                    <a:pt x="3644113" y="685239"/>
                  </a:lnTo>
                  <a:lnTo>
                    <a:pt x="3692665" y="685239"/>
                  </a:lnTo>
                  <a:lnTo>
                    <a:pt x="3692665" y="690633"/>
                  </a:lnTo>
                  <a:close/>
                </a:path>
                <a:path w="5039995" h="1857375">
                  <a:moveTo>
                    <a:pt x="3671086" y="712212"/>
                  </a:moveTo>
                  <a:lnTo>
                    <a:pt x="3665692" y="712212"/>
                  </a:lnTo>
                  <a:lnTo>
                    <a:pt x="3665692" y="690633"/>
                  </a:lnTo>
                  <a:lnTo>
                    <a:pt x="3671086" y="690633"/>
                  </a:lnTo>
                  <a:lnTo>
                    <a:pt x="3671086" y="712212"/>
                  </a:lnTo>
                  <a:close/>
                </a:path>
                <a:path w="5039995" h="1857375">
                  <a:moveTo>
                    <a:pt x="3441812" y="685239"/>
                  </a:moveTo>
                  <a:lnTo>
                    <a:pt x="3436417" y="685239"/>
                  </a:lnTo>
                  <a:lnTo>
                    <a:pt x="3436417" y="663660"/>
                  </a:lnTo>
                  <a:lnTo>
                    <a:pt x="3441812" y="663660"/>
                  </a:lnTo>
                  <a:lnTo>
                    <a:pt x="3441812" y="685239"/>
                  </a:lnTo>
                  <a:close/>
                </a:path>
                <a:path w="5039995" h="1857375">
                  <a:moveTo>
                    <a:pt x="3463391" y="690633"/>
                  </a:moveTo>
                  <a:lnTo>
                    <a:pt x="3414839" y="690633"/>
                  </a:lnTo>
                  <a:lnTo>
                    <a:pt x="3414839" y="685239"/>
                  </a:lnTo>
                  <a:lnTo>
                    <a:pt x="3463391" y="685239"/>
                  </a:lnTo>
                  <a:lnTo>
                    <a:pt x="3463391" y="690633"/>
                  </a:lnTo>
                  <a:close/>
                </a:path>
                <a:path w="5039995" h="1857375">
                  <a:moveTo>
                    <a:pt x="3441812" y="712212"/>
                  </a:moveTo>
                  <a:lnTo>
                    <a:pt x="3436417" y="712212"/>
                  </a:lnTo>
                  <a:lnTo>
                    <a:pt x="3436417" y="690633"/>
                  </a:lnTo>
                  <a:lnTo>
                    <a:pt x="3441812" y="690633"/>
                  </a:lnTo>
                  <a:lnTo>
                    <a:pt x="3441812" y="712212"/>
                  </a:lnTo>
                  <a:close/>
                </a:path>
                <a:path w="5039995" h="1857375">
                  <a:moveTo>
                    <a:pt x="3212538" y="685239"/>
                  </a:moveTo>
                  <a:lnTo>
                    <a:pt x="3207143" y="685239"/>
                  </a:lnTo>
                  <a:lnTo>
                    <a:pt x="3207143" y="663660"/>
                  </a:lnTo>
                  <a:lnTo>
                    <a:pt x="3212538" y="663660"/>
                  </a:lnTo>
                  <a:lnTo>
                    <a:pt x="3212538" y="685239"/>
                  </a:lnTo>
                  <a:close/>
                </a:path>
                <a:path w="5039995" h="1857375">
                  <a:moveTo>
                    <a:pt x="3234116" y="690633"/>
                  </a:moveTo>
                  <a:lnTo>
                    <a:pt x="3185564" y="690633"/>
                  </a:lnTo>
                  <a:lnTo>
                    <a:pt x="3185564" y="685239"/>
                  </a:lnTo>
                  <a:lnTo>
                    <a:pt x="3234116" y="685239"/>
                  </a:lnTo>
                  <a:lnTo>
                    <a:pt x="3234116" y="690633"/>
                  </a:lnTo>
                  <a:close/>
                </a:path>
                <a:path w="5039995" h="1857375">
                  <a:moveTo>
                    <a:pt x="3212538" y="712212"/>
                  </a:moveTo>
                  <a:lnTo>
                    <a:pt x="3207143" y="712212"/>
                  </a:lnTo>
                  <a:lnTo>
                    <a:pt x="3207143" y="690633"/>
                  </a:lnTo>
                  <a:lnTo>
                    <a:pt x="3212538" y="690633"/>
                  </a:lnTo>
                  <a:lnTo>
                    <a:pt x="3212538" y="712212"/>
                  </a:lnTo>
                  <a:close/>
                </a:path>
                <a:path w="5039995" h="1857375">
                  <a:moveTo>
                    <a:pt x="2983263" y="685239"/>
                  </a:moveTo>
                  <a:lnTo>
                    <a:pt x="2977869" y="685239"/>
                  </a:lnTo>
                  <a:lnTo>
                    <a:pt x="2977869" y="663660"/>
                  </a:lnTo>
                  <a:lnTo>
                    <a:pt x="2983263" y="663660"/>
                  </a:lnTo>
                  <a:lnTo>
                    <a:pt x="2983263" y="685239"/>
                  </a:lnTo>
                  <a:close/>
                </a:path>
                <a:path w="5039995" h="1857375">
                  <a:moveTo>
                    <a:pt x="3004842" y="690633"/>
                  </a:moveTo>
                  <a:lnTo>
                    <a:pt x="2956290" y="690633"/>
                  </a:lnTo>
                  <a:lnTo>
                    <a:pt x="2956290" y="685239"/>
                  </a:lnTo>
                  <a:lnTo>
                    <a:pt x="3004842" y="685239"/>
                  </a:lnTo>
                  <a:lnTo>
                    <a:pt x="3004842" y="690633"/>
                  </a:lnTo>
                  <a:close/>
                </a:path>
                <a:path w="5039995" h="1857375">
                  <a:moveTo>
                    <a:pt x="2983263" y="712212"/>
                  </a:moveTo>
                  <a:lnTo>
                    <a:pt x="2977869" y="712212"/>
                  </a:lnTo>
                  <a:lnTo>
                    <a:pt x="2977869" y="690633"/>
                  </a:lnTo>
                  <a:lnTo>
                    <a:pt x="2983263" y="690633"/>
                  </a:lnTo>
                  <a:lnTo>
                    <a:pt x="2983263" y="712212"/>
                  </a:lnTo>
                  <a:close/>
                </a:path>
                <a:path w="5039995" h="1857375">
                  <a:moveTo>
                    <a:pt x="3671086" y="913164"/>
                  </a:moveTo>
                  <a:lnTo>
                    <a:pt x="3665692" y="913164"/>
                  </a:lnTo>
                  <a:lnTo>
                    <a:pt x="3665692" y="891585"/>
                  </a:lnTo>
                  <a:lnTo>
                    <a:pt x="3671086" y="891585"/>
                  </a:lnTo>
                  <a:lnTo>
                    <a:pt x="3671086" y="913164"/>
                  </a:lnTo>
                  <a:close/>
                </a:path>
                <a:path w="5039995" h="1857375">
                  <a:moveTo>
                    <a:pt x="3692665" y="918559"/>
                  </a:moveTo>
                  <a:lnTo>
                    <a:pt x="3644113" y="918559"/>
                  </a:lnTo>
                  <a:lnTo>
                    <a:pt x="3644113" y="913164"/>
                  </a:lnTo>
                  <a:lnTo>
                    <a:pt x="3692665" y="913164"/>
                  </a:lnTo>
                  <a:lnTo>
                    <a:pt x="3692665" y="918559"/>
                  </a:lnTo>
                  <a:close/>
                </a:path>
                <a:path w="5039995" h="1857375">
                  <a:moveTo>
                    <a:pt x="3785724" y="799876"/>
                  </a:moveTo>
                  <a:lnTo>
                    <a:pt x="3780329" y="799876"/>
                  </a:lnTo>
                  <a:lnTo>
                    <a:pt x="3780329" y="778297"/>
                  </a:lnTo>
                  <a:lnTo>
                    <a:pt x="3785724" y="778297"/>
                  </a:lnTo>
                  <a:lnTo>
                    <a:pt x="3785724" y="799876"/>
                  </a:lnTo>
                  <a:close/>
                </a:path>
                <a:path w="5039995" h="1857375">
                  <a:moveTo>
                    <a:pt x="3807302" y="805270"/>
                  </a:moveTo>
                  <a:lnTo>
                    <a:pt x="3758750" y="805270"/>
                  </a:lnTo>
                  <a:lnTo>
                    <a:pt x="3758750" y="799876"/>
                  </a:lnTo>
                  <a:lnTo>
                    <a:pt x="3807302" y="799876"/>
                  </a:lnTo>
                  <a:lnTo>
                    <a:pt x="3807302" y="805270"/>
                  </a:lnTo>
                  <a:close/>
                </a:path>
                <a:path w="5039995" h="1857375">
                  <a:moveTo>
                    <a:pt x="3785724" y="826849"/>
                  </a:moveTo>
                  <a:lnTo>
                    <a:pt x="3780329" y="826849"/>
                  </a:lnTo>
                  <a:lnTo>
                    <a:pt x="3780329" y="805270"/>
                  </a:lnTo>
                  <a:lnTo>
                    <a:pt x="3785724" y="805270"/>
                  </a:lnTo>
                  <a:lnTo>
                    <a:pt x="3785724" y="826849"/>
                  </a:lnTo>
                  <a:close/>
                </a:path>
                <a:path w="5039995" h="1857375">
                  <a:moveTo>
                    <a:pt x="3556449" y="799876"/>
                  </a:moveTo>
                  <a:lnTo>
                    <a:pt x="3551054" y="799876"/>
                  </a:lnTo>
                  <a:lnTo>
                    <a:pt x="3551054" y="778297"/>
                  </a:lnTo>
                  <a:lnTo>
                    <a:pt x="3556449" y="778297"/>
                  </a:lnTo>
                  <a:lnTo>
                    <a:pt x="3556449" y="799876"/>
                  </a:lnTo>
                  <a:close/>
                </a:path>
                <a:path w="5039995" h="1857375">
                  <a:moveTo>
                    <a:pt x="3578028" y="805270"/>
                  </a:moveTo>
                  <a:lnTo>
                    <a:pt x="3529476" y="805270"/>
                  </a:lnTo>
                  <a:lnTo>
                    <a:pt x="3529476" y="799876"/>
                  </a:lnTo>
                  <a:lnTo>
                    <a:pt x="3578028" y="799876"/>
                  </a:lnTo>
                  <a:lnTo>
                    <a:pt x="3578028" y="805270"/>
                  </a:lnTo>
                  <a:close/>
                </a:path>
                <a:path w="5039995" h="1857375">
                  <a:moveTo>
                    <a:pt x="3556449" y="826849"/>
                  </a:moveTo>
                  <a:lnTo>
                    <a:pt x="3551054" y="826849"/>
                  </a:lnTo>
                  <a:lnTo>
                    <a:pt x="3551054" y="805270"/>
                  </a:lnTo>
                  <a:lnTo>
                    <a:pt x="3556449" y="805270"/>
                  </a:lnTo>
                  <a:lnTo>
                    <a:pt x="3556449" y="826849"/>
                  </a:lnTo>
                  <a:close/>
                </a:path>
                <a:path w="5039995" h="1857375">
                  <a:moveTo>
                    <a:pt x="3327175" y="799876"/>
                  </a:moveTo>
                  <a:lnTo>
                    <a:pt x="3321780" y="799876"/>
                  </a:lnTo>
                  <a:lnTo>
                    <a:pt x="3321780" y="778297"/>
                  </a:lnTo>
                  <a:lnTo>
                    <a:pt x="3327175" y="778297"/>
                  </a:lnTo>
                  <a:lnTo>
                    <a:pt x="3327175" y="799876"/>
                  </a:lnTo>
                  <a:close/>
                </a:path>
                <a:path w="5039995" h="1857375">
                  <a:moveTo>
                    <a:pt x="3348754" y="805270"/>
                  </a:moveTo>
                  <a:lnTo>
                    <a:pt x="3300201" y="805270"/>
                  </a:lnTo>
                  <a:lnTo>
                    <a:pt x="3300201" y="799876"/>
                  </a:lnTo>
                  <a:lnTo>
                    <a:pt x="3348754" y="799876"/>
                  </a:lnTo>
                  <a:lnTo>
                    <a:pt x="3348754" y="805270"/>
                  </a:lnTo>
                  <a:close/>
                </a:path>
                <a:path w="5039995" h="1857375">
                  <a:moveTo>
                    <a:pt x="3327175" y="826849"/>
                  </a:moveTo>
                  <a:lnTo>
                    <a:pt x="3321780" y="826849"/>
                  </a:lnTo>
                  <a:lnTo>
                    <a:pt x="3321780" y="805270"/>
                  </a:lnTo>
                  <a:lnTo>
                    <a:pt x="3327175" y="805270"/>
                  </a:lnTo>
                  <a:lnTo>
                    <a:pt x="3327175" y="826849"/>
                  </a:lnTo>
                  <a:close/>
                </a:path>
                <a:path w="5039995" h="1857375">
                  <a:moveTo>
                    <a:pt x="3097901" y="799876"/>
                  </a:moveTo>
                  <a:lnTo>
                    <a:pt x="3092506" y="799876"/>
                  </a:lnTo>
                  <a:lnTo>
                    <a:pt x="3092506" y="778297"/>
                  </a:lnTo>
                  <a:lnTo>
                    <a:pt x="3097901" y="778297"/>
                  </a:lnTo>
                  <a:lnTo>
                    <a:pt x="3097901" y="799876"/>
                  </a:lnTo>
                  <a:close/>
                </a:path>
                <a:path w="5039995" h="1857375">
                  <a:moveTo>
                    <a:pt x="3119479" y="805270"/>
                  </a:moveTo>
                  <a:lnTo>
                    <a:pt x="3070927" y="805270"/>
                  </a:lnTo>
                  <a:lnTo>
                    <a:pt x="3070927" y="799876"/>
                  </a:lnTo>
                  <a:lnTo>
                    <a:pt x="3119479" y="799876"/>
                  </a:lnTo>
                  <a:lnTo>
                    <a:pt x="3119479" y="805270"/>
                  </a:lnTo>
                  <a:close/>
                </a:path>
                <a:path w="5039995" h="1857375">
                  <a:moveTo>
                    <a:pt x="3097901" y="826849"/>
                  </a:moveTo>
                  <a:lnTo>
                    <a:pt x="3092506" y="826849"/>
                  </a:lnTo>
                  <a:lnTo>
                    <a:pt x="3092506" y="805270"/>
                  </a:lnTo>
                  <a:lnTo>
                    <a:pt x="3097901" y="805270"/>
                  </a:lnTo>
                  <a:lnTo>
                    <a:pt x="3097901" y="826849"/>
                  </a:lnTo>
                  <a:close/>
                </a:path>
                <a:path w="5039995" h="1857375">
                  <a:moveTo>
                    <a:pt x="3441812" y="914513"/>
                  </a:moveTo>
                  <a:lnTo>
                    <a:pt x="3436417" y="914513"/>
                  </a:lnTo>
                  <a:lnTo>
                    <a:pt x="3436417" y="892934"/>
                  </a:lnTo>
                  <a:lnTo>
                    <a:pt x="3441812" y="892934"/>
                  </a:lnTo>
                  <a:lnTo>
                    <a:pt x="3441812" y="914513"/>
                  </a:lnTo>
                  <a:close/>
                </a:path>
                <a:path w="5039995" h="1857375">
                  <a:moveTo>
                    <a:pt x="3463391" y="919908"/>
                  </a:moveTo>
                  <a:lnTo>
                    <a:pt x="3414839" y="919908"/>
                  </a:lnTo>
                  <a:lnTo>
                    <a:pt x="3414839" y="914513"/>
                  </a:lnTo>
                  <a:lnTo>
                    <a:pt x="3463391" y="914513"/>
                  </a:lnTo>
                  <a:lnTo>
                    <a:pt x="3463391" y="919908"/>
                  </a:lnTo>
                  <a:close/>
                </a:path>
                <a:path w="5039995" h="1857375">
                  <a:moveTo>
                    <a:pt x="3441812" y="941486"/>
                  </a:moveTo>
                  <a:lnTo>
                    <a:pt x="3436417" y="941486"/>
                  </a:lnTo>
                  <a:lnTo>
                    <a:pt x="3436417" y="919908"/>
                  </a:lnTo>
                  <a:lnTo>
                    <a:pt x="3441812" y="919908"/>
                  </a:lnTo>
                  <a:lnTo>
                    <a:pt x="3441812" y="941486"/>
                  </a:lnTo>
                  <a:close/>
                </a:path>
                <a:path w="5039995" h="1857375">
                  <a:moveTo>
                    <a:pt x="3212538" y="914513"/>
                  </a:moveTo>
                  <a:lnTo>
                    <a:pt x="3207143" y="914513"/>
                  </a:lnTo>
                  <a:lnTo>
                    <a:pt x="3207143" y="892934"/>
                  </a:lnTo>
                  <a:lnTo>
                    <a:pt x="3212538" y="892934"/>
                  </a:lnTo>
                  <a:lnTo>
                    <a:pt x="3212538" y="914513"/>
                  </a:lnTo>
                  <a:close/>
                </a:path>
                <a:path w="5039995" h="1857375">
                  <a:moveTo>
                    <a:pt x="3234116" y="919908"/>
                  </a:moveTo>
                  <a:lnTo>
                    <a:pt x="3185564" y="919908"/>
                  </a:lnTo>
                  <a:lnTo>
                    <a:pt x="3185564" y="914513"/>
                  </a:lnTo>
                  <a:lnTo>
                    <a:pt x="3234116" y="914513"/>
                  </a:lnTo>
                  <a:lnTo>
                    <a:pt x="3234116" y="919908"/>
                  </a:lnTo>
                  <a:close/>
                </a:path>
                <a:path w="5039995" h="1857375">
                  <a:moveTo>
                    <a:pt x="3212538" y="941486"/>
                  </a:moveTo>
                  <a:lnTo>
                    <a:pt x="3207143" y="941486"/>
                  </a:lnTo>
                  <a:lnTo>
                    <a:pt x="3207143" y="919908"/>
                  </a:lnTo>
                  <a:lnTo>
                    <a:pt x="3212538" y="919908"/>
                  </a:lnTo>
                  <a:lnTo>
                    <a:pt x="3212538" y="941486"/>
                  </a:lnTo>
                  <a:close/>
                </a:path>
                <a:path w="5039995" h="1857375">
                  <a:moveTo>
                    <a:pt x="2983263" y="914513"/>
                  </a:moveTo>
                  <a:lnTo>
                    <a:pt x="2977869" y="914513"/>
                  </a:lnTo>
                  <a:lnTo>
                    <a:pt x="2977869" y="892934"/>
                  </a:lnTo>
                  <a:lnTo>
                    <a:pt x="2983263" y="892934"/>
                  </a:lnTo>
                  <a:lnTo>
                    <a:pt x="2983263" y="914513"/>
                  </a:lnTo>
                  <a:close/>
                </a:path>
                <a:path w="5039995" h="1857375">
                  <a:moveTo>
                    <a:pt x="3004842" y="919908"/>
                  </a:moveTo>
                  <a:lnTo>
                    <a:pt x="2956290" y="919908"/>
                  </a:lnTo>
                  <a:lnTo>
                    <a:pt x="2956290" y="914513"/>
                  </a:lnTo>
                  <a:lnTo>
                    <a:pt x="3004842" y="914513"/>
                  </a:lnTo>
                  <a:lnTo>
                    <a:pt x="3004842" y="919908"/>
                  </a:lnTo>
                  <a:close/>
                </a:path>
                <a:path w="5039995" h="1857375">
                  <a:moveTo>
                    <a:pt x="2983263" y="941486"/>
                  </a:moveTo>
                  <a:lnTo>
                    <a:pt x="2977869" y="941486"/>
                  </a:lnTo>
                  <a:lnTo>
                    <a:pt x="2977869" y="919908"/>
                  </a:lnTo>
                  <a:lnTo>
                    <a:pt x="2983263" y="919908"/>
                  </a:lnTo>
                  <a:lnTo>
                    <a:pt x="2983263" y="941486"/>
                  </a:lnTo>
                  <a:close/>
                </a:path>
                <a:path w="5039995" h="1857375">
                  <a:moveTo>
                    <a:pt x="3097901" y="1034545"/>
                  </a:moveTo>
                  <a:lnTo>
                    <a:pt x="3070927" y="1034545"/>
                  </a:lnTo>
                  <a:lnTo>
                    <a:pt x="3070927" y="1029150"/>
                  </a:lnTo>
                  <a:lnTo>
                    <a:pt x="3092506" y="1029150"/>
                  </a:lnTo>
                  <a:lnTo>
                    <a:pt x="3092506" y="1007571"/>
                  </a:lnTo>
                  <a:lnTo>
                    <a:pt x="3097901" y="1007571"/>
                  </a:lnTo>
                  <a:lnTo>
                    <a:pt x="3097901" y="1034545"/>
                  </a:lnTo>
                  <a:close/>
                </a:path>
                <a:path w="5039995" h="1857375">
                  <a:moveTo>
                    <a:pt x="2775568" y="2810"/>
                  </a:moveTo>
                  <a:lnTo>
                    <a:pt x="2727016" y="2810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0"/>
                  </a:lnTo>
                  <a:close/>
                </a:path>
                <a:path w="5039995" h="1857375">
                  <a:moveTo>
                    <a:pt x="2753989" y="24389"/>
                  </a:moveTo>
                  <a:lnTo>
                    <a:pt x="2748594" y="24389"/>
                  </a:lnTo>
                  <a:lnTo>
                    <a:pt x="2748594" y="2810"/>
                  </a:lnTo>
                  <a:lnTo>
                    <a:pt x="2753989" y="2810"/>
                  </a:lnTo>
                  <a:lnTo>
                    <a:pt x="2753989" y="24389"/>
                  </a:lnTo>
                  <a:close/>
                </a:path>
                <a:path w="5039995" h="1857375">
                  <a:moveTo>
                    <a:pt x="2546293" y="2810"/>
                  </a:moveTo>
                  <a:lnTo>
                    <a:pt x="2497741" y="2810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0"/>
                  </a:lnTo>
                  <a:close/>
                </a:path>
                <a:path w="5039995" h="1857375">
                  <a:moveTo>
                    <a:pt x="2524715" y="24389"/>
                  </a:moveTo>
                  <a:lnTo>
                    <a:pt x="2519320" y="24389"/>
                  </a:lnTo>
                  <a:lnTo>
                    <a:pt x="2519320" y="2810"/>
                  </a:lnTo>
                  <a:lnTo>
                    <a:pt x="2524715" y="2810"/>
                  </a:lnTo>
                  <a:lnTo>
                    <a:pt x="2524715" y="24389"/>
                  </a:lnTo>
                  <a:close/>
                </a:path>
                <a:path w="5039995" h="1857375">
                  <a:moveTo>
                    <a:pt x="2317019" y="2810"/>
                  </a:moveTo>
                  <a:lnTo>
                    <a:pt x="2268467" y="2810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0"/>
                  </a:lnTo>
                  <a:close/>
                </a:path>
                <a:path w="5039995" h="1857375">
                  <a:moveTo>
                    <a:pt x="2295440" y="24389"/>
                  </a:moveTo>
                  <a:lnTo>
                    <a:pt x="2290046" y="24389"/>
                  </a:lnTo>
                  <a:lnTo>
                    <a:pt x="2290046" y="2810"/>
                  </a:lnTo>
                  <a:lnTo>
                    <a:pt x="2295440" y="2810"/>
                  </a:lnTo>
                  <a:lnTo>
                    <a:pt x="2295440" y="24389"/>
                  </a:lnTo>
                  <a:close/>
                </a:path>
                <a:path w="5039995" h="1857375">
                  <a:moveTo>
                    <a:pt x="2087745" y="2810"/>
                  </a:moveTo>
                  <a:lnTo>
                    <a:pt x="2039193" y="2810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0"/>
                  </a:lnTo>
                  <a:close/>
                </a:path>
                <a:path w="5039995" h="1857375">
                  <a:moveTo>
                    <a:pt x="2066166" y="24389"/>
                  </a:moveTo>
                  <a:lnTo>
                    <a:pt x="2060771" y="24389"/>
                  </a:lnTo>
                  <a:lnTo>
                    <a:pt x="2060771" y="2810"/>
                  </a:lnTo>
                  <a:lnTo>
                    <a:pt x="2066166" y="2810"/>
                  </a:lnTo>
                  <a:lnTo>
                    <a:pt x="2066166" y="24389"/>
                  </a:lnTo>
                  <a:close/>
                </a:path>
                <a:path w="5039995" h="1857375">
                  <a:moveTo>
                    <a:pt x="2868626" y="112053"/>
                  </a:moveTo>
                  <a:lnTo>
                    <a:pt x="2863231" y="112053"/>
                  </a:lnTo>
                  <a:lnTo>
                    <a:pt x="2863231" y="90474"/>
                  </a:lnTo>
                  <a:lnTo>
                    <a:pt x="2868626" y="90474"/>
                  </a:lnTo>
                  <a:lnTo>
                    <a:pt x="2868626" y="112053"/>
                  </a:lnTo>
                  <a:close/>
                </a:path>
                <a:path w="5039995" h="1857375">
                  <a:moveTo>
                    <a:pt x="2890205" y="117447"/>
                  </a:moveTo>
                  <a:lnTo>
                    <a:pt x="2841653" y="117447"/>
                  </a:lnTo>
                  <a:lnTo>
                    <a:pt x="2841653" y="112053"/>
                  </a:lnTo>
                  <a:lnTo>
                    <a:pt x="2890205" y="112053"/>
                  </a:lnTo>
                  <a:lnTo>
                    <a:pt x="2890205" y="117447"/>
                  </a:lnTo>
                  <a:close/>
                </a:path>
                <a:path w="5039995" h="1857375">
                  <a:moveTo>
                    <a:pt x="2868626" y="139026"/>
                  </a:moveTo>
                  <a:lnTo>
                    <a:pt x="2863231" y="139026"/>
                  </a:lnTo>
                  <a:lnTo>
                    <a:pt x="2863231" y="117447"/>
                  </a:lnTo>
                  <a:lnTo>
                    <a:pt x="2868626" y="117447"/>
                  </a:lnTo>
                  <a:lnTo>
                    <a:pt x="2868626" y="139026"/>
                  </a:lnTo>
                  <a:close/>
                </a:path>
                <a:path w="5039995" h="1857375">
                  <a:moveTo>
                    <a:pt x="2639352" y="112053"/>
                  </a:moveTo>
                  <a:lnTo>
                    <a:pt x="2633957" y="112053"/>
                  </a:lnTo>
                  <a:lnTo>
                    <a:pt x="2633957" y="90474"/>
                  </a:lnTo>
                  <a:lnTo>
                    <a:pt x="2639352" y="90474"/>
                  </a:lnTo>
                  <a:lnTo>
                    <a:pt x="2639352" y="112053"/>
                  </a:lnTo>
                  <a:close/>
                </a:path>
                <a:path w="5039995" h="1857375">
                  <a:moveTo>
                    <a:pt x="2660931" y="117447"/>
                  </a:moveTo>
                  <a:lnTo>
                    <a:pt x="2612378" y="117447"/>
                  </a:lnTo>
                  <a:lnTo>
                    <a:pt x="2612378" y="112053"/>
                  </a:lnTo>
                  <a:lnTo>
                    <a:pt x="2660931" y="112053"/>
                  </a:lnTo>
                  <a:lnTo>
                    <a:pt x="2660931" y="117447"/>
                  </a:lnTo>
                  <a:close/>
                </a:path>
                <a:path w="5039995" h="1857375">
                  <a:moveTo>
                    <a:pt x="2639352" y="139026"/>
                  </a:moveTo>
                  <a:lnTo>
                    <a:pt x="2633957" y="139026"/>
                  </a:lnTo>
                  <a:lnTo>
                    <a:pt x="2633957" y="117447"/>
                  </a:lnTo>
                  <a:lnTo>
                    <a:pt x="2639352" y="117447"/>
                  </a:lnTo>
                  <a:lnTo>
                    <a:pt x="2639352" y="139026"/>
                  </a:lnTo>
                  <a:close/>
                </a:path>
                <a:path w="5039995" h="1857375">
                  <a:moveTo>
                    <a:pt x="2410078" y="112053"/>
                  </a:moveTo>
                  <a:lnTo>
                    <a:pt x="2404683" y="112053"/>
                  </a:lnTo>
                  <a:lnTo>
                    <a:pt x="2404683" y="90474"/>
                  </a:lnTo>
                  <a:lnTo>
                    <a:pt x="2410078" y="90474"/>
                  </a:lnTo>
                  <a:lnTo>
                    <a:pt x="2410078" y="112053"/>
                  </a:lnTo>
                  <a:close/>
                </a:path>
                <a:path w="5039995" h="1857375">
                  <a:moveTo>
                    <a:pt x="2431656" y="117447"/>
                  </a:moveTo>
                  <a:lnTo>
                    <a:pt x="2383104" y="117447"/>
                  </a:lnTo>
                  <a:lnTo>
                    <a:pt x="2383104" y="112053"/>
                  </a:lnTo>
                  <a:lnTo>
                    <a:pt x="2431656" y="112053"/>
                  </a:lnTo>
                  <a:lnTo>
                    <a:pt x="2431656" y="117447"/>
                  </a:lnTo>
                  <a:close/>
                </a:path>
                <a:path w="5039995" h="1857375">
                  <a:moveTo>
                    <a:pt x="2410078" y="139026"/>
                  </a:moveTo>
                  <a:lnTo>
                    <a:pt x="2404683" y="139026"/>
                  </a:lnTo>
                  <a:lnTo>
                    <a:pt x="2404683" y="117447"/>
                  </a:lnTo>
                  <a:lnTo>
                    <a:pt x="2410078" y="117447"/>
                  </a:lnTo>
                  <a:lnTo>
                    <a:pt x="2410078" y="139026"/>
                  </a:lnTo>
                  <a:close/>
                </a:path>
                <a:path w="5039995" h="1857375">
                  <a:moveTo>
                    <a:pt x="2180803" y="112053"/>
                  </a:moveTo>
                  <a:lnTo>
                    <a:pt x="2175408" y="112053"/>
                  </a:lnTo>
                  <a:lnTo>
                    <a:pt x="2175408" y="90474"/>
                  </a:lnTo>
                  <a:lnTo>
                    <a:pt x="2180803" y="90474"/>
                  </a:lnTo>
                  <a:lnTo>
                    <a:pt x="2180803" y="112053"/>
                  </a:lnTo>
                  <a:close/>
                </a:path>
                <a:path w="5039995" h="1857375">
                  <a:moveTo>
                    <a:pt x="2202382" y="117447"/>
                  </a:moveTo>
                  <a:lnTo>
                    <a:pt x="2153830" y="117447"/>
                  </a:lnTo>
                  <a:lnTo>
                    <a:pt x="2153830" y="112053"/>
                  </a:lnTo>
                  <a:lnTo>
                    <a:pt x="2202382" y="112053"/>
                  </a:lnTo>
                  <a:lnTo>
                    <a:pt x="2202382" y="117447"/>
                  </a:lnTo>
                  <a:close/>
                </a:path>
                <a:path w="5039995" h="1857375">
                  <a:moveTo>
                    <a:pt x="2180803" y="139026"/>
                  </a:moveTo>
                  <a:lnTo>
                    <a:pt x="2175408" y="139026"/>
                  </a:lnTo>
                  <a:lnTo>
                    <a:pt x="2175408" y="117447"/>
                  </a:lnTo>
                  <a:lnTo>
                    <a:pt x="2180803" y="117447"/>
                  </a:lnTo>
                  <a:lnTo>
                    <a:pt x="2180803" y="139026"/>
                  </a:lnTo>
                  <a:close/>
                </a:path>
                <a:path w="5039995" h="1857375">
                  <a:moveTo>
                    <a:pt x="2753989" y="226690"/>
                  </a:moveTo>
                  <a:lnTo>
                    <a:pt x="2748594" y="226690"/>
                  </a:lnTo>
                  <a:lnTo>
                    <a:pt x="2748594" y="205111"/>
                  </a:lnTo>
                  <a:lnTo>
                    <a:pt x="2753989" y="205111"/>
                  </a:lnTo>
                  <a:lnTo>
                    <a:pt x="2753989" y="226690"/>
                  </a:lnTo>
                  <a:close/>
                </a:path>
                <a:path w="5039995" h="1857375">
                  <a:moveTo>
                    <a:pt x="2775568" y="232085"/>
                  </a:moveTo>
                  <a:lnTo>
                    <a:pt x="2727016" y="232085"/>
                  </a:lnTo>
                  <a:lnTo>
                    <a:pt x="2727016" y="226690"/>
                  </a:lnTo>
                  <a:lnTo>
                    <a:pt x="2775568" y="226690"/>
                  </a:lnTo>
                  <a:lnTo>
                    <a:pt x="2775568" y="232085"/>
                  </a:lnTo>
                  <a:close/>
                </a:path>
                <a:path w="5039995" h="1857375">
                  <a:moveTo>
                    <a:pt x="2753989" y="253663"/>
                  </a:moveTo>
                  <a:lnTo>
                    <a:pt x="2748594" y="253663"/>
                  </a:lnTo>
                  <a:lnTo>
                    <a:pt x="2748594" y="232085"/>
                  </a:lnTo>
                  <a:lnTo>
                    <a:pt x="2753989" y="232085"/>
                  </a:lnTo>
                  <a:lnTo>
                    <a:pt x="2753989" y="253663"/>
                  </a:lnTo>
                  <a:close/>
                </a:path>
                <a:path w="5039995" h="1857375">
                  <a:moveTo>
                    <a:pt x="2524715" y="226690"/>
                  </a:moveTo>
                  <a:lnTo>
                    <a:pt x="2519320" y="226690"/>
                  </a:lnTo>
                  <a:lnTo>
                    <a:pt x="2519320" y="205111"/>
                  </a:lnTo>
                  <a:lnTo>
                    <a:pt x="2524715" y="205111"/>
                  </a:lnTo>
                  <a:lnTo>
                    <a:pt x="2524715" y="226690"/>
                  </a:lnTo>
                  <a:close/>
                </a:path>
                <a:path w="5039995" h="1857375">
                  <a:moveTo>
                    <a:pt x="2546293" y="232085"/>
                  </a:moveTo>
                  <a:lnTo>
                    <a:pt x="2497741" y="232085"/>
                  </a:lnTo>
                  <a:lnTo>
                    <a:pt x="2497741" y="226690"/>
                  </a:lnTo>
                  <a:lnTo>
                    <a:pt x="2546293" y="226690"/>
                  </a:lnTo>
                  <a:lnTo>
                    <a:pt x="2546293" y="232085"/>
                  </a:lnTo>
                  <a:close/>
                </a:path>
                <a:path w="5039995" h="1857375">
                  <a:moveTo>
                    <a:pt x="2524715" y="253663"/>
                  </a:moveTo>
                  <a:lnTo>
                    <a:pt x="2519320" y="253663"/>
                  </a:lnTo>
                  <a:lnTo>
                    <a:pt x="2519320" y="232085"/>
                  </a:lnTo>
                  <a:lnTo>
                    <a:pt x="2524715" y="232085"/>
                  </a:lnTo>
                  <a:lnTo>
                    <a:pt x="2524715" y="253663"/>
                  </a:lnTo>
                  <a:close/>
                </a:path>
                <a:path w="5039995" h="1857375">
                  <a:moveTo>
                    <a:pt x="2295440" y="226690"/>
                  </a:moveTo>
                  <a:lnTo>
                    <a:pt x="2290046" y="226690"/>
                  </a:lnTo>
                  <a:lnTo>
                    <a:pt x="2290046" y="205111"/>
                  </a:lnTo>
                  <a:lnTo>
                    <a:pt x="2295440" y="205111"/>
                  </a:lnTo>
                  <a:lnTo>
                    <a:pt x="2295440" y="226690"/>
                  </a:lnTo>
                  <a:close/>
                </a:path>
                <a:path w="5039995" h="1857375">
                  <a:moveTo>
                    <a:pt x="2317019" y="232085"/>
                  </a:moveTo>
                  <a:lnTo>
                    <a:pt x="2268467" y="232085"/>
                  </a:lnTo>
                  <a:lnTo>
                    <a:pt x="2268467" y="226690"/>
                  </a:lnTo>
                  <a:lnTo>
                    <a:pt x="2317019" y="226690"/>
                  </a:lnTo>
                  <a:lnTo>
                    <a:pt x="2317019" y="232085"/>
                  </a:lnTo>
                  <a:close/>
                </a:path>
                <a:path w="5039995" h="1857375">
                  <a:moveTo>
                    <a:pt x="2295440" y="253663"/>
                  </a:moveTo>
                  <a:lnTo>
                    <a:pt x="2290046" y="253663"/>
                  </a:lnTo>
                  <a:lnTo>
                    <a:pt x="2290046" y="232085"/>
                  </a:lnTo>
                  <a:lnTo>
                    <a:pt x="2295440" y="232085"/>
                  </a:lnTo>
                  <a:lnTo>
                    <a:pt x="2295440" y="253663"/>
                  </a:lnTo>
                  <a:close/>
                </a:path>
                <a:path w="5039995" h="1857375">
                  <a:moveTo>
                    <a:pt x="2066166" y="226690"/>
                  </a:moveTo>
                  <a:lnTo>
                    <a:pt x="2060771" y="226690"/>
                  </a:lnTo>
                  <a:lnTo>
                    <a:pt x="2060771" y="205111"/>
                  </a:lnTo>
                  <a:lnTo>
                    <a:pt x="2066166" y="205111"/>
                  </a:lnTo>
                  <a:lnTo>
                    <a:pt x="2066166" y="226690"/>
                  </a:lnTo>
                  <a:close/>
                </a:path>
                <a:path w="5039995" h="1857375">
                  <a:moveTo>
                    <a:pt x="2087745" y="232085"/>
                  </a:moveTo>
                  <a:lnTo>
                    <a:pt x="2039193" y="232085"/>
                  </a:lnTo>
                  <a:lnTo>
                    <a:pt x="2039193" y="226690"/>
                  </a:lnTo>
                  <a:lnTo>
                    <a:pt x="2087745" y="226690"/>
                  </a:lnTo>
                  <a:lnTo>
                    <a:pt x="2087745" y="232085"/>
                  </a:lnTo>
                  <a:close/>
                </a:path>
                <a:path w="5039995" h="1857375">
                  <a:moveTo>
                    <a:pt x="2066166" y="253663"/>
                  </a:moveTo>
                  <a:lnTo>
                    <a:pt x="2060771" y="253663"/>
                  </a:lnTo>
                  <a:lnTo>
                    <a:pt x="2060771" y="232085"/>
                  </a:lnTo>
                  <a:lnTo>
                    <a:pt x="2066166" y="232085"/>
                  </a:lnTo>
                  <a:lnTo>
                    <a:pt x="2066166" y="253663"/>
                  </a:lnTo>
                  <a:close/>
                </a:path>
                <a:path w="5039995" h="1857375">
                  <a:moveTo>
                    <a:pt x="2868626" y="341327"/>
                  </a:moveTo>
                  <a:lnTo>
                    <a:pt x="2863231" y="341327"/>
                  </a:lnTo>
                  <a:lnTo>
                    <a:pt x="2863231" y="319748"/>
                  </a:lnTo>
                  <a:lnTo>
                    <a:pt x="2868626" y="319748"/>
                  </a:lnTo>
                  <a:lnTo>
                    <a:pt x="2868626" y="341327"/>
                  </a:lnTo>
                  <a:close/>
                </a:path>
                <a:path w="5039995" h="1857375">
                  <a:moveTo>
                    <a:pt x="2890205" y="346722"/>
                  </a:moveTo>
                  <a:lnTo>
                    <a:pt x="2841653" y="346722"/>
                  </a:lnTo>
                  <a:lnTo>
                    <a:pt x="2841653" y="341327"/>
                  </a:lnTo>
                  <a:lnTo>
                    <a:pt x="2890205" y="341327"/>
                  </a:lnTo>
                  <a:lnTo>
                    <a:pt x="2890205" y="346722"/>
                  </a:lnTo>
                  <a:close/>
                </a:path>
                <a:path w="5039995" h="1857375">
                  <a:moveTo>
                    <a:pt x="2868626" y="368301"/>
                  </a:moveTo>
                  <a:lnTo>
                    <a:pt x="2863231" y="368301"/>
                  </a:lnTo>
                  <a:lnTo>
                    <a:pt x="2863231" y="346722"/>
                  </a:lnTo>
                  <a:lnTo>
                    <a:pt x="2868626" y="346722"/>
                  </a:lnTo>
                  <a:lnTo>
                    <a:pt x="2868626" y="368301"/>
                  </a:lnTo>
                  <a:close/>
                </a:path>
                <a:path w="5039995" h="1857375">
                  <a:moveTo>
                    <a:pt x="2639352" y="341327"/>
                  </a:moveTo>
                  <a:lnTo>
                    <a:pt x="2633957" y="341327"/>
                  </a:lnTo>
                  <a:lnTo>
                    <a:pt x="2633957" y="319748"/>
                  </a:lnTo>
                  <a:lnTo>
                    <a:pt x="2639352" y="319748"/>
                  </a:lnTo>
                  <a:lnTo>
                    <a:pt x="2639352" y="341327"/>
                  </a:lnTo>
                  <a:close/>
                </a:path>
                <a:path w="5039995" h="1857375">
                  <a:moveTo>
                    <a:pt x="2660931" y="346722"/>
                  </a:moveTo>
                  <a:lnTo>
                    <a:pt x="2612378" y="346722"/>
                  </a:lnTo>
                  <a:lnTo>
                    <a:pt x="2612378" y="341327"/>
                  </a:lnTo>
                  <a:lnTo>
                    <a:pt x="2660931" y="341327"/>
                  </a:lnTo>
                  <a:lnTo>
                    <a:pt x="2660931" y="346722"/>
                  </a:lnTo>
                  <a:close/>
                </a:path>
                <a:path w="5039995" h="1857375">
                  <a:moveTo>
                    <a:pt x="2639352" y="368301"/>
                  </a:moveTo>
                  <a:lnTo>
                    <a:pt x="2633957" y="368301"/>
                  </a:lnTo>
                  <a:lnTo>
                    <a:pt x="2633957" y="346722"/>
                  </a:lnTo>
                  <a:lnTo>
                    <a:pt x="2639352" y="346722"/>
                  </a:lnTo>
                  <a:lnTo>
                    <a:pt x="2639352" y="368301"/>
                  </a:lnTo>
                  <a:close/>
                </a:path>
                <a:path w="5039995" h="1857375">
                  <a:moveTo>
                    <a:pt x="2410078" y="341327"/>
                  </a:moveTo>
                  <a:lnTo>
                    <a:pt x="2404683" y="341327"/>
                  </a:lnTo>
                  <a:lnTo>
                    <a:pt x="2404683" y="319748"/>
                  </a:lnTo>
                  <a:lnTo>
                    <a:pt x="2410078" y="319748"/>
                  </a:lnTo>
                  <a:lnTo>
                    <a:pt x="2410078" y="341327"/>
                  </a:lnTo>
                  <a:close/>
                </a:path>
                <a:path w="5039995" h="1857375">
                  <a:moveTo>
                    <a:pt x="2431656" y="346722"/>
                  </a:moveTo>
                  <a:lnTo>
                    <a:pt x="2383104" y="346722"/>
                  </a:lnTo>
                  <a:lnTo>
                    <a:pt x="2383104" y="341327"/>
                  </a:lnTo>
                  <a:lnTo>
                    <a:pt x="2431656" y="341327"/>
                  </a:lnTo>
                  <a:lnTo>
                    <a:pt x="2431656" y="346722"/>
                  </a:lnTo>
                  <a:close/>
                </a:path>
                <a:path w="5039995" h="1857375">
                  <a:moveTo>
                    <a:pt x="2410078" y="368301"/>
                  </a:moveTo>
                  <a:lnTo>
                    <a:pt x="2404683" y="368301"/>
                  </a:lnTo>
                  <a:lnTo>
                    <a:pt x="2404683" y="346722"/>
                  </a:lnTo>
                  <a:lnTo>
                    <a:pt x="2410078" y="346722"/>
                  </a:lnTo>
                  <a:lnTo>
                    <a:pt x="2410078" y="368301"/>
                  </a:lnTo>
                  <a:close/>
                </a:path>
                <a:path w="5039995" h="1857375">
                  <a:moveTo>
                    <a:pt x="2180803" y="341327"/>
                  </a:moveTo>
                  <a:lnTo>
                    <a:pt x="2175408" y="341327"/>
                  </a:lnTo>
                  <a:lnTo>
                    <a:pt x="2175408" y="319748"/>
                  </a:lnTo>
                  <a:lnTo>
                    <a:pt x="2180803" y="319748"/>
                  </a:lnTo>
                  <a:lnTo>
                    <a:pt x="2180803" y="341327"/>
                  </a:lnTo>
                  <a:close/>
                </a:path>
                <a:path w="5039995" h="1857375">
                  <a:moveTo>
                    <a:pt x="2202382" y="346722"/>
                  </a:moveTo>
                  <a:lnTo>
                    <a:pt x="2153830" y="346722"/>
                  </a:lnTo>
                  <a:lnTo>
                    <a:pt x="2153830" y="341327"/>
                  </a:lnTo>
                  <a:lnTo>
                    <a:pt x="2202382" y="341327"/>
                  </a:lnTo>
                  <a:lnTo>
                    <a:pt x="2202382" y="346722"/>
                  </a:lnTo>
                  <a:close/>
                </a:path>
                <a:path w="5039995" h="1857375">
                  <a:moveTo>
                    <a:pt x="2180803" y="368301"/>
                  </a:moveTo>
                  <a:lnTo>
                    <a:pt x="2175408" y="368301"/>
                  </a:lnTo>
                  <a:lnTo>
                    <a:pt x="2175408" y="346722"/>
                  </a:lnTo>
                  <a:lnTo>
                    <a:pt x="2180803" y="346722"/>
                  </a:lnTo>
                  <a:lnTo>
                    <a:pt x="2180803" y="368301"/>
                  </a:lnTo>
                  <a:close/>
                </a:path>
                <a:path w="5039995" h="1857375">
                  <a:moveTo>
                    <a:pt x="2753989" y="455964"/>
                  </a:moveTo>
                  <a:lnTo>
                    <a:pt x="2748594" y="455964"/>
                  </a:lnTo>
                  <a:lnTo>
                    <a:pt x="2748594" y="434385"/>
                  </a:lnTo>
                  <a:lnTo>
                    <a:pt x="2753989" y="434385"/>
                  </a:lnTo>
                  <a:lnTo>
                    <a:pt x="2753989" y="455964"/>
                  </a:lnTo>
                  <a:close/>
                </a:path>
                <a:path w="5039995" h="1857375">
                  <a:moveTo>
                    <a:pt x="2775568" y="461359"/>
                  </a:moveTo>
                  <a:lnTo>
                    <a:pt x="2727016" y="461359"/>
                  </a:lnTo>
                  <a:lnTo>
                    <a:pt x="2727016" y="455964"/>
                  </a:lnTo>
                  <a:lnTo>
                    <a:pt x="2775568" y="455964"/>
                  </a:lnTo>
                  <a:lnTo>
                    <a:pt x="2775568" y="461359"/>
                  </a:lnTo>
                  <a:close/>
                </a:path>
                <a:path w="5039995" h="1857375">
                  <a:moveTo>
                    <a:pt x="2753989" y="482938"/>
                  </a:moveTo>
                  <a:lnTo>
                    <a:pt x="2748594" y="482938"/>
                  </a:lnTo>
                  <a:lnTo>
                    <a:pt x="2748594" y="461359"/>
                  </a:lnTo>
                  <a:lnTo>
                    <a:pt x="2753989" y="461359"/>
                  </a:lnTo>
                  <a:lnTo>
                    <a:pt x="2753989" y="482938"/>
                  </a:lnTo>
                  <a:close/>
                </a:path>
                <a:path w="5039995" h="1857375">
                  <a:moveTo>
                    <a:pt x="2524715" y="455964"/>
                  </a:moveTo>
                  <a:lnTo>
                    <a:pt x="2519320" y="455964"/>
                  </a:lnTo>
                  <a:lnTo>
                    <a:pt x="2519320" y="434385"/>
                  </a:lnTo>
                  <a:lnTo>
                    <a:pt x="2524715" y="434385"/>
                  </a:lnTo>
                  <a:lnTo>
                    <a:pt x="2524715" y="455964"/>
                  </a:lnTo>
                  <a:close/>
                </a:path>
                <a:path w="5039995" h="1857375">
                  <a:moveTo>
                    <a:pt x="2546293" y="461359"/>
                  </a:moveTo>
                  <a:lnTo>
                    <a:pt x="2497741" y="461359"/>
                  </a:lnTo>
                  <a:lnTo>
                    <a:pt x="2497741" y="455964"/>
                  </a:lnTo>
                  <a:lnTo>
                    <a:pt x="2546293" y="455964"/>
                  </a:lnTo>
                  <a:lnTo>
                    <a:pt x="2546293" y="461359"/>
                  </a:lnTo>
                  <a:close/>
                </a:path>
                <a:path w="5039995" h="1857375">
                  <a:moveTo>
                    <a:pt x="2524715" y="482938"/>
                  </a:moveTo>
                  <a:lnTo>
                    <a:pt x="2519320" y="482938"/>
                  </a:lnTo>
                  <a:lnTo>
                    <a:pt x="2519320" y="461359"/>
                  </a:lnTo>
                  <a:lnTo>
                    <a:pt x="2524715" y="461359"/>
                  </a:lnTo>
                  <a:lnTo>
                    <a:pt x="2524715" y="482938"/>
                  </a:lnTo>
                  <a:close/>
                </a:path>
                <a:path w="5039995" h="1857375">
                  <a:moveTo>
                    <a:pt x="2295440" y="455964"/>
                  </a:moveTo>
                  <a:lnTo>
                    <a:pt x="2290046" y="455964"/>
                  </a:lnTo>
                  <a:lnTo>
                    <a:pt x="2290046" y="434385"/>
                  </a:lnTo>
                  <a:lnTo>
                    <a:pt x="2295440" y="434385"/>
                  </a:lnTo>
                  <a:lnTo>
                    <a:pt x="2295440" y="455964"/>
                  </a:lnTo>
                  <a:close/>
                </a:path>
                <a:path w="5039995" h="1857375">
                  <a:moveTo>
                    <a:pt x="2317019" y="461359"/>
                  </a:moveTo>
                  <a:lnTo>
                    <a:pt x="2268467" y="461359"/>
                  </a:lnTo>
                  <a:lnTo>
                    <a:pt x="2268467" y="455964"/>
                  </a:lnTo>
                  <a:lnTo>
                    <a:pt x="2317019" y="455964"/>
                  </a:lnTo>
                  <a:lnTo>
                    <a:pt x="2317019" y="461359"/>
                  </a:lnTo>
                  <a:close/>
                </a:path>
                <a:path w="5039995" h="1857375">
                  <a:moveTo>
                    <a:pt x="2295440" y="482938"/>
                  </a:moveTo>
                  <a:lnTo>
                    <a:pt x="2290046" y="482938"/>
                  </a:lnTo>
                  <a:lnTo>
                    <a:pt x="2290046" y="461359"/>
                  </a:lnTo>
                  <a:lnTo>
                    <a:pt x="2295440" y="461359"/>
                  </a:lnTo>
                  <a:lnTo>
                    <a:pt x="2295440" y="482938"/>
                  </a:lnTo>
                  <a:close/>
                </a:path>
                <a:path w="5039995" h="1857375">
                  <a:moveTo>
                    <a:pt x="2066166" y="455964"/>
                  </a:moveTo>
                  <a:lnTo>
                    <a:pt x="2060771" y="455964"/>
                  </a:lnTo>
                  <a:lnTo>
                    <a:pt x="2060771" y="434385"/>
                  </a:lnTo>
                  <a:lnTo>
                    <a:pt x="2066166" y="434385"/>
                  </a:lnTo>
                  <a:lnTo>
                    <a:pt x="2066166" y="455964"/>
                  </a:lnTo>
                  <a:close/>
                </a:path>
                <a:path w="5039995" h="1857375">
                  <a:moveTo>
                    <a:pt x="2087745" y="461359"/>
                  </a:moveTo>
                  <a:lnTo>
                    <a:pt x="2039193" y="461359"/>
                  </a:lnTo>
                  <a:lnTo>
                    <a:pt x="2039193" y="455964"/>
                  </a:lnTo>
                  <a:lnTo>
                    <a:pt x="2087745" y="455964"/>
                  </a:lnTo>
                  <a:lnTo>
                    <a:pt x="2087745" y="461359"/>
                  </a:lnTo>
                  <a:close/>
                </a:path>
                <a:path w="5039995" h="1857375">
                  <a:moveTo>
                    <a:pt x="2066166" y="482938"/>
                  </a:moveTo>
                  <a:lnTo>
                    <a:pt x="2060771" y="482938"/>
                  </a:lnTo>
                  <a:lnTo>
                    <a:pt x="2060771" y="461359"/>
                  </a:lnTo>
                  <a:lnTo>
                    <a:pt x="2066166" y="461359"/>
                  </a:lnTo>
                  <a:lnTo>
                    <a:pt x="2066166" y="482938"/>
                  </a:lnTo>
                  <a:close/>
                </a:path>
                <a:path w="5039995" h="1857375">
                  <a:moveTo>
                    <a:pt x="2868626" y="570601"/>
                  </a:moveTo>
                  <a:lnTo>
                    <a:pt x="2863231" y="570601"/>
                  </a:lnTo>
                  <a:lnTo>
                    <a:pt x="2863231" y="549023"/>
                  </a:lnTo>
                  <a:lnTo>
                    <a:pt x="2868626" y="549023"/>
                  </a:lnTo>
                  <a:lnTo>
                    <a:pt x="2868626" y="570601"/>
                  </a:lnTo>
                  <a:close/>
                </a:path>
                <a:path w="5039995" h="1857375">
                  <a:moveTo>
                    <a:pt x="2890205" y="575996"/>
                  </a:moveTo>
                  <a:lnTo>
                    <a:pt x="2841653" y="575996"/>
                  </a:lnTo>
                  <a:lnTo>
                    <a:pt x="2841653" y="570601"/>
                  </a:lnTo>
                  <a:lnTo>
                    <a:pt x="2890205" y="570601"/>
                  </a:lnTo>
                  <a:lnTo>
                    <a:pt x="2890205" y="575996"/>
                  </a:lnTo>
                  <a:close/>
                </a:path>
                <a:path w="5039995" h="1857375">
                  <a:moveTo>
                    <a:pt x="2868626" y="597575"/>
                  </a:moveTo>
                  <a:lnTo>
                    <a:pt x="2863231" y="597575"/>
                  </a:lnTo>
                  <a:lnTo>
                    <a:pt x="2863231" y="575996"/>
                  </a:lnTo>
                  <a:lnTo>
                    <a:pt x="2868626" y="575996"/>
                  </a:lnTo>
                  <a:lnTo>
                    <a:pt x="2868626" y="597575"/>
                  </a:lnTo>
                  <a:close/>
                </a:path>
                <a:path w="5039995" h="1857375">
                  <a:moveTo>
                    <a:pt x="2639352" y="570601"/>
                  </a:moveTo>
                  <a:lnTo>
                    <a:pt x="2633957" y="570601"/>
                  </a:lnTo>
                  <a:lnTo>
                    <a:pt x="2633957" y="549023"/>
                  </a:lnTo>
                  <a:lnTo>
                    <a:pt x="2639352" y="549023"/>
                  </a:lnTo>
                  <a:lnTo>
                    <a:pt x="2639352" y="570601"/>
                  </a:lnTo>
                  <a:close/>
                </a:path>
                <a:path w="5039995" h="1857375">
                  <a:moveTo>
                    <a:pt x="2660931" y="575996"/>
                  </a:moveTo>
                  <a:lnTo>
                    <a:pt x="2612378" y="575996"/>
                  </a:lnTo>
                  <a:lnTo>
                    <a:pt x="2612378" y="570601"/>
                  </a:lnTo>
                  <a:lnTo>
                    <a:pt x="2660931" y="570601"/>
                  </a:lnTo>
                  <a:lnTo>
                    <a:pt x="2660931" y="575996"/>
                  </a:lnTo>
                  <a:close/>
                </a:path>
                <a:path w="5039995" h="1857375">
                  <a:moveTo>
                    <a:pt x="2639352" y="597575"/>
                  </a:moveTo>
                  <a:lnTo>
                    <a:pt x="2633957" y="597575"/>
                  </a:lnTo>
                  <a:lnTo>
                    <a:pt x="2633957" y="575996"/>
                  </a:lnTo>
                  <a:lnTo>
                    <a:pt x="2639352" y="575996"/>
                  </a:lnTo>
                  <a:lnTo>
                    <a:pt x="2639352" y="597575"/>
                  </a:lnTo>
                  <a:close/>
                </a:path>
                <a:path w="5039995" h="1857375">
                  <a:moveTo>
                    <a:pt x="2410078" y="570601"/>
                  </a:moveTo>
                  <a:lnTo>
                    <a:pt x="2404683" y="570601"/>
                  </a:lnTo>
                  <a:lnTo>
                    <a:pt x="2404683" y="549023"/>
                  </a:lnTo>
                  <a:lnTo>
                    <a:pt x="2410078" y="549023"/>
                  </a:lnTo>
                  <a:lnTo>
                    <a:pt x="2410078" y="570601"/>
                  </a:lnTo>
                  <a:close/>
                </a:path>
                <a:path w="5039995" h="1857375">
                  <a:moveTo>
                    <a:pt x="2431656" y="575996"/>
                  </a:moveTo>
                  <a:lnTo>
                    <a:pt x="2383104" y="575996"/>
                  </a:lnTo>
                  <a:lnTo>
                    <a:pt x="2383104" y="570601"/>
                  </a:lnTo>
                  <a:lnTo>
                    <a:pt x="2431656" y="570601"/>
                  </a:lnTo>
                  <a:lnTo>
                    <a:pt x="2431656" y="575996"/>
                  </a:lnTo>
                  <a:close/>
                </a:path>
                <a:path w="5039995" h="1857375">
                  <a:moveTo>
                    <a:pt x="2410078" y="597575"/>
                  </a:moveTo>
                  <a:lnTo>
                    <a:pt x="2404683" y="597575"/>
                  </a:lnTo>
                  <a:lnTo>
                    <a:pt x="2404683" y="575996"/>
                  </a:lnTo>
                  <a:lnTo>
                    <a:pt x="2410078" y="575996"/>
                  </a:lnTo>
                  <a:lnTo>
                    <a:pt x="2410078" y="597575"/>
                  </a:lnTo>
                  <a:close/>
                </a:path>
                <a:path w="5039995" h="1857375">
                  <a:moveTo>
                    <a:pt x="2180803" y="570601"/>
                  </a:moveTo>
                  <a:lnTo>
                    <a:pt x="2175408" y="570601"/>
                  </a:lnTo>
                  <a:lnTo>
                    <a:pt x="2175408" y="549023"/>
                  </a:lnTo>
                  <a:lnTo>
                    <a:pt x="2180803" y="549023"/>
                  </a:lnTo>
                  <a:lnTo>
                    <a:pt x="2180803" y="570601"/>
                  </a:lnTo>
                  <a:close/>
                </a:path>
                <a:path w="5039995" h="1857375">
                  <a:moveTo>
                    <a:pt x="2202382" y="575996"/>
                  </a:moveTo>
                  <a:lnTo>
                    <a:pt x="2153830" y="575996"/>
                  </a:lnTo>
                  <a:lnTo>
                    <a:pt x="2153830" y="570601"/>
                  </a:lnTo>
                  <a:lnTo>
                    <a:pt x="2202382" y="570601"/>
                  </a:lnTo>
                  <a:lnTo>
                    <a:pt x="2202382" y="575996"/>
                  </a:lnTo>
                  <a:close/>
                </a:path>
                <a:path w="5039995" h="1857375">
                  <a:moveTo>
                    <a:pt x="2180803" y="597575"/>
                  </a:moveTo>
                  <a:lnTo>
                    <a:pt x="2175408" y="597575"/>
                  </a:lnTo>
                  <a:lnTo>
                    <a:pt x="2175408" y="575996"/>
                  </a:lnTo>
                  <a:lnTo>
                    <a:pt x="2180803" y="575996"/>
                  </a:lnTo>
                  <a:lnTo>
                    <a:pt x="2180803" y="597575"/>
                  </a:lnTo>
                  <a:close/>
                </a:path>
                <a:path w="5039995" h="1857375">
                  <a:moveTo>
                    <a:pt x="2753989" y="685239"/>
                  </a:moveTo>
                  <a:lnTo>
                    <a:pt x="2748594" y="685239"/>
                  </a:lnTo>
                  <a:lnTo>
                    <a:pt x="2748594" y="663660"/>
                  </a:lnTo>
                  <a:lnTo>
                    <a:pt x="2753989" y="663660"/>
                  </a:lnTo>
                  <a:lnTo>
                    <a:pt x="2753989" y="685239"/>
                  </a:lnTo>
                  <a:close/>
                </a:path>
                <a:path w="5039995" h="1857375">
                  <a:moveTo>
                    <a:pt x="2775568" y="690633"/>
                  </a:moveTo>
                  <a:lnTo>
                    <a:pt x="2727016" y="690633"/>
                  </a:lnTo>
                  <a:lnTo>
                    <a:pt x="2727016" y="685239"/>
                  </a:lnTo>
                  <a:lnTo>
                    <a:pt x="2775568" y="685239"/>
                  </a:lnTo>
                  <a:lnTo>
                    <a:pt x="2775568" y="690633"/>
                  </a:lnTo>
                  <a:close/>
                </a:path>
                <a:path w="5039995" h="1857375">
                  <a:moveTo>
                    <a:pt x="2753989" y="712212"/>
                  </a:moveTo>
                  <a:lnTo>
                    <a:pt x="2748594" y="712212"/>
                  </a:lnTo>
                  <a:lnTo>
                    <a:pt x="2748594" y="690633"/>
                  </a:lnTo>
                  <a:lnTo>
                    <a:pt x="2753989" y="690633"/>
                  </a:lnTo>
                  <a:lnTo>
                    <a:pt x="2753989" y="712212"/>
                  </a:lnTo>
                  <a:close/>
                </a:path>
                <a:path w="5039995" h="1857375">
                  <a:moveTo>
                    <a:pt x="2524715" y="685239"/>
                  </a:moveTo>
                  <a:lnTo>
                    <a:pt x="2519320" y="685239"/>
                  </a:lnTo>
                  <a:lnTo>
                    <a:pt x="2519320" y="663660"/>
                  </a:lnTo>
                  <a:lnTo>
                    <a:pt x="2524715" y="663660"/>
                  </a:lnTo>
                  <a:lnTo>
                    <a:pt x="2524715" y="685239"/>
                  </a:lnTo>
                  <a:close/>
                </a:path>
                <a:path w="5039995" h="1857375">
                  <a:moveTo>
                    <a:pt x="2546293" y="690633"/>
                  </a:moveTo>
                  <a:lnTo>
                    <a:pt x="2497741" y="690633"/>
                  </a:lnTo>
                  <a:lnTo>
                    <a:pt x="2497741" y="685239"/>
                  </a:lnTo>
                  <a:lnTo>
                    <a:pt x="2546293" y="685239"/>
                  </a:lnTo>
                  <a:lnTo>
                    <a:pt x="2546293" y="690633"/>
                  </a:lnTo>
                  <a:close/>
                </a:path>
                <a:path w="5039995" h="1857375">
                  <a:moveTo>
                    <a:pt x="2524715" y="712212"/>
                  </a:moveTo>
                  <a:lnTo>
                    <a:pt x="2519320" y="712212"/>
                  </a:lnTo>
                  <a:lnTo>
                    <a:pt x="2519320" y="690633"/>
                  </a:lnTo>
                  <a:lnTo>
                    <a:pt x="2524715" y="690633"/>
                  </a:lnTo>
                  <a:lnTo>
                    <a:pt x="2524715" y="712212"/>
                  </a:lnTo>
                  <a:close/>
                </a:path>
                <a:path w="5039995" h="1857375">
                  <a:moveTo>
                    <a:pt x="2295440" y="685239"/>
                  </a:moveTo>
                  <a:lnTo>
                    <a:pt x="2290046" y="685239"/>
                  </a:lnTo>
                  <a:lnTo>
                    <a:pt x="2290046" y="663660"/>
                  </a:lnTo>
                  <a:lnTo>
                    <a:pt x="2295440" y="663660"/>
                  </a:lnTo>
                  <a:lnTo>
                    <a:pt x="2295440" y="685239"/>
                  </a:lnTo>
                  <a:close/>
                </a:path>
                <a:path w="5039995" h="1857375">
                  <a:moveTo>
                    <a:pt x="2317019" y="690633"/>
                  </a:moveTo>
                  <a:lnTo>
                    <a:pt x="2268467" y="690633"/>
                  </a:lnTo>
                  <a:lnTo>
                    <a:pt x="2268467" y="685239"/>
                  </a:lnTo>
                  <a:lnTo>
                    <a:pt x="2317019" y="685239"/>
                  </a:lnTo>
                  <a:lnTo>
                    <a:pt x="2317019" y="690633"/>
                  </a:lnTo>
                  <a:close/>
                </a:path>
                <a:path w="5039995" h="1857375">
                  <a:moveTo>
                    <a:pt x="2295440" y="712212"/>
                  </a:moveTo>
                  <a:lnTo>
                    <a:pt x="2290046" y="712212"/>
                  </a:lnTo>
                  <a:lnTo>
                    <a:pt x="2290046" y="690633"/>
                  </a:lnTo>
                  <a:lnTo>
                    <a:pt x="2295440" y="690633"/>
                  </a:lnTo>
                  <a:lnTo>
                    <a:pt x="2295440" y="712212"/>
                  </a:lnTo>
                  <a:close/>
                </a:path>
                <a:path w="5039995" h="1857375">
                  <a:moveTo>
                    <a:pt x="2066166" y="685239"/>
                  </a:moveTo>
                  <a:lnTo>
                    <a:pt x="2060771" y="685239"/>
                  </a:lnTo>
                  <a:lnTo>
                    <a:pt x="2060771" y="663660"/>
                  </a:lnTo>
                  <a:lnTo>
                    <a:pt x="2066166" y="663660"/>
                  </a:lnTo>
                  <a:lnTo>
                    <a:pt x="2066166" y="685239"/>
                  </a:lnTo>
                  <a:close/>
                </a:path>
                <a:path w="5039995" h="1857375">
                  <a:moveTo>
                    <a:pt x="2087745" y="690633"/>
                  </a:moveTo>
                  <a:lnTo>
                    <a:pt x="2039193" y="690633"/>
                  </a:lnTo>
                  <a:lnTo>
                    <a:pt x="2039193" y="685239"/>
                  </a:lnTo>
                  <a:lnTo>
                    <a:pt x="2087745" y="685239"/>
                  </a:lnTo>
                  <a:lnTo>
                    <a:pt x="2087745" y="690633"/>
                  </a:lnTo>
                  <a:close/>
                </a:path>
                <a:path w="5039995" h="1857375">
                  <a:moveTo>
                    <a:pt x="2066166" y="712212"/>
                  </a:moveTo>
                  <a:lnTo>
                    <a:pt x="2060771" y="712212"/>
                  </a:lnTo>
                  <a:lnTo>
                    <a:pt x="2060771" y="690633"/>
                  </a:lnTo>
                  <a:lnTo>
                    <a:pt x="2066166" y="690633"/>
                  </a:lnTo>
                  <a:lnTo>
                    <a:pt x="2066166" y="712212"/>
                  </a:lnTo>
                  <a:close/>
                </a:path>
                <a:path w="5039995" h="1857375">
                  <a:moveTo>
                    <a:pt x="2868626" y="799876"/>
                  </a:moveTo>
                  <a:lnTo>
                    <a:pt x="2863231" y="799876"/>
                  </a:lnTo>
                  <a:lnTo>
                    <a:pt x="2863231" y="778297"/>
                  </a:lnTo>
                  <a:lnTo>
                    <a:pt x="2868626" y="778297"/>
                  </a:lnTo>
                  <a:lnTo>
                    <a:pt x="2868626" y="799876"/>
                  </a:lnTo>
                  <a:close/>
                </a:path>
                <a:path w="5039995" h="1857375">
                  <a:moveTo>
                    <a:pt x="2890205" y="805270"/>
                  </a:moveTo>
                  <a:lnTo>
                    <a:pt x="2841653" y="805270"/>
                  </a:lnTo>
                  <a:lnTo>
                    <a:pt x="2841653" y="799876"/>
                  </a:lnTo>
                  <a:lnTo>
                    <a:pt x="2890205" y="799876"/>
                  </a:lnTo>
                  <a:lnTo>
                    <a:pt x="2890205" y="805270"/>
                  </a:lnTo>
                  <a:close/>
                </a:path>
                <a:path w="5039995" h="1857375">
                  <a:moveTo>
                    <a:pt x="2868626" y="826849"/>
                  </a:moveTo>
                  <a:lnTo>
                    <a:pt x="2863231" y="826849"/>
                  </a:lnTo>
                  <a:lnTo>
                    <a:pt x="2863231" y="805270"/>
                  </a:lnTo>
                  <a:lnTo>
                    <a:pt x="2868626" y="805270"/>
                  </a:lnTo>
                  <a:lnTo>
                    <a:pt x="2868626" y="826849"/>
                  </a:lnTo>
                  <a:close/>
                </a:path>
                <a:path w="5039995" h="1857375">
                  <a:moveTo>
                    <a:pt x="2639352" y="799876"/>
                  </a:moveTo>
                  <a:lnTo>
                    <a:pt x="2633957" y="799876"/>
                  </a:lnTo>
                  <a:lnTo>
                    <a:pt x="2633957" y="778297"/>
                  </a:lnTo>
                  <a:lnTo>
                    <a:pt x="2639352" y="778297"/>
                  </a:lnTo>
                  <a:lnTo>
                    <a:pt x="2639352" y="799876"/>
                  </a:lnTo>
                  <a:close/>
                </a:path>
                <a:path w="5039995" h="1857375">
                  <a:moveTo>
                    <a:pt x="2660931" y="805270"/>
                  </a:moveTo>
                  <a:lnTo>
                    <a:pt x="2612378" y="805270"/>
                  </a:lnTo>
                  <a:lnTo>
                    <a:pt x="2612378" y="799876"/>
                  </a:lnTo>
                  <a:lnTo>
                    <a:pt x="2660931" y="799876"/>
                  </a:lnTo>
                  <a:lnTo>
                    <a:pt x="2660931" y="805270"/>
                  </a:lnTo>
                  <a:close/>
                </a:path>
                <a:path w="5039995" h="1857375">
                  <a:moveTo>
                    <a:pt x="2639352" y="826849"/>
                  </a:moveTo>
                  <a:lnTo>
                    <a:pt x="2633957" y="826849"/>
                  </a:lnTo>
                  <a:lnTo>
                    <a:pt x="2633957" y="805270"/>
                  </a:lnTo>
                  <a:lnTo>
                    <a:pt x="2639352" y="805270"/>
                  </a:lnTo>
                  <a:lnTo>
                    <a:pt x="2639352" y="826849"/>
                  </a:lnTo>
                  <a:close/>
                </a:path>
                <a:path w="5039995" h="1857375">
                  <a:moveTo>
                    <a:pt x="2410078" y="799876"/>
                  </a:moveTo>
                  <a:lnTo>
                    <a:pt x="2404683" y="799876"/>
                  </a:lnTo>
                  <a:lnTo>
                    <a:pt x="2404683" y="778297"/>
                  </a:lnTo>
                  <a:lnTo>
                    <a:pt x="2410078" y="778297"/>
                  </a:lnTo>
                  <a:lnTo>
                    <a:pt x="2410078" y="799876"/>
                  </a:lnTo>
                  <a:close/>
                </a:path>
                <a:path w="5039995" h="1857375">
                  <a:moveTo>
                    <a:pt x="2431656" y="805270"/>
                  </a:moveTo>
                  <a:lnTo>
                    <a:pt x="2383104" y="805270"/>
                  </a:lnTo>
                  <a:lnTo>
                    <a:pt x="2383104" y="799876"/>
                  </a:lnTo>
                  <a:lnTo>
                    <a:pt x="2431656" y="799876"/>
                  </a:lnTo>
                  <a:lnTo>
                    <a:pt x="2431656" y="805270"/>
                  </a:lnTo>
                  <a:close/>
                </a:path>
                <a:path w="5039995" h="1857375">
                  <a:moveTo>
                    <a:pt x="2410078" y="826849"/>
                  </a:moveTo>
                  <a:lnTo>
                    <a:pt x="2404683" y="826849"/>
                  </a:lnTo>
                  <a:lnTo>
                    <a:pt x="2404683" y="805270"/>
                  </a:lnTo>
                  <a:lnTo>
                    <a:pt x="2410078" y="805270"/>
                  </a:lnTo>
                  <a:lnTo>
                    <a:pt x="2410078" y="826849"/>
                  </a:lnTo>
                  <a:close/>
                </a:path>
                <a:path w="5039995" h="1857375">
                  <a:moveTo>
                    <a:pt x="2180803" y="799876"/>
                  </a:moveTo>
                  <a:lnTo>
                    <a:pt x="2175408" y="799876"/>
                  </a:lnTo>
                  <a:lnTo>
                    <a:pt x="2175408" y="778297"/>
                  </a:lnTo>
                  <a:lnTo>
                    <a:pt x="2180803" y="778297"/>
                  </a:lnTo>
                  <a:lnTo>
                    <a:pt x="2180803" y="799876"/>
                  </a:lnTo>
                  <a:close/>
                </a:path>
                <a:path w="5039995" h="1857375">
                  <a:moveTo>
                    <a:pt x="2202382" y="805270"/>
                  </a:moveTo>
                  <a:lnTo>
                    <a:pt x="2153830" y="805270"/>
                  </a:lnTo>
                  <a:lnTo>
                    <a:pt x="2153830" y="799876"/>
                  </a:lnTo>
                  <a:lnTo>
                    <a:pt x="2202382" y="799876"/>
                  </a:lnTo>
                  <a:lnTo>
                    <a:pt x="2202382" y="805270"/>
                  </a:lnTo>
                  <a:close/>
                </a:path>
                <a:path w="5039995" h="1857375">
                  <a:moveTo>
                    <a:pt x="2180803" y="826849"/>
                  </a:moveTo>
                  <a:lnTo>
                    <a:pt x="2175408" y="826849"/>
                  </a:lnTo>
                  <a:lnTo>
                    <a:pt x="2175408" y="805270"/>
                  </a:lnTo>
                  <a:lnTo>
                    <a:pt x="2180803" y="805270"/>
                  </a:lnTo>
                  <a:lnTo>
                    <a:pt x="2180803" y="826849"/>
                  </a:lnTo>
                  <a:close/>
                </a:path>
                <a:path w="5039995" h="1857375">
                  <a:moveTo>
                    <a:pt x="2753989" y="914513"/>
                  </a:moveTo>
                  <a:lnTo>
                    <a:pt x="2748594" y="914513"/>
                  </a:lnTo>
                  <a:lnTo>
                    <a:pt x="2748594" y="892934"/>
                  </a:lnTo>
                  <a:lnTo>
                    <a:pt x="2753989" y="892934"/>
                  </a:lnTo>
                  <a:lnTo>
                    <a:pt x="2753989" y="914513"/>
                  </a:lnTo>
                  <a:close/>
                </a:path>
                <a:path w="5039995" h="1857375">
                  <a:moveTo>
                    <a:pt x="2775568" y="919908"/>
                  </a:moveTo>
                  <a:lnTo>
                    <a:pt x="2727016" y="919908"/>
                  </a:lnTo>
                  <a:lnTo>
                    <a:pt x="2727016" y="914513"/>
                  </a:lnTo>
                  <a:lnTo>
                    <a:pt x="2775568" y="914513"/>
                  </a:lnTo>
                  <a:lnTo>
                    <a:pt x="2775568" y="919908"/>
                  </a:lnTo>
                  <a:close/>
                </a:path>
                <a:path w="5039995" h="1857375">
                  <a:moveTo>
                    <a:pt x="2753989" y="941486"/>
                  </a:moveTo>
                  <a:lnTo>
                    <a:pt x="2748594" y="941486"/>
                  </a:lnTo>
                  <a:lnTo>
                    <a:pt x="2748594" y="919908"/>
                  </a:lnTo>
                  <a:lnTo>
                    <a:pt x="2753989" y="919908"/>
                  </a:lnTo>
                  <a:lnTo>
                    <a:pt x="2753989" y="941486"/>
                  </a:lnTo>
                  <a:close/>
                </a:path>
                <a:path w="5039995" h="1857375">
                  <a:moveTo>
                    <a:pt x="2524715" y="914513"/>
                  </a:moveTo>
                  <a:lnTo>
                    <a:pt x="2519320" y="914513"/>
                  </a:lnTo>
                  <a:lnTo>
                    <a:pt x="2519320" y="892934"/>
                  </a:lnTo>
                  <a:lnTo>
                    <a:pt x="2524715" y="892934"/>
                  </a:lnTo>
                  <a:lnTo>
                    <a:pt x="2524715" y="914513"/>
                  </a:lnTo>
                  <a:close/>
                </a:path>
                <a:path w="5039995" h="1857375">
                  <a:moveTo>
                    <a:pt x="2546293" y="919908"/>
                  </a:moveTo>
                  <a:lnTo>
                    <a:pt x="2497741" y="919908"/>
                  </a:lnTo>
                  <a:lnTo>
                    <a:pt x="2497741" y="914513"/>
                  </a:lnTo>
                  <a:lnTo>
                    <a:pt x="2546293" y="914513"/>
                  </a:lnTo>
                  <a:lnTo>
                    <a:pt x="2546293" y="919908"/>
                  </a:lnTo>
                  <a:close/>
                </a:path>
                <a:path w="5039995" h="1857375">
                  <a:moveTo>
                    <a:pt x="2524715" y="941486"/>
                  </a:moveTo>
                  <a:lnTo>
                    <a:pt x="2519320" y="941486"/>
                  </a:lnTo>
                  <a:lnTo>
                    <a:pt x="2519320" y="919908"/>
                  </a:lnTo>
                  <a:lnTo>
                    <a:pt x="2524715" y="919908"/>
                  </a:lnTo>
                  <a:lnTo>
                    <a:pt x="2524715" y="941486"/>
                  </a:lnTo>
                  <a:close/>
                </a:path>
                <a:path w="5039995" h="1857375">
                  <a:moveTo>
                    <a:pt x="2295440" y="914513"/>
                  </a:moveTo>
                  <a:lnTo>
                    <a:pt x="2290046" y="914513"/>
                  </a:lnTo>
                  <a:lnTo>
                    <a:pt x="2290046" y="892934"/>
                  </a:lnTo>
                  <a:lnTo>
                    <a:pt x="2295440" y="892934"/>
                  </a:lnTo>
                  <a:lnTo>
                    <a:pt x="2295440" y="914513"/>
                  </a:lnTo>
                  <a:close/>
                </a:path>
                <a:path w="5039995" h="1857375">
                  <a:moveTo>
                    <a:pt x="2317019" y="919908"/>
                  </a:moveTo>
                  <a:lnTo>
                    <a:pt x="2268467" y="919908"/>
                  </a:lnTo>
                  <a:lnTo>
                    <a:pt x="2268467" y="914513"/>
                  </a:lnTo>
                  <a:lnTo>
                    <a:pt x="2317019" y="914513"/>
                  </a:lnTo>
                  <a:lnTo>
                    <a:pt x="2317019" y="919908"/>
                  </a:lnTo>
                  <a:close/>
                </a:path>
                <a:path w="5039995" h="1857375">
                  <a:moveTo>
                    <a:pt x="2295440" y="941486"/>
                  </a:moveTo>
                  <a:lnTo>
                    <a:pt x="2290046" y="941486"/>
                  </a:lnTo>
                  <a:lnTo>
                    <a:pt x="2290046" y="919908"/>
                  </a:lnTo>
                  <a:lnTo>
                    <a:pt x="2295440" y="919908"/>
                  </a:lnTo>
                  <a:lnTo>
                    <a:pt x="2295440" y="941486"/>
                  </a:lnTo>
                  <a:close/>
                </a:path>
                <a:path w="5039995" h="1857375">
                  <a:moveTo>
                    <a:pt x="2066166" y="914513"/>
                  </a:moveTo>
                  <a:lnTo>
                    <a:pt x="2060771" y="914513"/>
                  </a:lnTo>
                  <a:lnTo>
                    <a:pt x="2060771" y="892934"/>
                  </a:lnTo>
                  <a:lnTo>
                    <a:pt x="2066166" y="892934"/>
                  </a:lnTo>
                  <a:lnTo>
                    <a:pt x="2066166" y="914513"/>
                  </a:lnTo>
                  <a:close/>
                </a:path>
                <a:path w="5039995" h="1857375">
                  <a:moveTo>
                    <a:pt x="2087745" y="919908"/>
                  </a:moveTo>
                  <a:lnTo>
                    <a:pt x="2039193" y="919908"/>
                  </a:lnTo>
                  <a:lnTo>
                    <a:pt x="2039193" y="914513"/>
                  </a:lnTo>
                  <a:lnTo>
                    <a:pt x="2087745" y="914513"/>
                  </a:lnTo>
                  <a:lnTo>
                    <a:pt x="2087745" y="919908"/>
                  </a:lnTo>
                  <a:close/>
                </a:path>
                <a:path w="5039995" h="1857375">
                  <a:moveTo>
                    <a:pt x="2066166" y="941486"/>
                  </a:moveTo>
                  <a:lnTo>
                    <a:pt x="2060771" y="941486"/>
                  </a:lnTo>
                  <a:lnTo>
                    <a:pt x="2060771" y="919908"/>
                  </a:lnTo>
                  <a:lnTo>
                    <a:pt x="2066166" y="919908"/>
                  </a:lnTo>
                  <a:lnTo>
                    <a:pt x="2066166" y="941486"/>
                  </a:lnTo>
                  <a:close/>
                </a:path>
                <a:path w="5039995" h="1857375">
                  <a:moveTo>
                    <a:pt x="2868626" y="1027802"/>
                  </a:moveTo>
                  <a:lnTo>
                    <a:pt x="2863231" y="1027802"/>
                  </a:lnTo>
                  <a:lnTo>
                    <a:pt x="2863231" y="1006223"/>
                  </a:lnTo>
                  <a:lnTo>
                    <a:pt x="2868626" y="1006223"/>
                  </a:lnTo>
                  <a:lnTo>
                    <a:pt x="2868626" y="1027802"/>
                  </a:lnTo>
                  <a:close/>
                </a:path>
                <a:path w="5039995" h="1857375">
                  <a:moveTo>
                    <a:pt x="2890205" y="1033196"/>
                  </a:moveTo>
                  <a:lnTo>
                    <a:pt x="2841653" y="1033196"/>
                  </a:lnTo>
                  <a:lnTo>
                    <a:pt x="2841653" y="1027802"/>
                  </a:lnTo>
                  <a:lnTo>
                    <a:pt x="2890205" y="1027802"/>
                  </a:lnTo>
                  <a:lnTo>
                    <a:pt x="2890205" y="1033196"/>
                  </a:lnTo>
                  <a:close/>
                </a:path>
                <a:path w="5039995" h="1857375">
                  <a:moveTo>
                    <a:pt x="2868626" y="1054775"/>
                  </a:moveTo>
                  <a:lnTo>
                    <a:pt x="2863231" y="1054775"/>
                  </a:lnTo>
                  <a:lnTo>
                    <a:pt x="2863231" y="1033196"/>
                  </a:lnTo>
                  <a:lnTo>
                    <a:pt x="2868626" y="1033196"/>
                  </a:lnTo>
                  <a:lnTo>
                    <a:pt x="2868626" y="1054775"/>
                  </a:lnTo>
                  <a:close/>
                </a:path>
                <a:path w="5039995" h="1857375">
                  <a:moveTo>
                    <a:pt x="2639352" y="1027802"/>
                  </a:moveTo>
                  <a:lnTo>
                    <a:pt x="2633957" y="1027802"/>
                  </a:lnTo>
                  <a:lnTo>
                    <a:pt x="2633957" y="1006223"/>
                  </a:lnTo>
                  <a:lnTo>
                    <a:pt x="2639352" y="1006223"/>
                  </a:lnTo>
                  <a:lnTo>
                    <a:pt x="2639352" y="1027802"/>
                  </a:lnTo>
                  <a:close/>
                </a:path>
                <a:path w="5039995" h="1857375">
                  <a:moveTo>
                    <a:pt x="2660931" y="1033196"/>
                  </a:moveTo>
                  <a:lnTo>
                    <a:pt x="2612378" y="1033196"/>
                  </a:lnTo>
                  <a:lnTo>
                    <a:pt x="2612378" y="1027802"/>
                  </a:lnTo>
                  <a:lnTo>
                    <a:pt x="2660931" y="1027802"/>
                  </a:lnTo>
                  <a:lnTo>
                    <a:pt x="2660931" y="1033196"/>
                  </a:lnTo>
                  <a:close/>
                </a:path>
                <a:path w="5039995" h="1857375">
                  <a:moveTo>
                    <a:pt x="2639352" y="1054775"/>
                  </a:moveTo>
                  <a:lnTo>
                    <a:pt x="2633957" y="1054775"/>
                  </a:lnTo>
                  <a:lnTo>
                    <a:pt x="2633957" y="1033196"/>
                  </a:lnTo>
                  <a:lnTo>
                    <a:pt x="2639352" y="1033196"/>
                  </a:lnTo>
                  <a:lnTo>
                    <a:pt x="2639352" y="1054775"/>
                  </a:lnTo>
                  <a:close/>
                </a:path>
                <a:path w="5039995" h="1857375">
                  <a:moveTo>
                    <a:pt x="2410078" y="1027802"/>
                  </a:moveTo>
                  <a:lnTo>
                    <a:pt x="2404683" y="1027802"/>
                  </a:lnTo>
                  <a:lnTo>
                    <a:pt x="2404683" y="1006223"/>
                  </a:lnTo>
                  <a:lnTo>
                    <a:pt x="2410078" y="1006223"/>
                  </a:lnTo>
                  <a:lnTo>
                    <a:pt x="2410078" y="1027802"/>
                  </a:lnTo>
                  <a:close/>
                </a:path>
                <a:path w="5039995" h="1857375">
                  <a:moveTo>
                    <a:pt x="2431656" y="1033196"/>
                  </a:moveTo>
                  <a:lnTo>
                    <a:pt x="2383104" y="1033196"/>
                  </a:lnTo>
                  <a:lnTo>
                    <a:pt x="2383104" y="1027802"/>
                  </a:lnTo>
                  <a:lnTo>
                    <a:pt x="2431656" y="1027802"/>
                  </a:lnTo>
                  <a:lnTo>
                    <a:pt x="2431656" y="1033196"/>
                  </a:lnTo>
                  <a:close/>
                </a:path>
                <a:path w="5039995" h="1857375">
                  <a:moveTo>
                    <a:pt x="2410078" y="1054775"/>
                  </a:moveTo>
                  <a:lnTo>
                    <a:pt x="2404683" y="1054775"/>
                  </a:lnTo>
                  <a:lnTo>
                    <a:pt x="2404683" y="1033196"/>
                  </a:lnTo>
                  <a:lnTo>
                    <a:pt x="2410078" y="1033196"/>
                  </a:lnTo>
                  <a:lnTo>
                    <a:pt x="2410078" y="1054775"/>
                  </a:lnTo>
                  <a:close/>
                </a:path>
                <a:path w="5039995" h="1857375">
                  <a:moveTo>
                    <a:pt x="2180803" y="1027802"/>
                  </a:moveTo>
                  <a:lnTo>
                    <a:pt x="2175408" y="1027802"/>
                  </a:lnTo>
                  <a:lnTo>
                    <a:pt x="2175408" y="1006223"/>
                  </a:lnTo>
                  <a:lnTo>
                    <a:pt x="2180803" y="1006223"/>
                  </a:lnTo>
                  <a:lnTo>
                    <a:pt x="2180803" y="1027802"/>
                  </a:lnTo>
                  <a:close/>
                </a:path>
                <a:path w="5039995" h="1857375">
                  <a:moveTo>
                    <a:pt x="2202382" y="1033196"/>
                  </a:moveTo>
                  <a:lnTo>
                    <a:pt x="2153830" y="1033196"/>
                  </a:lnTo>
                  <a:lnTo>
                    <a:pt x="2153830" y="1027802"/>
                  </a:lnTo>
                  <a:lnTo>
                    <a:pt x="2202382" y="1027802"/>
                  </a:lnTo>
                  <a:lnTo>
                    <a:pt x="2202382" y="1033196"/>
                  </a:lnTo>
                  <a:close/>
                </a:path>
                <a:path w="5039995" h="1857375">
                  <a:moveTo>
                    <a:pt x="2180803" y="1054775"/>
                  </a:moveTo>
                  <a:lnTo>
                    <a:pt x="2175408" y="1054775"/>
                  </a:lnTo>
                  <a:lnTo>
                    <a:pt x="2175408" y="1033196"/>
                  </a:lnTo>
                  <a:lnTo>
                    <a:pt x="2180803" y="1033196"/>
                  </a:lnTo>
                  <a:lnTo>
                    <a:pt x="2180803" y="1054775"/>
                  </a:lnTo>
                  <a:close/>
                </a:path>
                <a:path w="5039995" h="1857375">
                  <a:moveTo>
                    <a:pt x="2520669" y="1123557"/>
                  </a:moveTo>
                  <a:lnTo>
                    <a:pt x="2520669" y="1120860"/>
                  </a:lnTo>
                  <a:lnTo>
                    <a:pt x="2526063" y="1120860"/>
                  </a:lnTo>
                  <a:lnTo>
                    <a:pt x="2526063" y="1122208"/>
                  </a:lnTo>
                  <a:lnTo>
                    <a:pt x="2520669" y="1123557"/>
                  </a:lnTo>
                  <a:close/>
                </a:path>
                <a:path w="5039995" h="1857375">
                  <a:moveTo>
                    <a:pt x="2295440" y="1142439"/>
                  </a:moveTo>
                  <a:lnTo>
                    <a:pt x="2290046" y="1142439"/>
                  </a:lnTo>
                  <a:lnTo>
                    <a:pt x="2290046" y="1120860"/>
                  </a:lnTo>
                  <a:lnTo>
                    <a:pt x="2295440" y="1120860"/>
                  </a:lnTo>
                  <a:lnTo>
                    <a:pt x="2295440" y="1142439"/>
                  </a:lnTo>
                  <a:close/>
                </a:path>
                <a:path w="5039995" h="1857375">
                  <a:moveTo>
                    <a:pt x="2317019" y="1147833"/>
                  </a:moveTo>
                  <a:lnTo>
                    <a:pt x="2268467" y="1147833"/>
                  </a:lnTo>
                  <a:lnTo>
                    <a:pt x="2268467" y="1142439"/>
                  </a:lnTo>
                  <a:lnTo>
                    <a:pt x="2317019" y="1142439"/>
                  </a:lnTo>
                  <a:lnTo>
                    <a:pt x="2317019" y="1147833"/>
                  </a:lnTo>
                  <a:close/>
                </a:path>
                <a:path w="5039995" h="1857375">
                  <a:moveTo>
                    <a:pt x="2295440" y="1169412"/>
                  </a:moveTo>
                  <a:lnTo>
                    <a:pt x="2290046" y="1169412"/>
                  </a:lnTo>
                  <a:lnTo>
                    <a:pt x="2290046" y="1147833"/>
                  </a:lnTo>
                  <a:lnTo>
                    <a:pt x="2295440" y="1147833"/>
                  </a:lnTo>
                  <a:lnTo>
                    <a:pt x="2295440" y="1169412"/>
                  </a:lnTo>
                  <a:close/>
                </a:path>
                <a:path w="5039995" h="1857375">
                  <a:moveTo>
                    <a:pt x="2066166" y="1142439"/>
                  </a:moveTo>
                  <a:lnTo>
                    <a:pt x="2060771" y="1142439"/>
                  </a:lnTo>
                  <a:lnTo>
                    <a:pt x="2060771" y="1120860"/>
                  </a:lnTo>
                  <a:lnTo>
                    <a:pt x="2066166" y="1120860"/>
                  </a:lnTo>
                  <a:lnTo>
                    <a:pt x="2066166" y="1142439"/>
                  </a:lnTo>
                  <a:close/>
                </a:path>
                <a:path w="5039995" h="1857375">
                  <a:moveTo>
                    <a:pt x="2087745" y="1147833"/>
                  </a:moveTo>
                  <a:lnTo>
                    <a:pt x="2039193" y="1147833"/>
                  </a:lnTo>
                  <a:lnTo>
                    <a:pt x="2039193" y="1142439"/>
                  </a:lnTo>
                  <a:lnTo>
                    <a:pt x="2087745" y="1142439"/>
                  </a:lnTo>
                  <a:lnTo>
                    <a:pt x="2087745" y="1147833"/>
                  </a:lnTo>
                  <a:close/>
                </a:path>
                <a:path w="5039995" h="1857375">
                  <a:moveTo>
                    <a:pt x="2066166" y="1169412"/>
                  </a:moveTo>
                  <a:lnTo>
                    <a:pt x="2060771" y="1169412"/>
                  </a:lnTo>
                  <a:lnTo>
                    <a:pt x="2060771" y="1147833"/>
                  </a:lnTo>
                  <a:lnTo>
                    <a:pt x="2066166" y="1147833"/>
                  </a:lnTo>
                  <a:lnTo>
                    <a:pt x="2066166" y="1169412"/>
                  </a:lnTo>
                  <a:close/>
                </a:path>
                <a:path w="5039995" h="1857375">
                  <a:moveTo>
                    <a:pt x="2411426" y="1262470"/>
                  </a:moveTo>
                  <a:lnTo>
                    <a:pt x="2384453" y="1262470"/>
                  </a:lnTo>
                  <a:lnTo>
                    <a:pt x="2384453" y="1257076"/>
                  </a:lnTo>
                  <a:lnTo>
                    <a:pt x="2406031" y="1257076"/>
                  </a:lnTo>
                  <a:lnTo>
                    <a:pt x="2406031" y="1235497"/>
                  </a:lnTo>
                  <a:lnTo>
                    <a:pt x="2411426" y="1235497"/>
                  </a:lnTo>
                  <a:lnTo>
                    <a:pt x="2411426" y="1262470"/>
                  </a:lnTo>
                  <a:close/>
                </a:path>
                <a:path w="5039995" h="1857375">
                  <a:moveTo>
                    <a:pt x="2180803" y="1257076"/>
                  </a:moveTo>
                  <a:lnTo>
                    <a:pt x="2175408" y="1257076"/>
                  </a:lnTo>
                  <a:lnTo>
                    <a:pt x="2175408" y="1235497"/>
                  </a:lnTo>
                  <a:lnTo>
                    <a:pt x="2180803" y="1235497"/>
                  </a:lnTo>
                  <a:lnTo>
                    <a:pt x="2180803" y="1257076"/>
                  </a:lnTo>
                  <a:close/>
                </a:path>
                <a:path w="5039995" h="1857375">
                  <a:moveTo>
                    <a:pt x="2202382" y="1262471"/>
                  </a:moveTo>
                  <a:lnTo>
                    <a:pt x="2153830" y="1262471"/>
                  </a:lnTo>
                  <a:lnTo>
                    <a:pt x="2153830" y="1257076"/>
                  </a:lnTo>
                  <a:lnTo>
                    <a:pt x="2202382" y="1257076"/>
                  </a:lnTo>
                  <a:lnTo>
                    <a:pt x="2202382" y="1262471"/>
                  </a:lnTo>
                  <a:close/>
                </a:path>
                <a:path w="5039995" h="1857375">
                  <a:moveTo>
                    <a:pt x="2180803" y="1284049"/>
                  </a:moveTo>
                  <a:lnTo>
                    <a:pt x="2175408" y="1284049"/>
                  </a:lnTo>
                  <a:lnTo>
                    <a:pt x="2175408" y="1262471"/>
                  </a:lnTo>
                  <a:lnTo>
                    <a:pt x="2180803" y="1262471"/>
                  </a:lnTo>
                  <a:lnTo>
                    <a:pt x="2180803" y="1284049"/>
                  </a:lnTo>
                  <a:close/>
                </a:path>
                <a:path w="5039995" h="1857375">
                  <a:moveTo>
                    <a:pt x="2295440" y="1371713"/>
                  </a:moveTo>
                  <a:lnTo>
                    <a:pt x="2290046" y="1371713"/>
                  </a:lnTo>
                  <a:lnTo>
                    <a:pt x="2290046" y="1350134"/>
                  </a:lnTo>
                  <a:lnTo>
                    <a:pt x="2295440" y="1350134"/>
                  </a:lnTo>
                  <a:lnTo>
                    <a:pt x="2295440" y="1371713"/>
                  </a:lnTo>
                  <a:close/>
                </a:path>
                <a:path w="5039995" h="1857375">
                  <a:moveTo>
                    <a:pt x="2317019" y="1377108"/>
                  </a:moveTo>
                  <a:lnTo>
                    <a:pt x="2268467" y="1377108"/>
                  </a:lnTo>
                  <a:lnTo>
                    <a:pt x="2268467" y="1371713"/>
                  </a:lnTo>
                  <a:lnTo>
                    <a:pt x="2317019" y="1371713"/>
                  </a:lnTo>
                  <a:lnTo>
                    <a:pt x="2317019" y="1377108"/>
                  </a:lnTo>
                  <a:close/>
                </a:path>
                <a:path w="5039995" h="1857375">
                  <a:moveTo>
                    <a:pt x="2295440" y="1398686"/>
                  </a:moveTo>
                  <a:lnTo>
                    <a:pt x="2290046" y="1398686"/>
                  </a:lnTo>
                  <a:lnTo>
                    <a:pt x="2290046" y="1377108"/>
                  </a:lnTo>
                  <a:lnTo>
                    <a:pt x="2295440" y="1377108"/>
                  </a:lnTo>
                  <a:lnTo>
                    <a:pt x="2295440" y="1398686"/>
                  </a:lnTo>
                  <a:close/>
                </a:path>
                <a:path w="5039995" h="1857375">
                  <a:moveTo>
                    <a:pt x="2066166" y="1371713"/>
                  </a:moveTo>
                  <a:lnTo>
                    <a:pt x="2060771" y="1371713"/>
                  </a:lnTo>
                  <a:lnTo>
                    <a:pt x="2060771" y="1350134"/>
                  </a:lnTo>
                  <a:lnTo>
                    <a:pt x="2066166" y="1350134"/>
                  </a:lnTo>
                  <a:lnTo>
                    <a:pt x="2066166" y="1371713"/>
                  </a:lnTo>
                  <a:close/>
                </a:path>
                <a:path w="5039995" h="1857375">
                  <a:moveTo>
                    <a:pt x="2087745" y="1377108"/>
                  </a:moveTo>
                  <a:lnTo>
                    <a:pt x="2039193" y="1377108"/>
                  </a:lnTo>
                  <a:lnTo>
                    <a:pt x="2039193" y="1371713"/>
                  </a:lnTo>
                  <a:lnTo>
                    <a:pt x="2087745" y="1371713"/>
                  </a:lnTo>
                  <a:lnTo>
                    <a:pt x="2087745" y="1377108"/>
                  </a:lnTo>
                  <a:close/>
                </a:path>
                <a:path w="5039995" h="1857375">
                  <a:moveTo>
                    <a:pt x="2066166" y="1398686"/>
                  </a:moveTo>
                  <a:lnTo>
                    <a:pt x="2060771" y="1398686"/>
                  </a:lnTo>
                  <a:lnTo>
                    <a:pt x="2060771" y="1377108"/>
                  </a:lnTo>
                  <a:lnTo>
                    <a:pt x="2066166" y="1377108"/>
                  </a:lnTo>
                  <a:lnTo>
                    <a:pt x="2066166" y="1398686"/>
                  </a:lnTo>
                  <a:close/>
                </a:path>
                <a:path w="5039995" h="1857375">
                  <a:moveTo>
                    <a:pt x="2180803" y="1486350"/>
                  </a:moveTo>
                  <a:lnTo>
                    <a:pt x="2175408" y="1486350"/>
                  </a:lnTo>
                  <a:lnTo>
                    <a:pt x="2175408" y="1464771"/>
                  </a:lnTo>
                  <a:lnTo>
                    <a:pt x="2180803" y="1464771"/>
                  </a:lnTo>
                  <a:lnTo>
                    <a:pt x="2180803" y="1486350"/>
                  </a:lnTo>
                  <a:close/>
                </a:path>
                <a:path w="5039995" h="1857375">
                  <a:moveTo>
                    <a:pt x="2202382" y="1491745"/>
                  </a:moveTo>
                  <a:lnTo>
                    <a:pt x="2153830" y="1491745"/>
                  </a:lnTo>
                  <a:lnTo>
                    <a:pt x="2153830" y="1486350"/>
                  </a:lnTo>
                  <a:lnTo>
                    <a:pt x="2202382" y="1486350"/>
                  </a:lnTo>
                  <a:lnTo>
                    <a:pt x="2202382" y="1491745"/>
                  </a:lnTo>
                  <a:close/>
                </a:path>
                <a:path w="5039995" h="1857375">
                  <a:moveTo>
                    <a:pt x="2180803" y="1513324"/>
                  </a:moveTo>
                  <a:lnTo>
                    <a:pt x="2175408" y="1513324"/>
                  </a:lnTo>
                  <a:lnTo>
                    <a:pt x="2175408" y="1491745"/>
                  </a:lnTo>
                  <a:lnTo>
                    <a:pt x="2180803" y="1491745"/>
                  </a:lnTo>
                  <a:lnTo>
                    <a:pt x="2180803" y="1513324"/>
                  </a:lnTo>
                  <a:close/>
                </a:path>
                <a:path w="5039995" h="1857375">
                  <a:moveTo>
                    <a:pt x="2066166" y="1600987"/>
                  </a:moveTo>
                  <a:lnTo>
                    <a:pt x="2060771" y="1600987"/>
                  </a:lnTo>
                  <a:lnTo>
                    <a:pt x="2060771" y="1579409"/>
                  </a:lnTo>
                  <a:lnTo>
                    <a:pt x="2066166" y="1579409"/>
                  </a:lnTo>
                  <a:lnTo>
                    <a:pt x="2066166" y="1600987"/>
                  </a:lnTo>
                  <a:close/>
                </a:path>
                <a:path w="5039995" h="1857375">
                  <a:moveTo>
                    <a:pt x="2087745" y="1606382"/>
                  </a:moveTo>
                  <a:lnTo>
                    <a:pt x="2039193" y="1606382"/>
                  </a:lnTo>
                  <a:lnTo>
                    <a:pt x="2039193" y="1600987"/>
                  </a:lnTo>
                  <a:lnTo>
                    <a:pt x="2087745" y="1600987"/>
                  </a:lnTo>
                  <a:lnTo>
                    <a:pt x="2087745" y="1606382"/>
                  </a:lnTo>
                  <a:close/>
                </a:path>
                <a:path w="5039995" h="1857375">
                  <a:moveTo>
                    <a:pt x="2066166" y="1627961"/>
                  </a:moveTo>
                  <a:lnTo>
                    <a:pt x="2060771" y="1627961"/>
                  </a:lnTo>
                  <a:lnTo>
                    <a:pt x="2060771" y="1606382"/>
                  </a:lnTo>
                  <a:lnTo>
                    <a:pt x="2066166" y="1606382"/>
                  </a:lnTo>
                  <a:lnTo>
                    <a:pt x="2066166" y="1627961"/>
                  </a:lnTo>
                  <a:close/>
                </a:path>
                <a:path w="5039995" h="1857375">
                  <a:moveTo>
                    <a:pt x="2182152" y="1721019"/>
                  </a:moveTo>
                  <a:lnTo>
                    <a:pt x="2155178" y="1721019"/>
                  </a:lnTo>
                  <a:lnTo>
                    <a:pt x="2155178" y="1715625"/>
                  </a:lnTo>
                  <a:lnTo>
                    <a:pt x="2176757" y="1715625"/>
                  </a:lnTo>
                  <a:lnTo>
                    <a:pt x="2176757" y="1694046"/>
                  </a:lnTo>
                  <a:lnTo>
                    <a:pt x="2182152" y="1694046"/>
                  </a:lnTo>
                  <a:lnTo>
                    <a:pt x="2182152" y="1721019"/>
                  </a:lnTo>
                  <a:close/>
                </a:path>
                <a:path w="5039995" h="1857375">
                  <a:moveTo>
                    <a:pt x="2066166" y="1830262"/>
                  </a:moveTo>
                  <a:lnTo>
                    <a:pt x="2060771" y="1830262"/>
                  </a:lnTo>
                  <a:lnTo>
                    <a:pt x="2060771" y="1808683"/>
                  </a:lnTo>
                  <a:lnTo>
                    <a:pt x="2066166" y="1808683"/>
                  </a:lnTo>
                  <a:lnTo>
                    <a:pt x="2066166" y="1830262"/>
                  </a:lnTo>
                  <a:close/>
                </a:path>
                <a:path w="5039995" h="1857375">
                  <a:moveTo>
                    <a:pt x="2087745" y="1835656"/>
                  </a:moveTo>
                  <a:lnTo>
                    <a:pt x="2039193" y="1835656"/>
                  </a:lnTo>
                  <a:lnTo>
                    <a:pt x="2039193" y="1830262"/>
                  </a:lnTo>
                  <a:lnTo>
                    <a:pt x="2087745" y="1830262"/>
                  </a:lnTo>
                  <a:lnTo>
                    <a:pt x="2087745" y="1835656"/>
                  </a:lnTo>
                  <a:close/>
                </a:path>
                <a:path w="5039995" h="1857375">
                  <a:moveTo>
                    <a:pt x="2066166" y="1857235"/>
                  </a:moveTo>
                  <a:lnTo>
                    <a:pt x="2060771" y="1857235"/>
                  </a:lnTo>
                  <a:lnTo>
                    <a:pt x="2060771" y="1835656"/>
                  </a:lnTo>
                  <a:lnTo>
                    <a:pt x="2066166" y="1835656"/>
                  </a:lnTo>
                  <a:lnTo>
                    <a:pt x="2066166" y="1857235"/>
                  </a:lnTo>
                  <a:close/>
                </a:path>
                <a:path w="5039995" h="1857375">
                  <a:moveTo>
                    <a:pt x="1859819" y="2810"/>
                  </a:moveTo>
                  <a:lnTo>
                    <a:pt x="1811267" y="2810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0"/>
                  </a:lnTo>
                  <a:close/>
                </a:path>
                <a:path w="5039995" h="1857375">
                  <a:moveTo>
                    <a:pt x="1838240" y="24389"/>
                  </a:moveTo>
                  <a:lnTo>
                    <a:pt x="1832846" y="24389"/>
                  </a:lnTo>
                  <a:lnTo>
                    <a:pt x="1832846" y="2810"/>
                  </a:lnTo>
                  <a:lnTo>
                    <a:pt x="1838240" y="2810"/>
                  </a:lnTo>
                  <a:lnTo>
                    <a:pt x="1838240" y="24389"/>
                  </a:lnTo>
                  <a:close/>
                </a:path>
                <a:path w="5039995" h="1857375">
                  <a:moveTo>
                    <a:pt x="1630545" y="2810"/>
                  </a:moveTo>
                  <a:lnTo>
                    <a:pt x="1581992" y="2810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0"/>
                  </a:lnTo>
                  <a:close/>
                </a:path>
                <a:path w="5039995" h="1857375">
                  <a:moveTo>
                    <a:pt x="1608966" y="24389"/>
                  </a:moveTo>
                  <a:lnTo>
                    <a:pt x="1603571" y="24389"/>
                  </a:lnTo>
                  <a:lnTo>
                    <a:pt x="1603571" y="2810"/>
                  </a:lnTo>
                  <a:lnTo>
                    <a:pt x="1608966" y="2810"/>
                  </a:lnTo>
                  <a:lnTo>
                    <a:pt x="1608966" y="24389"/>
                  </a:lnTo>
                  <a:close/>
                </a:path>
                <a:path w="5039995" h="1857375">
                  <a:moveTo>
                    <a:pt x="1401270" y="2810"/>
                  </a:moveTo>
                  <a:lnTo>
                    <a:pt x="1352718" y="2810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0"/>
                  </a:lnTo>
                  <a:close/>
                </a:path>
                <a:path w="5039995" h="1857375">
                  <a:moveTo>
                    <a:pt x="1379691" y="24389"/>
                  </a:moveTo>
                  <a:lnTo>
                    <a:pt x="1374297" y="24389"/>
                  </a:lnTo>
                  <a:lnTo>
                    <a:pt x="1374297" y="2810"/>
                  </a:lnTo>
                  <a:lnTo>
                    <a:pt x="1379691" y="2810"/>
                  </a:lnTo>
                  <a:lnTo>
                    <a:pt x="1379691" y="24389"/>
                  </a:lnTo>
                  <a:close/>
                </a:path>
                <a:path w="5039995" h="1857375">
                  <a:moveTo>
                    <a:pt x="1171996" y="2810"/>
                  </a:moveTo>
                  <a:lnTo>
                    <a:pt x="1123444" y="2810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0"/>
                  </a:lnTo>
                  <a:close/>
                </a:path>
                <a:path w="5039995" h="1857375">
                  <a:moveTo>
                    <a:pt x="1150417" y="24389"/>
                  </a:moveTo>
                  <a:lnTo>
                    <a:pt x="1145022" y="24389"/>
                  </a:lnTo>
                  <a:lnTo>
                    <a:pt x="1145022" y="2810"/>
                  </a:lnTo>
                  <a:lnTo>
                    <a:pt x="1150417" y="2810"/>
                  </a:lnTo>
                  <a:lnTo>
                    <a:pt x="1150417" y="24389"/>
                  </a:lnTo>
                  <a:close/>
                </a:path>
                <a:path w="5039995" h="1857375">
                  <a:moveTo>
                    <a:pt x="1951529" y="112053"/>
                  </a:moveTo>
                  <a:lnTo>
                    <a:pt x="1946134" y="112053"/>
                  </a:lnTo>
                  <a:lnTo>
                    <a:pt x="1946134" y="90474"/>
                  </a:lnTo>
                  <a:lnTo>
                    <a:pt x="1951529" y="90474"/>
                  </a:lnTo>
                  <a:lnTo>
                    <a:pt x="1951529" y="112053"/>
                  </a:lnTo>
                  <a:close/>
                </a:path>
                <a:path w="5039995" h="1857375">
                  <a:moveTo>
                    <a:pt x="1973108" y="117447"/>
                  </a:moveTo>
                  <a:lnTo>
                    <a:pt x="1924555" y="117447"/>
                  </a:lnTo>
                  <a:lnTo>
                    <a:pt x="1924555" y="112053"/>
                  </a:lnTo>
                  <a:lnTo>
                    <a:pt x="1973108" y="112053"/>
                  </a:lnTo>
                  <a:lnTo>
                    <a:pt x="1973108" y="117447"/>
                  </a:lnTo>
                  <a:close/>
                </a:path>
                <a:path w="5039995" h="1857375">
                  <a:moveTo>
                    <a:pt x="1951529" y="139026"/>
                  </a:moveTo>
                  <a:lnTo>
                    <a:pt x="1946134" y="139026"/>
                  </a:lnTo>
                  <a:lnTo>
                    <a:pt x="1946134" y="117447"/>
                  </a:lnTo>
                  <a:lnTo>
                    <a:pt x="1951529" y="117447"/>
                  </a:lnTo>
                  <a:lnTo>
                    <a:pt x="1951529" y="139026"/>
                  </a:lnTo>
                  <a:close/>
                </a:path>
                <a:path w="5039995" h="1857375">
                  <a:moveTo>
                    <a:pt x="1723603" y="112053"/>
                  </a:moveTo>
                  <a:lnTo>
                    <a:pt x="1718208" y="112053"/>
                  </a:lnTo>
                  <a:lnTo>
                    <a:pt x="1718208" y="90474"/>
                  </a:lnTo>
                  <a:lnTo>
                    <a:pt x="1723603" y="90474"/>
                  </a:lnTo>
                  <a:lnTo>
                    <a:pt x="1723603" y="112053"/>
                  </a:lnTo>
                  <a:close/>
                </a:path>
                <a:path w="5039995" h="1857375">
                  <a:moveTo>
                    <a:pt x="1745182" y="117447"/>
                  </a:moveTo>
                  <a:lnTo>
                    <a:pt x="1696630" y="117447"/>
                  </a:lnTo>
                  <a:lnTo>
                    <a:pt x="1696630" y="112053"/>
                  </a:lnTo>
                  <a:lnTo>
                    <a:pt x="1745182" y="112053"/>
                  </a:lnTo>
                  <a:lnTo>
                    <a:pt x="1745182" y="117447"/>
                  </a:lnTo>
                  <a:close/>
                </a:path>
                <a:path w="5039995" h="1857375">
                  <a:moveTo>
                    <a:pt x="1723603" y="139026"/>
                  </a:moveTo>
                  <a:lnTo>
                    <a:pt x="1718208" y="139026"/>
                  </a:lnTo>
                  <a:lnTo>
                    <a:pt x="1718208" y="117447"/>
                  </a:lnTo>
                  <a:lnTo>
                    <a:pt x="1723603" y="117447"/>
                  </a:lnTo>
                  <a:lnTo>
                    <a:pt x="1723603" y="139026"/>
                  </a:lnTo>
                  <a:close/>
                </a:path>
                <a:path w="5039995" h="1857375">
                  <a:moveTo>
                    <a:pt x="1494329" y="112053"/>
                  </a:moveTo>
                  <a:lnTo>
                    <a:pt x="1488934" y="112053"/>
                  </a:lnTo>
                  <a:lnTo>
                    <a:pt x="1488934" y="90474"/>
                  </a:lnTo>
                  <a:lnTo>
                    <a:pt x="1494329" y="90474"/>
                  </a:lnTo>
                  <a:lnTo>
                    <a:pt x="1494329" y="112053"/>
                  </a:lnTo>
                  <a:close/>
                </a:path>
                <a:path w="5039995" h="1857375">
                  <a:moveTo>
                    <a:pt x="1515907" y="117447"/>
                  </a:moveTo>
                  <a:lnTo>
                    <a:pt x="1467355" y="117447"/>
                  </a:lnTo>
                  <a:lnTo>
                    <a:pt x="1467355" y="112053"/>
                  </a:lnTo>
                  <a:lnTo>
                    <a:pt x="1515907" y="112053"/>
                  </a:lnTo>
                  <a:lnTo>
                    <a:pt x="1515907" y="117447"/>
                  </a:lnTo>
                  <a:close/>
                </a:path>
                <a:path w="5039995" h="1857375">
                  <a:moveTo>
                    <a:pt x="1494329" y="139026"/>
                  </a:moveTo>
                  <a:lnTo>
                    <a:pt x="1488934" y="139026"/>
                  </a:lnTo>
                  <a:lnTo>
                    <a:pt x="1488934" y="117447"/>
                  </a:lnTo>
                  <a:lnTo>
                    <a:pt x="1494329" y="117447"/>
                  </a:lnTo>
                  <a:lnTo>
                    <a:pt x="1494329" y="139026"/>
                  </a:lnTo>
                  <a:close/>
                </a:path>
                <a:path w="5039995" h="1857375">
                  <a:moveTo>
                    <a:pt x="1265054" y="112053"/>
                  </a:moveTo>
                  <a:lnTo>
                    <a:pt x="1259660" y="112053"/>
                  </a:lnTo>
                  <a:lnTo>
                    <a:pt x="1259660" y="90474"/>
                  </a:lnTo>
                  <a:lnTo>
                    <a:pt x="1265054" y="90474"/>
                  </a:lnTo>
                  <a:lnTo>
                    <a:pt x="1265054" y="112053"/>
                  </a:lnTo>
                  <a:close/>
                </a:path>
                <a:path w="5039995" h="1857375">
                  <a:moveTo>
                    <a:pt x="1286633" y="117447"/>
                  </a:moveTo>
                  <a:lnTo>
                    <a:pt x="1238081" y="117447"/>
                  </a:lnTo>
                  <a:lnTo>
                    <a:pt x="1238081" y="112053"/>
                  </a:lnTo>
                  <a:lnTo>
                    <a:pt x="1286633" y="112053"/>
                  </a:lnTo>
                  <a:lnTo>
                    <a:pt x="1286633" y="117447"/>
                  </a:lnTo>
                  <a:close/>
                </a:path>
                <a:path w="5039995" h="1857375">
                  <a:moveTo>
                    <a:pt x="1265054" y="139026"/>
                  </a:moveTo>
                  <a:lnTo>
                    <a:pt x="1259660" y="139026"/>
                  </a:lnTo>
                  <a:lnTo>
                    <a:pt x="1259660" y="117447"/>
                  </a:lnTo>
                  <a:lnTo>
                    <a:pt x="1265054" y="117447"/>
                  </a:lnTo>
                  <a:lnTo>
                    <a:pt x="1265054" y="139026"/>
                  </a:lnTo>
                  <a:close/>
                </a:path>
                <a:path w="5039995" h="1857375">
                  <a:moveTo>
                    <a:pt x="1838240" y="226690"/>
                  </a:moveTo>
                  <a:lnTo>
                    <a:pt x="1832846" y="226690"/>
                  </a:lnTo>
                  <a:lnTo>
                    <a:pt x="1832846" y="205111"/>
                  </a:lnTo>
                  <a:lnTo>
                    <a:pt x="1838240" y="205111"/>
                  </a:lnTo>
                  <a:lnTo>
                    <a:pt x="1838240" y="226690"/>
                  </a:lnTo>
                  <a:close/>
                </a:path>
                <a:path w="5039995" h="1857375">
                  <a:moveTo>
                    <a:pt x="1859819" y="232085"/>
                  </a:moveTo>
                  <a:lnTo>
                    <a:pt x="1811267" y="232085"/>
                  </a:lnTo>
                  <a:lnTo>
                    <a:pt x="1811267" y="226690"/>
                  </a:lnTo>
                  <a:lnTo>
                    <a:pt x="1859819" y="226690"/>
                  </a:lnTo>
                  <a:lnTo>
                    <a:pt x="1859819" y="232085"/>
                  </a:lnTo>
                  <a:close/>
                </a:path>
                <a:path w="5039995" h="1857375">
                  <a:moveTo>
                    <a:pt x="1838240" y="253663"/>
                  </a:moveTo>
                  <a:lnTo>
                    <a:pt x="1832846" y="253663"/>
                  </a:lnTo>
                  <a:lnTo>
                    <a:pt x="1832846" y="232085"/>
                  </a:lnTo>
                  <a:lnTo>
                    <a:pt x="1838240" y="232085"/>
                  </a:lnTo>
                  <a:lnTo>
                    <a:pt x="1838240" y="253663"/>
                  </a:lnTo>
                  <a:close/>
                </a:path>
                <a:path w="5039995" h="1857375">
                  <a:moveTo>
                    <a:pt x="1608966" y="226690"/>
                  </a:moveTo>
                  <a:lnTo>
                    <a:pt x="1603571" y="226690"/>
                  </a:lnTo>
                  <a:lnTo>
                    <a:pt x="1603571" y="205111"/>
                  </a:lnTo>
                  <a:lnTo>
                    <a:pt x="1608966" y="205111"/>
                  </a:lnTo>
                  <a:lnTo>
                    <a:pt x="1608966" y="226690"/>
                  </a:lnTo>
                  <a:close/>
                </a:path>
                <a:path w="5039995" h="1857375">
                  <a:moveTo>
                    <a:pt x="1630545" y="232085"/>
                  </a:moveTo>
                  <a:lnTo>
                    <a:pt x="1581992" y="232085"/>
                  </a:lnTo>
                  <a:lnTo>
                    <a:pt x="1581992" y="226690"/>
                  </a:lnTo>
                  <a:lnTo>
                    <a:pt x="1630545" y="226690"/>
                  </a:lnTo>
                  <a:lnTo>
                    <a:pt x="1630545" y="232085"/>
                  </a:lnTo>
                  <a:close/>
                </a:path>
                <a:path w="5039995" h="1857375">
                  <a:moveTo>
                    <a:pt x="1608966" y="253663"/>
                  </a:moveTo>
                  <a:lnTo>
                    <a:pt x="1603571" y="253663"/>
                  </a:lnTo>
                  <a:lnTo>
                    <a:pt x="1603571" y="232085"/>
                  </a:lnTo>
                  <a:lnTo>
                    <a:pt x="1608966" y="232085"/>
                  </a:lnTo>
                  <a:lnTo>
                    <a:pt x="1608966" y="253663"/>
                  </a:lnTo>
                  <a:close/>
                </a:path>
                <a:path w="5039995" h="1857375">
                  <a:moveTo>
                    <a:pt x="1379691" y="226690"/>
                  </a:moveTo>
                  <a:lnTo>
                    <a:pt x="1374297" y="226690"/>
                  </a:lnTo>
                  <a:lnTo>
                    <a:pt x="1374297" y="205111"/>
                  </a:lnTo>
                  <a:lnTo>
                    <a:pt x="1379691" y="205111"/>
                  </a:lnTo>
                  <a:lnTo>
                    <a:pt x="1379691" y="226690"/>
                  </a:lnTo>
                  <a:close/>
                </a:path>
                <a:path w="5039995" h="1857375">
                  <a:moveTo>
                    <a:pt x="1401270" y="232085"/>
                  </a:moveTo>
                  <a:lnTo>
                    <a:pt x="1352718" y="232085"/>
                  </a:lnTo>
                  <a:lnTo>
                    <a:pt x="1352718" y="226690"/>
                  </a:lnTo>
                  <a:lnTo>
                    <a:pt x="1401270" y="226690"/>
                  </a:lnTo>
                  <a:lnTo>
                    <a:pt x="1401270" y="232085"/>
                  </a:lnTo>
                  <a:close/>
                </a:path>
                <a:path w="5039995" h="1857375">
                  <a:moveTo>
                    <a:pt x="1379691" y="253663"/>
                  </a:moveTo>
                  <a:lnTo>
                    <a:pt x="1374297" y="253663"/>
                  </a:lnTo>
                  <a:lnTo>
                    <a:pt x="1374297" y="232085"/>
                  </a:lnTo>
                  <a:lnTo>
                    <a:pt x="1379691" y="232085"/>
                  </a:lnTo>
                  <a:lnTo>
                    <a:pt x="1379691" y="253663"/>
                  </a:lnTo>
                  <a:close/>
                </a:path>
                <a:path w="5039995" h="1857375">
                  <a:moveTo>
                    <a:pt x="1150417" y="226690"/>
                  </a:moveTo>
                  <a:lnTo>
                    <a:pt x="1145022" y="226690"/>
                  </a:lnTo>
                  <a:lnTo>
                    <a:pt x="1145022" y="205111"/>
                  </a:lnTo>
                  <a:lnTo>
                    <a:pt x="1150417" y="205111"/>
                  </a:lnTo>
                  <a:lnTo>
                    <a:pt x="1150417" y="226690"/>
                  </a:lnTo>
                  <a:close/>
                </a:path>
                <a:path w="5039995" h="1857375">
                  <a:moveTo>
                    <a:pt x="1171996" y="232085"/>
                  </a:moveTo>
                  <a:lnTo>
                    <a:pt x="1123444" y="232085"/>
                  </a:lnTo>
                  <a:lnTo>
                    <a:pt x="1123444" y="226690"/>
                  </a:lnTo>
                  <a:lnTo>
                    <a:pt x="1171996" y="226690"/>
                  </a:lnTo>
                  <a:lnTo>
                    <a:pt x="1171996" y="232085"/>
                  </a:lnTo>
                  <a:close/>
                </a:path>
                <a:path w="5039995" h="1857375">
                  <a:moveTo>
                    <a:pt x="1150417" y="253663"/>
                  </a:moveTo>
                  <a:lnTo>
                    <a:pt x="1145022" y="253663"/>
                  </a:lnTo>
                  <a:lnTo>
                    <a:pt x="1145022" y="232085"/>
                  </a:lnTo>
                  <a:lnTo>
                    <a:pt x="1150417" y="232085"/>
                  </a:lnTo>
                  <a:lnTo>
                    <a:pt x="1150417" y="253663"/>
                  </a:lnTo>
                  <a:close/>
                </a:path>
                <a:path w="5039995" h="1857375">
                  <a:moveTo>
                    <a:pt x="1951529" y="341327"/>
                  </a:moveTo>
                  <a:lnTo>
                    <a:pt x="1946134" y="341327"/>
                  </a:lnTo>
                  <a:lnTo>
                    <a:pt x="1946134" y="319748"/>
                  </a:lnTo>
                  <a:lnTo>
                    <a:pt x="1951529" y="319748"/>
                  </a:lnTo>
                  <a:lnTo>
                    <a:pt x="1951529" y="341327"/>
                  </a:lnTo>
                  <a:close/>
                </a:path>
                <a:path w="5039995" h="1857375">
                  <a:moveTo>
                    <a:pt x="1973108" y="346722"/>
                  </a:moveTo>
                  <a:lnTo>
                    <a:pt x="1924555" y="346722"/>
                  </a:lnTo>
                  <a:lnTo>
                    <a:pt x="1924555" y="341327"/>
                  </a:lnTo>
                  <a:lnTo>
                    <a:pt x="1973108" y="341327"/>
                  </a:lnTo>
                  <a:lnTo>
                    <a:pt x="1973108" y="346722"/>
                  </a:lnTo>
                  <a:close/>
                </a:path>
                <a:path w="5039995" h="1857375">
                  <a:moveTo>
                    <a:pt x="1951529" y="368301"/>
                  </a:moveTo>
                  <a:lnTo>
                    <a:pt x="1946134" y="368301"/>
                  </a:lnTo>
                  <a:lnTo>
                    <a:pt x="1946134" y="346722"/>
                  </a:lnTo>
                  <a:lnTo>
                    <a:pt x="1951529" y="346722"/>
                  </a:lnTo>
                  <a:lnTo>
                    <a:pt x="1951529" y="368301"/>
                  </a:lnTo>
                  <a:close/>
                </a:path>
                <a:path w="5039995" h="1857375">
                  <a:moveTo>
                    <a:pt x="1723603" y="341327"/>
                  </a:moveTo>
                  <a:lnTo>
                    <a:pt x="1718208" y="341327"/>
                  </a:lnTo>
                  <a:lnTo>
                    <a:pt x="1718208" y="319748"/>
                  </a:lnTo>
                  <a:lnTo>
                    <a:pt x="1723603" y="319748"/>
                  </a:lnTo>
                  <a:lnTo>
                    <a:pt x="1723603" y="341327"/>
                  </a:lnTo>
                  <a:close/>
                </a:path>
                <a:path w="5039995" h="1857375">
                  <a:moveTo>
                    <a:pt x="1745182" y="346722"/>
                  </a:moveTo>
                  <a:lnTo>
                    <a:pt x="1696630" y="346722"/>
                  </a:lnTo>
                  <a:lnTo>
                    <a:pt x="1696630" y="341327"/>
                  </a:lnTo>
                  <a:lnTo>
                    <a:pt x="1745182" y="341327"/>
                  </a:lnTo>
                  <a:lnTo>
                    <a:pt x="1745182" y="346722"/>
                  </a:lnTo>
                  <a:close/>
                </a:path>
                <a:path w="5039995" h="1857375">
                  <a:moveTo>
                    <a:pt x="1723603" y="368301"/>
                  </a:moveTo>
                  <a:lnTo>
                    <a:pt x="1718208" y="368301"/>
                  </a:lnTo>
                  <a:lnTo>
                    <a:pt x="1718208" y="346722"/>
                  </a:lnTo>
                  <a:lnTo>
                    <a:pt x="1723603" y="346722"/>
                  </a:lnTo>
                  <a:lnTo>
                    <a:pt x="1723603" y="368301"/>
                  </a:lnTo>
                  <a:close/>
                </a:path>
                <a:path w="5039995" h="1857375">
                  <a:moveTo>
                    <a:pt x="1494329" y="341327"/>
                  </a:moveTo>
                  <a:lnTo>
                    <a:pt x="1488934" y="341327"/>
                  </a:lnTo>
                  <a:lnTo>
                    <a:pt x="1488934" y="319748"/>
                  </a:lnTo>
                  <a:lnTo>
                    <a:pt x="1494329" y="319748"/>
                  </a:lnTo>
                  <a:lnTo>
                    <a:pt x="1494329" y="341327"/>
                  </a:lnTo>
                  <a:close/>
                </a:path>
                <a:path w="5039995" h="1857375">
                  <a:moveTo>
                    <a:pt x="1515907" y="346722"/>
                  </a:moveTo>
                  <a:lnTo>
                    <a:pt x="1467355" y="346722"/>
                  </a:lnTo>
                  <a:lnTo>
                    <a:pt x="1467355" y="341327"/>
                  </a:lnTo>
                  <a:lnTo>
                    <a:pt x="1515907" y="341327"/>
                  </a:lnTo>
                  <a:lnTo>
                    <a:pt x="1515907" y="346722"/>
                  </a:lnTo>
                  <a:close/>
                </a:path>
                <a:path w="5039995" h="1857375">
                  <a:moveTo>
                    <a:pt x="1494329" y="368301"/>
                  </a:moveTo>
                  <a:lnTo>
                    <a:pt x="1488934" y="368301"/>
                  </a:lnTo>
                  <a:lnTo>
                    <a:pt x="1488934" y="346722"/>
                  </a:lnTo>
                  <a:lnTo>
                    <a:pt x="1494329" y="346722"/>
                  </a:lnTo>
                  <a:lnTo>
                    <a:pt x="1494329" y="368301"/>
                  </a:lnTo>
                  <a:close/>
                </a:path>
                <a:path w="5039995" h="1857375">
                  <a:moveTo>
                    <a:pt x="1265054" y="341327"/>
                  </a:moveTo>
                  <a:lnTo>
                    <a:pt x="1259660" y="341327"/>
                  </a:lnTo>
                  <a:lnTo>
                    <a:pt x="1259660" y="319748"/>
                  </a:lnTo>
                  <a:lnTo>
                    <a:pt x="1265054" y="319748"/>
                  </a:lnTo>
                  <a:lnTo>
                    <a:pt x="1265054" y="341327"/>
                  </a:lnTo>
                  <a:close/>
                </a:path>
                <a:path w="5039995" h="1857375">
                  <a:moveTo>
                    <a:pt x="1286633" y="346722"/>
                  </a:moveTo>
                  <a:lnTo>
                    <a:pt x="1238081" y="346722"/>
                  </a:lnTo>
                  <a:lnTo>
                    <a:pt x="1238081" y="341327"/>
                  </a:lnTo>
                  <a:lnTo>
                    <a:pt x="1286633" y="341327"/>
                  </a:lnTo>
                  <a:lnTo>
                    <a:pt x="1286633" y="346722"/>
                  </a:lnTo>
                  <a:close/>
                </a:path>
                <a:path w="5039995" h="1857375">
                  <a:moveTo>
                    <a:pt x="1265054" y="368301"/>
                  </a:moveTo>
                  <a:lnTo>
                    <a:pt x="1259660" y="368301"/>
                  </a:lnTo>
                  <a:lnTo>
                    <a:pt x="1259660" y="346722"/>
                  </a:lnTo>
                  <a:lnTo>
                    <a:pt x="1265054" y="346722"/>
                  </a:lnTo>
                  <a:lnTo>
                    <a:pt x="1265054" y="368301"/>
                  </a:lnTo>
                  <a:close/>
                </a:path>
                <a:path w="5039995" h="1857375">
                  <a:moveTo>
                    <a:pt x="1838240" y="455964"/>
                  </a:moveTo>
                  <a:lnTo>
                    <a:pt x="1832846" y="455964"/>
                  </a:lnTo>
                  <a:lnTo>
                    <a:pt x="1832846" y="434385"/>
                  </a:lnTo>
                  <a:lnTo>
                    <a:pt x="1838240" y="434385"/>
                  </a:lnTo>
                  <a:lnTo>
                    <a:pt x="1838240" y="455964"/>
                  </a:lnTo>
                  <a:close/>
                </a:path>
                <a:path w="5039995" h="1857375">
                  <a:moveTo>
                    <a:pt x="1859819" y="461359"/>
                  </a:moveTo>
                  <a:lnTo>
                    <a:pt x="1811267" y="461359"/>
                  </a:lnTo>
                  <a:lnTo>
                    <a:pt x="1811267" y="455964"/>
                  </a:lnTo>
                  <a:lnTo>
                    <a:pt x="1859819" y="455964"/>
                  </a:lnTo>
                  <a:lnTo>
                    <a:pt x="1859819" y="461359"/>
                  </a:lnTo>
                  <a:close/>
                </a:path>
                <a:path w="5039995" h="1857375">
                  <a:moveTo>
                    <a:pt x="1838240" y="482938"/>
                  </a:moveTo>
                  <a:lnTo>
                    <a:pt x="1832846" y="482938"/>
                  </a:lnTo>
                  <a:lnTo>
                    <a:pt x="1832846" y="461359"/>
                  </a:lnTo>
                  <a:lnTo>
                    <a:pt x="1838240" y="461359"/>
                  </a:lnTo>
                  <a:lnTo>
                    <a:pt x="1838240" y="482938"/>
                  </a:lnTo>
                  <a:close/>
                </a:path>
                <a:path w="5039995" h="1857375">
                  <a:moveTo>
                    <a:pt x="1608966" y="455964"/>
                  </a:moveTo>
                  <a:lnTo>
                    <a:pt x="1603571" y="455964"/>
                  </a:lnTo>
                  <a:lnTo>
                    <a:pt x="1603571" y="434385"/>
                  </a:lnTo>
                  <a:lnTo>
                    <a:pt x="1608966" y="434385"/>
                  </a:lnTo>
                  <a:lnTo>
                    <a:pt x="1608966" y="455964"/>
                  </a:lnTo>
                  <a:close/>
                </a:path>
                <a:path w="5039995" h="1857375">
                  <a:moveTo>
                    <a:pt x="1630545" y="461359"/>
                  </a:moveTo>
                  <a:lnTo>
                    <a:pt x="1581992" y="461359"/>
                  </a:lnTo>
                  <a:lnTo>
                    <a:pt x="1581992" y="455964"/>
                  </a:lnTo>
                  <a:lnTo>
                    <a:pt x="1630545" y="455964"/>
                  </a:lnTo>
                  <a:lnTo>
                    <a:pt x="1630545" y="461359"/>
                  </a:lnTo>
                  <a:close/>
                </a:path>
                <a:path w="5039995" h="1857375">
                  <a:moveTo>
                    <a:pt x="1608966" y="482938"/>
                  </a:moveTo>
                  <a:lnTo>
                    <a:pt x="1603571" y="482938"/>
                  </a:lnTo>
                  <a:lnTo>
                    <a:pt x="1603571" y="461359"/>
                  </a:lnTo>
                  <a:lnTo>
                    <a:pt x="1608966" y="461359"/>
                  </a:lnTo>
                  <a:lnTo>
                    <a:pt x="1608966" y="482938"/>
                  </a:lnTo>
                  <a:close/>
                </a:path>
                <a:path w="5039995" h="1857375">
                  <a:moveTo>
                    <a:pt x="1379691" y="455964"/>
                  </a:moveTo>
                  <a:lnTo>
                    <a:pt x="1374297" y="455964"/>
                  </a:lnTo>
                  <a:lnTo>
                    <a:pt x="1374297" y="434385"/>
                  </a:lnTo>
                  <a:lnTo>
                    <a:pt x="1379691" y="434385"/>
                  </a:lnTo>
                  <a:lnTo>
                    <a:pt x="1379691" y="455964"/>
                  </a:lnTo>
                  <a:close/>
                </a:path>
                <a:path w="5039995" h="1857375">
                  <a:moveTo>
                    <a:pt x="1401270" y="461359"/>
                  </a:moveTo>
                  <a:lnTo>
                    <a:pt x="1352718" y="461359"/>
                  </a:lnTo>
                  <a:lnTo>
                    <a:pt x="1352718" y="455964"/>
                  </a:lnTo>
                  <a:lnTo>
                    <a:pt x="1401270" y="455964"/>
                  </a:lnTo>
                  <a:lnTo>
                    <a:pt x="1401270" y="461359"/>
                  </a:lnTo>
                  <a:close/>
                </a:path>
                <a:path w="5039995" h="1857375">
                  <a:moveTo>
                    <a:pt x="1379691" y="482938"/>
                  </a:moveTo>
                  <a:lnTo>
                    <a:pt x="1374297" y="482938"/>
                  </a:lnTo>
                  <a:lnTo>
                    <a:pt x="1374297" y="461359"/>
                  </a:lnTo>
                  <a:lnTo>
                    <a:pt x="1379691" y="461359"/>
                  </a:lnTo>
                  <a:lnTo>
                    <a:pt x="1379691" y="482938"/>
                  </a:lnTo>
                  <a:close/>
                </a:path>
                <a:path w="5039995" h="1857375">
                  <a:moveTo>
                    <a:pt x="1150417" y="455964"/>
                  </a:moveTo>
                  <a:lnTo>
                    <a:pt x="1145022" y="455964"/>
                  </a:lnTo>
                  <a:lnTo>
                    <a:pt x="1145022" y="434385"/>
                  </a:lnTo>
                  <a:lnTo>
                    <a:pt x="1150417" y="434385"/>
                  </a:lnTo>
                  <a:lnTo>
                    <a:pt x="1150417" y="455964"/>
                  </a:lnTo>
                  <a:close/>
                </a:path>
                <a:path w="5039995" h="1857375">
                  <a:moveTo>
                    <a:pt x="1171996" y="461359"/>
                  </a:moveTo>
                  <a:lnTo>
                    <a:pt x="1123444" y="461359"/>
                  </a:lnTo>
                  <a:lnTo>
                    <a:pt x="1123444" y="455964"/>
                  </a:lnTo>
                  <a:lnTo>
                    <a:pt x="1171996" y="455964"/>
                  </a:lnTo>
                  <a:lnTo>
                    <a:pt x="1171996" y="461359"/>
                  </a:lnTo>
                  <a:close/>
                </a:path>
                <a:path w="5039995" h="1857375">
                  <a:moveTo>
                    <a:pt x="1150417" y="482938"/>
                  </a:moveTo>
                  <a:lnTo>
                    <a:pt x="1145022" y="482938"/>
                  </a:lnTo>
                  <a:lnTo>
                    <a:pt x="1145022" y="461359"/>
                  </a:lnTo>
                  <a:lnTo>
                    <a:pt x="1150417" y="461359"/>
                  </a:lnTo>
                  <a:lnTo>
                    <a:pt x="1150417" y="482938"/>
                  </a:lnTo>
                  <a:close/>
                </a:path>
                <a:path w="5039995" h="1857375">
                  <a:moveTo>
                    <a:pt x="1951529" y="570601"/>
                  </a:moveTo>
                  <a:lnTo>
                    <a:pt x="1946134" y="570601"/>
                  </a:lnTo>
                  <a:lnTo>
                    <a:pt x="1946134" y="549023"/>
                  </a:lnTo>
                  <a:lnTo>
                    <a:pt x="1951529" y="549023"/>
                  </a:lnTo>
                  <a:lnTo>
                    <a:pt x="1951529" y="570601"/>
                  </a:lnTo>
                  <a:close/>
                </a:path>
                <a:path w="5039995" h="1857375">
                  <a:moveTo>
                    <a:pt x="1973108" y="575996"/>
                  </a:moveTo>
                  <a:lnTo>
                    <a:pt x="1924555" y="575996"/>
                  </a:lnTo>
                  <a:lnTo>
                    <a:pt x="1924555" y="570601"/>
                  </a:lnTo>
                  <a:lnTo>
                    <a:pt x="1973108" y="570601"/>
                  </a:lnTo>
                  <a:lnTo>
                    <a:pt x="1973108" y="575996"/>
                  </a:lnTo>
                  <a:close/>
                </a:path>
                <a:path w="5039995" h="1857375">
                  <a:moveTo>
                    <a:pt x="1951529" y="597575"/>
                  </a:moveTo>
                  <a:lnTo>
                    <a:pt x="1946134" y="597575"/>
                  </a:lnTo>
                  <a:lnTo>
                    <a:pt x="1946134" y="575996"/>
                  </a:lnTo>
                  <a:lnTo>
                    <a:pt x="1951529" y="575996"/>
                  </a:lnTo>
                  <a:lnTo>
                    <a:pt x="1951529" y="597575"/>
                  </a:lnTo>
                  <a:close/>
                </a:path>
                <a:path w="5039995" h="1857375">
                  <a:moveTo>
                    <a:pt x="1723603" y="570601"/>
                  </a:moveTo>
                  <a:lnTo>
                    <a:pt x="1718208" y="570601"/>
                  </a:lnTo>
                  <a:lnTo>
                    <a:pt x="1718208" y="549023"/>
                  </a:lnTo>
                  <a:lnTo>
                    <a:pt x="1723603" y="549023"/>
                  </a:lnTo>
                  <a:lnTo>
                    <a:pt x="1723603" y="570601"/>
                  </a:lnTo>
                  <a:close/>
                </a:path>
                <a:path w="5039995" h="1857375">
                  <a:moveTo>
                    <a:pt x="1745182" y="575996"/>
                  </a:moveTo>
                  <a:lnTo>
                    <a:pt x="1696630" y="575996"/>
                  </a:lnTo>
                  <a:lnTo>
                    <a:pt x="1696630" y="570601"/>
                  </a:lnTo>
                  <a:lnTo>
                    <a:pt x="1745182" y="570601"/>
                  </a:lnTo>
                  <a:lnTo>
                    <a:pt x="1745182" y="575996"/>
                  </a:lnTo>
                  <a:close/>
                </a:path>
                <a:path w="5039995" h="1857375">
                  <a:moveTo>
                    <a:pt x="1723603" y="597575"/>
                  </a:moveTo>
                  <a:lnTo>
                    <a:pt x="1718208" y="597575"/>
                  </a:lnTo>
                  <a:lnTo>
                    <a:pt x="1718208" y="575996"/>
                  </a:lnTo>
                  <a:lnTo>
                    <a:pt x="1723603" y="575996"/>
                  </a:lnTo>
                  <a:lnTo>
                    <a:pt x="1723603" y="597575"/>
                  </a:lnTo>
                  <a:close/>
                </a:path>
                <a:path w="5039995" h="1857375">
                  <a:moveTo>
                    <a:pt x="1494329" y="570601"/>
                  </a:moveTo>
                  <a:lnTo>
                    <a:pt x="1488934" y="570601"/>
                  </a:lnTo>
                  <a:lnTo>
                    <a:pt x="1488934" y="549023"/>
                  </a:lnTo>
                  <a:lnTo>
                    <a:pt x="1494329" y="549023"/>
                  </a:lnTo>
                  <a:lnTo>
                    <a:pt x="1494329" y="570601"/>
                  </a:lnTo>
                  <a:close/>
                </a:path>
                <a:path w="5039995" h="1857375">
                  <a:moveTo>
                    <a:pt x="1515907" y="575996"/>
                  </a:moveTo>
                  <a:lnTo>
                    <a:pt x="1467355" y="575996"/>
                  </a:lnTo>
                  <a:lnTo>
                    <a:pt x="1467355" y="570601"/>
                  </a:lnTo>
                  <a:lnTo>
                    <a:pt x="1515907" y="570601"/>
                  </a:lnTo>
                  <a:lnTo>
                    <a:pt x="1515907" y="575996"/>
                  </a:lnTo>
                  <a:close/>
                </a:path>
                <a:path w="5039995" h="1857375">
                  <a:moveTo>
                    <a:pt x="1494329" y="597575"/>
                  </a:moveTo>
                  <a:lnTo>
                    <a:pt x="1488934" y="597575"/>
                  </a:lnTo>
                  <a:lnTo>
                    <a:pt x="1488934" y="575996"/>
                  </a:lnTo>
                  <a:lnTo>
                    <a:pt x="1494329" y="575996"/>
                  </a:lnTo>
                  <a:lnTo>
                    <a:pt x="1494329" y="597575"/>
                  </a:lnTo>
                  <a:close/>
                </a:path>
                <a:path w="5039995" h="1857375">
                  <a:moveTo>
                    <a:pt x="1265054" y="570601"/>
                  </a:moveTo>
                  <a:lnTo>
                    <a:pt x="1259660" y="570601"/>
                  </a:lnTo>
                  <a:lnTo>
                    <a:pt x="1259660" y="549023"/>
                  </a:lnTo>
                  <a:lnTo>
                    <a:pt x="1265054" y="549023"/>
                  </a:lnTo>
                  <a:lnTo>
                    <a:pt x="1265054" y="570601"/>
                  </a:lnTo>
                  <a:close/>
                </a:path>
                <a:path w="5039995" h="1857375">
                  <a:moveTo>
                    <a:pt x="1286633" y="575996"/>
                  </a:moveTo>
                  <a:lnTo>
                    <a:pt x="1238081" y="575996"/>
                  </a:lnTo>
                  <a:lnTo>
                    <a:pt x="1238081" y="570601"/>
                  </a:lnTo>
                  <a:lnTo>
                    <a:pt x="1286633" y="570601"/>
                  </a:lnTo>
                  <a:lnTo>
                    <a:pt x="1286633" y="575996"/>
                  </a:lnTo>
                  <a:close/>
                </a:path>
                <a:path w="5039995" h="1857375">
                  <a:moveTo>
                    <a:pt x="1265054" y="597575"/>
                  </a:moveTo>
                  <a:lnTo>
                    <a:pt x="1259660" y="597575"/>
                  </a:lnTo>
                  <a:lnTo>
                    <a:pt x="1259660" y="575996"/>
                  </a:lnTo>
                  <a:lnTo>
                    <a:pt x="1265054" y="575996"/>
                  </a:lnTo>
                  <a:lnTo>
                    <a:pt x="1265054" y="597575"/>
                  </a:lnTo>
                  <a:close/>
                </a:path>
                <a:path w="5039995" h="1857375">
                  <a:moveTo>
                    <a:pt x="1838240" y="685239"/>
                  </a:moveTo>
                  <a:lnTo>
                    <a:pt x="1832846" y="685239"/>
                  </a:lnTo>
                  <a:lnTo>
                    <a:pt x="1832846" y="663660"/>
                  </a:lnTo>
                  <a:lnTo>
                    <a:pt x="1838240" y="663660"/>
                  </a:lnTo>
                  <a:lnTo>
                    <a:pt x="1838240" y="685239"/>
                  </a:lnTo>
                  <a:close/>
                </a:path>
                <a:path w="5039995" h="1857375">
                  <a:moveTo>
                    <a:pt x="1859819" y="690633"/>
                  </a:moveTo>
                  <a:lnTo>
                    <a:pt x="1811267" y="690633"/>
                  </a:lnTo>
                  <a:lnTo>
                    <a:pt x="1811267" y="685239"/>
                  </a:lnTo>
                  <a:lnTo>
                    <a:pt x="1859819" y="685239"/>
                  </a:lnTo>
                  <a:lnTo>
                    <a:pt x="1859819" y="690633"/>
                  </a:lnTo>
                  <a:close/>
                </a:path>
                <a:path w="5039995" h="1857375">
                  <a:moveTo>
                    <a:pt x="1838240" y="712212"/>
                  </a:moveTo>
                  <a:lnTo>
                    <a:pt x="1832846" y="712212"/>
                  </a:lnTo>
                  <a:lnTo>
                    <a:pt x="1832846" y="690633"/>
                  </a:lnTo>
                  <a:lnTo>
                    <a:pt x="1838240" y="690633"/>
                  </a:lnTo>
                  <a:lnTo>
                    <a:pt x="1838240" y="712212"/>
                  </a:lnTo>
                  <a:close/>
                </a:path>
                <a:path w="5039995" h="1857375">
                  <a:moveTo>
                    <a:pt x="1608966" y="685239"/>
                  </a:moveTo>
                  <a:lnTo>
                    <a:pt x="1603571" y="685239"/>
                  </a:lnTo>
                  <a:lnTo>
                    <a:pt x="1603571" y="663660"/>
                  </a:lnTo>
                  <a:lnTo>
                    <a:pt x="1608966" y="663660"/>
                  </a:lnTo>
                  <a:lnTo>
                    <a:pt x="1608966" y="685239"/>
                  </a:lnTo>
                  <a:close/>
                </a:path>
                <a:path w="5039995" h="1857375">
                  <a:moveTo>
                    <a:pt x="1630545" y="690633"/>
                  </a:moveTo>
                  <a:lnTo>
                    <a:pt x="1581992" y="690633"/>
                  </a:lnTo>
                  <a:lnTo>
                    <a:pt x="1581992" y="685239"/>
                  </a:lnTo>
                  <a:lnTo>
                    <a:pt x="1630545" y="685239"/>
                  </a:lnTo>
                  <a:lnTo>
                    <a:pt x="1630545" y="690633"/>
                  </a:lnTo>
                  <a:close/>
                </a:path>
                <a:path w="5039995" h="1857375">
                  <a:moveTo>
                    <a:pt x="1608966" y="712212"/>
                  </a:moveTo>
                  <a:lnTo>
                    <a:pt x="1603571" y="712212"/>
                  </a:lnTo>
                  <a:lnTo>
                    <a:pt x="1603571" y="690633"/>
                  </a:lnTo>
                  <a:lnTo>
                    <a:pt x="1608966" y="690633"/>
                  </a:lnTo>
                  <a:lnTo>
                    <a:pt x="1608966" y="712212"/>
                  </a:lnTo>
                  <a:close/>
                </a:path>
                <a:path w="5039995" h="1857375">
                  <a:moveTo>
                    <a:pt x="1379691" y="685239"/>
                  </a:moveTo>
                  <a:lnTo>
                    <a:pt x="1374297" y="685239"/>
                  </a:lnTo>
                  <a:lnTo>
                    <a:pt x="1374297" y="663660"/>
                  </a:lnTo>
                  <a:lnTo>
                    <a:pt x="1379691" y="663660"/>
                  </a:lnTo>
                  <a:lnTo>
                    <a:pt x="1379691" y="685239"/>
                  </a:lnTo>
                  <a:close/>
                </a:path>
                <a:path w="5039995" h="1857375">
                  <a:moveTo>
                    <a:pt x="1401270" y="690633"/>
                  </a:moveTo>
                  <a:lnTo>
                    <a:pt x="1352718" y="690633"/>
                  </a:lnTo>
                  <a:lnTo>
                    <a:pt x="1352718" y="685239"/>
                  </a:lnTo>
                  <a:lnTo>
                    <a:pt x="1401270" y="685239"/>
                  </a:lnTo>
                  <a:lnTo>
                    <a:pt x="1401270" y="690633"/>
                  </a:lnTo>
                  <a:close/>
                </a:path>
                <a:path w="5039995" h="1857375">
                  <a:moveTo>
                    <a:pt x="1379691" y="712212"/>
                  </a:moveTo>
                  <a:lnTo>
                    <a:pt x="1374297" y="712212"/>
                  </a:lnTo>
                  <a:lnTo>
                    <a:pt x="1374297" y="690633"/>
                  </a:lnTo>
                  <a:lnTo>
                    <a:pt x="1379691" y="690633"/>
                  </a:lnTo>
                  <a:lnTo>
                    <a:pt x="1379691" y="712212"/>
                  </a:lnTo>
                  <a:close/>
                </a:path>
                <a:path w="5039995" h="1857375">
                  <a:moveTo>
                    <a:pt x="1150417" y="685239"/>
                  </a:moveTo>
                  <a:lnTo>
                    <a:pt x="1145022" y="685239"/>
                  </a:lnTo>
                  <a:lnTo>
                    <a:pt x="1145022" y="663660"/>
                  </a:lnTo>
                  <a:lnTo>
                    <a:pt x="1150417" y="663660"/>
                  </a:lnTo>
                  <a:lnTo>
                    <a:pt x="1150417" y="685239"/>
                  </a:lnTo>
                  <a:close/>
                </a:path>
                <a:path w="5039995" h="1857375">
                  <a:moveTo>
                    <a:pt x="1171996" y="690633"/>
                  </a:moveTo>
                  <a:lnTo>
                    <a:pt x="1123444" y="690633"/>
                  </a:lnTo>
                  <a:lnTo>
                    <a:pt x="1123444" y="685239"/>
                  </a:lnTo>
                  <a:lnTo>
                    <a:pt x="1171996" y="685239"/>
                  </a:lnTo>
                  <a:lnTo>
                    <a:pt x="1171996" y="690633"/>
                  </a:lnTo>
                  <a:close/>
                </a:path>
                <a:path w="5039995" h="1857375">
                  <a:moveTo>
                    <a:pt x="1150417" y="712212"/>
                  </a:moveTo>
                  <a:lnTo>
                    <a:pt x="1145022" y="712212"/>
                  </a:lnTo>
                  <a:lnTo>
                    <a:pt x="1145022" y="690633"/>
                  </a:lnTo>
                  <a:lnTo>
                    <a:pt x="1150417" y="690633"/>
                  </a:lnTo>
                  <a:lnTo>
                    <a:pt x="1150417" y="712212"/>
                  </a:lnTo>
                  <a:close/>
                </a:path>
                <a:path w="5039995" h="1857375">
                  <a:moveTo>
                    <a:pt x="1951529" y="799876"/>
                  </a:moveTo>
                  <a:lnTo>
                    <a:pt x="1946134" y="799876"/>
                  </a:lnTo>
                  <a:lnTo>
                    <a:pt x="1946134" y="778297"/>
                  </a:lnTo>
                  <a:lnTo>
                    <a:pt x="1951529" y="778297"/>
                  </a:lnTo>
                  <a:lnTo>
                    <a:pt x="1951529" y="799876"/>
                  </a:lnTo>
                  <a:close/>
                </a:path>
                <a:path w="5039995" h="1857375">
                  <a:moveTo>
                    <a:pt x="1973108" y="805270"/>
                  </a:moveTo>
                  <a:lnTo>
                    <a:pt x="1924555" y="805270"/>
                  </a:lnTo>
                  <a:lnTo>
                    <a:pt x="1924555" y="799876"/>
                  </a:lnTo>
                  <a:lnTo>
                    <a:pt x="1973108" y="799876"/>
                  </a:lnTo>
                  <a:lnTo>
                    <a:pt x="1973108" y="805270"/>
                  </a:lnTo>
                  <a:close/>
                </a:path>
                <a:path w="5039995" h="1857375">
                  <a:moveTo>
                    <a:pt x="1951529" y="826849"/>
                  </a:moveTo>
                  <a:lnTo>
                    <a:pt x="1946134" y="826849"/>
                  </a:lnTo>
                  <a:lnTo>
                    <a:pt x="1946134" y="805270"/>
                  </a:lnTo>
                  <a:lnTo>
                    <a:pt x="1951529" y="805270"/>
                  </a:lnTo>
                  <a:lnTo>
                    <a:pt x="1951529" y="826849"/>
                  </a:lnTo>
                  <a:close/>
                </a:path>
                <a:path w="5039995" h="1857375">
                  <a:moveTo>
                    <a:pt x="1723603" y="799876"/>
                  </a:moveTo>
                  <a:lnTo>
                    <a:pt x="1718208" y="799876"/>
                  </a:lnTo>
                  <a:lnTo>
                    <a:pt x="1718208" y="778297"/>
                  </a:lnTo>
                  <a:lnTo>
                    <a:pt x="1723603" y="778297"/>
                  </a:lnTo>
                  <a:lnTo>
                    <a:pt x="1723603" y="799876"/>
                  </a:lnTo>
                  <a:close/>
                </a:path>
                <a:path w="5039995" h="1857375">
                  <a:moveTo>
                    <a:pt x="1745182" y="805270"/>
                  </a:moveTo>
                  <a:lnTo>
                    <a:pt x="1696630" y="805270"/>
                  </a:lnTo>
                  <a:lnTo>
                    <a:pt x="1696630" y="799876"/>
                  </a:lnTo>
                  <a:lnTo>
                    <a:pt x="1745182" y="799876"/>
                  </a:lnTo>
                  <a:lnTo>
                    <a:pt x="1745182" y="805270"/>
                  </a:lnTo>
                  <a:close/>
                </a:path>
                <a:path w="5039995" h="1857375">
                  <a:moveTo>
                    <a:pt x="1723603" y="826849"/>
                  </a:moveTo>
                  <a:lnTo>
                    <a:pt x="1718208" y="826849"/>
                  </a:lnTo>
                  <a:lnTo>
                    <a:pt x="1718208" y="805270"/>
                  </a:lnTo>
                  <a:lnTo>
                    <a:pt x="1723603" y="805270"/>
                  </a:lnTo>
                  <a:lnTo>
                    <a:pt x="1723603" y="826849"/>
                  </a:lnTo>
                  <a:close/>
                </a:path>
                <a:path w="5039995" h="1857375">
                  <a:moveTo>
                    <a:pt x="1494329" y="799876"/>
                  </a:moveTo>
                  <a:lnTo>
                    <a:pt x="1488934" y="799876"/>
                  </a:lnTo>
                  <a:lnTo>
                    <a:pt x="1488934" y="778297"/>
                  </a:lnTo>
                  <a:lnTo>
                    <a:pt x="1494329" y="778297"/>
                  </a:lnTo>
                  <a:lnTo>
                    <a:pt x="1494329" y="799876"/>
                  </a:lnTo>
                  <a:close/>
                </a:path>
                <a:path w="5039995" h="1857375">
                  <a:moveTo>
                    <a:pt x="1515907" y="805270"/>
                  </a:moveTo>
                  <a:lnTo>
                    <a:pt x="1467355" y="805270"/>
                  </a:lnTo>
                  <a:lnTo>
                    <a:pt x="1467355" y="799876"/>
                  </a:lnTo>
                  <a:lnTo>
                    <a:pt x="1515907" y="799876"/>
                  </a:lnTo>
                  <a:lnTo>
                    <a:pt x="1515907" y="805270"/>
                  </a:lnTo>
                  <a:close/>
                </a:path>
                <a:path w="5039995" h="1857375">
                  <a:moveTo>
                    <a:pt x="1494329" y="826849"/>
                  </a:moveTo>
                  <a:lnTo>
                    <a:pt x="1488934" y="826849"/>
                  </a:lnTo>
                  <a:lnTo>
                    <a:pt x="1488934" y="805270"/>
                  </a:lnTo>
                  <a:lnTo>
                    <a:pt x="1494329" y="805270"/>
                  </a:lnTo>
                  <a:lnTo>
                    <a:pt x="1494329" y="826849"/>
                  </a:lnTo>
                  <a:close/>
                </a:path>
                <a:path w="5039995" h="1857375">
                  <a:moveTo>
                    <a:pt x="1265054" y="799876"/>
                  </a:moveTo>
                  <a:lnTo>
                    <a:pt x="1259660" y="799876"/>
                  </a:lnTo>
                  <a:lnTo>
                    <a:pt x="1259660" y="778297"/>
                  </a:lnTo>
                  <a:lnTo>
                    <a:pt x="1265054" y="778297"/>
                  </a:lnTo>
                  <a:lnTo>
                    <a:pt x="1265054" y="799876"/>
                  </a:lnTo>
                  <a:close/>
                </a:path>
                <a:path w="5039995" h="1857375">
                  <a:moveTo>
                    <a:pt x="1286633" y="805270"/>
                  </a:moveTo>
                  <a:lnTo>
                    <a:pt x="1238081" y="805270"/>
                  </a:lnTo>
                  <a:lnTo>
                    <a:pt x="1238081" y="799876"/>
                  </a:lnTo>
                  <a:lnTo>
                    <a:pt x="1286633" y="799876"/>
                  </a:lnTo>
                  <a:lnTo>
                    <a:pt x="1286633" y="805270"/>
                  </a:lnTo>
                  <a:close/>
                </a:path>
                <a:path w="5039995" h="1857375">
                  <a:moveTo>
                    <a:pt x="1265054" y="826849"/>
                  </a:moveTo>
                  <a:lnTo>
                    <a:pt x="1259660" y="826849"/>
                  </a:lnTo>
                  <a:lnTo>
                    <a:pt x="1259660" y="805270"/>
                  </a:lnTo>
                  <a:lnTo>
                    <a:pt x="1265054" y="805270"/>
                  </a:lnTo>
                  <a:lnTo>
                    <a:pt x="1265054" y="826849"/>
                  </a:lnTo>
                  <a:close/>
                </a:path>
                <a:path w="5039995" h="1857375">
                  <a:moveTo>
                    <a:pt x="1838240" y="914513"/>
                  </a:moveTo>
                  <a:lnTo>
                    <a:pt x="1832846" y="914513"/>
                  </a:lnTo>
                  <a:lnTo>
                    <a:pt x="1832846" y="892934"/>
                  </a:lnTo>
                  <a:lnTo>
                    <a:pt x="1838240" y="892934"/>
                  </a:lnTo>
                  <a:lnTo>
                    <a:pt x="1838240" y="914513"/>
                  </a:lnTo>
                  <a:close/>
                </a:path>
                <a:path w="5039995" h="1857375">
                  <a:moveTo>
                    <a:pt x="1859819" y="919908"/>
                  </a:moveTo>
                  <a:lnTo>
                    <a:pt x="1811267" y="919908"/>
                  </a:lnTo>
                  <a:lnTo>
                    <a:pt x="1811267" y="914513"/>
                  </a:lnTo>
                  <a:lnTo>
                    <a:pt x="1859819" y="914513"/>
                  </a:lnTo>
                  <a:lnTo>
                    <a:pt x="1859819" y="919908"/>
                  </a:lnTo>
                  <a:close/>
                </a:path>
                <a:path w="5039995" h="1857375">
                  <a:moveTo>
                    <a:pt x="1838240" y="941486"/>
                  </a:moveTo>
                  <a:lnTo>
                    <a:pt x="1832846" y="941486"/>
                  </a:lnTo>
                  <a:lnTo>
                    <a:pt x="1832846" y="919908"/>
                  </a:lnTo>
                  <a:lnTo>
                    <a:pt x="1838240" y="919908"/>
                  </a:lnTo>
                  <a:lnTo>
                    <a:pt x="1838240" y="941486"/>
                  </a:lnTo>
                  <a:close/>
                </a:path>
                <a:path w="5039995" h="1857375">
                  <a:moveTo>
                    <a:pt x="1608966" y="914513"/>
                  </a:moveTo>
                  <a:lnTo>
                    <a:pt x="1603571" y="914513"/>
                  </a:lnTo>
                  <a:lnTo>
                    <a:pt x="1603571" y="892934"/>
                  </a:lnTo>
                  <a:lnTo>
                    <a:pt x="1608966" y="892934"/>
                  </a:lnTo>
                  <a:lnTo>
                    <a:pt x="1608966" y="914513"/>
                  </a:lnTo>
                  <a:close/>
                </a:path>
                <a:path w="5039995" h="1857375">
                  <a:moveTo>
                    <a:pt x="1630545" y="919908"/>
                  </a:moveTo>
                  <a:lnTo>
                    <a:pt x="1581992" y="919908"/>
                  </a:lnTo>
                  <a:lnTo>
                    <a:pt x="1581992" y="914513"/>
                  </a:lnTo>
                  <a:lnTo>
                    <a:pt x="1630545" y="914513"/>
                  </a:lnTo>
                  <a:lnTo>
                    <a:pt x="1630545" y="919908"/>
                  </a:lnTo>
                  <a:close/>
                </a:path>
                <a:path w="5039995" h="1857375">
                  <a:moveTo>
                    <a:pt x="1608966" y="941486"/>
                  </a:moveTo>
                  <a:lnTo>
                    <a:pt x="1603571" y="941486"/>
                  </a:lnTo>
                  <a:lnTo>
                    <a:pt x="1603571" y="919908"/>
                  </a:lnTo>
                  <a:lnTo>
                    <a:pt x="1608966" y="919908"/>
                  </a:lnTo>
                  <a:lnTo>
                    <a:pt x="1608966" y="941486"/>
                  </a:lnTo>
                  <a:close/>
                </a:path>
                <a:path w="5039995" h="1857375">
                  <a:moveTo>
                    <a:pt x="1379691" y="914513"/>
                  </a:moveTo>
                  <a:lnTo>
                    <a:pt x="1374297" y="914513"/>
                  </a:lnTo>
                  <a:lnTo>
                    <a:pt x="1374297" y="892934"/>
                  </a:lnTo>
                  <a:lnTo>
                    <a:pt x="1379691" y="892934"/>
                  </a:lnTo>
                  <a:lnTo>
                    <a:pt x="1379691" y="914513"/>
                  </a:lnTo>
                  <a:close/>
                </a:path>
                <a:path w="5039995" h="1857375">
                  <a:moveTo>
                    <a:pt x="1401270" y="919908"/>
                  </a:moveTo>
                  <a:lnTo>
                    <a:pt x="1352718" y="919908"/>
                  </a:lnTo>
                  <a:lnTo>
                    <a:pt x="1352718" y="914513"/>
                  </a:lnTo>
                  <a:lnTo>
                    <a:pt x="1401270" y="914513"/>
                  </a:lnTo>
                  <a:lnTo>
                    <a:pt x="1401270" y="919908"/>
                  </a:lnTo>
                  <a:close/>
                </a:path>
                <a:path w="5039995" h="1857375">
                  <a:moveTo>
                    <a:pt x="1379691" y="941486"/>
                  </a:moveTo>
                  <a:lnTo>
                    <a:pt x="1374297" y="941486"/>
                  </a:lnTo>
                  <a:lnTo>
                    <a:pt x="1374297" y="919908"/>
                  </a:lnTo>
                  <a:lnTo>
                    <a:pt x="1379691" y="919908"/>
                  </a:lnTo>
                  <a:lnTo>
                    <a:pt x="1379691" y="941486"/>
                  </a:lnTo>
                  <a:close/>
                </a:path>
                <a:path w="5039995" h="1857375">
                  <a:moveTo>
                    <a:pt x="1150417" y="914513"/>
                  </a:moveTo>
                  <a:lnTo>
                    <a:pt x="1145022" y="914513"/>
                  </a:lnTo>
                  <a:lnTo>
                    <a:pt x="1145022" y="892934"/>
                  </a:lnTo>
                  <a:lnTo>
                    <a:pt x="1150417" y="892934"/>
                  </a:lnTo>
                  <a:lnTo>
                    <a:pt x="1150417" y="914513"/>
                  </a:lnTo>
                  <a:close/>
                </a:path>
                <a:path w="5039995" h="1857375">
                  <a:moveTo>
                    <a:pt x="1171996" y="919908"/>
                  </a:moveTo>
                  <a:lnTo>
                    <a:pt x="1123444" y="919908"/>
                  </a:lnTo>
                  <a:lnTo>
                    <a:pt x="1123444" y="914513"/>
                  </a:lnTo>
                  <a:lnTo>
                    <a:pt x="1171996" y="914513"/>
                  </a:lnTo>
                  <a:lnTo>
                    <a:pt x="1171996" y="919908"/>
                  </a:lnTo>
                  <a:close/>
                </a:path>
                <a:path w="5039995" h="1857375">
                  <a:moveTo>
                    <a:pt x="1150417" y="941486"/>
                  </a:moveTo>
                  <a:lnTo>
                    <a:pt x="1145022" y="941486"/>
                  </a:lnTo>
                  <a:lnTo>
                    <a:pt x="1145022" y="919908"/>
                  </a:lnTo>
                  <a:lnTo>
                    <a:pt x="1150417" y="919908"/>
                  </a:lnTo>
                  <a:lnTo>
                    <a:pt x="1150417" y="941486"/>
                  </a:lnTo>
                  <a:close/>
                </a:path>
                <a:path w="5039995" h="1857375">
                  <a:moveTo>
                    <a:pt x="1951529" y="1027802"/>
                  </a:moveTo>
                  <a:lnTo>
                    <a:pt x="1946134" y="1027802"/>
                  </a:lnTo>
                  <a:lnTo>
                    <a:pt x="1946134" y="1006223"/>
                  </a:lnTo>
                  <a:lnTo>
                    <a:pt x="1951529" y="1006223"/>
                  </a:lnTo>
                  <a:lnTo>
                    <a:pt x="1951529" y="1027802"/>
                  </a:lnTo>
                  <a:close/>
                </a:path>
                <a:path w="5039995" h="1857375">
                  <a:moveTo>
                    <a:pt x="1973108" y="1033196"/>
                  </a:moveTo>
                  <a:lnTo>
                    <a:pt x="1924555" y="1033196"/>
                  </a:lnTo>
                  <a:lnTo>
                    <a:pt x="1924555" y="1027802"/>
                  </a:lnTo>
                  <a:lnTo>
                    <a:pt x="1973108" y="1027802"/>
                  </a:lnTo>
                  <a:lnTo>
                    <a:pt x="1973108" y="1033196"/>
                  </a:lnTo>
                  <a:close/>
                </a:path>
                <a:path w="5039995" h="1857375">
                  <a:moveTo>
                    <a:pt x="1951529" y="1054775"/>
                  </a:moveTo>
                  <a:lnTo>
                    <a:pt x="1946134" y="1054775"/>
                  </a:lnTo>
                  <a:lnTo>
                    <a:pt x="1946134" y="1033196"/>
                  </a:lnTo>
                  <a:lnTo>
                    <a:pt x="1951529" y="1033196"/>
                  </a:lnTo>
                  <a:lnTo>
                    <a:pt x="1951529" y="1054775"/>
                  </a:lnTo>
                  <a:close/>
                </a:path>
                <a:path w="5039995" h="1857375">
                  <a:moveTo>
                    <a:pt x="1723603" y="1027802"/>
                  </a:moveTo>
                  <a:lnTo>
                    <a:pt x="1718208" y="1027802"/>
                  </a:lnTo>
                  <a:lnTo>
                    <a:pt x="1718208" y="1006223"/>
                  </a:lnTo>
                  <a:lnTo>
                    <a:pt x="1723603" y="1006223"/>
                  </a:lnTo>
                  <a:lnTo>
                    <a:pt x="1723603" y="1027802"/>
                  </a:lnTo>
                  <a:close/>
                </a:path>
                <a:path w="5039995" h="1857375">
                  <a:moveTo>
                    <a:pt x="1745182" y="1033196"/>
                  </a:moveTo>
                  <a:lnTo>
                    <a:pt x="1696630" y="1033196"/>
                  </a:lnTo>
                  <a:lnTo>
                    <a:pt x="1696630" y="1027802"/>
                  </a:lnTo>
                  <a:lnTo>
                    <a:pt x="1745182" y="1027802"/>
                  </a:lnTo>
                  <a:lnTo>
                    <a:pt x="1745182" y="1033196"/>
                  </a:lnTo>
                  <a:close/>
                </a:path>
                <a:path w="5039995" h="1857375">
                  <a:moveTo>
                    <a:pt x="1723603" y="1054775"/>
                  </a:moveTo>
                  <a:lnTo>
                    <a:pt x="1718208" y="1054775"/>
                  </a:lnTo>
                  <a:lnTo>
                    <a:pt x="1718208" y="1033196"/>
                  </a:lnTo>
                  <a:lnTo>
                    <a:pt x="1723603" y="1033196"/>
                  </a:lnTo>
                  <a:lnTo>
                    <a:pt x="1723603" y="1054775"/>
                  </a:lnTo>
                  <a:close/>
                </a:path>
                <a:path w="5039995" h="1857375">
                  <a:moveTo>
                    <a:pt x="1494329" y="1027802"/>
                  </a:moveTo>
                  <a:lnTo>
                    <a:pt x="1488934" y="1027802"/>
                  </a:lnTo>
                  <a:lnTo>
                    <a:pt x="1488934" y="1006223"/>
                  </a:lnTo>
                  <a:lnTo>
                    <a:pt x="1494329" y="1006223"/>
                  </a:lnTo>
                  <a:lnTo>
                    <a:pt x="1494329" y="1027802"/>
                  </a:lnTo>
                  <a:close/>
                </a:path>
                <a:path w="5039995" h="1857375">
                  <a:moveTo>
                    <a:pt x="1515907" y="1033196"/>
                  </a:moveTo>
                  <a:lnTo>
                    <a:pt x="1467355" y="1033196"/>
                  </a:lnTo>
                  <a:lnTo>
                    <a:pt x="1467355" y="1027802"/>
                  </a:lnTo>
                  <a:lnTo>
                    <a:pt x="1515907" y="1027802"/>
                  </a:lnTo>
                  <a:lnTo>
                    <a:pt x="1515907" y="1033196"/>
                  </a:lnTo>
                  <a:close/>
                </a:path>
                <a:path w="5039995" h="1857375">
                  <a:moveTo>
                    <a:pt x="1494329" y="1054775"/>
                  </a:moveTo>
                  <a:lnTo>
                    <a:pt x="1488934" y="1054775"/>
                  </a:lnTo>
                  <a:lnTo>
                    <a:pt x="1488934" y="1033196"/>
                  </a:lnTo>
                  <a:lnTo>
                    <a:pt x="1494329" y="1033196"/>
                  </a:lnTo>
                  <a:lnTo>
                    <a:pt x="1494329" y="1054775"/>
                  </a:lnTo>
                  <a:close/>
                </a:path>
                <a:path w="5039995" h="1857375">
                  <a:moveTo>
                    <a:pt x="1265054" y="1027802"/>
                  </a:moveTo>
                  <a:lnTo>
                    <a:pt x="1259660" y="1027802"/>
                  </a:lnTo>
                  <a:lnTo>
                    <a:pt x="1259660" y="1006223"/>
                  </a:lnTo>
                  <a:lnTo>
                    <a:pt x="1265054" y="1006223"/>
                  </a:lnTo>
                  <a:lnTo>
                    <a:pt x="1265054" y="1027802"/>
                  </a:lnTo>
                  <a:close/>
                </a:path>
                <a:path w="5039995" h="1857375">
                  <a:moveTo>
                    <a:pt x="1286633" y="1033196"/>
                  </a:moveTo>
                  <a:lnTo>
                    <a:pt x="1238081" y="1033196"/>
                  </a:lnTo>
                  <a:lnTo>
                    <a:pt x="1238081" y="1027802"/>
                  </a:lnTo>
                  <a:lnTo>
                    <a:pt x="1286633" y="1027802"/>
                  </a:lnTo>
                  <a:lnTo>
                    <a:pt x="1286633" y="1033196"/>
                  </a:lnTo>
                  <a:close/>
                </a:path>
                <a:path w="5039995" h="1857375">
                  <a:moveTo>
                    <a:pt x="1265054" y="1054775"/>
                  </a:moveTo>
                  <a:lnTo>
                    <a:pt x="1259660" y="1054775"/>
                  </a:lnTo>
                  <a:lnTo>
                    <a:pt x="1259660" y="1033196"/>
                  </a:lnTo>
                  <a:lnTo>
                    <a:pt x="1265054" y="1033196"/>
                  </a:lnTo>
                  <a:lnTo>
                    <a:pt x="1265054" y="1054775"/>
                  </a:lnTo>
                  <a:close/>
                </a:path>
                <a:path w="5039995" h="1857375">
                  <a:moveTo>
                    <a:pt x="1838240" y="1142439"/>
                  </a:moveTo>
                  <a:lnTo>
                    <a:pt x="1832846" y="1142439"/>
                  </a:lnTo>
                  <a:lnTo>
                    <a:pt x="1832846" y="1120860"/>
                  </a:lnTo>
                  <a:lnTo>
                    <a:pt x="1838240" y="1120860"/>
                  </a:lnTo>
                  <a:lnTo>
                    <a:pt x="1838240" y="1142439"/>
                  </a:lnTo>
                  <a:close/>
                </a:path>
                <a:path w="5039995" h="1857375">
                  <a:moveTo>
                    <a:pt x="1859819" y="1147833"/>
                  </a:moveTo>
                  <a:lnTo>
                    <a:pt x="1811267" y="1147833"/>
                  </a:lnTo>
                  <a:lnTo>
                    <a:pt x="1811267" y="1142439"/>
                  </a:lnTo>
                  <a:lnTo>
                    <a:pt x="1859819" y="1142439"/>
                  </a:lnTo>
                  <a:lnTo>
                    <a:pt x="1859819" y="1147833"/>
                  </a:lnTo>
                  <a:close/>
                </a:path>
                <a:path w="5039995" h="1857375">
                  <a:moveTo>
                    <a:pt x="1838240" y="1169412"/>
                  </a:moveTo>
                  <a:lnTo>
                    <a:pt x="1832846" y="1169412"/>
                  </a:lnTo>
                  <a:lnTo>
                    <a:pt x="1832846" y="1147833"/>
                  </a:lnTo>
                  <a:lnTo>
                    <a:pt x="1838240" y="1147833"/>
                  </a:lnTo>
                  <a:lnTo>
                    <a:pt x="1838240" y="1169412"/>
                  </a:lnTo>
                  <a:close/>
                </a:path>
                <a:path w="5039995" h="1857375">
                  <a:moveTo>
                    <a:pt x="1608966" y="1142439"/>
                  </a:moveTo>
                  <a:lnTo>
                    <a:pt x="1603571" y="1142439"/>
                  </a:lnTo>
                  <a:lnTo>
                    <a:pt x="1603571" y="1120860"/>
                  </a:lnTo>
                  <a:lnTo>
                    <a:pt x="1608966" y="1120860"/>
                  </a:lnTo>
                  <a:lnTo>
                    <a:pt x="1608966" y="1142439"/>
                  </a:lnTo>
                  <a:close/>
                </a:path>
                <a:path w="5039995" h="1857375">
                  <a:moveTo>
                    <a:pt x="1630545" y="1147833"/>
                  </a:moveTo>
                  <a:lnTo>
                    <a:pt x="1581992" y="1147833"/>
                  </a:lnTo>
                  <a:lnTo>
                    <a:pt x="1581992" y="1142439"/>
                  </a:lnTo>
                  <a:lnTo>
                    <a:pt x="1630545" y="1142439"/>
                  </a:lnTo>
                  <a:lnTo>
                    <a:pt x="1630545" y="1147833"/>
                  </a:lnTo>
                  <a:close/>
                </a:path>
                <a:path w="5039995" h="1857375">
                  <a:moveTo>
                    <a:pt x="1608966" y="1169412"/>
                  </a:moveTo>
                  <a:lnTo>
                    <a:pt x="1603571" y="1169412"/>
                  </a:lnTo>
                  <a:lnTo>
                    <a:pt x="1603571" y="1147833"/>
                  </a:lnTo>
                  <a:lnTo>
                    <a:pt x="1608966" y="1147833"/>
                  </a:lnTo>
                  <a:lnTo>
                    <a:pt x="1608966" y="1169412"/>
                  </a:lnTo>
                  <a:close/>
                </a:path>
                <a:path w="5039995" h="1857375">
                  <a:moveTo>
                    <a:pt x="1379691" y="1142439"/>
                  </a:moveTo>
                  <a:lnTo>
                    <a:pt x="1374297" y="1142439"/>
                  </a:lnTo>
                  <a:lnTo>
                    <a:pt x="1374297" y="1120860"/>
                  </a:lnTo>
                  <a:lnTo>
                    <a:pt x="1379691" y="1120860"/>
                  </a:lnTo>
                  <a:lnTo>
                    <a:pt x="1379691" y="1142439"/>
                  </a:lnTo>
                  <a:close/>
                </a:path>
                <a:path w="5039995" h="1857375">
                  <a:moveTo>
                    <a:pt x="1401270" y="1147833"/>
                  </a:moveTo>
                  <a:lnTo>
                    <a:pt x="1352718" y="1147833"/>
                  </a:lnTo>
                  <a:lnTo>
                    <a:pt x="1352718" y="1142439"/>
                  </a:lnTo>
                  <a:lnTo>
                    <a:pt x="1401270" y="1142439"/>
                  </a:lnTo>
                  <a:lnTo>
                    <a:pt x="1401270" y="1147833"/>
                  </a:lnTo>
                  <a:close/>
                </a:path>
                <a:path w="5039995" h="1857375">
                  <a:moveTo>
                    <a:pt x="1379691" y="1169412"/>
                  </a:moveTo>
                  <a:lnTo>
                    <a:pt x="1374297" y="1169412"/>
                  </a:lnTo>
                  <a:lnTo>
                    <a:pt x="1374297" y="1147833"/>
                  </a:lnTo>
                  <a:lnTo>
                    <a:pt x="1379691" y="1147833"/>
                  </a:lnTo>
                  <a:lnTo>
                    <a:pt x="1379691" y="1169412"/>
                  </a:lnTo>
                  <a:close/>
                </a:path>
                <a:path w="5039995" h="1857375">
                  <a:moveTo>
                    <a:pt x="1150417" y="1142439"/>
                  </a:moveTo>
                  <a:lnTo>
                    <a:pt x="1145022" y="1142439"/>
                  </a:lnTo>
                  <a:lnTo>
                    <a:pt x="1145022" y="1120860"/>
                  </a:lnTo>
                  <a:lnTo>
                    <a:pt x="1150417" y="1120860"/>
                  </a:lnTo>
                  <a:lnTo>
                    <a:pt x="1150417" y="1142439"/>
                  </a:lnTo>
                  <a:close/>
                </a:path>
                <a:path w="5039995" h="1857375">
                  <a:moveTo>
                    <a:pt x="1171996" y="1147833"/>
                  </a:moveTo>
                  <a:lnTo>
                    <a:pt x="1123444" y="1147833"/>
                  </a:lnTo>
                  <a:lnTo>
                    <a:pt x="1123444" y="1142439"/>
                  </a:lnTo>
                  <a:lnTo>
                    <a:pt x="1171996" y="1142439"/>
                  </a:lnTo>
                  <a:lnTo>
                    <a:pt x="1171996" y="1147833"/>
                  </a:lnTo>
                  <a:close/>
                </a:path>
                <a:path w="5039995" h="1857375">
                  <a:moveTo>
                    <a:pt x="1150417" y="1169412"/>
                  </a:moveTo>
                  <a:lnTo>
                    <a:pt x="1145022" y="1169412"/>
                  </a:lnTo>
                  <a:lnTo>
                    <a:pt x="1145022" y="1147833"/>
                  </a:lnTo>
                  <a:lnTo>
                    <a:pt x="1150417" y="1147833"/>
                  </a:lnTo>
                  <a:lnTo>
                    <a:pt x="1150417" y="1169412"/>
                  </a:lnTo>
                  <a:close/>
                </a:path>
                <a:path w="5039995" h="1857375">
                  <a:moveTo>
                    <a:pt x="1951529" y="1257076"/>
                  </a:moveTo>
                  <a:lnTo>
                    <a:pt x="1946134" y="1257076"/>
                  </a:lnTo>
                  <a:lnTo>
                    <a:pt x="1946134" y="1235497"/>
                  </a:lnTo>
                  <a:lnTo>
                    <a:pt x="1951529" y="1235497"/>
                  </a:lnTo>
                  <a:lnTo>
                    <a:pt x="1951529" y="1257076"/>
                  </a:lnTo>
                  <a:close/>
                </a:path>
                <a:path w="5039995" h="1857375">
                  <a:moveTo>
                    <a:pt x="1973108" y="1262471"/>
                  </a:moveTo>
                  <a:lnTo>
                    <a:pt x="1924555" y="1262471"/>
                  </a:lnTo>
                  <a:lnTo>
                    <a:pt x="1924555" y="1257076"/>
                  </a:lnTo>
                  <a:lnTo>
                    <a:pt x="1973108" y="1257076"/>
                  </a:lnTo>
                  <a:lnTo>
                    <a:pt x="1973108" y="1262471"/>
                  </a:lnTo>
                  <a:close/>
                </a:path>
                <a:path w="5039995" h="1857375">
                  <a:moveTo>
                    <a:pt x="1951529" y="1284049"/>
                  </a:moveTo>
                  <a:lnTo>
                    <a:pt x="1946134" y="1284049"/>
                  </a:lnTo>
                  <a:lnTo>
                    <a:pt x="1946134" y="1262471"/>
                  </a:lnTo>
                  <a:lnTo>
                    <a:pt x="1951529" y="1262471"/>
                  </a:lnTo>
                  <a:lnTo>
                    <a:pt x="1951529" y="1284049"/>
                  </a:lnTo>
                  <a:close/>
                </a:path>
                <a:path w="5039995" h="1857375">
                  <a:moveTo>
                    <a:pt x="1723603" y="1257076"/>
                  </a:moveTo>
                  <a:lnTo>
                    <a:pt x="1718208" y="1257076"/>
                  </a:lnTo>
                  <a:lnTo>
                    <a:pt x="1718208" y="1235497"/>
                  </a:lnTo>
                  <a:lnTo>
                    <a:pt x="1723603" y="1235497"/>
                  </a:lnTo>
                  <a:lnTo>
                    <a:pt x="1723603" y="1257076"/>
                  </a:lnTo>
                  <a:close/>
                </a:path>
                <a:path w="5039995" h="1857375">
                  <a:moveTo>
                    <a:pt x="1745182" y="1262471"/>
                  </a:moveTo>
                  <a:lnTo>
                    <a:pt x="1696630" y="1262471"/>
                  </a:lnTo>
                  <a:lnTo>
                    <a:pt x="1696630" y="1257076"/>
                  </a:lnTo>
                  <a:lnTo>
                    <a:pt x="1745182" y="1257076"/>
                  </a:lnTo>
                  <a:lnTo>
                    <a:pt x="1745182" y="1262471"/>
                  </a:lnTo>
                  <a:close/>
                </a:path>
                <a:path w="5039995" h="1857375">
                  <a:moveTo>
                    <a:pt x="1723603" y="1284049"/>
                  </a:moveTo>
                  <a:lnTo>
                    <a:pt x="1718208" y="1284049"/>
                  </a:lnTo>
                  <a:lnTo>
                    <a:pt x="1718208" y="1262471"/>
                  </a:lnTo>
                  <a:lnTo>
                    <a:pt x="1723603" y="1262471"/>
                  </a:lnTo>
                  <a:lnTo>
                    <a:pt x="1723603" y="1284049"/>
                  </a:lnTo>
                  <a:close/>
                </a:path>
                <a:path w="5039995" h="1857375">
                  <a:moveTo>
                    <a:pt x="1494329" y="1257076"/>
                  </a:moveTo>
                  <a:lnTo>
                    <a:pt x="1488934" y="1257076"/>
                  </a:lnTo>
                  <a:lnTo>
                    <a:pt x="1488934" y="1235497"/>
                  </a:lnTo>
                  <a:lnTo>
                    <a:pt x="1494329" y="1235497"/>
                  </a:lnTo>
                  <a:lnTo>
                    <a:pt x="1494329" y="1257076"/>
                  </a:lnTo>
                  <a:close/>
                </a:path>
                <a:path w="5039995" h="1857375">
                  <a:moveTo>
                    <a:pt x="1515907" y="1262471"/>
                  </a:moveTo>
                  <a:lnTo>
                    <a:pt x="1467355" y="1262471"/>
                  </a:lnTo>
                  <a:lnTo>
                    <a:pt x="1467355" y="1257076"/>
                  </a:lnTo>
                  <a:lnTo>
                    <a:pt x="1515907" y="1257076"/>
                  </a:lnTo>
                  <a:lnTo>
                    <a:pt x="1515907" y="1262471"/>
                  </a:lnTo>
                  <a:close/>
                </a:path>
                <a:path w="5039995" h="1857375">
                  <a:moveTo>
                    <a:pt x="1494329" y="1284049"/>
                  </a:moveTo>
                  <a:lnTo>
                    <a:pt x="1488934" y="1284049"/>
                  </a:lnTo>
                  <a:lnTo>
                    <a:pt x="1488934" y="1262471"/>
                  </a:lnTo>
                  <a:lnTo>
                    <a:pt x="1494329" y="1262471"/>
                  </a:lnTo>
                  <a:lnTo>
                    <a:pt x="1494329" y="1284049"/>
                  </a:lnTo>
                  <a:close/>
                </a:path>
                <a:path w="5039995" h="1857375">
                  <a:moveTo>
                    <a:pt x="1265054" y="1257076"/>
                  </a:moveTo>
                  <a:lnTo>
                    <a:pt x="1259660" y="1257076"/>
                  </a:lnTo>
                  <a:lnTo>
                    <a:pt x="1259660" y="1235497"/>
                  </a:lnTo>
                  <a:lnTo>
                    <a:pt x="1265054" y="1235497"/>
                  </a:lnTo>
                  <a:lnTo>
                    <a:pt x="1265054" y="1257076"/>
                  </a:lnTo>
                  <a:close/>
                </a:path>
                <a:path w="5039995" h="1857375">
                  <a:moveTo>
                    <a:pt x="1286633" y="1262471"/>
                  </a:moveTo>
                  <a:lnTo>
                    <a:pt x="1238081" y="1262471"/>
                  </a:lnTo>
                  <a:lnTo>
                    <a:pt x="1238081" y="1257076"/>
                  </a:lnTo>
                  <a:lnTo>
                    <a:pt x="1286633" y="1257076"/>
                  </a:lnTo>
                  <a:lnTo>
                    <a:pt x="1286633" y="1262471"/>
                  </a:lnTo>
                  <a:close/>
                </a:path>
                <a:path w="5039995" h="1857375">
                  <a:moveTo>
                    <a:pt x="1265054" y="1284049"/>
                  </a:moveTo>
                  <a:lnTo>
                    <a:pt x="1259660" y="1284049"/>
                  </a:lnTo>
                  <a:lnTo>
                    <a:pt x="1259660" y="1262471"/>
                  </a:lnTo>
                  <a:lnTo>
                    <a:pt x="1265054" y="1262471"/>
                  </a:lnTo>
                  <a:lnTo>
                    <a:pt x="1265054" y="1284049"/>
                  </a:lnTo>
                  <a:close/>
                </a:path>
                <a:path w="5039995" h="1857375">
                  <a:moveTo>
                    <a:pt x="1838240" y="1371713"/>
                  </a:moveTo>
                  <a:lnTo>
                    <a:pt x="1832846" y="1371713"/>
                  </a:lnTo>
                  <a:lnTo>
                    <a:pt x="1832846" y="1350134"/>
                  </a:lnTo>
                  <a:lnTo>
                    <a:pt x="1838240" y="1350134"/>
                  </a:lnTo>
                  <a:lnTo>
                    <a:pt x="1838240" y="1371713"/>
                  </a:lnTo>
                  <a:close/>
                </a:path>
                <a:path w="5039995" h="1857375">
                  <a:moveTo>
                    <a:pt x="1859819" y="1377108"/>
                  </a:moveTo>
                  <a:lnTo>
                    <a:pt x="1811267" y="1377108"/>
                  </a:lnTo>
                  <a:lnTo>
                    <a:pt x="1811267" y="1371713"/>
                  </a:lnTo>
                  <a:lnTo>
                    <a:pt x="1859819" y="1371713"/>
                  </a:lnTo>
                  <a:lnTo>
                    <a:pt x="1859819" y="1377108"/>
                  </a:lnTo>
                  <a:close/>
                </a:path>
                <a:path w="5039995" h="1857375">
                  <a:moveTo>
                    <a:pt x="1838240" y="1398686"/>
                  </a:moveTo>
                  <a:lnTo>
                    <a:pt x="1832846" y="1398686"/>
                  </a:lnTo>
                  <a:lnTo>
                    <a:pt x="1832846" y="1377108"/>
                  </a:lnTo>
                  <a:lnTo>
                    <a:pt x="1838240" y="1377108"/>
                  </a:lnTo>
                  <a:lnTo>
                    <a:pt x="1838240" y="1398686"/>
                  </a:lnTo>
                  <a:close/>
                </a:path>
                <a:path w="5039995" h="1857375">
                  <a:moveTo>
                    <a:pt x="1608966" y="1371713"/>
                  </a:moveTo>
                  <a:lnTo>
                    <a:pt x="1603571" y="1371713"/>
                  </a:lnTo>
                  <a:lnTo>
                    <a:pt x="1603571" y="1350134"/>
                  </a:lnTo>
                  <a:lnTo>
                    <a:pt x="1608966" y="1350134"/>
                  </a:lnTo>
                  <a:lnTo>
                    <a:pt x="1608966" y="1371713"/>
                  </a:lnTo>
                  <a:close/>
                </a:path>
                <a:path w="5039995" h="1857375">
                  <a:moveTo>
                    <a:pt x="1630545" y="1377108"/>
                  </a:moveTo>
                  <a:lnTo>
                    <a:pt x="1581992" y="1377108"/>
                  </a:lnTo>
                  <a:lnTo>
                    <a:pt x="1581992" y="1371713"/>
                  </a:lnTo>
                  <a:lnTo>
                    <a:pt x="1630545" y="1371713"/>
                  </a:lnTo>
                  <a:lnTo>
                    <a:pt x="1630545" y="1377108"/>
                  </a:lnTo>
                  <a:close/>
                </a:path>
                <a:path w="5039995" h="1857375">
                  <a:moveTo>
                    <a:pt x="1608966" y="1398686"/>
                  </a:moveTo>
                  <a:lnTo>
                    <a:pt x="1603571" y="1398686"/>
                  </a:lnTo>
                  <a:lnTo>
                    <a:pt x="1603571" y="1377108"/>
                  </a:lnTo>
                  <a:lnTo>
                    <a:pt x="1608966" y="1377108"/>
                  </a:lnTo>
                  <a:lnTo>
                    <a:pt x="1608966" y="1398686"/>
                  </a:lnTo>
                  <a:close/>
                </a:path>
                <a:path w="5039995" h="1857375">
                  <a:moveTo>
                    <a:pt x="1379691" y="1371713"/>
                  </a:moveTo>
                  <a:lnTo>
                    <a:pt x="1374297" y="1371713"/>
                  </a:lnTo>
                  <a:lnTo>
                    <a:pt x="1374297" y="1350134"/>
                  </a:lnTo>
                  <a:lnTo>
                    <a:pt x="1379691" y="1350134"/>
                  </a:lnTo>
                  <a:lnTo>
                    <a:pt x="1379691" y="1371713"/>
                  </a:lnTo>
                  <a:close/>
                </a:path>
                <a:path w="5039995" h="1857375">
                  <a:moveTo>
                    <a:pt x="1401270" y="1377108"/>
                  </a:moveTo>
                  <a:lnTo>
                    <a:pt x="1352718" y="1377108"/>
                  </a:lnTo>
                  <a:lnTo>
                    <a:pt x="1352718" y="1371713"/>
                  </a:lnTo>
                  <a:lnTo>
                    <a:pt x="1401270" y="1371713"/>
                  </a:lnTo>
                  <a:lnTo>
                    <a:pt x="1401270" y="1377108"/>
                  </a:lnTo>
                  <a:close/>
                </a:path>
                <a:path w="5039995" h="1857375">
                  <a:moveTo>
                    <a:pt x="1379691" y="1398686"/>
                  </a:moveTo>
                  <a:lnTo>
                    <a:pt x="1374297" y="1398686"/>
                  </a:lnTo>
                  <a:lnTo>
                    <a:pt x="1374297" y="1377108"/>
                  </a:lnTo>
                  <a:lnTo>
                    <a:pt x="1379691" y="1377108"/>
                  </a:lnTo>
                  <a:lnTo>
                    <a:pt x="1379691" y="1398686"/>
                  </a:lnTo>
                  <a:close/>
                </a:path>
                <a:path w="5039995" h="1857375">
                  <a:moveTo>
                    <a:pt x="1951529" y="1486350"/>
                  </a:moveTo>
                  <a:lnTo>
                    <a:pt x="1946134" y="1486350"/>
                  </a:lnTo>
                  <a:lnTo>
                    <a:pt x="1946134" y="1464771"/>
                  </a:lnTo>
                  <a:lnTo>
                    <a:pt x="1951529" y="1464771"/>
                  </a:lnTo>
                  <a:lnTo>
                    <a:pt x="1951529" y="1486350"/>
                  </a:lnTo>
                  <a:close/>
                </a:path>
                <a:path w="5039995" h="1857375">
                  <a:moveTo>
                    <a:pt x="1973108" y="1491745"/>
                  </a:moveTo>
                  <a:lnTo>
                    <a:pt x="1924555" y="1491745"/>
                  </a:lnTo>
                  <a:lnTo>
                    <a:pt x="1924555" y="1486350"/>
                  </a:lnTo>
                  <a:lnTo>
                    <a:pt x="1973108" y="1486350"/>
                  </a:lnTo>
                  <a:lnTo>
                    <a:pt x="1973108" y="1491745"/>
                  </a:lnTo>
                  <a:close/>
                </a:path>
                <a:path w="5039995" h="1857375">
                  <a:moveTo>
                    <a:pt x="1951529" y="1513324"/>
                  </a:moveTo>
                  <a:lnTo>
                    <a:pt x="1946134" y="1513324"/>
                  </a:lnTo>
                  <a:lnTo>
                    <a:pt x="1946134" y="1491745"/>
                  </a:lnTo>
                  <a:lnTo>
                    <a:pt x="1951529" y="1491745"/>
                  </a:lnTo>
                  <a:lnTo>
                    <a:pt x="1951529" y="1513324"/>
                  </a:lnTo>
                  <a:close/>
                </a:path>
                <a:path w="5039995" h="1857375">
                  <a:moveTo>
                    <a:pt x="1723603" y="1486350"/>
                  </a:moveTo>
                  <a:lnTo>
                    <a:pt x="1718208" y="1486350"/>
                  </a:lnTo>
                  <a:lnTo>
                    <a:pt x="1718208" y="1464771"/>
                  </a:lnTo>
                  <a:lnTo>
                    <a:pt x="1723603" y="1464771"/>
                  </a:lnTo>
                  <a:lnTo>
                    <a:pt x="1723603" y="1486350"/>
                  </a:lnTo>
                  <a:close/>
                </a:path>
                <a:path w="5039995" h="1857375">
                  <a:moveTo>
                    <a:pt x="1745182" y="1491745"/>
                  </a:moveTo>
                  <a:lnTo>
                    <a:pt x="1696630" y="1491745"/>
                  </a:lnTo>
                  <a:lnTo>
                    <a:pt x="1696630" y="1486350"/>
                  </a:lnTo>
                  <a:lnTo>
                    <a:pt x="1745182" y="1486350"/>
                  </a:lnTo>
                  <a:lnTo>
                    <a:pt x="1745182" y="1491745"/>
                  </a:lnTo>
                  <a:close/>
                </a:path>
                <a:path w="5039995" h="1857375">
                  <a:moveTo>
                    <a:pt x="1723603" y="1513324"/>
                  </a:moveTo>
                  <a:lnTo>
                    <a:pt x="1718208" y="1513324"/>
                  </a:lnTo>
                  <a:lnTo>
                    <a:pt x="1718208" y="1491745"/>
                  </a:lnTo>
                  <a:lnTo>
                    <a:pt x="1723603" y="1491745"/>
                  </a:lnTo>
                  <a:lnTo>
                    <a:pt x="1723603" y="1513324"/>
                  </a:lnTo>
                  <a:close/>
                </a:path>
                <a:path w="5039995" h="1857375">
                  <a:moveTo>
                    <a:pt x="1494329" y="1486350"/>
                  </a:moveTo>
                  <a:lnTo>
                    <a:pt x="1488934" y="1486350"/>
                  </a:lnTo>
                  <a:lnTo>
                    <a:pt x="1488934" y="1464771"/>
                  </a:lnTo>
                  <a:lnTo>
                    <a:pt x="1494329" y="1464771"/>
                  </a:lnTo>
                  <a:lnTo>
                    <a:pt x="1494329" y="1486350"/>
                  </a:lnTo>
                  <a:close/>
                </a:path>
                <a:path w="5039995" h="1857375">
                  <a:moveTo>
                    <a:pt x="1515907" y="1491745"/>
                  </a:moveTo>
                  <a:lnTo>
                    <a:pt x="1467355" y="1491745"/>
                  </a:lnTo>
                  <a:lnTo>
                    <a:pt x="1467355" y="1486350"/>
                  </a:lnTo>
                  <a:lnTo>
                    <a:pt x="1515907" y="1486350"/>
                  </a:lnTo>
                  <a:lnTo>
                    <a:pt x="1515907" y="1491745"/>
                  </a:lnTo>
                  <a:close/>
                </a:path>
                <a:path w="5039995" h="1857375">
                  <a:moveTo>
                    <a:pt x="1494329" y="1513324"/>
                  </a:moveTo>
                  <a:lnTo>
                    <a:pt x="1488934" y="1513324"/>
                  </a:lnTo>
                  <a:lnTo>
                    <a:pt x="1488934" y="1491745"/>
                  </a:lnTo>
                  <a:lnTo>
                    <a:pt x="1494329" y="1491745"/>
                  </a:lnTo>
                  <a:lnTo>
                    <a:pt x="1494329" y="1513324"/>
                  </a:lnTo>
                  <a:close/>
                </a:path>
                <a:path w="5039995" h="1857375">
                  <a:moveTo>
                    <a:pt x="1838240" y="1600987"/>
                  </a:moveTo>
                  <a:lnTo>
                    <a:pt x="1832846" y="1600987"/>
                  </a:lnTo>
                  <a:lnTo>
                    <a:pt x="1832846" y="1579409"/>
                  </a:lnTo>
                  <a:lnTo>
                    <a:pt x="1838240" y="1579409"/>
                  </a:lnTo>
                  <a:lnTo>
                    <a:pt x="1838240" y="1600987"/>
                  </a:lnTo>
                  <a:close/>
                </a:path>
                <a:path w="5039995" h="1857375">
                  <a:moveTo>
                    <a:pt x="1859819" y="1606382"/>
                  </a:moveTo>
                  <a:lnTo>
                    <a:pt x="1811267" y="1606382"/>
                  </a:lnTo>
                  <a:lnTo>
                    <a:pt x="1811267" y="1600987"/>
                  </a:lnTo>
                  <a:lnTo>
                    <a:pt x="1859819" y="1600987"/>
                  </a:lnTo>
                  <a:lnTo>
                    <a:pt x="1859819" y="1606382"/>
                  </a:lnTo>
                  <a:close/>
                </a:path>
                <a:path w="5039995" h="1857375">
                  <a:moveTo>
                    <a:pt x="1838240" y="1627961"/>
                  </a:moveTo>
                  <a:lnTo>
                    <a:pt x="1832846" y="1627961"/>
                  </a:lnTo>
                  <a:lnTo>
                    <a:pt x="1832846" y="1606382"/>
                  </a:lnTo>
                  <a:lnTo>
                    <a:pt x="1838240" y="1606382"/>
                  </a:lnTo>
                  <a:lnTo>
                    <a:pt x="1838240" y="1627961"/>
                  </a:lnTo>
                  <a:close/>
                </a:path>
                <a:path w="5039995" h="1857375">
                  <a:moveTo>
                    <a:pt x="1951529" y="1715625"/>
                  </a:moveTo>
                  <a:lnTo>
                    <a:pt x="1946134" y="1715625"/>
                  </a:lnTo>
                  <a:lnTo>
                    <a:pt x="1946134" y="1694046"/>
                  </a:lnTo>
                  <a:lnTo>
                    <a:pt x="1951529" y="1694046"/>
                  </a:lnTo>
                  <a:lnTo>
                    <a:pt x="1951529" y="1715625"/>
                  </a:lnTo>
                  <a:close/>
                </a:path>
                <a:path w="5039995" h="1857375">
                  <a:moveTo>
                    <a:pt x="1973108" y="1721019"/>
                  </a:moveTo>
                  <a:lnTo>
                    <a:pt x="1924555" y="1721019"/>
                  </a:lnTo>
                  <a:lnTo>
                    <a:pt x="1924555" y="1715625"/>
                  </a:lnTo>
                  <a:lnTo>
                    <a:pt x="1973108" y="1715625"/>
                  </a:lnTo>
                  <a:lnTo>
                    <a:pt x="1973108" y="1721019"/>
                  </a:lnTo>
                  <a:close/>
                </a:path>
                <a:path w="5039995" h="1857375">
                  <a:moveTo>
                    <a:pt x="1951529" y="1742598"/>
                  </a:moveTo>
                  <a:lnTo>
                    <a:pt x="1946134" y="1742598"/>
                  </a:lnTo>
                  <a:lnTo>
                    <a:pt x="1946134" y="1721019"/>
                  </a:lnTo>
                  <a:lnTo>
                    <a:pt x="1951529" y="1721019"/>
                  </a:lnTo>
                  <a:lnTo>
                    <a:pt x="1951529" y="1742598"/>
                  </a:lnTo>
                  <a:close/>
                </a:path>
                <a:path w="5039995" h="1857375">
                  <a:moveTo>
                    <a:pt x="942722" y="2810"/>
                  </a:moveTo>
                  <a:lnTo>
                    <a:pt x="894169" y="2810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0"/>
                  </a:lnTo>
                  <a:close/>
                </a:path>
                <a:path w="5039995" h="1857375">
                  <a:moveTo>
                    <a:pt x="921143" y="24389"/>
                  </a:moveTo>
                  <a:lnTo>
                    <a:pt x="915748" y="24389"/>
                  </a:lnTo>
                  <a:lnTo>
                    <a:pt x="915748" y="2810"/>
                  </a:lnTo>
                  <a:lnTo>
                    <a:pt x="921143" y="2810"/>
                  </a:lnTo>
                  <a:lnTo>
                    <a:pt x="921143" y="24389"/>
                  </a:lnTo>
                  <a:close/>
                </a:path>
                <a:path w="5039995" h="1857375">
                  <a:moveTo>
                    <a:pt x="713447" y="2810"/>
                  </a:moveTo>
                  <a:lnTo>
                    <a:pt x="664895" y="2810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0"/>
                  </a:lnTo>
                  <a:close/>
                </a:path>
                <a:path w="5039995" h="1857375">
                  <a:moveTo>
                    <a:pt x="691868" y="24389"/>
                  </a:moveTo>
                  <a:lnTo>
                    <a:pt x="686474" y="24389"/>
                  </a:lnTo>
                  <a:lnTo>
                    <a:pt x="686474" y="2810"/>
                  </a:lnTo>
                  <a:lnTo>
                    <a:pt x="691868" y="2810"/>
                  </a:lnTo>
                  <a:lnTo>
                    <a:pt x="691868" y="24389"/>
                  </a:lnTo>
                  <a:close/>
                </a:path>
                <a:path w="5039995" h="1857375">
                  <a:moveTo>
                    <a:pt x="484173" y="2810"/>
                  </a:moveTo>
                  <a:lnTo>
                    <a:pt x="435621" y="2810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0"/>
                  </a:lnTo>
                  <a:close/>
                </a:path>
                <a:path w="5039995" h="1857375">
                  <a:moveTo>
                    <a:pt x="462594" y="24389"/>
                  </a:moveTo>
                  <a:lnTo>
                    <a:pt x="457199" y="24389"/>
                  </a:lnTo>
                  <a:lnTo>
                    <a:pt x="457199" y="2810"/>
                  </a:lnTo>
                  <a:lnTo>
                    <a:pt x="462594" y="2810"/>
                  </a:lnTo>
                  <a:lnTo>
                    <a:pt x="462594" y="24389"/>
                  </a:lnTo>
                  <a:close/>
                </a:path>
                <a:path w="5039995" h="1857375">
                  <a:moveTo>
                    <a:pt x="1035780" y="112053"/>
                  </a:moveTo>
                  <a:lnTo>
                    <a:pt x="1030385" y="112053"/>
                  </a:lnTo>
                  <a:lnTo>
                    <a:pt x="1030385" y="90474"/>
                  </a:lnTo>
                  <a:lnTo>
                    <a:pt x="1035780" y="90474"/>
                  </a:lnTo>
                  <a:lnTo>
                    <a:pt x="1035780" y="112053"/>
                  </a:lnTo>
                  <a:close/>
                </a:path>
                <a:path w="5039995" h="1857375">
                  <a:moveTo>
                    <a:pt x="1057359" y="117447"/>
                  </a:moveTo>
                  <a:lnTo>
                    <a:pt x="1008807" y="117447"/>
                  </a:lnTo>
                  <a:lnTo>
                    <a:pt x="1008807" y="112053"/>
                  </a:lnTo>
                  <a:lnTo>
                    <a:pt x="1057359" y="112053"/>
                  </a:lnTo>
                  <a:lnTo>
                    <a:pt x="1057359" y="117447"/>
                  </a:lnTo>
                  <a:close/>
                </a:path>
                <a:path w="5039995" h="1857375">
                  <a:moveTo>
                    <a:pt x="1035780" y="139026"/>
                  </a:moveTo>
                  <a:lnTo>
                    <a:pt x="1030385" y="139026"/>
                  </a:lnTo>
                  <a:lnTo>
                    <a:pt x="1030385" y="117447"/>
                  </a:lnTo>
                  <a:lnTo>
                    <a:pt x="1035780" y="117447"/>
                  </a:lnTo>
                  <a:lnTo>
                    <a:pt x="1035780" y="139026"/>
                  </a:lnTo>
                  <a:close/>
                </a:path>
                <a:path w="5039995" h="1857375">
                  <a:moveTo>
                    <a:pt x="806506" y="112053"/>
                  </a:moveTo>
                  <a:lnTo>
                    <a:pt x="801111" y="112053"/>
                  </a:lnTo>
                  <a:lnTo>
                    <a:pt x="801111" y="90474"/>
                  </a:lnTo>
                  <a:lnTo>
                    <a:pt x="806506" y="90474"/>
                  </a:lnTo>
                  <a:lnTo>
                    <a:pt x="806506" y="112053"/>
                  </a:lnTo>
                  <a:close/>
                </a:path>
                <a:path w="5039995" h="1857375">
                  <a:moveTo>
                    <a:pt x="828084" y="117447"/>
                  </a:moveTo>
                  <a:lnTo>
                    <a:pt x="779532" y="117447"/>
                  </a:lnTo>
                  <a:lnTo>
                    <a:pt x="779532" y="112053"/>
                  </a:lnTo>
                  <a:lnTo>
                    <a:pt x="828084" y="112053"/>
                  </a:lnTo>
                  <a:lnTo>
                    <a:pt x="828084" y="117447"/>
                  </a:lnTo>
                  <a:close/>
                </a:path>
                <a:path w="5039995" h="1857375">
                  <a:moveTo>
                    <a:pt x="806506" y="139026"/>
                  </a:moveTo>
                  <a:lnTo>
                    <a:pt x="801111" y="139026"/>
                  </a:lnTo>
                  <a:lnTo>
                    <a:pt x="801111" y="117447"/>
                  </a:lnTo>
                  <a:lnTo>
                    <a:pt x="806506" y="117447"/>
                  </a:lnTo>
                  <a:lnTo>
                    <a:pt x="806506" y="139026"/>
                  </a:lnTo>
                  <a:close/>
                </a:path>
                <a:path w="5039995" h="1857375">
                  <a:moveTo>
                    <a:pt x="577231" y="112053"/>
                  </a:moveTo>
                  <a:lnTo>
                    <a:pt x="571837" y="112053"/>
                  </a:lnTo>
                  <a:lnTo>
                    <a:pt x="571837" y="90474"/>
                  </a:lnTo>
                  <a:lnTo>
                    <a:pt x="577231" y="90474"/>
                  </a:lnTo>
                  <a:lnTo>
                    <a:pt x="577231" y="112053"/>
                  </a:lnTo>
                  <a:close/>
                </a:path>
                <a:path w="5039995" h="1857375">
                  <a:moveTo>
                    <a:pt x="598810" y="117447"/>
                  </a:moveTo>
                  <a:lnTo>
                    <a:pt x="550258" y="117447"/>
                  </a:lnTo>
                  <a:lnTo>
                    <a:pt x="550258" y="112053"/>
                  </a:lnTo>
                  <a:lnTo>
                    <a:pt x="598810" y="112053"/>
                  </a:lnTo>
                  <a:lnTo>
                    <a:pt x="598810" y="117447"/>
                  </a:lnTo>
                  <a:close/>
                </a:path>
                <a:path w="5039995" h="1857375">
                  <a:moveTo>
                    <a:pt x="577231" y="139026"/>
                  </a:moveTo>
                  <a:lnTo>
                    <a:pt x="571837" y="139026"/>
                  </a:lnTo>
                  <a:lnTo>
                    <a:pt x="571837" y="117447"/>
                  </a:lnTo>
                  <a:lnTo>
                    <a:pt x="577231" y="117447"/>
                  </a:lnTo>
                  <a:lnTo>
                    <a:pt x="577231" y="139026"/>
                  </a:lnTo>
                  <a:close/>
                </a:path>
                <a:path w="5039995" h="1857375">
                  <a:moveTo>
                    <a:pt x="347957" y="112053"/>
                  </a:moveTo>
                  <a:lnTo>
                    <a:pt x="342562" y="112053"/>
                  </a:lnTo>
                  <a:lnTo>
                    <a:pt x="342562" y="90474"/>
                  </a:lnTo>
                  <a:lnTo>
                    <a:pt x="347957" y="90474"/>
                  </a:lnTo>
                  <a:lnTo>
                    <a:pt x="347957" y="112053"/>
                  </a:lnTo>
                  <a:close/>
                </a:path>
                <a:path w="5039995" h="1857375">
                  <a:moveTo>
                    <a:pt x="369536" y="117447"/>
                  </a:moveTo>
                  <a:lnTo>
                    <a:pt x="320984" y="117447"/>
                  </a:lnTo>
                  <a:lnTo>
                    <a:pt x="320984" y="112053"/>
                  </a:lnTo>
                  <a:lnTo>
                    <a:pt x="369536" y="112053"/>
                  </a:lnTo>
                  <a:lnTo>
                    <a:pt x="369536" y="117447"/>
                  </a:lnTo>
                  <a:close/>
                </a:path>
                <a:path w="5039995" h="1857375">
                  <a:moveTo>
                    <a:pt x="347957" y="139026"/>
                  </a:moveTo>
                  <a:lnTo>
                    <a:pt x="342562" y="139026"/>
                  </a:lnTo>
                  <a:lnTo>
                    <a:pt x="342562" y="117447"/>
                  </a:lnTo>
                  <a:lnTo>
                    <a:pt x="347957" y="117447"/>
                  </a:lnTo>
                  <a:lnTo>
                    <a:pt x="347957" y="139026"/>
                  </a:lnTo>
                  <a:close/>
                </a:path>
                <a:path w="5039995" h="1857375">
                  <a:moveTo>
                    <a:pt x="921143" y="226690"/>
                  </a:moveTo>
                  <a:lnTo>
                    <a:pt x="915748" y="226690"/>
                  </a:lnTo>
                  <a:lnTo>
                    <a:pt x="915748" y="205111"/>
                  </a:lnTo>
                  <a:lnTo>
                    <a:pt x="921143" y="205111"/>
                  </a:lnTo>
                  <a:lnTo>
                    <a:pt x="921143" y="226690"/>
                  </a:lnTo>
                  <a:close/>
                </a:path>
                <a:path w="5039995" h="1857375">
                  <a:moveTo>
                    <a:pt x="942722" y="232085"/>
                  </a:moveTo>
                  <a:lnTo>
                    <a:pt x="894169" y="232085"/>
                  </a:lnTo>
                  <a:lnTo>
                    <a:pt x="894169" y="226690"/>
                  </a:lnTo>
                  <a:lnTo>
                    <a:pt x="942722" y="226690"/>
                  </a:lnTo>
                  <a:lnTo>
                    <a:pt x="942722" y="232085"/>
                  </a:lnTo>
                  <a:close/>
                </a:path>
                <a:path w="5039995" h="1857375">
                  <a:moveTo>
                    <a:pt x="921143" y="253663"/>
                  </a:moveTo>
                  <a:lnTo>
                    <a:pt x="915748" y="253663"/>
                  </a:lnTo>
                  <a:lnTo>
                    <a:pt x="915748" y="232085"/>
                  </a:lnTo>
                  <a:lnTo>
                    <a:pt x="921143" y="232085"/>
                  </a:lnTo>
                  <a:lnTo>
                    <a:pt x="921143" y="253663"/>
                  </a:lnTo>
                  <a:close/>
                </a:path>
                <a:path w="5039995" h="1857375">
                  <a:moveTo>
                    <a:pt x="691868" y="226690"/>
                  </a:moveTo>
                  <a:lnTo>
                    <a:pt x="686474" y="226690"/>
                  </a:lnTo>
                  <a:lnTo>
                    <a:pt x="686474" y="205111"/>
                  </a:lnTo>
                  <a:lnTo>
                    <a:pt x="691868" y="205111"/>
                  </a:lnTo>
                  <a:lnTo>
                    <a:pt x="691868" y="226690"/>
                  </a:lnTo>
                  <a:close/>
                </a:path>
                <a:path w="5039995" h="1857375">
                  <a:moveTo>
                    <a:pt x="713447" y="232085"/>
                  </a:moveTo>
                  <a:lnTo>
                    <a:pt x="664895" y="232085"/>
                  </a:lnTo>
                  <a:lnTo>
                    <a:pt x="664895" y="226690"/>
                  </a:lnTo>
                  <a:lnTo>
                    <a:pt x="713447" y="226690"/>
                  </a:lnTo>
                  <a:lnTo>
                    <a:pt x="713447" y="232085"/>
                  </a:lnTo>
                  <a:close/>
                </a:path>
                <a:path w="5039995" h="1857375">
                  <a:moveTo>
                    <a:pt x="691868" y="253663"/>
                  </a:moveTo>
                  <a:lnTo>
                    <a:pt x="686474" y="253663"/>
                  </a:lnTo>
                  <a:lnTo>
                    <a:pt x="686474" y="232085"/>
                  </a:lnTo>
                  <a:lnTo>
                    <a:pt x="691868" y="232085"/>
                  </a:lnTo>
                  <a:lnTo>
                    <a:pt x="691868" y="253663"/>
                  </a:lnTo>
                  <a:close/>
                </a:path>
                <a:path w="5039995" h="1857375">
                  <a:moveTo>
                    <a:pt x="462594" y="226690"/>
                  </a:moveTo>
                  <a:lnTo>
                    <a:pt x="457199" y="226690"/>
                  </a:lnTo>
                  <a:lnTo>
                    <a:pt x="457199" y="205111"/>
                  </a:lnTo>
                  <a:lnTo>
                    <a:pt x="462594" y="205111"/>
                  </a:lnTo>
                  <a:lnTo>
                    <a:pt x="462594" y="226690"/>
                  </a:lnTo>
                  <a:close/>
                </a:path>
                <a:path w="5039995" h="1857375">
                  <a:moveTo>
                    <a:pt x="484173" y="232085"/>
                  </a:moveTo>
                  <a:lnTo>
                    <a:pt x="435621" y="232085"/>
                  </a:lnTo>
                  <a:lnTo>
                    <a:pt x="435621" y="226690"/>
                  </a:lnTo>
                  <a:lnTo>
                    <a:pt x="484173" y="226690"/>
                  </a:lnTo>
                  <a:lnTo>
                    <a:pt x="484173" y="232085"/>
                  </a:lnTo>
                  <a:close/>
                </a:path>
                <a:path w="5039995" h="1857375">
                  <a:moveTo>
                    <a:pt x="462594" y="253663"/>
                  </a:moveTo>
                  <a:lnTo>
                    <a:pt x="457199" y="253663"/>
                  </a:lnTo>
                  <a:lnTo>
                    <a:pt x="457199" y="232085"/>
                  </a:lnTo>
                  <a:lnTo>
                    <a:pt x="462594" y="232085"/>
                  </a:lnTo>
                  <a:lnTo>
                    <a:pt x="462594" y="253663"/>
                  </a:lnTo>
                  <a:close/>
                </a:path>
                <a:path w="5039995" h="1857375">
                  <a:moveTo>
                    <a:pt x="233320" y="226690"/>
                  </a:moveTo>
                  <a:lnTo>
                    <a:pt x="227925" y="226690"/>
                  </a:lnTo>
                  <a:lnTo>
                    <a:pt x="227925" y="205111"/>
                  </a:lnTo>
                  <a:lnTo>
                    <a:pt x="233320" y="205111"/>
                  </a:lnTo>
                  <a:lnTo>
                    <a:pt x="233320" y="226690"/>
                  </a:lnTo>
                  <a:close/>
                </a:path>
                <a:path w="5039995" h="1857375">
                  <a:moveTo>
                    <a:pt x="254899" y="232085"/>
                  </a:moveTo>
                  <a:lnTo>
                    <a:pt x="206346" y="232085"/>
                  </a:lnTo>
                  <a:lnTo>
                    <a:pt x="206346" y="226690"/>
                  </a:lnTo>
                  <a:lnTo>
                    <a:pt x="254899" y="226690"/>
                  </a:lnTo>
                  <a:lnTo>
                    <a:pt x="254899" y="232085"/>
                  </a:lnTo>
                  <a:close/>
                </a:path>
                <a:path w="5039995" h="1857375">
                  <a:moveTo>
                    <a:pt x="233320" y="253663"/>
                  </a:moveTo>
                  <a:lnTo>
                    <a:pt x="227925" y="253663"/>
                  </a:lnTo>
                  <a:lnTo>
                    <a:pt x="227925" y="232085"/>
                  </a:lnTo>
                  <a:lnTo>
                    <a:pt x="233320" y="232085"/>
                  </a:lnTo>
                  <a:lnTo>
                    <a:pt x="233320" y="253663"/>
                  </a:lnTo>
                  <a:close/>
                </a:path>
                <a:path w="5039995" h="1857375">
                  <a:moveTo>
                    <a:pt x="1035780" y="341327"/>
                  </a:moveTo>
                  <a:lnTo>
                    <a:pt x="1030385" y="341327"/>
                  </a:lnTo>
                  <a:lnTo>
                    <a:pt x="1030385" y="319748"/>
                  </a:lnTo>
                  <a:lnTo>
                    <a:pt x="1035780" y="319748"/>
                  </a:lnTo>
                  <a:lnTo>
                    <a:pt x="1035780" y="341327"/>
                  </a:lnTo>
                  <a:close/>
                </a:path>
                <a:path w="5039995" h="1857375">
                  <a:moveTo>
                    <a:pt x="1057359" y="346722"/>
                  </a:moveTo>
                  <a:lnTo>
                    <a:pt x="1008807" y="346722"/>
                  </a:lnTo>
                  <a:lnTo>
                    <a:pt x="1008807" y="341327"/>
                  </a:lnTo>
                  <a:lnTo>
                    <a:pt x="1057359" y="341327"/>
                  </a:lnTo>
                  <a:lnTo>
                    <a:pt x="1057359" y="346722"/>
                  </a:lnTo>
                  <a:close/>
                </a:path>
                <a:path w="5039995" h="1857375">
                  <a:moveTo>
                    <a:pt x="1035780" y="368301"/>
                  </a:moveTo>
                  <a:lnTo>
                    <a:pt x="1030385" y="368301"/>
                  </a:lnTo>
                  <a:lnTo>
                    <a:pt x="1030385" y="346722"/>
                  </a:lnTo>
                  <a:lnTo>
                    <a:pt x="1035780" y="346722"/>
                  </a:lnTo>
                  <a:lnTo>
                    <a:pt x="1035780" y="368301"/>
                  </a:lnTo>
                  <a:close/>
                </a:path>
                <a:path w="5039995" h="1857375">
                  <a:moveTo>
                    <a:pt x="806506" y="341327"/>
                  </a:moveTo>
                  <a:lnTo>
                    <a:pt x="801111" y="341327"/>
                  </a:lnTo>
                  <a:lnTo>
                    <a:pt x="801111" y="319748"/>
                  </a:lnTo>
                  <a:lnTo>
                    <a:pt x="806506" y="319748"/>
                  </a:lnTo>
                  <a:lnTo>
                    <a:pt x="806506" y="341327"/>
                  </a:lnTo>
                  <a:close/>
                </a:path>
                <a:path w="5039995" h="1857375">
                  <a:moveTo>
                    <a:pt x="828084" y="346722"/>
                  </a:moveTo>
                  <a:lnTo>
                    <a:pt x="779532" y="346722"/>
                  </a:lnTo>
                  <a:lnTo>
                    <a:pt x="779532" y="341327"/>
                  </a:lnTo>
                  <a:lnTo>
                    <a:pt x="828084" y="341327"/>
                  </a:lnTo>
                  <a:lnTo>
                    <a:pt x="828084" y="346722"/>
                  </a:lnTo>
                  <a:close/>
                </a:path>
                <a:path w="5039995" h="1857375">
                  <a:moveTo>
                    <a:pt x="806506" y="368301"/>
                  </a:moveTo>
                  <a:lnTo>
                    <a:pt x="801111" y="368301"/>
                  </a:lnTo>
                  <a:lnTo>
                    <a:pt x="801111" y="346722"/>
                  </a:lnTo>
                  <a:lnTo>
                    <a:pt x="806506" y="346722"/>
                  </a:lnTo>
                  <a:lnTo>
                    <a:pt x="806506" y="368301"/>
                  </a:lnTo>
                  <a:close/>
                </a:path>
                <a:path w="5039995" h="1857375">
                  <a:moveTo>
                    <a:pt x="577231" y="341327"/>
                  </a:moveTo>
                  <a:lnTo>
                    <a:pt x="571837" y="341327"/>
                  </a:lnTo>
                  <a:lnTo>
                    <a:pt x="571837" y="319748"/>
                  </a:lnTo>
                  <a:lnTo>
                    <a:pt x="577231" y="319748"/>
                  </a:lnTo>
                  <a:lnTo>
                    <a:pt x="577231" y="341327"/>
                  </a:lnTo>
                  <a:close/>
                </a:path>
                <a:path w="5039995" h="1857375">
                  <a:moveTo>
                    <a:pt x="598810" y="346722"/>
                  </a:moveTo>
                  <a:lnTo>
                    <a:pt x="550258" y="346722"/>
                  </a:lnTo>
                  <a:lnTo>
                    <a:pt x="550258" y="341327"/>
                  </a:lnTo>
                  <a:lnTo>
                    <a:pt x="598810" y="341327"/>
                  </a:lnTo>
                  <a:lnTo>
                    <a:pt x="598810" y="346722"/>
                  </a:lnTo>
                  <a:close/>
                </a:path>
                <a:path w="5039995" h="1857375">
                  <a:moveTo>
                    <a:pt x="577231" y="368301"/>
                  </a:moveTo>
                  <a:lnTo>
                    <a:pt x="571837" y="368301"/>
                  </a:lnTo>
                  <a:lnTo>
                    <a:pt x="571837" y="346722"/>
                  </a:lnTo>
                  <a:lnTo>
                    <a:pt x="577231" y="346722"/>
                  </a:lnTo>
                  <a:lnTo>
                    <a:pt x="577231" y="368301"/>
                  </a:lnTo>
                  <a:close/>
                </a:path>
                <a:path w="5039995" h="1857375">
                  <a:moveTo>
                    <a:pt x="347957" y="341327"/>
                  </a:moveTo>
                  <a:lnTo>
                    <a:pt x="342562" y="341327"/>
                  </a:lnTo>
                  <a:lnTo>
                    <a:pt x="342562" y="319748"/>
                  </a:lnTo>
                  <a:lnTo>
                    <a:pt x="347957" y="319748"/>
                  </a:lnTo>
                  <a:lnTo>
                    <a:pt x="347957" y="341327"/>
                  </a:lnTo>
                  <a:close/>
                </a:path>
                <a:path w="5039995" h="1857375">
                  <a:moveTo>
                    <a:pt x="369536" y="346722"/>
                  </a:moveTo>
                  <a:lnTo>
                    <a:pt x="320984" y="346722"/>
                  </a:lnTo>
                  <a:lnTo>
                    <a:pt x="320984" y="341327"/>
                  </a:lnTo>
                  <a:lnTo>
                    <a:pt x="369536" y="341327"/>
                  </a:lnTo>
                  <a:lnTo>
                    <a:pt x="369536" y="346722"/>
                  </a:lnTo>
                  <a:close/>
                </a:path>
                <a:path w="5039995" h="1857375">
                  <a:moveTo>
                    <a:pt x="347957" y="368301"/>
                  </a:moveTo>
                  <a:lnTo>
                    <a:pt x="342562" y="368301"/>
                  </a:lnTo>
                  <a:lnTo>
                    <a:pt x="342562" y="346722"/>
                  </a:lnTo>
                  <a:lnTo>
                    <a:pt x="347957" y="346722"/>
                  </a:lnTo>
                  <a:lnTo>
                    <a:pt x="347957" y="368301"/>
                  </a:lnTo>
                  <a:close/>
                </a:path>
                <a:path w="5039995" h="1857375">
                  <a:moveTo>
                    <a:pt x="921143" y="455964"/>
                  </a:moveTo>
                  <a:lnTo>
                    <a:pt x="915748" y="455964"/>
                  </a:lnTo>
                  <a:lnTo>
                    <a:pt x="915748" y="434385"/>
                  </a:lnTo>
                  <a:lnTo>
                    <a:pt x="921143" y="434385"/>
                  </a:lnTo>
                  <a:lnTo>
                    <a:pt x="921143" y="455964"/>
                  </a:lnTo>
                  <a:close/>
                </a:path>
                <a:path w="5039995" h="1857375">
                  <a:moveTo>
                    <a:pt x="942722" y="461359"/>
                  </a:moveTo>
                  <a:lnTo>
                    <a:pt x="894169" y="461359"/>
                  </a:lnTo>
                  <a:lnTo>
                    <a:pt x="894169" y="455964"/>
                  </a:lnTo>
                  <a:lnTo>
                    <a:pt x="942722" y="455964"/>
                  </a:lnTo>
                  <a:lnTo>
                    <a:pt x="942722" y="461359"/>
                  </a:lnTo>
                  <a:close/>
                </a:path>
                <a:path w="5039995" h="1857375">
                  <a:moveTo>
                    <a:pt x="921143" y="482938"/>
                  </a:moveTo>
                  <a:lnTo>
                    <a:pt x="915748" y="482938"/>
                  </a:lnTo>
                  <a:lnTo>
                    <a:pt x="915748" y="461359"/>
                  </a:lnTo>
                  <a:lnTo>
                    <a:pt x="921143" y="461359"/>
                  </a:lnTo>
                  <a:lnTo>
                    <a:pt x="921143" y="482938"/>
                  </a:lnTo>
                  <a:close/>
                </a:path>
                <a:path w="5039995" h="1857375">
                  <a:moveTo>
                    <a:pt x="691868" y="455964"/>
                  </a:moveTo>
                  <a:lnTo>
                    <a:pt x="686474" y="455964"/>
                  </a:lnTo>
                  <a:lnTo>
                    <a:pt x="686474" y="434385"/>
                  </a:lnTo>
                  <a:lnTo>
                    <a:pt x="691868" y="434385"/>
                  </a:lnTo>
                  <a:lnTo>
                    <a:pt x="691868" y="455964"/>
                  </a:lnTo>
                  <a:close/>
                </a:path>
                <a:path w="5039995" h="1857375">
                  <a:moveTo>
                    <a:pt x="713447" y="461359"/>
                  </a:moveTo>
                  <a:lnTo>
                    <a:pt x="664895" y="461359"/>
                  </a:lnTo>
                  <a:lnTo>
                    <a:pt x="664895" y="455964"/>
                  </a:lnTo>
                  <a:lnTo>
                    <a:pt x="713447" y="455964"/>
                  </a:lnTo>
                  <a:lnTo>
                    <a:pt x="713447" y="461359"/>
                  </a:lnTo>
                  <a:close/>
                </a:path>
                <a:path w="5039995" h="1857375">
                  <a:moveTo>
                    <a:pt x="691868" y="482938"/>
                  </a:moveTo>
                  <a:lnTo>
                    <a:pt x="686474" y="482938"/>
                  </a:lnTo>
                  <a:lnTo>
                    <a:pt x="686474" y="461359"/>
                  </a:lnTo>
                  <a:lnTo>
                    <a:pt x="691868" y="461359"/>
                  </a:lnTo>
                  <a:lnTo>
                    <a:pt x="691868" y="482938"/>
                  </a:lnTo>
                  <a:close/>
                </a:path>
                <a:path w="5039995" h="1857375">
                  <a:moveTo>
                    <a:pt x="462594" y="455964"/>
                  </a:moveTo>
                  <a:lnTo>
                    <a:pt x="457199" y="455964"/>
                  </a:lnTo>
                  <a:lnTo>
                    <a:pt x="457199" y="434385"/>
                  </a:lnTo>
                  <a:lnTo>
                    <a:pt x="462594" y="434385"/>
                  </a:lnTo>
                  <a:lnTo>
                    <a:pt x="462594" y="455964"/>
                  </a:lnTo>
                  <a:close/>
                </a:path>
                <a:path w="5039995" h="1857375">
                  <a:moveTo>
                    <a:pt x="484173" y="461359"/>
                  </a:moveTo>
                  <a:lnTo>
                    <a:pt x="435621" y="461359"/>
                  </a:lnTo>
                  <a:lnTo>
                    <a:pt x="435621" y="455964"/>
                  </a:lnTo>
                  <a:lnTo>
                    <a:pt x="484173" y="455964"/>
                  </a:lnTo>
                  <a:lnTo>
                    <a:pt x="484173" y="461359"/>
                  </a:lnTo>
                  <a:close/>
                </a:path>
                <a:path w="5039995" h="1857375">
                  <a:moveTo>
                    <a:pt x="462594" y="482938"/>
                  </a:moveTo>
                  <a:lnTo>
                    <a:pt x="457199" y="482938"/>
                  </a:lnTo>
                  <a:lnTo>
                    <a:pt x="457199" y="461359"/>
                  </a:lnTo>
                  <a:lnTo>
                    <a:pt x="462594" y="461359"/>
                  </a:lnTo>
                  <a:lnTo>
                    <a:pt x="462594" y="482938"/>
                  </a:lnTo>
                  <a:close/>
                </a:path>
                <a:path w="5039995" h="1857375">
                  <a:moveTo>
                    <a:pt x="233320" y="455964"/>
                  </a:moveTo>
                  <a:lnTo>
                    <a:pt x="227925" y="455964"/>
                  </a:lnTo>
                  <a:lnTo>
                    <a:pt x="227925" y="434385"/>
                  </a:lnTo>
                  <a:lnTo>
                    <a:pt x="233320" y="434385"/>
                  </a:lnTo>
                  <a:lnTo>
                    <a:pt x="233320" y="455964"/>
                  </a:lnTo>
                  <a:close/>
                </a:path>
                <a:path w="5039995" h="1857375">
                  <a:moveTo>
                    <a:pt x="254899" y="461359"/>
                  </a:moveTo>
                  <a:lnTo>
                    <a:pt x="206346" y="461359"/>
                  </a:lnTo>
                  <a:lnTo>
                    <a:pt x="206346" y="455964"/>
                  </a:lnTo>
                  <a:lnTo>
                    <a:pt x="254899" y="455964"/>
                  </a:lnTo>
                  <a:lnTo>
                    <a:pt x="254899" y="461359"/>
                  </a:lnTo>
                  <a:close/>
                </a:path>
                <a:path w="5039995" h="1857375">
                  <a:moveTo>
                    <a:pt x="233320" y="482938"/>
                  </a:moveTo>
                  <a:lnTo>
                    <a:pt x="227925" y="482938"/>
                  </a:lnTo>
                  <a:lnTo>
                    <a:pt x="227925" y="461359"/>
                  </a:lnTo>
                  <a:lnTo>
                    <a:pt x="233320" y="461359"/>
                  </a:lnTo>
                  <a:lnTo>
                    <a:pt x="233320" y="482938"/>
                  </a:lnTo>
                  <a:close/>
                </a:path>
                <a:path w="5039995" h="1857375">
                  <a:moveTo>
                    <a:pt x="1035780" y="570601"/>
                  </a:moveTo>
                  <a:lnTo>
                    <a:pt x="1030385" y="570601"/>
                  </a:lnTo>
                  <a:lnTo>
                    <a:pt x="1030385" y="549023"/>
                  </a:lnTo>
                  <a:lnTo>
                    <a:pt x="1035780" y="549023"/>
                  </a:lnTo>
                  <a:lnTo>
                    <a:pt x="1035780" y="570601"/>
                  </a:lnTo>
                  <a:close/>
                </a:path>
                <a:path w="5039995" h="1857375">
                  <a:moveTo>
                    <a:pt x="1057359" y="575996"/>
                  </a:moveTo>
                  <a:lnTo>
                    <a:pt x="1008807" y="575996"/>
                  </a:lnTo>
                  <a:lnTo>
                    <a:pt x="1008807" y="570601"/>
                  </a:lnTo>
                  <a:lnTo>
                    <a:pt x="1057359" y="570601"/>
                  </a:lnTo>
                  <a:lnTo>
                    <a:pt x="1057359" y="575996"/>
                  </a:lnTo>
                  <a:close/>
                </a:path>
                <a:path w="5039995" h="1857375">
                  <a:moveTo>
                    <a:pt x="1035780" y="597575"/>
                  </a:moveTo>
                  <a:lnTo>
                    <a:pt x="1030385" y="597575"/>
                  </a:lnTo>
                  <a:lnTo>
                    <a:pt x="1030385" y="575996"/>
                  </a:lnTo>
                  <a:lnTo>
                    <a:pt x="1035780" y="575996"/>
                  </a:lnTo>
                  <a:lnTo>
                    <a:pt x="1035780" y="597575"/>
                  </a:lnTo>
                  <a:close/>
                </a:path>
                <a:path w="5039995" h="1857375">
                  <a:moveTo>
                    <a:pt x="806506" y="570601"/>
                  </a:moveTo>
                  <a:lnTo>
                    <a:pt x="801111" y="570601"/>
                  </a:lnTo>
                  <a:lnTo>
                    <a:pt x="801111" y="549023"/>
                  </a:lnTo>
                  <a:lnTo>
                    <a:pt x="806506" y="549023"/>
                  </a:lnTo>
                  <a:lnTo>
                    <a:pt x="806506" y="570601"/>
                  </a:lnTo>
                  <a:close/>
                </a:path>
                <a:path w="5039995" h="1857375">
                  <a:moveTo>
                    <a:pt x="828084" y="575996"/>
                  </a:moveTo>
                  <a:lnTo>
                    <a:pt x="779532" y="575996"/>
                  </a:lnTo>
                  <a:lnTo>
                    <a:pt x="779532" y="570601"/>
                  </a:lnTo>
                  <a:lnTo>
                    <a:pt x="828084" y="570601"/>
                  </a:lnTo>
                  <a:lnTo>
                    <a:pt x="828084" y="575996"/>
                  </a:lnTo>
                  <a:close/>
                </a:path>
                <a:path w="5039995" h="1857375">
                  <a:moveTo>
                    <a:pt x="806506" y="597575"/>
                  </a:moveTo>
                  <a:lnTo>
                    <a:pt x="801111" y="597575"/>
                  </a:lnTo>
                  <a:lnTo>
                    <a:pt x="801111" y="575996"/>
                  </a:lnTo>
                  <a:lnTo>
                    <a:pt x="806506" y="575996"/>
                  </a:lnTo>
                  <a:lnTo>
                    <a:pt x="806506" y="597575"/>
                  </a:lnTo>
                  <a:close/>
                </a:path>
                <a:path w="5039995" h="1857375">
                  <a:moveTo>
                    <a:pt x="577231" y="570601"/>
                  </a:moveTo>
                  <a:lnTo>
                    <a:pt x="571837" y="570601"/>
                  </a:lnTo>
                  <a:lnTo>
                    <a:pt x="571837" y="549023"/>
                  </a:lnTo>
                  <a:lnTo>
                    <a:pt x="577231" y="549023"/>
                  </a:lnTo>
                  <a:lnTo>
                    <a:pt x="577231" y="570601"/>
                  </a:lnTo>
                  <a:close/>
                </a:path>
                <a:path w="5039995" h="1857375">
                  <a:moveTo>
                    <a:pt x="598810" y="575996"/>
                  </a:moveTo>
                  <a:lnTo>
                    <a:pt x="550258" y="575996"/>
                  </a:lnTo>
                  <a:lnTo>
                    <a:pt x="550258" y="570601"/>
                  </a:lnTo>
                  <a:lnTo>
                    <a:pt x="598810" y="570601"/>
                  </a:lnTo>
                  <a:lnTo>
                    <a:pt x="598810" y="575996"/>
                  </a:lnTo>
                  <a:close/>
                </a:path>
                <a:path w="5039995" h="1857375">
                  <a:moveTo>
                    <a:pt x="577231" y="597575"/>
                  </a:moveTo>
                  <a:lnTo>
                    <a:pt x="571837" y="597575"/>
                  </a:lnTo>
                  <a:lnTo>
                    <a:pt x="571837" y="575996"/>
                  </a:lnTo>
                  <a:lnTo>
                    <a:pt x="577231" y="575996"/>
                  </a:lnTo>
                  <a:lnTo>
                    <a:pt x="577231" y="597575"/>
                  </a:lnTo>
                  <a:close/>
                </a:path>
                <a:path w="5039995" h="1857375">
                  <a:moveTo>
                    <a:pt x="347957" y="570601"/>
                  </a:moveTo>
                  <a:lnTo>
                    <a:pt x="342562" y="570601"/>
                  </a:lnTo>
                  <a:lnTo>
                    <a:pt x="342562" y="549023"/>
                  </a:lnTo>
                  <a:lnTo>
                    <a:pt x="347957" y="549023"/>
                  </a:lnTo>
                  <a:lnTo>
                    <a:pt x="347957" y="570601"/>
                  </a:lnTo>
                  <a:close/>
                </a:path>
                <a:path w="5039995" h="1857375">
                  <a:moveTo>
                    <a:pt x="369536" y="575996"/>
                  </a:moveTo>
                  <a:lnTo>
                    <a:pt x="320984" y="575996"/>
                  </a:lnTo>
                  <a:lnTo>
                    <a:pt x="320984" y="570601"/>
                  </a:lnTo>
                  <a:lnTo>
                    <a:pt x="369536" y="570601"/>
                  </a:lnTo>
                  <a:lnTo>
                    <a:pt x="369536" y="575996"/>
                  </a:lnTo>
                  <a:close/>
                </a:path>
                <a:path w="5039995" h="1857375">
                  <a:moveTo>
                    <a:pt x="347957" y="597575"/>
                  </a:moveTo>
                  <a:lnTo>
                    <a:pt x="342562" y="597575"/>
                  </a:lnTo>
                  <a:lnTo>
                    <a:pt x="342562" y="575996"/>
                  </a:lnTo>
                  <a:lnTo>
                    <a:pt x="347957" y="575996"/>
                  </a:lnTo>
                  <a:lnTo>
                    <a:pt x="347957" y="597575"/>
                  </a:lnTo>
                  <a:close/>
                </a:path>
                <a:path w="5039995" h="1857375">
                  <a:moveTo>
                    <a:pt x="921143" y="685239"/>
                  </a:moveTo>
                  <a:lnTo>
                    <a:pt x="915748" y="685239"/>
                  </a:lnTo>
                  <a:lnTo>
                    <a:pt x="915748" y="663660"/>
                  </a:lnTo>
                  <a:lnTo>
                    <a:pt x="921143" y="663660"/>
                  </a:lnTo>
                  <a:lnTo>
                    <a:pt x="921143" y="685239"/>
                  </a:lnTo>
                  <a:close/>
                </a:path>
                <a:path w="5039995" h="1857375">
                  <a:moveTo>
                    <a:pt x="942722" y="690633"/>
                  </a:moveTo>
                  <a:lnTo>
                    <a:pt x="894169" y="690633"/>
                  </a:lnTo>
                  <a:lnTo>
                    <a:pt x="894169" y="685239"/>
                  </a:lnTo>
                  <a:lnTo>
                    <a:pt x="942722" y="685239"/>
                  </a:lnTo>
                  <a:lnTo>
                    <a:pt x="942722" y="690633"/>
                  </a:lnTo>
                  <a:close/>
                </a:path>
                <a:path w="5039995" h="1857375">
                  <a:moveTo>
                    <a:pt x="921143" y="712212"/>
                  </a:moveTo>
                  <a:lnTo>
                    <a:pt x="915748" y="712212"/>
                  </a:lnTo>
                  <a:lnTo>
                    <a:pt x="915748" y="690633"/>
                  </a:lnTo>
                  <a:lnTo>
                    <a:pt x="921143" y="690633"/>
                  </a:lnTo>
                  <a:lnTo>
                    <a:pt x="921143" y="712212"/>
                  </a:lnTo>
                  <a:close/>
                </a:path>
                <a:path w="5039995" h="1857375">
                  <a:moveTo>
                    <a:pt x="691868" y="685239"/>
                  </a:moveTo>
                  <a:lnTo>
                    <a:pt x="686474" y="685239"/>
                  </a:lnTo>
                  <a:lnTo>
                    <a:pt x="686474" y="663660"/>
                  </a:lnTo>
                  <a:lnTo>
                    <a:pt x="691868" y="663660"/>
                  </a:lnTo>
                  <a:lnTo>
                    <a:pt x="691868" y="685239"/>
                  </a:lnTo>
                  <a:close/>
                </a:path>
                <a:path w="5039995" h="1857375">
                  <a:moveTo>
                    <a:pt x="713447" y="690633"/>
                  </a:moveTo>
                  <a:lnTo>
                    <a:pt x="664895" y="690633"/>
                  </a:lnTo>
                  <a:lnTo>
                    <a:pt x="664895" y="685239"/>
                  </a:lnTo>
                  <a:lnTo>
                    <a:pt x="713447" y="685239"/>
                  </a:lnTo>
                  <a:lnTo>
                    <a:pt x="713447" y="690633"/>
                  </a:lnTo>
                  <a:close/>
                </a:path>
                <a:path w="5039995" h="1857375">
                  <a:moveTo>
                    <a:pt x="691868" y="712212"/>
                  </a:moveTo>
                  <a:lnTo>
                    <a:pt x="686474" y="712212"/>
                  </a:lnTo>
                  <a:lnTo>
                    <a:pt x="686474" y="690633"/>
                  </a:lnTo>
                  <a:lnTo>
                    <a:pt x="691868" y="690633"/>
                  </a:lnTo>
                  <a:lnTo>
                    <a:pt x="691868" y="712212"/>
                  </a:lnTo>
                  <a:close/>
                </a:path>
                <a:path w="5039995" h="1857375">
                  <a:moveTo>
                    <a:pt x="462594" y="685239"/>
                  </a:moveTo>
                  <a:lnTo>
                    <a:pt x="457199" y="685239"/>
                  </a:lnTo>
                  <a:lnTo>
                    <a:pt x="457199" y="663660"/>
                  </a:lnTo>
                  <a:lnTo>
                    <a:pt x="462594" y="663660"/>
                  </a:lnTo>
                  <a:lnTo>
                    <a:pt x="462594" y="685239"/>
                  </a:lnTo>
                  <a:close/>
                </a:path>
                <a:path w="5039995" h="1857375">
                  <a:moveTo>
                    <a:pt x="484173" y="690633"/>
                  </a:moveTo>
                  <a:lnTo>
                    <a:pt x="435621" y="690633"/>
                  </a:lnTo>
                  <a:lnTo>
                    <a:pt x="435621" y="685239"/>
                  </a:lnTo>
                  <a:lnTo>
                    <a:pt x="484173" y="685239"/>
                  </a:lnTo>
                  <a:lnTo>
                    <a:pt x="484173" y="690633"/>
                  </a:lnTo>
                  <a:close/>
                </a:path>
                <a:path w="5039995" h="1857375">
                  <a:moveTo>
                    <a:pt x="462594" y="712212"/>
                  </a:moveTo>
                  <a:lnTo>
                    <a:pt x="457199" y="712212"/>
                  </a:lnTo>
                  <a:lnTo>
                    <a:pt x="457199" y="690633"/>
                  </a:lnTo>
                  <a:lnTo>
                    <a:pt x="462594" y="690633"/>
                  </a:lnTo>
                  <a:lnTo>
                    <a:pt x="462594" y="712212"/>
                  </a:lnTo>
                  <a:close/>
                </a:path>
                <a:path w="5039995" h="1857375">
                  <a:moveTo>
                    <a:pt x="233320" y="685239"/>
                  </a:moveTo>
                  <a:lnTo>
                    <a:pt x="227925" y="685239"/>
                  </a:lnTo>
                  <a:lnTo>
                    <a:pt x="227925" y="663660"/>
                  </a:lnTo>
                  <a:lnTo>
                    <a:pt x="233320" y="663660"/>
                  </a:lnTo>
                  <a:lnTo>
                    <a:pt x="233320" y="685239"/>
                  </a:lnTo>
                  <a:close/>
                </a:path>
                <a:path w="5039995" h="1857375">
                  <a:moveTo>
                    <a:pt x="254899" y="690633"/>
                  </a:moveTo>
                  <a:lnTo>
                    <a:pt x="206346" y="690633"/>
                  </a:lnTo>
                  <a:lnTo>
                    <a:pt x="206346" y="685239"/>
                  </a:lnTo>
                  <a:lnTo>
                    <a:pt x="254899" y="685239"/>
                  </a:lnTo>
                  <a:lnTo>
                    <a:pt x="254899" y="690633"/>
                  </a:lnTo>
                  <a:close/>
                </a:path>
                <a:path w="5039995" h="1857375">
                  <a:moveTo>
                    <a:pt x="233320" y="712212"/>
                  </a:moveTo>
                  <a:lnTo>
                    <a:pt x="227925" y="712212"/>
                  </a:lnTo>
                  <a:lnTo>
                    <a:pt x="227925" y="690633"/>
                  </a:lnTo>
                  <a:lnTo>
                    <a:pt x="233320" y="690633"/>
                  </a:lnTo>
                  <a:lnTo>
                    <a:pt x="233320" y="712212"/>
                  </a:lnTo>
                  <a:close/>
                </a:path>
                <a:path w="5039995" h="1857375">
                  <a:moveTo>
                    <a:pt x="1035780" y="799876"/>
                  </a:moveTo>
                  <a:lnTo>
                    <a:pt x="1030385" y="799876"/>
                  </a:lnTo>
                  <a:lnTo>
                    <a:pt x="1030385" y="778297"/>
                  </a:lnTo>
                  <a:lnTo>
                    <a:pt x="1035780" y="778297"/>
                  </a:lnTo>
                  <a:lnTo>
                    <a:pt x="1035780" y="799876"/>
                  </a:lnTo>
                  <a:close/>
                </a:path>
                <a:path w="5039995" h="1857375">
                  <a:moveTo>
                    <a:pt x="1057359" y="805270"/>
                  </a:moveTo>
                  <a:lnTo>
                    <a:pt x="1008807" y="805270"/>
                  </a:lnTo>
                  <a:lnTo>
                    <a:pt x="1008807" y="799876"/>
                  </a:lnTo>
                  <a:lnTo>
                    <a:pt x="1057359" y="799876"/>
                  </a:lnTo>
                  <a:lnTo>
                    <a:pt x="1057359" y="805270"/>
                  </a:lnTo>
                  <a:close/>
                </a:path>
                <a:path w="5039995" h="1857375">
                  <a:moveTo>
                    <a:pt x="1035780" y="826849"/>
                  </a:moveTo>
                  <a:lnTo>
                    <a:pt x="1030385" y="826849"/>
                  </a:lnTo>
                  <a:lnTo>
                    <a:pt x="1030385" y="805270"/>
                  </a:lnTo>
                  <a:lnTo>
                    <a:pt x="1035780" y="805270"/>
                  </a:lnTo>
                  <a:lnTo>
                    <a:pt x="1035780" y="826849"/>
                  </a:lnTo>
                  <a:close/>
                </a:path>
                <a:path w="5039995" h="1857375">
                  <a:moveTo>
                    <a:pt x="806506" y="799876"/>
                  </a:moveTo>
                  <a:lnTo>
                    <a:pt x="801111" y="799876"/>
                  </a:lnTo>
                  <a:lnTo>
                    <a:pt x="801111" y="778297"/>
                  </a:lnTo>
                  <a:lnTo>
                    <a:pt x="806506" y="778297"/>
                  </a:lnTo>
                  <a:lnTo>
                    <a:pt x="806506" y="799876"/>
                  </a:lnTo>
                  <a:close/>
                </a:path>
                <a:path w="5039995" h="1857375">
                  <a:moveTo>
                    <a:pt x="828084" y="805270"/>
                  </a:moveTo>
                  <a:lnTo>
                    <a:pt x="779532" y="805270"/>
                  </a:lnTo>
                  <a:lnTo>
                    <a:pt x="779532" y="799876"/>
                  </a:lnTo>
                  <a:lnTo>
                    <a:pt x="828084" y="799876"/>
                  </a:lnTo>
                  <a:lnTo>
                    <a:pt x="828084" y="805270"/>
                  </a:lnTo>
                  <a:close/>
                </a:path>
                <a:path w="5039995" h="1857375">
                  <a:moveTo>
                    <a:pt x="806506" y="826849"/>
                  </a:moveTo>
                  <a:lnTo>
                    <a:pt x="801111" y="826849"/>
                  </a:lnTo>
                  <a:lnTo>
                    <a:pt x="801111" y="805270"/>
                  </a:lnTo>
                  <a:lnTo>
                    <a:pt x="806506" y="805270"/>
                  </a:lnTo>
                  <a:lnTo>
                    <a:pt x="806506" y="826849"/>
                  </a:lnTo>
                  <a:close/>
                </a:path>
                <a:path w="5039995" h="1857375">
                  <a:moveTo>
                    <a:pt x="577231" y="799876"/>
                  </a:moveTo>
                  <a:lnTo>
                    <a:pt x="571837" y="799876"/>
                  </a:lnTo>
                  <a:lnTo>
                    <a:pt x="571837" y="778297"/>
                  </a:lnTo>
                  <a:lnTo>
                    <a:pt x="577231" y="778297"/>
                  </a:lnTo>
                  <a:lnTo>
                    <a:pt x="577231" y="799876"/>
                  </a:lnTo>
                  <a:close/>
                </a:path>
                <a:path w="5039995" h="1857375">
                  <a:moveTo>
                    <a:pt x="598810" y="805270"/>
                  </a:moveTo>
                  <a:lnTo>
                    <a:pt x="550258" y="805270"/>
                  </a:lnTo>
                  <a:lnTo>
                    <a:pt x="550258" y="799876"/>
                  </a:lnTo>
                  <a:lnTo>
                    <a:pt x="598810" y="799876"/>
                  </a:lnTo>
                  <a:lnTo>
                    <a:pt x="598810" y="805270"/>
                  </a:lnTo>
                  <a:close/>
                </a:path>
                <a:path w="5039995" h="1857375">
                  <a:moveTo>
                    <a:pt x="577231" y="826849"/>
                  </a:moveTo>
                  <a:lnTo>
                    <a:pt x="571837" y="826849"/>
                  </a:lnTo>
                  <a:lnTo>
                    <a:pt x="571837" y="805270"/>
                  </a:lnTo>
                  <a:lnTo>
                    <a:pt x="577231" y="805270"/>
                  </a:lnTo>
                  <a:lnTo>
                    <a:pt x="577231" y="826849"/>
                  </a:lnTo>
                  <a:close/>
                </a:path>
                <a:path w="5039995" h="1857375">
                  <a:moveTo>
                    <a:pt x="347957" y="799876"/>
                  </a:moveTo>
                  <a:lnTo>
                    <a:pt x="342562" y="799876"/>
                  </a:lnTo>
                  <a:lnTo>
                    <a:pt x="342562" y="778297"/>
                  </a:lnTo>
                  <a:lnTo>
                    <a:pt x="347957" y="778297"/>
                  </a:lnTo>
                  <a:lnTo>
                    <a:pt x="347957" y="799876"/>
                  </a:lnTo>
                  <a:close/>
                </a:path>
                <a:path w="5039995" h="1857375">
                  <a:moveTo>
                    <a:pt x="369536" y="805270"/>
                  </a:moveTo>
                  <a:lnTo>
                    <a:pt x="320984" y="805270"/>
                  </a:lnTo>
                  <a:lnTo>
                    <a:pt x="320984" y="799876"/>
                  </a:lnTo>
                  <a:lnTo>
                    <a:pt x="369536" y="799876"/>
                  </a:lnTo>
                  <a:lnTo>
                    <a:pt x="369536" y="805270"/>
                  </a:lnTo>
                  <a:close/>
                </a:path>
                <a:path w="5039995" h="1857375">
                  <a:moveTo>
                    <a:pt x="347957" y="826849"/>
                  </a:moveTo>
                  <a:lnTo>
                    <a:pt x="342562" y="826849"/>
                  </a:lnTo>
                  <a:lnTo>
                    <a:pt x="342562" y="805270"/>
                  </a:lnTo>
                  <a:lnTo>
                    <a:pt x="347957" y="805270"/>
                  </a:lnTo>
                  <a:lnTo>
                    <a:pt x="347957" y="826849"/>
                  </a:lnTo>
                  <a:close/>
                </a:path>
                <a:path w="5039995" h="1857375">
                  <a:moveTo>
                    <a:pt x="921143" y="914513"/>
                  </a:moveTo>
                  <a:lnTo>
                    <a:pt x="915748" y="914513"/>
                  </a:lnTo>
                  <a:lnTo>
                    <a:pt x="915748" y="892934"/>
                  </a:lnTo>
                  <a:lnTo>
                    <a:pt x="921143" y="892934"/>
                  </a:lnTo>
                  <a:lnTo>
                    <a:pt x="921143" y="914513"/>
                  </a:lnTo>
                  <a:close/>
                </a:path>
                <a:path w="5039995" h="1857375">
                  <a:moveTo>
                    <a:pt x="942722" y="919908"/>
                  </a:moveTo>
                  <a:lnTo>
                    <a:pt x="894169" y="919908"/>
                  </a:lnTo>
                  <a:lnTo>
                    <a:pt x="894169" y="914513"/>
                  </a:lnTo>
                  <a:lnTo>
                    <a:pt x="942722" y="914513"/>
                  </a:lnTo>
                  <a:lnTo>
                    <a:pt x="942722" y="919908"/>
                  </a:lnTo>
                  <a:close/>
                </a:path>
                <a:path w="5039995" h="1857375">
                  <a:moveTo>
                    <a:pt x="921143" y="941486"/>
                  </a:moveTo>
                  <a:lnTo>
                    <a:pt x="915748" y="941486"/>
                  </a:lnTo>
                  <a:lnTo>
                    <a:pt x="915748" y="919908"/>
                  </a:lnTo>
                  <a:lnTo>
                    <a:pt x="921143" y="919908"/>
                  </a:lnTo>
                  <a:lnTo>
                    <a:pt x="921143" y="941486"/>
                  </a:lnTo>
                  <a:close/>
                </a:path>
                <a:path w="5039995" h="1857375">
                  <a:moveTo>
                    <a:pt x="691868" y="914513"/>
                  </a:moveTo>
                  <a:lnTo>
                    <a:pt x="686474" y="914513"/>
                  </a:lnTo>
                  <a:lnTo>
                    <a:pt x="686474" y="892934"/>
                  </a:lnTo>
                  <a:lnTo>
                    <a:pt x="691868" y="892934"/>
                  </a:lnTo>
                  <a:lnTo>
                    <a:pt x="691868" y="914513"/>
                  </a:lnTo>
                  <a:close/>
                </a:path>
                <a:path w="5039995" h="1857375">
                  <a:moveTo>
                    <a:pt x="713447" y="919908"/>
                  </a:moveTo>
                  <a:lnTo>
                    <a:pt x="664895" y="919908"/>
                  </a:lnTo>
                  <a:lnTo>
                    <a:pt x="664895" y="914513"/>
                  </a:lnTo>
                  <a:lnTo>
                    <a:pt x="713447" y="914513"/>
                  </a:lnTo>
                  <a:lnTo>
                    <a:pt x="713447" y="919908"/>
                  </a:lnTo>
                  <a:close/>
                </a:path>
                <a:path w="5039995" h="1857375">
                  <a:moveTo>
                    <a:pt x="691868" y="941486"/>
                  </a:moveTo>
                  <a:lnTo>
                    <a:pt x="686474" y="941486"/>
                  </a:lnTo>
                  <a:lnTo>
                    <a:pt x="686474" y="919908"/>
                  </a:lnTo>
                  <a:lnTo>
                    <a:pt x="691868" y="919908"/>
                  </a:lnTo>
                  <a:lnTo>
                    <a:pt x="691868" y="941486"/>
                  </a:lnTo>
                  <a:close/>
                </a:path>
                <a:path w="5039995" h="1857375">
                  <a:moveTo>
                    <a:pt x="462594" y="914513"/>
                  </a:moveTo>
                  <a:lnTo>
                    <a:pt x="457199" y="914513"/>
                  </a:lnTo>
                  <a:lnTo>
                    <a:pt x="457199" y="892934"/>
                  </a:lnTo>
                  <a:lnTo>
                    <a:pt x="462594" y="892934"/>
                  </a:lnTo>
                  <a:lnTo>
                    <a:pt x="462594" y="914513"/>
                  </a:lnTo>
                  <a:close/>
                </a:path>
                <a:path w="5039995" h="1857375">
                  <a:moveTo>
                    <a:pt x="484173" y="919908"/>
                  </a:moveTo>
                  <a:lnTo>
                    <a:pt x="435621" y="919908"/>
                  </a:lnTo>
                  <a:lnTo>
                    <a:pt x="435621" y="914513"/>
                  </a:lnTo>
                  <a:lnTo>
                    <a:pt x="484173" y="914513"/>
                  </a:lnTo>
                  <a:lnTo>
                    <a:pt x="484173" y="919908"/>
                  </a:lnTo>
                  <a:close/>
                </a:path>
                <a:path w="5039995" h="1857375">
                  <a:moveTo>
                    <a:pt x="462594" y="941486"/>
                  </a:moveTo>
                  <a:lnTo>
                    <a:pt x="457199" y="941486"/>
                  </a:lnTo>
                  <a:lnTo>
                    <a:pt x="457199" y="919908"/>
                  </a:lnTo>
                  <a:lnTo>
                    <a:pt x="462594" y="919908"/>
                  </a:lnTo>
                  <a:lnTo>
                    <a:pt x="462594" y="941486"/>
                  </a:lnTo>
                  <a:close/>
                </a:path>
                <a:path w="5039995" h="1857375">
                  <a:moveTo>
                    <a:pt x="1035780" y="1027802"/>
                  </a:moveTo>
                  <a:lnTo>
                    <a:pt x="1030385" y="1027802"/>
                  </a:lnTo>
                  <a:lnTo>
                    <a:pt x="1030385" y="1006223"/>
                  </a:lnTo>
                  <a:lnTo>
                    <a:pt x="1035780" y="1006223"/>
                  </a:lnTo>
                  <a:lnTo>
                    <a:pt x="1035780" y="1027802"/>
                  </a:lnTo>
                  <a:close/>
                </a:path>
                <a:path w="5039995" h="1857375">
                  <a:moveTo>
                    <a:pt x="1057359" y="1033196"/>
                  </a:moveTo>
                  <a:lnTo>
                    <a:pt x="1008807" y="1033196"/>
                  </a:lnTo>
                  <a:lnTo>
                    <a:pt x="1008807" y="1027802"/>
                  </a:lnTo>
                  <a:lnTo>
                    <a:pt x="1057359" y="1027802"/>
                  </a:lnTo>
                  <a:lnTo>
                    <a:pt x="1057359" y="1033196"/>
                  </a:lnTo>
                  <a:close/>
                </a:path>
                <a:path w="5039995" h="1857375">
                  <a:moveTo>
                    <a:pt x="1035780" y="1054775"/>
                  </a:moveTo>
                  <a:lnTo>
                    <a:pt x="1030385" y="1054775"/>
                  </a:lnTo>
                  <a:lnTo>
                    <a:pt x="1030385" y="1033196"/>
                  </a:lnTo>
                  <a:lnTo>
                    <a:pt x="1035780" y="1033196"/>
                  </a:lnTo>
                  <a:lnTo>
                    <a:pt x="1035780" y="1054775"/>
                  </a:lnTo>
                  <a:close/>
                </a:path>
                <a:path w="5039995" h="1857375">
                  <a:moveTo>
                    <a:pt x="806506" y="1027802"/>
                  </a:moveTo>
                  <a:lnTo>
                    <a:pt x="801111" y="1027802"/>
                  </a:lnTo>
                  <a:lnTo>
                    <a:pt x="801111" y="1006223"/>
                  </a:lnTo>
                  <a:lnTo>
                    <a:pt x="806506" y="1006223"/>
                  </a:lnTo>
                  <a:lnTo>
                    <a:pt x="806506" y="1027802"/>
                  </a:lnTo>
                  <a:close/>
                </a:path>
                <a:path w="5039995" h="1857375">
                  <a:moveTo>
                    <a:pt x="828084" y="1033196"/>
                  </a:moveTo>
                  <a:lnTo>
                    <a:pt x="779532" y="1033196"/>
                  </a:lnTo>
                  <a:lnTo>
                    <a:pt x="779532" y="1027802"/>
                  </a:lnTo>
                  <a:lnTo>
                    <a:pt x="828084" y="1027802"/>
                  </a:lnTo>
                  <a:lnTo>
                    <a:pt x="828084" y="1033196"/>
                  </a:lnTo>
                  <a:close/>
                </a:path>
                <a:path w="5039995" h="1857375">
                  <a:moveTo>
                    <a:pt x="806506" y="1054775"/>
                  </a:moveTo>
                  <a:lnTo>
                    <a:pt x="801111" y="1054775"/>
                  </a:lnTo>
                  <a:lnTo>
                    <a:pt x="801111" y="1033196"/>
                  </a:lnTo>
                  <a:lnTo>
                    <a:pt x="806506" y="1033196"/>
                  </a:lnTo>
                  <a:lnTo>
                    <a:pt x="806506" y="1054775"/>
                  </a:lnTo>
                  <a:close/>
                </a:path>
                <a:path w="5039995" h="1857375">
                  <a:moveTo>
                    <a:pt x="921143" y="1142439"/>
                  </a:moveTo>
                  <a:lnTo>
                    <a:pt x="915748" y="1142439"/>
                  </a:lnTo>
                  <a:lnTo>
                    <a:pt x="915748" y="1120860"/>
                  </a:lnTo>
                  <a:lnTo>
                    <a:pt x="921143" y="1120860"/>
                  </a:lnTo>
                  <a:lnTo>
                    <a:pt x="921143" y="1142439"/>
                  </a:lnTo>
                  <a:close/>
                </a:path>
                <a:path w="5039995" h="1857375">
                  <a:moveTo>
                    <a:pt x="942722" y="1147833"/>
                  </a:moveTo>
                  <a:lnTo>
                    <a:pt x="894169" y="1147833"/>
                  </a:lnTo>
                  <a:lnTo>
                    <a:pt x="894169" y="1142439"/>
                  </a:lnTo>
                  <a:lnTo>
                    <a:pt x="942722" y="1142439"/>
                  </a:lnTo>
                  <a:lnTo>
                    <a:pt x="942722" y="1147833"/>
                  </a:lnTo>
                  <a:close/>
                </a:path>
                <a:path w="5039995" h="1857375">
                  <a:moveTo>
                    <a:pt x="921143" y="1169412"/>
                  </a:moveTo>
                  <a:lnTo>
                    <a:pt x="915748" y="1169412"/>
                  </a:lnTo>
                  <a:lnTo>
                    <a:pt x="915748" y="1147833"/>
                  </a:lnTo>
                  <a:lnTo>
                    <a:pt x="921143" y="1147833"/>
                  </a:lnTo>
                  <a:lnTo>
                    <a:pt x="921143" y="1169412"/>
                  </a:lnTo>
                  <a:close/>
                </a:path>
                <a:path w="5039995" h="1857375">
                  <a:moveTo>
                    <a:pt x="1037129" y="1270562"/>
                  </a:moveTo>
                  <a:lnTo>
                    <a:pt x="1020944" y="1262470"/>
                  </a:lnTo>
                  <a:lnTo>
                    <a:pt x="1012853" y="1257076"/>
                  </a:lnTo>
                  <a:lnTo>
                    <a:pt x="1030385" y="1257076"/>
                  </a:lnTo>
                  <a:lnTo>
                    <a:pt x="1030385" y="1235497"/>
                  </a:lnTo>
                  <a:lnTo>
                    <a:pt x="1037129" y="1235497"/>
                  </a:lnTo>
                  <a:lnTo>
                    <a:pt x="1037129" y="1257076"/>
                  </a:lnTo>
                  <a:lnTo>
                    <a:pt x="1058707" y="1257076"/>
                  </a:lnTo>
                  <a:lnTo>
                    <a:pt x="1058707" y="1262470"/>
                  </a:lnTo>
                  <a:lnTo>
                    <a:pt x="1037129" y="1262470"/>
                  </a:lnTo>
                  <a:lnTo>
                    <a:pt x="1037129" y="1270562"/>
                  </a:lnTo>
                  <a:close/>
                </a:path>
                <a:path w="5039995" h="1857375">
                  <a:moveTo>
                    <a:pt x="26973" y="689285"/>
                  </a:moveTo>
                  <a:lnTo>
                    <a:pt x="24276" y="689285"/>
                  </a:lnTo>
                  <a:lnTo>
                    <a:pt x="14835" y="683890"/>
                  </a:lnTo>
                  <a:lnTo>
                    <a:pt x="26973" y="683890"/>
                  </a:lnTo>
                  <a:lnTo>
                    <a:pt x="26973" y="689285"/>
                  </a:lnTo>
                  <a:close/>
                </a:path>
                <a:path w="5039995" h="1857375">
                  <a:moveTo>
                    <a:pt x="118683" y="570601"/>
                  </a:moveTo>
                  <a:lnTo>
                    <a:pt x="113288" y="570601"/>
                  </a:lnTo>
                  <a:lnTo>
                    <a:pt x="113288" y="549023"/>
                  </a:lnTo>
                  <a:lnTo>
                    <a:pt x="118683" y="549023"/>
                  </a:lnTo>
                  <a:lnTo>
                    <a:pt x="118683" y="570601"/>
                  </a:lnTo>
                  <a:close/>
                </a:path>
                <a:path w="5039995" h="1857375">
                  <a:moveTo>
                    <a:pt x="140261" y="575996"/>
                  </a:moveTo>
                  <a:lnTo>
                    <a:pt x="91709" y="575996"/>
                  </a:lnTo>
                  <a:lnTo>
                    <a:pt x="91709" y="570601"/>
                  </a:lnTo>
                  <a:lnTo>
                    <a:pt x="140261" y="570601"/>
                  </a:lnTo>
                  <a:lnTo>
                    <a:pt x="140261" y="575996"/>
                  </a:lnTo>
                  <a:close/>
                </a:path>
                <a:path w="5039995" h="1857375">
                  <a:moveTo>
                    <a:pt x="118683" y="597575"/>
                  </a:moveTo>
                  <a:lnTo>
                    <a:pt x="113288" y="597575"/>
                  </a:lnTo>
                  <a:lnTo>
                    <a:pt x="113288" y="575996"/>
                  </a:lnTo>
                  <a:lnTo>
                    <a:pt x="118683" y="575996"/>
                  </a:lnTo>
                  <a:lnTo>
                    <a:pt x="118683" y="597575"/>
                  </a:lnTo>
                  <a:close/>
                </a:path>
                <a:path w="5039995" h="1857375">
                  <a:moveTo>
                    <a:pt x="5394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4" y="663660"/>
                  </a:lnTo>
                  <a:lnTo>
                    <a:pt x="5394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2601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5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8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05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7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79975" y="0"/>
                  </a:lnTo>
                  <a:lnTo>
                    <a:pt x="331773" y="656916"/>
                  </a:lnTo>
                  <a:lnTo>
                    <a:pt x="2435702" y="1865327"/>
                  </a:lnTo>
                  <a:lnTo>
                    <a:pt x="2757693" y="1865327"/>
                  </a:lnTo>
                  <a:lnTo>
                    <a:pt x="2596194" y="2170127"/>
                  </a:lnTo>
                  <a:close/>
                </a:path>
                <a:path w="6011545" h="2170430">
                  <a:moveTo>
                    <a:pt x="2757693" y="1865327"/>
                  </a:moveTo>
                  <a:lnTo>
                    <a:pt x="2435702" y="1865327"/>
                  </a:lnTo>
                  <a:lnTo>
                    <a:pt x="2793100" y="1189642"/>
                  </a:lnTo>
                  <a:lnTo>
                    <a:pt x="2828166" y="1124906"/>
                  </a:lnTo>
                  <a:lnTo>
                    <a:pt x="4414205" y="840336"/>
                  </a:lnTo>
                  <a:lnTo>
                    <a:pt x="5061568" y="105309"/>
                  </a:lnTo>
                  <a:lnTo>
                    <a:pt x="5093936" y="68895"/>
                  </a:lnTo>
                  <a:lnTo>
                    <a:pt x="5326067" y="0"/>
                  </a:lnTo>
                  <a:lnTo>
                    <a:pt x="6011512" y="0"/>
                  </a:lnTo>
                  <a:lnTo>
                    <a:pt x="5327256" y="202414"/>
                  </a:lnTo>
                  <a:lnTo>
                    <a:pt x="4638084" y="985992"/>
                  </a:lnTo>
                  <a:lnTo>
                    <a:pt x="3074973" y="1266516"/>
                  </a:lnTo>
                  <a:lnTo>
                    <a:pt x="2757693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55" y="0"/>
              <a:ext cx="6264615" cy="76014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03071" y="2247774"/>
              <a:ext cx="4194175" cy="4726940"/>
            </a:xfrm>
            <a:custGeom>
              <a:avLst/>
              <a:gdLst/>
              <a:ahLst/>
              <a:cxnLst/>
              <a:rect l="l" t="t" r="r" b="b"/>
              <a:pathLst>
                <a:path w="4194175" h="4726940">
                  <a:moveTo>
                    <a:pt x="1121" y="3861526"/>
                  </a:moveTo>
                  <a:lnTo>
                    <a:pt x="2988700" y="2136067"/>
                  </a:lnTo>
                  <a:lnTo>
                    <a:pt x="2988700" y="0"/>
                  </a:lnTo>
                  <a:lnTo>
                    <a:pt x="0" y="1725458"/>
                  </a:lnTo>
                  <a:lnTo>
                    <a:pt x="1121" y="1725458"/>
                  </a:lnTo>
                  <a:lnTo>
                    <a:pt x="1121" y="3861526"/>
                  </a:lnTo>
                  <a:close/>
                </a:path>
                <a:path w="4194175" h="4726940">
                  <a:moveTo>
                    <a:pt x="1287923" y="4726499"/>
                  </a:moveTo>
                  <a:lnTo>
                    <a:pt x="4193604" y="3048159"/>
                  </a:lnTo>
                  <a:lnTo>
                    <a:pt x="3163714" y="2453561"/>
                  </a:lnTo>
                  <a:lnTo>
                    <a:pt x="258033" y="4131900"/>
                  </a:lnTo>
                  <a:lnTo>
                    <a:pt x="1287923" y="472649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384" y="2021153"/>
              <a:ext cx="6486771" cy="558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2630862"/>
              <a:ext cx="2179955" cy="1062990"/>
            </a:xfrm>
            <a:custGeom>
              <a:avLst/>
              <a:gdLst/>
              <a:ahLst/>
              <a:cxnLst/>
              <a:rect l="l" t="t" r="r" b="b"/>
              <a:pathLst>
                <a:path w="2179955" h="1062989">
                  <a:moveTo>
                    <a:pt x="1309025" y="633700"/>
                  </a:moveTo>
                  <a:lnTo>
                    <a:pt x="962384" y="633700"/>
                  </a:lnTo>
                  <a:lnTo>
                    <a:pt x="2060547" y="0"/>
                  </a:lnTo>
                  <a:lnTo>
                    <a:pt x="2170238" y="63307"/>
                  </a:lnTo>
                  <a:lnTo>
                    <a:pt x="2179640" y="63307"/>
                  </a:lnTo>
                  <a:lnTo>
                    <a:pt x="2179640" y="131002"/>
                  </a:lnTo>
                  <a:lnTo>
                    <a:pt x="1309025" y="633700"/>
                  </a:lnTo>
                  <a:close/>
                </a:path>
                <a:path w="2179955" h="1062989">
                  <a:moveTo>
                    <a:pt x="2179640" y="63307"/>
                  </a:moveTo>
                  <a:lnTo>
                    <a:pt x="2170238" y="63307"/>
                  </a:lnTo>
                  <a:lnTo>
                    <a:pt x="2179640" y="57666"/>
                  </a:lnTo>
                  <a:lnTo>
                    <a:pt x="2179640" y="63307"/>
                  </a:lnTo>
                  <a:close/>
                </a:path>
                <a:path w="2179955" h="1062989">
                  <a:moveTo>
                    <a:pt x="1088658" y="760942"/>
                  </a:moveTo>
                  <a:lnTo>
                    <a:pt x="981188" y="760942"/>
                  </a:lnTo>
                  <a:lnTo>
                    <a:pt x="981188" y="760315"/>
                  </a:lnTo>
                  <a:lnTo>
                    <a:pt x="0" y="193935"/>
                  </a:lnTo>
                  <a:lnTo>
                    <a:pt x="0" y="78981"/>
                  </a:lnTo>
                  <a:lnTo>
                    <a:pt x="961130" y="633700"/>
                  </a:lnTo>
                  <a:lnTo>
                    <a:pt x="1309025" y="633700"/>
                  </a:lnTo>
                  <a:lnTo>
                    <a:pt x="1088658" y="760942"/>
                  </a:lnTo>
                  <a:close/>
                </a:path>
                <a:path w="2179955" h="1062989">
                  <a:moveTo>
                    <a:pt x="981188" y="1062435"/>
                  </a:moveTo>
                  <a:lnTo>
                    <a:pt x="0" y="495734"/>
                  </a:lnTo>
                  <a:lnTo>
                    <a:pt x="0" y="194240"/>
                  </a:lnTo>
                  <a:lnTo>
                    <a:pt x="981188" y="760942"/>
                  </a:lnTo>
                  <a:lnTo>
                    <a:pt x="1088658" y="760942"/>
                  </a:lnTo>
                  <a:lnTo>
                    <a:pt x="981188" y="822995"/>
                  </a:lnTo>
                  <a:lnTo>
                    <a:pt x="981188" y="989099"/>
                  </a:lnTo>
                  <a:lnTo>
                    <a:pt x="1108198" y="989099"/>
                  </a:lnTo>
                  <a:lnTo>
                    <a:pt x="981188" y="1062435"/>
                  </a:lnTo>
                  <a:close/>
                </a:path>
                <a:path w="2179955" h="1062989">
                  <a:moveTo>
                    <a:pt x="1108198" y="989099"/>
                  </a:moveTo>
                  <a:lnTo>
                    <a:pt x="981188" y="989099"/>
                  </a:lnTo>
                  <a:lnTo>
                    <a:pt x="2179640" y="297105"/>
                  </a:lnTo>
                  <a:lnTo>
                    <a:pt x="2179640" y="370442"/>
                  </a:lnTo>
                  <a:lnTo>
                    <a:pt x="1108198" y="989099"/>
                  </a:lnTo>
                  <a:close/>
                </a:path>
                <a:path w="2179955" h="1062989">
                  <a:moveTo>
                    <a:pt x="962384" y="633700"/>
                  </a:moveTo>
                  <a:lnTo>
                    <a:pt x="961130" y="633700"/>
                  </a:lnTo>
                  <a:lnTo>
                    <a:pt x="962384" y="632446"/>
                  </a:lnTo>
                  <a:lnTo>
                    <a:pt x="962384" y="6337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76335"/>
              <a:ext cx="2080895" cy="1988820"/>
            </a:xfrm>
            <a:custGeom>
              <a:avLst/>
              <a:gdLst/>
              <a:ahLst/>
              <a:cxnLst/>
              <a:rect l="l" t="t" r="r" b="b"/>
              <a:pathLst>
                <a:path w="2080895" h="1988820">
                  <a:moveTo>
                    <a:pt x="961130" y="1988227"/>
                  </a:moveTo>
                  <a:lnTo>
                    <a:pt x="0" y="1433508"/>
                  </a:lnTo>
                  <a:lnTo>
                    <a:pt x="0" y="170981"/>
                  </a:lnTo>
                  <a:lnTo>
                    <a:pt x="296089" y="0"/>
                  </a:lnTo>
                  <a:lnTo>
                    <a:pt x="2079352" y="1029215"/>
                  </a:lnTo>
                  <a:lnTo>
                    <a:pt x="961130" y="1674824"/>
                  </a:lnTo>
                  <a:lnTo>
                    <a:pt x="961130" y="1988227"/>
                  </a:lnTo>
                  <a:close/>
                </a:path>
                <a:path w="2080895" h="1988820">
                  <a:moveTo>
                    <a:pt x="962384" y="1726222"/>
                  </a:moveTo>
                  <a:lnTo>
                    <a:pt x="962384" y="1675451"/>
                  </a:lnTo>
                  <a:lnTo>
                    <a:pt x="2080605" y="1029841"/>
                  </a:lnTo>
                  <a:lnTo>
                    <a:pt x="2080605" y="1080613"/>
                  </a:lnTo>
                  <a:lnTo>
                    <a:pt x="962384" y="1726222"/>
                  </a:lnTo>
                  <a:close/>
                </a:path>
                <a:path w="2080895" h="1988820">
                  <a:moveTo>
                    <a:pt x="962384" y="1988227"/>
                  </a:moveTo>
                  <a:lnTo>
                    <a:pt x="962384" y="1937456"/>
                  </a:lnTo>
                  <a:lnTo>
                    <a:pt x="2080605" y="1291846"/>
                  </a:lnTo>
                  <a:lnTo>
                    <a:pt x="2080605" y="1342617"/>
                  </a:lnTo>
                  <a:lnTo>
                    <a:pt x="962384" y="198822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64425"/>
              <a:ext cx="2190750" cy="2438400"/>
            </a:xfrm>
            <a:custGeom>
              <a:avLst/>
              <a:gdLst/>
              <a:ahLst/>
              <a:cxnLst/>
              <a:rect l="l" t="t" r="r" b="b"/>
              <a:pathLst>
                <a:path w="2190750" h="2438400">
                  <a:moveTo>
                    <a:pt x="0" y="195331"/>
                  </a:moveTo>
                  <a:lnTo>
                    <a:pt x="0" y="170979"/>
                  </a:lnTo>
                  <a:lnTo>
                    <a:pt x="296089" y="0"/>
                  </a:lnTo>
                  <a:lnTo>
                    <a:pt x="338403" y="24445"/>
                  </a:lnTo>
                  <a:lnTo>
                    <a:pt x="296089" y="24445"/>
                  </a:lnTo>
                  <a:lnTo>
                    <a:pt x="0" y="195331"/>
                  </a:lnTo>
                  <a:close/>
                </a:path>
                <a:path w="2190750" h="2438400">
                  <a:moveTo>
                    <a:pt x="1004535" y="1674824"/>
                  </a:moveTo>
                  <a:lnTo>
                    <a:pt x="961130" y="1674824"/>
                  </a:lnTo>
                  <a:lnTo>
                    <a:pt x="2058040" y="1041751"/>
                  </a:lnTo>
                  <a:lnTo>
                    <a:pt x="296089" y="24445"/>
                  </a:lnTo>
                  <a:lnTo>
                    <a:pt x="338403" y="24445"/>
                  </a:lnTo>
                  <a:lnTo>
                    <a:pt x="2090634" y="1036736"/>
                  </a:lnTo>
                  <a:lnTo>
                    <a:pt x="2090634" y="1059928"/>
                  </a:lnTo>
                  <a:lnTo>
                    <a:pt x="2069949" y="1059928"/>
                  </a:lnTo>
                  <a:lnTo>
                    <a:pt x="1004535" y="1674824"/>
                  </a:lnTo>
                  <a:close/>
                </a:path>
                <a:path w="2190750" h="2438400">
                  <a:moveTo>
                    <a:pt x="1016324" y="1719327"/>
                  </a:moveTo>
                  <a:lnTo>
                    <a:pt x="973039" y="1719327"/>
                  </a:lnTo>
                  <a:lnTo>
                    <a:pt x="2069949" y="1086254"/>
                  </a:lnTo>
                  <a:lnTo>
                    <a:pt x="2069949" y="1059928"/>
                  </a:lnTo>
                  <a:lnTo>
                    <a:pt x="2090634" y="1059928"/>
                  </a:lnTo>
                  <a:lnTo>
                    <a:pt x="2090634" y="1098790"/>
                  </a:lnTo>
                  <a:lnTo>
                    <a:pt x="2050518" y="1121982"/>
                  </a:lnTo>
                  <a:lnTo>
                    <a:pt x="2050518" y="1134518"/>
                  </a:lnTo>
                  <a:lnTo>
                    <a:pt x="2029834" y="1134518"/>
                  </a:lnTo>
                  <a:lnTo>
                    <a:pt x="1016324" y="1719327"/>
                  </a:lnTo>
                  <a:close/>
                </a:path>
                <a:path w="2190750" h="2438400">
                  <a:moveTo>
                    <a:pt x="971786" y="1988227"/>
                  </a:moveTo>
                  <a:lnTo>
                    <a:pt x="950475" y="1988227"/>
                  </a:lnTo>
                  <a:lnTo>
                    <a:pt x="950474" y="1693002"/>
                  </a:lnTo>
                  <a:lnTo>
                    <a:pt x="0" y="1144221"/>
                  </a:lnTo>
                  <a:lnTo>
                    <a:pt x="0" y="1119892"/>
                  </a:lnTo>
                  <a:lnTo>
                    <a:pt x="961130" y="1674824"/>
                  </a:lnTo>
                  <a:lnTo>
                    <a:pt x="1004535" y="1674824"/>
                  </a:lnTo>
                  <a:lnTo>
                    <a:pt x="973039" y="1693002"/>
                  </a:lnTo>
                  <a:lnTo>
                    <a:pt x="973039" y="1719327"/>
                  </a:lnTo>
                  <a:lnTo>
                    <a:pt x="1016324" y="1719327"/>
                  </a:lnTo>
                  <a:lnTo>
                    <a:pt x="971786" y="1745027"/>
                  </a:lnTo>
                  <a:lnTo>
                    <a:pt x="971786" y="1941843"/>
                  </a:lnTo>
                  <a:lnTo>
                    <a:pt x="1013056" y="1941843"/>
                  </a:lnTo>
                  <a:lnTo>
                    <a:pt x="971786" y="1965662"/>
                  </a:lnTo>
                  <a:lnTo>
                    <a:pt x="971786" y="1988227"/>
                  </a:lnTo>
                  <a:close/>
                </a:path>
                <a:path w="2190750" h="2438400">
                  <a:moveTo>
                    <a:pt x="1013056" y="1941843"/>
                  </a:moveTo>
                  <a:lnTo>
                    <a:pt x="971786" y="1941843"/>
                  </a:lnTo>
                  <a:lnTo>
                    <a:pt x="2029834" y="1331335"/>
                  </a:lnTo>
                  <a:lnTo>
                    <a:pt x="2029834" y="1134518"/>
                  </a:lnTo>
                  <a:lnTo>
                    <a:pt x="2050518" y="1134518"/>
                  </a:lnTo>
                  <a:lnTo>
                    <a:pt x="2050518" y="1318799"/>
                  </a:lnTo>
                  <a:lnTo>
                    <a:pt x="2089380" y="1318799"/>
                  </a:lnTo>
                  <a:lnTo>
                    <a:pt x="2089380" y="1332588"/>
                  </a:lnTo>
                  <a:lnTo>
                    <a:pt x="2068696" y="1332588"/>
                  </a:lnTo>
                  <a:lnTo>
                    <a:pt x="1013056" y="1941843"/>
                  </a:lnTo>
                  <a:close/>
                </a:path>
                <a:path w="2190750" h="2438400">
                  <a:moveTo>
                    <a:pt x="2089380" y="1318799"/>
                  </a:moveTo>
                  <a:lnTo>
                    <a:pt x="2050518" y="1318799"/>
                  </a:lnTo>
                  <a:lnTo>
                    <a:pt x="2089380" y="1296234"/>
                  </a:lnTo>
                  <a:lnTo>
                    <a:pt x="2089380" y="1318799"/>
                  </a:lnTo>
                  <a:close/>
                </a:path>
                <a:path w="2190750" h="2438400">
                  <a:moveTo>
                    <a:pt x="1014818" y="1991988"/>
                  </a:moveTo>
                  <a:lnTo>
                    <a:pt x="971786" y="1991988"/>
                  </a:lnTo>
                  <a:lnTo>
                    <a:pt x="2068696" y="1358914"/>
                  </a:lnTo>
                  <a:lnTo>
                    <a:pt x="2068696" y="1332588"/>
                  </a:lnTo>
                  <a:lnTo>
                    <a:pt x="2089380" y="1332588"/>
                  </a:lnTo>
                  <a:lnTo>
                    <a:pt x="2089380" y="1370824"/>
                  </a:lnTo>
                  <a:lnTo>
                    <a:pt x="2094806" y="1373957"/>
                  </a:lnTo>
                  <a:lnTo>
                    <a:pt x="2084993" y="1373957"/>
                  </a:lnTo>
                  <a:lnTo>
                    <a:pt x="1014818" y="1991988"/>
                  </a:lnTo>
                  <a:close/>
                </a:path>
                <a:path w="2190750" h="2438400">
                  <a:moveTo>
                    <a:pt x="1023306" y="2114842"/>
                  </a:moveTo>
                  <a:lnTo>
                    <a:pt x="981188" y="2114842"/>
                  </a:lnTo>
                  <a:lnTo>
                    <a:pt x="2158956" y="1434131"/>
                  </a:lnTo>
                  <a:lnTo>
                    <a:pt x="2069950" y="1382733"/>
                  </a:lnTo>
                  <a:lnTo>
                    <a:pt x="2084993" y="1373957"/>
                  </a:lnTo>
                  <a:lnTo>
                    <a:pt x="2094806" y="1373957"/>
                  </a:lnTo>
                  <a:lnTo>
                    <a:pt x="2190296" y="1429117"/>
                  </a:lnTo>
                  <a:lnTo>
                    <a:pt x="2190296" y="1452935"/>
                  </a:lnTo>
                  <a:lnTo>
                    <a:pt x="2168985" y="1452935"/>
                  </a:lnTo>
                  <a:lnTo>
                    <a:pt x="1023306" y="2114842"/>
                  </a:lnTo>
                  <a:close/>
                </a:path>
                <a:path w="2190750" h="2438400">
                  <a:moveTo>
                    <a:pt x="964891" y="2020821"/>
                  </a:moveTo>
                  <a:lnTo>
                    <a:pt x="0" y="1464166"/>
                  </a:lnTo>
                  <a:lnTo>
                    <a:pt x="0" y="1439785"/>
                  </a:lnTo>
                  <a:lnTo>
                    <a:pt x="950475" y="1988227"/>
                  </a:lnTo>
                  <a:lnTo>
                    <a:pt x="971786" y="1988227"/>
                  </a:lnTo>
                  <a:lnTo>
                    <a:pt x="971786" y="1991988"/>
                  </a:lnTo>
                  <a:lnTo>
                    <a:pt x="1014818" y="1991988"/>
                  </a:lnTo>
                  <a:lnTo>
                    <a:pt x="964891" y="2020821"/>
                  </a:lnTo>
                  <a:close/>
                </a:path>
                <a:path w="2190750" h="2438400">
                  <a:moveTo>
                    <a:pt x="1034179" y="2181283"/>
                  </a:moveTo>
                  <a:lnTo>
                    <a:pt x="991844" y="2181283"/>
                  </a:lnTo>
                  <a:lnTo>
                    <a:pt x="2168985" y="1501199"/>
                  </a:lnTo>
                  <a:lnTo>
                    <a:pt x="2168985" y="1452935"/>
                  </a:lnTo>
                  <a:lnTo>
                    <a:pt x="2190296" y="1452935"/>
                  </a:lnTo>
                  <a:lnTo>
                    <a:pt x="2190296" y="1513735"/>
                  </a:lnTo>
                  <a:lnTo>
                    <a:pt x="2162717" y="1529405"/>
                  </a:lnTo>
                  <a:lnTo>
                    <a:pt x="2162717" y="1541942"/>
                  </a:lnTo>
                  <a:lnTo>
                    <a:pt x="2141405" y="1541942"/>
                  </a:lnTo>
                  <a:lnTo>
                    <a:pt x="1034179" y="2181283"/>
                  </a:lnTo>
                  <a:close/>
                </a:path>
                <a:path w="2190750" h="2438400">
                  <a:moveTo>
                    <a:pt x="1034156" y="2337358"/>
                  </a:moveTo>
                  <a:lnTo>
                    <a:pt x="991844" y="2337358"/>
                  </a:lnTo>
                  <a:lnTo>
                    <a:pt x="2141405" y="1673571"/>
                  </a:lnTo>
                  <a:lnTo>
                    <a:pt x="2141405" y="1541942"/>
                  </a:lnTo>
                  <a:lnTo>
                    <a:pt x="2162717" y="1541942"/>
                  </a:lnTo>
                  <a:lnTo>
                    <a:pt x="2162717" y="1661035"/>
                  </a:lnTo>
                  <a:lnTo>
                    <a:pt x="2190296" y="1661035"/>
                  </a:lnTo>
                  <a:lnTo>
                    <a:pt x="2190296" y="1681719"/>
                  </a:lnTo>
                  <a:lnTo>
                    <a:pt x="2168985" y="1681719"/>
                  </a:lnTo>
                  <a:lnTo>
                    <a:pt x="1034156" y="2337358"/>
                  </a:lnTo>
                  <a:close/>
                </a:path>
                <a:path w="2190750" h="2438400">
                  <a:moveTo>
                    <a:pt x="991844" y="2410694"/>
                  </a:moveTo>
                  <a:lnTo>
                    <a:pt x="970532" y="2410694"/>
                  </a:lnTo>
                  <a:lnTo>
                    <a:pt x="970532" y="2218265"/>
                  </a:lnTo>
                  <a:lnTo>
                    <a:pt x="971159" y="2218265"/>
                  </a:lnTo>
                  <a:lnTo>
                    <a:pt x="971159" y="2133019"/>
                  </a:lnTo>
                  <a:lnTo>
                    <a:pt x="0" y="1572413"/>
                  </a:lnTo>
                  <a:lnTo>
                    <a:pt x="0" y="1548258"/>
                  </a:lnTo>
                  <a:lnTo>
                    <a:pt x="981188" y="2114842"/>
                  </a:lnTo>
                  <a:lnTo>
                    <a:pt x="1023306" y="2114842"/>
                  </a:lnTo>
                  <a:lnTo>
                    <a:pt x="991844" y="2133019"/>
                  </a:lnTo>
                  <a:lnTo>
                    <a:pt x="991844" y="2181283"/>
                  </a:lnTo>
                  <a:lnTo>
                    <a:pt x="1034179" y="2181283"/>
                  </a:lnTo>
                  <a:lnTo>
                    <a:pt x="991844" y="2205729"/>
                  </a:lnTo>
                  <a:lnTo>
                    <a:pt x="991844" y="2337358"/>
                  </a:lnTo>
                  <a:lnTo>
                    <a:pt x="1034156" y="2337358"/>
                  </a:lnTo>
                  <a:lnTo>
                    <a:pt x="991844" y="2361803"/>
                  </a:lnTo>
                  <a:lnTo>
                    <a:pt x="991844" y="2410694"/>
                  </a:lnTo>
                  <a:close/>
                </a:path>
                <a:path w="2190750" h="2438400">
                  <a:moveTo>
                    <a:pt x="2190296" y="1661035"/>
                  </a:moveTo>
                  <a:lnTo>
                    <a:pt x="2162717" y="1661035"/>
                  </a:lnTo>
                  <a:lnTo>
                    <a:pt x="2190296" y="1644738"/>
                  </a:lnTo>
                  <a:lnTo>
                    <a:pt x="2190296" y="1661035"/>
                  </a:lnTo>
                  <a:close/>
                </a:path>
                <a:path w="2190750" h="2438400">
                  <a:moveTo>
                    <a:pt x="1033286" y="2410694"/>
                  </a:moveTo>
                  <a:lnTo>
                    <a:pt x="991844" y="2410694"/>
                  </a:lnTo>
                  <a:lnTo>
                    <a:pt x="2168985" y="1730610"/>
                  </a:lnTo>
                  <a:lnTo>
                    <a:pt x="2168985" y="1681719"/>
                  </a:lnTo>
                  <a:lnTo>
                    <a:pt x="2190296" y="1681719"/>
                  </a:lnTo>
                  <a:lnTo>
                    <a:pt x="2190296" y="1742519"/>
                  </a:lnTo>
                  <a:lnTo>
                    <a:pt x="1033286" y="2410694"/>
                  </a:lnTo>
                  <a:close/>
                </a:path>
                <a:path w="2190750" h="2438400">
                  <a:moveTo>
                    <a:pt x="985312" y="2438399"/>
                  </a:moveTo>
                  <a:lnTo>
                    <a:pt x="977063" y="2438399"/>
                  </a:lnTo>
                  <a:lnTo>
                    <a:pt x="0" y="1874341"/>
                  </a:lnTo>
                  <a:lnTo>
                    <a:pt x="0" y="1849942"/>
                  </a:lnTo>
                  <a:lnTo>
                    <a:pt x="970532" y="2410694"/>
                  </a:lnTo>
                  <a:lnTo>
                    <a:pt x="1033286" y="2410694"/>
                  </a:lnTo>
                  <a:lnTo>
                    <a:pt x="98531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774" y="5007970"/>
              <a:ext cx="1782156" cy="42426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22966" y="7631115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182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094182" y="265588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4" h="2665729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4" h="2665729">
                  <a:moveTo>
                    <a:pt x="2121494" y="2665246"/>
                  </a:moveTo>
                  <a:lnTo>
                    <a:pt x="2084904" y="2665246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21494" y="266524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016" y="9311935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24" y="9234066"/>
              <a:ext cx="79509" cy="106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0511" y="9155377"/>
              <a:ext cx="79509" cy="1066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4346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974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309974" y="253129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3624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4" h="2540000">
                  <a:moveTo>
                    <a:pt x="19672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315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607" y="372158"/>
                  </a:lnTo>
                  <a:lnTo>
                    <a:pt x="2554126" y="431800"/>
                  </a:lnTo>
                  <a:lnTo>
                    <a:pt x="2537644" y="44835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61" y="1193819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40000"/>
                  </a:lnTo>
                  <a:close/>
                </a:path>
                <a:path w="3041014" h="2540000">
                  <a:moveTo>
                    <a:pt x="735611" y="2540000"/>
                  </a:moveTo>
                  <a:lnTo>
                    <a:pt x="731512" y="25400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9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735611" y="2540000"/>
                  </a:lnTo>
                  <a:close/>
                </a:path>
                <a:path w="3041014" h="2540000">
                  <a:moveTo>
                    <a:pt x="2632311" y="582100"/>
                  </a:moveTo>
                  <a:lnTo>
                    <a:pt x="3022984" y="190500"/>
                  </a:lnTo>
                  <a:lnTo>
                    <a:pt x="3022984" y="191319"/>
                  </a:lnTo>
                  <a:lnTo>
                    <a:pt x="2632311" y="582100"/>
                  </a:lnTo>
                  <a:close/>
                </a:path>
                <a:path w="3041014" h="2540000">
                  <a:moveTo>
                    <a:pt x="1303374" y="1852238"/>
                  </a:moveTo>
                  <a:lnTo>
                    <a:pt x="2779539" y="3683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1994684" y="1167053"/>
                  </a:lnTo>
                  <a:lnTo>
                    <a:pt x="1550017" y="1612900"/>
                  </a:lnTo>
                  <a:lnTo>
                    <a:pt x="1303374" y="1852238"/>
                  </a:lnTo>
                  <a:close/>
                </a:path>
                <a:path w="3041014" h="2540000">
                  <a:moveTo>
                    <a:pt x="791349" y="2540000"/>
                  </a:moveTo>
                  <a:lnTo>
                    <a:pt x="787250" y="2540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91349" y="2540000"/>
                  </a:lnTo>
                  <a:close/>
                </a:path>
                <a:path w="3041014" h="2540000">
                  <a:moveTo>
                    <a:pt x="568395" y="2540000"/>
                  </a:moveTo>
                  <a:lnTo>
                    <a:pt x="562658" y="2540000"/>
                  </a:lnTo>
                  <a:lnTo>
                    <a:pt x="2809047" y="292100"/>
                  </a:lnTo>
                  <a:lnTo>
                    <a:pt x="2810315" y="292100"/>
                  </a:lnTo>
                  <a:lnTo>
                    <a:pt x="568395" y="2540000"/>
                  </a:lnTo>
                  <a:close/>
                </a:path>
                <a:path w="3041014" h="2540000">
                  <a:moveTo>
                    <a:pt x="903645" y="2540000"/>
                  </a:moveTo>
                  <a:lnTo>
                    <a:pt x="898727" y="25400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903645" y="2540000"/>
                  </a:lnTo>
                  <a:close/>
                </a:path>
                <a:path w="3041014" h="2540000">
                  <a:moveTo>
                    <a:pt x="3019702" y="358894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702" y="358894"/>
                  </a:lnTo>
                  <a:close/>
                </a:path>
                <a:path w="3041014" h="2540000">
                  <a:moveTo>
                    <a:pt x="847087" y="2540000"/>
                  </a:moveTo>
                  <a:lnTo>
                    <a:pt x="842989" y="2540000"/>
                  </a:lnTo>
                  <a:lnTo>
                    <a:pt x="3003312" y="368300"/>
                  </a:lnTo>
                  <a:lnTo>
                    <a:pt x="3019702" y="358894"/>
                  </a:lnTo>
                  <a:lnTo>
                    <a:pt x="847087" y="2540000"/>
                  </a:lnTo>
                  <a:close/>
                </a:path>
                <a:path w="3041014" h="2540000">
                  <a:moveTo>
                    <a:pt x="1657920" y="1388182"/>
                  </a:moveTo>
                  <a:lnTo>
                    <a:pt x="2669607" y="372158"/>
                  </a:lnTo>
                  <a:lnTo>
                    <a:pt x="2677079" y="368300"/>
                  </a:lnTo>
                  <a:lnTo>
                    <a:pt x="1657920" y="1388182"/>
                  </a:lnTo>
                  <a:close/>
                </a:path>
                <a:path w="3041014" h="2540000">
                  <a:moveTo>
                    <a:pt x="1015122" y="2540000"/>
                  </a:moveTo>
                  <a:lnTo>
                    <a:pt x="1011023" y="2540000"/>
                  </a:lnTo>
                  <a:lnTo>
                    <a:pt x="2500027" y="1041400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015122" y="2540000"/>
                  </a:lnTo>
                  <a:close/>
                </a:path>
                <a:path w="3041014" h="2540000">
                  <a:moveTo>
                    <a:pt x="1655976" y="1333953"/>
                  </a:moveTo>
                  <a:lnTo>
                    <a:pt x="2537644" y="448355"/>
                  </a:lnTo>
                  <a:lnTo>
                    <a:pt x="2545110" y="444500"/>
                  </a:lnTo>
                  <a:lnTo>
                    <a:pt x="1655976" y="1333953"/>
                  </a:lnTo>
                  <a:close/>
                </a:path>
                <a:path w="3041014" h="2540000">
                  <a:moveTo>
                    <a:pt x="2981388" y="512431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81388" y="512431"/>
                  </a:lnTo>
                  <a:close/>
                </a:path>
                <a:path w="3041014" h="2540000">
                  <a:moveTo>
                    <a:pt x="959383" y="2540000"/>
                  </a:moveTo>
                  <a:lnTo>
                    <a:pt x="955285" y="2540000"/>
                  </a:lnTo>
                  <a:lnTo>
                    <a:pt x="1738154" y="1752600"/>
                  </a:lnTo>
                  <a:lnTo>
                    <a:pt x="2099906" y="1388182"/>
                  </a:lnTo>
                  <a:lnTo>
                    <a:pt x="2443469" y="1041400"/>
                  </a:lnTo>
                  <a:lnTo>
                    <a:pt x="2981388" y="512431"/>
                  </a:lnTo>
                  <a:lnTo>
                    <a:pt x="959383" y="2540000"/>
                  </a:lnTo>
                  <a:close/>
                </a:path>
                <a:path w="3041014" h="25400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4" h="2540000">
                  <a:moveTo>
                    <a:pt x="1070860" y="2540000"/>
                  </a:moveTo>
                  <a:lnTo>
                    <a:pt x="1066762" y="25400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070860" y="2540000"/>
                  </a:lnTo>
                  <a:close/>
                </a:path>
                <a:path w="3041014" h="2540000">
                  <a:moveTo>
                    <a:pt x="679052" y="2540000"/>
                  </a:moveTo>
                  <a:lnTo>
                    <a:pt x="674954" y="2540000"/>
                  </a:lnTo>
                  <a:lnTo>
                    <a:pt x="2632311" y="582100"/>
                  </a:lnTo>
                  <a:lnTo>
                    <a:pt x="679052" y="2540000"/>
                  </a:lnTo>
                  <a:close/>
                </a:path>
                <a:path w="3041014" h="2540000">
                  <a:moveTo>
                    <a:pt x="1127418" y="2540000"/>
                  </a:moveTo>
                  <a:lnTo>
                    <a:pt x="1122500" y="25400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1127418" y="2540000"/>
                  </a:lnTo>
                  <a:close/>
                </a:path>
                <a:path w="3041014" h="2540000">
                  <a:moveTo>
                    <a:pt x="452044" y="2426745"/>
                  </a:moveTo>
                  <a:lnTo>
                    <a:pt x="599186" y="2273300"/>
                  </a:lnTo>
                  <a:lnTo>
                    <a:pt x="2272712" y="600845"/>
                  </a:lnTo>
                  <a:lnTo>
                    <a:pt x="2280353" y="596900"/>
                  </a:lnTo>
                  <a:lnTo>
                    <a:pt x="452044" y="2426745"/>
                  </a:lnTo>
                  <a:close/>
                </a:path>
                <a:path w="3041014" h="2540000">
                  <a:moveTo>
                    <a:pt x="1182337" y="2540000"/>
                  </a:moveTo>
                  <a:lnTo>
                    <a:pt x="1179058" y="2540000"/>
                  </a:lnTo>
                  <a:lnTo>
                    <a:pt x="2543213" y="1167053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1182337" y="2540000"/>
                  </a:lnTo>
                  <a:close/>
                </a:path>
                <a:path w="3041014" h="25400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4" h="2540000">
                  <a:moveTo>
                    <a:pt x="1238895" y="2540000"/>
                  </a:moveTo>
                  <a:lnTo>
                    <a:pt x="1234796" y="25400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1238895" y="2540000"/>
                  </a:lnTo>
                  <a:close/>
                </a:path>
                <a:path w="3041014" h="2540000">
                  <a:moveTo>
                    <a:pt x="328245" y="2438975"/>
                  </a:moveTo>
                  <a:lnTo>
                    <a:pt x="486890" y="2273300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328245" y="2438975"/>
                  </a:lnTo>
                  <a:close/>
                </a:path>
                <a:path w="3041014" h="2540000">
                  <a:moveTo>
                    <a:pt x="1350371" y="2540000"/>
                  </a:moveTo>
                  <a:lnTo>
                    <a:pt x="1347093" y="2540000"/>
                  </a:lnTo>
                  <a:lnTo>
                    <a:pt x="1492639" y="2387600"/>
                  </a:lnTo>
                  <a:lnTo>
                    <a:pt x="1941005" y="1943100"/>
                  </a:ln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1350371" y="2540000"/>
                  </a:lnTo>
                  <a:close/>
                </a:path>
                <a:path w="3041014" h="2540000">
                  <a:moveTo>
                    <a:pt x="287245" y="2540000"/>
                  </a:moveTo>
                  <a:lnTo>
                    <a:pt x="283966" y="2540000"/>
                  </a:lnTo>
                  <a:lnTo>
                    <a:pt x="1066835" y="1752600"/>
                  </a:lnTo>
                  <a:lnTo>
                    <a:pt x="1428587" y="1388182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287245" y="2540000"/>
                  </a:lnTo>
                  <a:close/>
                </a:path>
                <a:path w="3041014" h="2540000">
                  <a:moveTo>
                    <a:pt x="2922110" y="902424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922110" y="902424"/>
                  </a:lnTo>
                  <a:close/>
                </a:path>
                <a:path w="3041014" h="2540000">
                  <a:moveTo>
                    <a:pt x="270511" y="2441059"/>
                  </a:moveTo>
                  <a:lnTo>
                    <a:pt x="431152" y="2273300"/>
                  </a:lnTo>
                  <a:lnTo>
                    <a:pt x="1873434" y="831187"/>
                  </a:lnTo>
                  <a:lnTo>
                    <a:pt x="1884447" y="825500"/>
                  </a:lnTo>
                  <a:lnTo>
                    <a:pt x="270511" y="2441059"/>
                  </a:lnTo>
                  <a:close/>
                </a:path>
                <a:path w="3041014" h="2540000">
                  <a:moveTo>
                    <a:pt x="1462668" y="2540000"/>
                  </a:moveTo>
                  <a:lnTo>
                    <a:pt x="1458569" y="25400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4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462668" y="2540000"/>
                  </a:lnTo>
                  <a:close/>
                </a:path>
                <a:path w="3041014" h="2540000">
                  <a:moveTo>
                    <a:pt x="236707" y="2418152"/>
                  </a:moveTo>
                  <a:lnTo>
                    <a:pt x="375413" y="2273300"/>
                  </a:lnTo>
                  <a:lnTo>
                    <a:pt x="1747449" y="903027"/>
                  </a:lnTo>
                  <a:lnTo>
                    <a:pt x="1750019" y="901700"/>
                  </a:lnTo>
                  <a:lnTo>
                    <a:pt x="236707" y="2418152"/>
                  </a:lnTo>
                  <a:close/>
                </a:path>
                <a:path w="3041014" h="2540000">
                  <a:moveTo>
                    <a:pt x="1294633" y="2540000"/>
                  </a:moveTo>
                  <a:lnTo>
                    <a:pt x="1290535" y="2540000"/>
                  </a:lnTo>
                  <a:lnTo>
                    <a:pt x="2779539" y="1041400"/>
                  </a:lnTo>
                  <a:lnTo>
                    <a:pt x="2922110" y="902424"/>
                  </a:lnTo>
                  <a:lnTo>
                    <a:pt x="1294633" y="2540000"/>
                  </a:lnTo>
                  <a:close/>
                </a:path>
                <a:path w="3041014" h="2540000">
                  <a:moveTo>
                    <a:pt x="2559928" y="1378777"/>
                  </a:moveTo>
                  <a:lnTo>
                    <a:pt x="3021345" y="914400"/>
                  </a:lnTo>
                  <a:lnTo>
                    <a:pt x="3021345" y="916043"/>
                  </a:lnTo>
                  <a:lnTo>
                    <a:pt x="2559928" y="1378777"/>
                  </a:lnTo>
                  <a:close/>
                </a:path>
                <a:path w="3041014" h="2540000">
                  <a:moveTo>
                    <a:pt x="398721" y="2540000"/>
                  </a:moveTo>
                  <a:lnTo>
                    <a:pt x="395214" y="25400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641601" y="2295762"/>
                  </a:lnTo>
                  <a:lnTo>
                    <a:pt x="398721" y="2540000"/>
                  </a:lnTo>
                  <a:close/>
                </a:path>
                <a:path w="3041014" h="2540000">
                  <a:moveTo>
                    <a:pt x="2937671" y="1167053"/>
                  </a:move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37671" y="1167053"/>
                  </a:lnTo>
                  <a:close/>
                </a:path>
                <a:path w="3041014" h="2540000">
                  <a:moveTo>
                    <a:pt x="161008" y="2438141"/>
                  </a:move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61008" y="2438141"/>
                  </a:lnTo>
                  <a:close/>
                </a:path>
                <a:path w="3041014" h="2540000">
                  <a:moveTo>
                    <a:pt x="3021619" y="1030894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619" y="1030894"/>
                  </a:lnTo>
                  <a:close/>
                </a:path>
                <a:path w="3041014" h="2540000">
                  <a:moveTo>
                    <a:pt x="1519226" y="2540000"/>
                  </a:moveTo>
                  <a:lnTo>
                    <a:pt x="1514308" y="2540000"/>
                  </a:lnTo>
                  <a:lnTo>
                    <a:pt x="3003312" y="1041400"/>
                  </a:lnTo>
                  <a:lnTo>
                    <a:pt x="3021619" y="1030894"/>
                  </a:lnTo>
                  <a:lnTo>
                    <a:pt x="1519226" y="2540000"/>
                  </a:lnTo>
                  <a:close/>
                </a:path>
                <a:path w="3041014" h="25400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344691" y="1193819"/>
                  </a:lnTo>
                  <a:lnTo>
                    <a:pt x="1149054" y="1388182"/>
                  </a:lnTo>
                  <a:lnTo>
                    <a:pt x="1036111" y="1500356"/>
                  </a:lnTo>
                  <a:close/>
                </a:path>
                <a:path w="3041014" h="2540000">
                  <a:moveTo>
                    <a:pt x="1630702" y="2540000"/>
                  </a:moveTo>
                  <a:lnTo>
                    <a:pt x="1625784" y="25400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41017" y="1079500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630702" y="2540000"/>
                  </a:lnTo>
                  <a:close/>
                </a:path>
                <a:path w="3041014" h="25400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4" h="2540000">
                  <a:moveTo>
                    <a:pt x="1742179" y="2540000"/>
                  </a:moveTo>
                  <a:lnTo>
                    <a:pt x="1738081" y="2540000"/>
                  </a:lnTo>
                  <a:lnTo>
                    <a:pt x="2518026" y="1752600"/>
                  </a:lnTo>
                  <a:lnTo>
                    <a:pt x="2880791" y="1388182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742179" y="2540000"/>
                  </a:lnTo>
                  <a:close/>
                </a:path>
                <a:path w="3041014" h="2540000">
                  <a:moveTo>
                    <a:pt x="2383546" y="1725006"/>
                  </a:moveTo>
                  <a:lnTo>
                    <a:pt x="2937671" y="1167053"/>
                  </a:lnTo>
                  <a:lnTo>
                    <a:pt x="2611504" y="1498600"/>
                  </a:lnTo>
                  <a:lnTo>
                    <a:pt x="2383546" y="1725006"/>
                  </a:lnTo>
                  <a:close/>
                </a:path>
                <a:path w="3041014" h="2540000">
                  <a:moveTo>
                    <a:pt x="1686441" y="2540000"/>
                  </a:moveTo>
                  <a:lnTo>
                    <a:pt x="1682342" y="2540000"/>
                  </a:lnTo>
                  <a:lnTo>
                    <a:pt x="2500027" y="1714500"/>
                  </a:lnTo>
                  <a:lnTo>
                    <a:pt x="3023784" y="1193819"/>
                  </a:lnTo>
                  <a:lnTo>
                    <a:pt x="1686441" y="2540000"/>
                  </a:lnTo>
                  <a:close/>
                </a:path>
                <a:path w="3041014" h="25400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4" h="2540000">
                  <a:moveTo>
                    <a:pt x="1798737" y="2540000"/>
                  </a:moveTo>
                  <a:lnTo>
                    <a:pt x="1793819" y="25400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798737" y="2540000"/>
                  </a:lnTo>
                  <a:close/>
                </a:path>
                <a:path w="3041014" h="25400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4" h="2540000">
                  <a:moveTo>
                    <a:pt x="1854476" y="2540000"/>
                  </a:moveTo>
                  <a:lnTo>
                    <a:pt x="1850377" y="2540000"/>
                  </a:lnTo>
                  <a:lnTo>
                    <a:pt x="2668062" y="1714500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854476" y="2540000"/>
                  </a:lnTo>
                  <a:close/>
                </a:path>
                <a:path w="3041014" h="2540000">
                  <a:moveTo>
                    <a:pt x="455279" y="2540000"/>
                  </a:moveTo>
                  <a:lnTo>
                    <a:pt x="450361" y="2540000"/>
                  </a:lnTo>
                  <a:lnTo>
                    <a:pt x="1655976" y="1333953"/>
                  </a:lnTo>
                  <a:lnTo>
                    <a:pt x="455279" y="2540000"/>
                  </a:lnTo>
                  <a:close/>
                </a:path>
                <a:path w="3041014" h="25400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4" h="2540000">
                  <a:moveTo>
                    <a:pt x="1910214" y="2540000"/>
                  </a:moveTo>
                  <a:lnTo>
                    <a:pt x="1906115" y="25400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910214" y="2540000"/>
                  </a:lnTo>
                  <a:close/>
                </a:path>
                <a:path w="3041014" h="2540000">
                  <a:moveTo>
                    <a:pt x="1406110" y="2540000"/>
                  </a:moveTo>
                  <a:lnTo>
                    <a:pt x="1402011" y="2540000"/>
                  </a:lnTo>
                  <a:lnTo>
                    <a:pt x="2559928" y="1378777"/>
                  </a:lnTo>
                  <a:lnTo>
                    <a:pt x="1406110" y="2540000"/>
                  </a:lnTo>
                  <a:close/>
                </a:path>
                <a:path w="3041014" h="2540000">
                  <a:moveTo>
                    <a:pt x="511018" y="2540000"/>
                  </a:moveTo>
                  <a:lnTo>
                    <a:pt x="506919" y="2540000"/>
                  </a:lnTo>
                  <a:lnTo>
                    <a:pt x="1657920" y="1388182"/>
                  </a:lnTo>
                  <a:lnTo>
                    <a:pt x="511018" y="2540000"/>
                  </a:lnTo>
                  <a:close/>
                </a:path>
                <a:path w="3041014" h="2540000">
                  <a:moveTo>
                    <a:pt x="2022510" y="2540000"/>
                  </a:moveTo>
                  <a:lnTo>
                    <a:pt x="2017592" y="2540000"/>
                  </a:lnTo>
                  <a:lnTo>
                    <a:pt x="2797538" y="1752600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022510" y="2540000"/>
                  </a:lnTo>
                  <a:close/>
                </a:path>
                <a:path w="3041014" h="25400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4" h="2540000">
                  <a:moveTo>
                    <a:pt x="2966277" y="1531258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66277" y="1531258"/>
                  </a:lnTo>
                  <a:close/>
                </a:path>
                <a:path w="3041014" h="2540000">
                  <a:moveTo>
                    <a:pt x="31844" y="2514600"/>
                  </a:moveTo>
                  <a:lnTo>
                    <a:pt x="18852" y="2514600"/>
                  </a:lnTo>
                  <a:lnTo>
                    <a:pt x="782327" y="1752600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4" h="25400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4" h="25400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4" h="2540000">
                  <a:moveTo>
                    <a:pt x="1966772" y="2540000"/>
                  </a:moveTo>
                  <a:lnTo>
                    <a:pt x="1961854" y="2540000"/>
                  </a:lnTo>
                  <a:lnTo>
                    <a:pt x="2779539" y="1714500"/>
                  </a:lnTo>
                  <a:lnTo>
                    <a:pt x="2966277" y="1531258"/>
                  </a:lnTo>
                  <a:lnTo>
                    <a:pt x="1966772" y="2540000"/>
                  </a:lnTo>
                  <a:close/>
                </a:path>
                <a:path w="3041014" h="2540000">
                  <a:moveTo>
                    <a:pt x="2133987" y="2540000"/>
                  </a:moveTo>
                  <a:lnTo>
                    <a:pt x="2129888" y="2540000"/>
                  </a:lnTo>
                  <a:lnTo>
                    <a:pt x="2909834" y="1752600"/>
                  </a:ln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133987" y="2540000"/>
                  </a:lnTo>
                  <a:close/>
                </a:path>
                <a:path w="3041014" h="25400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4" h="2540000">
                  <a:moveTo>
                    <a:pt x="2992724" y="1618009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92724" y="1618009"/>
                  </a:lnTo>
                  <a:close/>
                </a:path>
                <a:path w="3041014" h="2540000">
                  <a:moveTo>
                    <a:pt x="2078248" y="2540000"/>
                  </a:moveTo>
                  <a:lnTo>
                    <a:pt x="2074150" y="2540000"/>
                  </a:lnTo>
                  <a:lnTo>
                    <a:pt x="2891835" y="1714500"/>
                  </a:lnTo>
                  <a:lnTo>
                    <a:pt x="2992724" y="1618009"/>
                  </a:lnTo>
                  <a:lnTo>
                    <a:pt x="2078248" y="2540000"/>
                  </a:lnTo>
                  <a:close/>
                </a:path>
                <a:path w="3041014" h="2540000">
                  <a:moveTo>
                    <a:pt x="2568613" y="2265927"/>
                  </a:moveTo>
                  <a:lnTo>
                    <a:pt x="2958981" y="1869291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68613" y="2265927"/>
                  </a:lnTo>
                  <a:close/>
                </a:path>
                <a:path w="3041014" h="25400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4" h="2540000">
                  <a:moveTo>
                    <a:pt x="2190545" y="2540000"/>
                  </a:moveTo>
                  <a:lnTo>
                    <a:pt x="2185626" y="25400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190545" y="2540000"/>
                  </a:lnTo>
                  <a:close/>
                </a:path>
                <a:path w="3041014" h="2540000">
                  <a:moveTo>
                    <a:pt x="1574144" y="2540000"/>
                  </a:moveTo>
                  <a:lnTo>
                    <a:pt x="1570314" y="2540000"/>
                  </a:lnTo>
                  <a:lnTo>
                    <a:pt x="1716412" y="2387600"/>
                  </a:lnTo>
                  <a:lnTo>
                    <a:pt x="2383546" y="1725006"/>
                  </a:lnTo>
                  <a:lnTo>
                    <a:pt x="1574144" y="2540000"/>
                  </a:lnTo>
                  <a:close/>
                </a:path>
                <a:path w="3041014" h="25400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4" h="2540000">
                  <a:moveTo>
                    <a:pt x="2246283" y="2540000"/>
                  </a:moveTo>
                  <a:lnTo>
                    <a:pt x="2242185" y="2540000"/>
                  </a:lnTo>
                  <a:lnTo>
                    <a:pt x="2611504" y="2159000"/>
                  </a:lnTo>
                  <a:lnTo>
                    <a:pt x="3023795" y="1752609"/>
                  </a:lnTo>
                  <a:lnTo>
                    <a:pt x="2246283" y="2540000"/>
                  </a:lnTo>
                  <a:close/>
                </a:path>
                <a:path w="3041014" h="25400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4" h="25400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4" h="2540000">
                  <a:moveTo>
                    <a:pt x="862173" y="2295762"/>
                  </a:moveTo>
                  <a:lnTo>
                    <a:pt x="1157389" y="1993900"/>
                  </a:lnTo>
                  <a:lnTo>
                    <a:pt x="1303374" y="1852238"/>
                  </a:lnTo>
                  <a:lnTo>
                    <a:pt x="862173" y="2295762"/>
                  </a:lnTo>
                  <a:close/>
                </a:path>
                <a:path w="3041014" h="25400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4" h="25400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4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4" h="25400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4" h="25400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4" h="25400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4" h="25400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4" h="25400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4" h="2540000">
                  <a:moveTo>
                    <a:pt x="2337286" y="2540000"/>
                  </a:moveTo>
                  <a:lnTo>
                    <a:pt x="2297923" y="2540000"/>
                  </a:lnTo>
                  <a:lnTo>
                    <a:pt x="2317070" y="2520613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337286" y="2540000"/>
                  </a:lnTo>
                  <a:close/>
                </a:path>
                <a:path w="3041014" h="25400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4" h="25400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4" h="2540000">
                  <a:moveTo>
                    <a:pt x="2304124" y="2527300"/>
                  </a:moveTo>
                  <a:lnTo>
                    <a:pt x="2568613" y="2265927"/>
                  </a:lnTo>
                  <a:lnTo>
                    <a:pt x="2317070" y="2520613"/>
                  </a:lnTo>
                  <a:lnTo>
                    <a:pt x="2304124" y="2527300"/>
                  </a:lnTo>
                  <a:close/>
                </a:path>
                <a:path w="3041014" h="25400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4" h="25400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4" h="2540000">
                  <a:moveTo>
                    <a:pt x="623314" y="2540000"/>
                  </a:moveTo>
                  <a:lnTo>
                    <a:pt x="619216" y="2540000"/>
                  </a:lnTo>
                  <a:lnTo>
                    <a:pt x="862173" y="2295762"/>
                  </a:lnTo>
                  <a:lnTo>
                    <a:pt x="623314" y="2540000"/>
                  </a:lnTo>
                  <a:close/>
                </a:path>
                <a:path w="3041014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4" h="2540000">
                  <a:moveTo>
                    <a:pt x="120030" y="2540000"/>
                  </a:moveTo>
                  <a:lnTo>
                    <a:pt x="115112" y="2540000"/>
                  </a:lnTo>
                  <a:lnTo>
                    <a:pt x="236707" y="2418152"/>
                  </a:lnTo>
                  <a:lnTo>
                    <a:pt x="120030" y="2540000"/>
                  </a:lnTo>
                  <a:close/>
                </a:path>
                <a:path w="3041014" h="2540000">
                  <a:moveTo>
                    <a:pt x="343442" y="2540000"/>
                  </a:moveTo>
                  <a:lnTo>
                    <a:pt x="338885" y="2540000"/>
                  </a:lnTo>
                  <a:lnTo>
                    <a:pt x="452044" y="2426745"/>
                  </a:lnTo>
                  <a:lnTo>
                    <a:pt x="343442" y="2540000"/>
                  </a:lnTo>
                  <a:close/>
                </a:path>
                <a:path w="3041014" h="2540000">
                  <a:moveTo>
                    <a:pt x="63472" y="2540000"/>
                  </a:moveTo>
                  <a:lnTo>
                    <a:pt x="59373" y="2540000"/>
                  </a:lnTo>
                  <a:lnTo>
                    <a:pt x="161008" y="2438141"/>
                  </a:lnTo>
                  <a:lnTo>
                    <a:pt x="63472" y="2540000"/>
                  </a:lnTo>
                  <a:close/>
                </a:path>
                <a:path w="3041014" h="2540000">
                  <a:moveTo>
                    <a:pt x="231506" y="2540000"/>
                  </a:moveTo>
                  <a:lnTo>
                    <a:pt x="227408" y="2540000"/>
                  </a:lnTo>
                  <a:lnTo>
                    <a:pt x="328245" y="2438975"/>
                  </a:lnTo>
                  <a:lnTo>
                    <a:pt x="231506" y="2540000"/>
                  </a:lnTo>
                  <a:close/>
                </a:path>
                <a:path w="3041014" h="2540000">
                  <a:moveTo>
                    <a:pt x="175768" y="2540000"/>
                  </a:moveTo>
                  <a:lnTo>
                    <a:pt x="171669" y="2540000"/>
                  </a:lnTo>
                  <a:lnTo>
                    <a:pt x="270511" y="2441059"/>
                  </a:lnTo>
                  <a:lnTo>
                    <a:pt x="175768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330" y="9436527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1825" y="9279967"/>
              <a:ext cx="79509" cy="1066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4938" y="9359477"/>
              <a:ext cx="79509" cy="1066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64774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705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535705" y="240096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938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4" h="2410459">
                  <a:moveTo>
                    <a:pt x="18852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410325"/>
                  </a:lnTo>
                  <a:close/>
                </a:path>
                <a:path w="3041014" h="2410459">
                  <a:moveTo>
                    <a:pt x="2563017" y="2410325"/>
                  </a:moveTo>
                  <a:lnTo>
                    <a:pt x="2526426" y="2410325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563017" y="241032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24" y="9566856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432" y="9489807"/>
              <a:ext cx="79509" cy="1066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139" y="9410297"/>
              <a:ext cx="79509" cy="1066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4920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83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612583" y="121195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69712" y="8580779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0186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21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602843" y="1721789"/>
                  </a:lnTo>
                  <a:lnTo>
                    <a:pt x="640168" y="1721789"/>
                  </a:lnTo>
                  <a:lnTo>
                    <a:pt x="1212303" y="1391818"/>
                  </a:lnTo>
                  <a:lnTo>
                    <a:pt x="1217218" y="1388541"/>
                  </a:lnTo>
                  <a:lnTo>
                    <a:pt x="1217218" y="526237"/>
                  </a:lnTo>
                  <a:lnTo>
                    <a:pt x="1217218" y="493445"/>
                  </a:lnTo>
                  <a:close/>
                </a:path>
                <a:path w="2072639" h="1722120">
                  <a:moveTo>
                    <a:pt x="1435265" y="1703298"/>
                  </a:moveTo>
                  <a:lnTo>
                    <a:pt x="1403235" y="1721789"/>
                  </a:lnTo>
                  <a:lnTo>
                    <a:pt x="1435265" y="1721789"/>
                  </a:lnTo>
                  <a:lnTo>
                    <a:pt x="1435265" y="1703298"/>
                  </a:lnTo>
                  <a:close/>
                </a:path>
                <a:path w="2072639" h="1722120">
                  <a:moveTo>
                    <a:pt x="1435265" y="1573796"/>
                  </a:moveTo>
                  <a:lnTo>
                    <a:pt x="1179017" y="1721789"/>
                  </a:lnTo>
                  <a:lnTo>
                    <a:pt x="1265580" y="1721789"/>
                  </a:lnTo>
                  <a:lnTo>
                    <a:pt x="1435265" y="1623796"/>
                  </a:lnTo>
                  <a:lnTo>
                    <a:pt x="1435265" y="1573796"/>
                  </a:lnTo>
                  <a:close/>
                </a:path>
                <a:path w="2072639" h="1722120">
                  <a:moveTo>
                    <a:pt x="1435265" y="1444282"/>
                  </a:moveTo>
                  <a:lnTo>
                    <a:pt x="954303" y="1721789"/>
                  </a:lnTo>
                  <a:lnTo>
                    <a:pt x="1041349" y="1721789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39" h="1722120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40"/>
                  </a:lnTo>
                  <a:lnTo>
                    <a:pt x="1338541" y="1296733"/>
                  </a:lnTo>
                  <a:lnTo>
                    <a:pt x="1338541" y="922147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597" y="909027"/>
                  </a:lnTo>
                  <a:lnTo>
                    <a:pt x="1319682" y="911491"/>
                  </a:lnTo>
                  <a:lnTo>
                    <a:pt x="1319682" y="1329524"/>
                  </a:lnTo>
                  <a:lnTo>
                    <a:pt x="1376527" y="1296733"/>
                  </a:lnTo>
                  <a:lnTo>
                    <a:pt x="2067229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39" h="1722120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99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597" y="431152"/>
                  </a:lnTo>
                  <a:lnTo>
                    <a:pt x="1319682" y="433616"/>
                  </a:lnTo>
                  <a:lnTo>
                    <a:pt x="1319682" y="818857"/>
                  </a:lnTo>
                  <a:lnTo>
                    <a:pt x="1375105" y="786892"/>
                  </a:lnTo>
                  <a:lnTo>
                    <a:pt x="2067229" y="387705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5" y="5782428"/>
            <a:ext cx="4431665" cy="4504690"/>
            <a:chOff x="3075" y="5782428"/>
            <a:chExt cx="4431665" cy="4504690"/>
          </a:xfrm>
        </p:grpSpPr>
        <p:sp>
          <p:nvSpPr>
            <p:cNvPr id="3" name="object 3"/>
            <p:cNvSpPr/>
            <p:nvPr/>
          </p:nvSpPr>
          <p:spPr>
            <a:xfrm>
              <a:off x="13296" y="5792649"/>
              <a:ext cx="4410075" cy="4494530"/>
            </a:xfrm>
            <a:custGeom>
              <a:avLst/>
              <a:gdLst/>
              <a:ahLst/>
              <a:cxnLst/>
              <a:rect l="l" t="t" r="r" b="b"/>
              <a:pathLst>
                <a:path w="4410075" h="4494530">
                  <a:moveTo>
                    <a:pt x="1553766" y="4494350"/>
                  </a:moveTo>
                  <a:lnTo>
                    <a:pt x="1726947" y="4494350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46666" y="3582507"/>
                  </a:lnTo>
                  <a:lnTo>
                    <a:pt x="133803" y="3570530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53766" y="4494350"/>
                  </a:lnTo>
                  <a:close/>
                </a:path>
                <a:path w="4410075" h="4494530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494530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494530">
                  <a:moveTo>
                    <a:pt x="1907627" y="4494350"/>
                  </a:moveTo>
                  <a:lnTo>
                    <a:pt x="2079868" y="4494350"/>
                  </a:lnTo>
                  <a:lnTo>
                    <a:pt x="4377415" y="3167609"/>
                  </a:lnTo>
                  <a:lnTo>
                    <a:pt x="4390990" y="3158027"/>
                  </a:lnTo>
                  <a:lnTo>
                    <a:pt x="4400994" y="3147400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4393604" y="3058110"/>
                  </a:lnTo>
                  <a:lnTo>
                    <a:pt x="4382991" y="3065399"/>
                  </a:lnTo>
                  <a:lnTo>
                    <a:pt x="1907627" y="4494350"/>
                  </a:lnTo>
                  <a:close/>
                </a:path>
                <a:path w="4410075" h="4494530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494530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091" y="7848018"/>
              <a:ext cx="4289425" cy="2439035"/>
            </a:xfrm>
            <a:custGeom>
              <a:avLst/>
              <a:gdLst/>
              <a:ahLst/>
              <a:cxnLst/>
              <a:rect l="l" t="t" r="r" b="b"/>
              <a:pathLst>
                <a:path w="4289425" h="2439034">
                  <a:moveTo>
                    <a:pt x="1604195" y="2438981"/>
                  </a:moveTo>
                  <a:lnTo>
                    <a:pt x="1787511" y="2438981"/>
                  </a:lnTo>
                  <a:lnTo>
                    <a:pt x="4262195" y="1010029"/>
                  </a:lnTo>
                  <a:lnTo>
                    <a:pt x="4273854" y="1001885"/>
                  </a:lnTo>
                  <a:lnTo>
                    <a:pt x="4282289" y="992956"/>
                  </a:lnTo>
                  <a:lnTo>
                    <a:pt x="4287414" y="983504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04195" y="243898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187" y="5970124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" y="5782428"/>
              <a:ext cx="4431308" cy="4495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85856" y="0"/>
            <a:ext cx="6090920" cy="2184400"/>
            <a:chOff x="785856" y="0"/>
            <a:chExt cx="6090920" cy="2184400"/>
          </a:xfrm>
        </p:grpSpPr>
        <p:sp>
          <p:nvSpPr>
            <p:cNvPr id="8" name="object 8"/>
            <p:cNvSpPr/>
            <p:nvPr/>
          </p:nvSpPr>
          <p:spPr>
            <a:xfrm>
              <a:off x="8074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7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014429" y="0"/>
                  </a:lnTo>
                  <a:lnTo>
                    <a:pt x="5328605" y="203764"/>
                  </a:lnTo>
                  <a:lnTo>
                    <a:pt x="4639433" y="987343"/>
                  </a:lnTo>
                  <a:lnTo>
                    <a:pt x="3076322" y="1267867"/>
                  </a:lnTo>
                  <a:lnTo>
                    <a:pt x="2597543" y="217147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1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8"/>
                  </a:moveTo>
                  <a:lnTo>
                    <a:pt x="1603571" y="1579410"/>
                  </a:lnTo>
                  <a:lnTo>
                    <a:pt x="1608966" y="1579410"/>
                  </a:lnTo>
                  <a:lnTo>
                    <a:pt x="1608966" y="1599640"/>
                  </a:lnTo>
                  <a:lnTo>
                    <a:pt x="1603571" y="1600988"/>
                  </a:lnTo>
                  <a:close/>
                </a:path>
                <a:path w="5039995" h="1857375">
                  <a:moveTo>
                    <a:pt x="1630545" y="1605035"/>
                  </a:moveTo>
                  <a:lnTo>
                    <a:pt x="1608966" y="1605035"/>
                  </a:lnTo>
                  <a:lnTo>
                    <a:pt x="1608966" y="1599640"/>
                  </a:lnTo>
                  <a:lnTo>
                    <a:pt x="1630545" y="1599640"/>
                  </a:lnTo>
                  <a:lnTo>
                    <a:pt x="1630545" y="1605035"/>
                  </a:lnTo>
                  <a:close/>
                </a:path>
                <a:path w="5039995" h="1857375">
                  <a:moveTo>
                    <a:pt x="5039989" y="1463"/>
                  </a:moveTo>
                  <a:lnTo>
                    <a:pt x="5018410" y="1463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3"/>
                  </a:lnTo>
                  <a:close/>
                </a:path>
                <a:path w="5039995" h="1857375">
                  <a:moveTo>
                    <a:pt x="4837688" y="2812"/>
                  </a:moveTo>
                  <a:lnTo>
                    <a:pt x="4789136" y="2812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2"/>
                  </a:lnTo>
                  <a:close/>
                </a:path>
                <a:path w="5039995" h="1857375">
                  <a:moveTo>
                    <a:pt x="4816109" y="24390"/>
                  </a:moveTo>
                  <a:lnTo>
                    <a:pt x="4810715" y="24390"/>
                  </a:lnTo>
                  <a:lnTo>
                    <a:pt x="4810715" y="2812"/>
                  </a:lnTo>
                  <a:lnTo>
                    <a:pt x="4816109" y="2812"/>
                  </a:lnTo>
                  <a:lnTo>
                    <a:pt x="4816109" y="24390"/>
                  </a:lnTo>
                  <a:close/>
                </a:path>
                <a:path w="5039995" h="1857375">
                  <a:moveTo>
                    <a:pt x="4701472" y="139028"/>
                  </a:moveTo>
                  <a:lnTo>
                    <a:pt x="4696077" y="139028"/>
                  </a:lnTo>
                  <a:lnTo>
                    <a:pt x="4696077" y="117449"/>
                  </a:lnTo>
                  <a:lnTo>
                    <a:pt x="4674499" y="117449"/>
                  </a:lnTo>
                  <a:lnTo>
                    <a:pt x="4674499" y="112054"/>
                  </a:lnTo>
                  <a:lnTo>
                    <a:pt x="4696077" y="112054"/>
                  </a:lnTo>
                  <a:lnTo>
                    <a:pt x="4696077" y="90475"/>
                  </a:lnTo>
                  <a:lnTo>
                    <a:pt x="4701472" y="90475"/>
                  </a:lnTo>
                  <a:lnTo>
                    <a:pt x="4701472" y="112054"/>
                  </a:lnTo>
                  <a:lnTo>
                    <a:pt x="4723051" y="112054"/>
                  </a:lnTo>
                  <a:lnTo>
                    <a:pt x="4723051" y="117449"/>
                  </a:lnTo>
                  <a:lnTo>
                    <a:pt x="4702821" y="117449"/>
                  </a:lnTo>
                  <a:lnTo>
                    <a:pt x="4701472" y="120146"/>
                  </a:lnTo>
                  <a:lnTo>
                    <a:pt x="4701472" y="139028"/>
                  </a:lnTo>
                  <a:close/>
                </a:path>
                <a:path w="5039995" h="1857375">
                  <a:moveTo>
                    <a:pt x="4586835" y="226691"/>
                  </a:moveTo>
                  <a:lnTo>
                    <a:pt x="4581440" y="226691"/>
                  </a:lnTo>
                  <a:lnTo>
                    <a:pt x="4581440" y="205113"/>
                  </a:lnTo>
                  <a:lnTo>
                    <a:pt x="4586835" y="205113"/>
                  </a:lnTo>
                  <a:lnTo>
                    <a:pt x="4586835" y="226691"/>
                  </a:lnTo>
                  <a:close/>
                </a:path>
                <a:path w="5039995" h="1857375">
                  <a:moveTo>
                    <a:pt x="4608414" y="232086"/>
                  </a:moveTo>
                  <a:lnTo>
                    <a:pt x="4559861" y="232086"/>
                  </a:lnTo>
                  <a:lnTo>
                    <a:pt x="4559861" y="226691"/>
                  </a:lnTo>
                  <a:lnTo>
                    <a:pt x="4608414" y="226691"/>
                  </a:lnTo>
                  <a:lnTo>
                    <a:pt x="4608414" y="232086"/>
                  </a:lnTo>
                  <a:close/>
                </a:path>
                <a:path w="5039995" h="1857375">
                  <a:moveTo>
                    <a:pt x="4586835" y="253665"/>
                  </a:moveTo>
                  <a:lnTo>
                    <a:pt x="4581440" y="253665"/>
                  </a:lnTo>
                  <a:lnTo>
                    <a:pt x="4581440" y="232086"/>
                  </a:lnTo>
                  <a:lnTo>
                    <a:pt x="4603019" y="232086"/>
                  </a:lnTo>
                  <a:lnTo>
                    <a:pt x="4586835" y="249619"/>
                  </a:lnTo>
                  <a:lnTo>
                    <a:pt x="4586835" y="253665"/>
                  </a:lnTo>
                  <a:close/>
                </a:path>
                <a:path w="5039995" h="1857375">
                  <a:moveTo>
                    <a:pt x="4608414" y="2812"/>
                  </a:moveTo>
                  <a:lnTo>
                    <a:pt x="4559861" y="2812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2"/>
                  </a:lnTo>
                  <a:close/>
                </a:path>
                <a:path w="5039995" h="1857375">
                  <a:moveTo>
                    <a:pt x="4586835" y="24390"/>
                  </a:moveTo>
                  <a:lnTo>
                    <a:pt x="4581440" y="24390"/>
                  </a:lnTo>
                  <a:lnTo>
                    <a:pt x="4581440" y="2812"/>
                  </a:lnTo>
                  <a:lnTo>
                    <a:pt x="4586835" y="2812"/>
                  </a:lnTo>
                  <a:lnTo>
                    <a:pt x="4586835" y="24390"/>
                  </a:lnTo>
                  <a:close/>
                </a:path>
                <a:path w="5039995" h="1857375">
                  <a:moveTo>
                    <a:pt x="4379139" y="2812"/>
                  </a:moveTo>
                  <a:lnTo>
                    <a:pt x="4330587" y="2812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2"/>
                  </a:lnTo>
                  <a:close/>
                </a:path>
                <a:path w="5039995" h="1857375">
                  <a:moveTo>
                    <a:pt x="4357561" y="24390"/>
                  </a:moveTo>
                  <a:lnTo>
                    <a:pt x="4352166" y="24390"/>
                  </a:lnTo>
                  <a:lnTo>
                    <a:pt x="4352166" y="2812"/>
                  </a:lnTo>
                  <a:lnTo>
                    <a:pt x="4357561" y="2812"/>
                  </a:lnTo>
                  <a:lnTo>
                    <a:pt x="4357561" y="24390"/>
                  </a:lnTo>
                  <a:close/>
                </a:path>
                <a:path w="5039995" h="1857375">
                  <a:moveTo>
                    <a:pt x="4149865" y="2812"/>
                  </a:moveTo>
                  <a:lnTo>
                    <a:pt x="4101313" y="2812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2"/>
                  </a:lnTo>
                  <a:close/>
                </a:path>
                <a:path w="5039995" h="1857375">
                  <a:moveTo>
                    <a:pt x="4128286" y="24390"/>
                  </a:moveTo>
                  <a:lnTo>
                    <a:pt x="4122892" y="24390"/>
                  </a:lnTo>
                  <a:lnTo>
                    <a:pt x="4122892" y="2812"/>
                  </a:lnTo>
                  <a:lnTo>
                    <a:pt x="4128286" y="2812"/>
                  </a:lnTo>
                  <a:lnTo>
                    <a:pt x="4128286" y="24390"/>
                  </a:lnTo>
                  <a:close/>
                </a:path>
                <a:path w="5039995" h="1857375">
                  <a:moveTo>
                    <a:pt x="3920591" y="2812"/>
                  </a:moveTo>
                  <a:lnTo>
                    <a:pt x="3872038" y="2812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2"/>
                  </a:lnTo>
                  <a:close/>
                </a:path>
                <a:path w="5039995" h="1857375">
                  <a:moveTo>
                    <a:pt x="3899012" y="24390"/>
                  </a:moveTo>
                  <a:lnTo>
                    <a:pt x="3893617" y="24390"/>
                  </a:lnTo>
                  <a:lnTo>
                    <a:pt x="3893617" y="2812"/>
                  </a:lnTo>
                  <a:lnTo>
                    <a:pt x="3899012" y="2812"/>
                  </a:lnTo>
                  <a:lnTo>
                    <a:pt x="3899012" y="24390"/>
                  </a:lnTo>
                  <a:close/>
                </a:path>
                <a:path w="5039995" h="1857375">
                  <a:moveTo>
                    <a:pt x="4472198" y="112054"/>
                  </a:moveTo>
                  <a:lnTo>
                    <a:pt x="4466803" y="112054"/>
                  </a:lnTo>
                  <a:lnTo>
                    <a:pt x="4466803" y="90475"/>
                  </a:lnTo>
                  <a:lnTo>
                    <a:pt x="4472198" y="90475"/>
                  </a:lnTo>
                  <a:lnTo>
                    <a:pt x="4472198" y="112054"/>
                  </a:lnTo>
                  <a:close/>
                </a:path>
                <a:path w="5039995" h="1857375">
                  <a:moveTo>
                    <a:pt x="4493777" y="117449"/>
                  </a:moveTo>
                  <a:lnTo>
                    <a:pt x="4445224" y="117449"/>
                  </a:lnTo>
                  <a:lnTo>
                    <a:pt x="4445224" y="112054"/>
                  </a:lnTo>
                  <a:lnTo>
                    <a:pt x="4493777" y="112054"/>
                  </a:lnTo>
                  <a:lnTo>
                    <a:pt x="4493777" y="117449"/>
                  </a:lnTo>
                  <a:close/>
                </a:path>
                <a:path w="5039995" h="1857375">
                  <a:moveTo>
                    <a:pt x="4472198" y="139028"/>
                  </a:moveTo>
                  <a:lnTo>
                    <a:pt x="4466803" y="139028"/>
                  </a:lnTo>
                  <a:lnTo>
                    <a:pt x="4466803" y="117449"/>
                  </a:lnTo>
                  <a:lnTo>
                    <a:pt x="4472198" y="117449"/>
                  </a:lnTo>
                  <a:lnTo>
                    <a:pt x="4472198" y="139028"/>
                  </a:lnTo>
                  <a:close/>
                </a:path>
                <a:path w="5039995" h="1857375">
                  <a:moveTo>
                    <a:pt x="4242923" y="112054"/>
                  </a:moveTo>
                  <a:lnTo>
                    <a:pt x="4237529" y="112054"/>
                  </a:lnTo>
                  <a:lnTo>
                    <a:pt x="4237529" y="90475"/>
                  </a:lnTo>
                  <a:lnTo>
                    <a:pt x="4242923" y="90475"/>
                  </a:lnTo>
                  <a:lnTo>
                    <a:pt x="4242923" y="112054"/>
                  </a:lnTo>
                  <a:close/>
                </a:path>
                <a:path w="5039995" h="1857375">
                  <a:moveTo>
                    <a:pt x="4264502" y="117449"/>
                  </a:moveTo>
                  <a:lnTo>
                    <a:pt x="4215950" y="117449"/>
                  </a:lnTo>
                  <a:lnTo>
                    <a:pt x="4215950" y="112054"/>
                  </a:lnTo>
                  <a:lnTo>
                    <a:pt x="4264502" y="112054"/>
                  </a:lnTo>
                  <a:lnTo>
                    <a:pt x="4264502" y="117449"/>
                  </a:lnTo>
                  <a:close/>
                </a:path>
                <a:path w="5039995" h="1857375">
                  <a:moveTo>
                    <a:pt x="4242923" y="139028"/>
                  </a:moveTo>
                  <a:lnTo>
                    <a:pt x="4237529" y="139028"/>
                  </a:lnTo>
                  <a:lnTo>
                    <a:pt x="4237529" y="117449"/>
                  </a:lnTo>
                  <a:lnTo>
                    <a:pt x="4242923" y="117449"/>
                  </a:lnTo>
                  <a:lnTo>
                    <a:pt x="4242923" y="139028"/>
                  </a:lnTo>
                  <a:close/>
                </a:path>
                <a:path w="5039995" h="1857375">
                  <a:moveTo>
                    <a:pt x="4013649" y="112054"/>
                  </a:moveTo>
                  <a:lnTo>
                    <a:pt x="4008254" y="112054"/>
                  </a:lnTo>
                  <a:lnTo>
                    <a:pt x="4008254" y="90475"/>
                  </a:lnTo>
                  <a:lnTo>
                    <a:pt x="4013649" y="90475"/>
                  </a:lnTo>
                  <a:lnTo>
                    <a:pt x="4013649" y="112054"/>
                  </a:lnTo>
                  <a:close/>
                </a:path>
                <a:path w="5039995" h="1857375">
                  <a:moveTo>
                    <a:pt x="4035228" y="117449"/>
                  </a:moveTo>
                  <a:lnTo>
                    <a:pt x="3986676" y="117449"/>
                  </a:lnTo>
                  <a:lnTo>
                    <a:pt x="3986676" y="112054"/>
                  </a:lnTo>
                  <a:lnTo>
                    <a:pt x="4035228" y="112054"/>
                  </a:lnTo>
                  <a:lnTo>
                    <a:pt x="4035228" y="117449"/>
                  </a:lnTo>
                  <a:close/>
                </a:path>
                <a:path w="5039995" h="1857375">
                  <a:moveTo>
                    <a:pt x="4013649" y="139028"/>
                  </a:moveTo>
                  <a:lnTo>
                    <a:pt x="4008254" y="139028"/>
                  </a:lnTo>
                  <a:lnTo>
                    <a:pt x="4008254" y="117449"/>
                  </a:lnTo>
                  <a:lnTo>
                    <a:pt x="4013649" y="117449"/>
                  </a:lnTo>
                  <a:lnTo>
                    <a:pt x="4013649" y="139028"/>
                  </a:lnTo>
                  <a:close/>
                </a:path>
                <a:path w="5039995" h="1857375">
                  <a:moveTo>
                    <a:pt x="4357561" y="226691"/>
                  </a:moveTo>
                  <a:lnTo>
                    <a:pt x="4352166" y="226691"/>
                  </a:lnTo>
                  <a:lnTo>
                    <a:pt x="4352166" y="205113"/>
                  </a:lnTo>
                  <a:lnTo>
                    <a:pt x="4357561" y="205113"/>
                  </a:lnTo>
                  <a:lnTo>
                    <a:pt x="4357561" y="226691"/>
                  </a:lnTo>
                  <a:close/>
                </a:path>
                <a:path w="5039995" h="1857375">
                  <a:moveTo>
                    <a:pt x="4379139" y="232086"/>
                  </a:moveTo>
                  <a:lnTo>
                    <a:pt x="4330587" y="232086"/>
                  </a:lnTo>
                  <a:lnTo>
                    <a:pt x="4330587" y="226691"/>
                  </a:lnTo>
                  <a:lnTo>
                    <a:pt x="4379139" y="226691"/>
                  </a:lnTo>
                  <a:lnTo>
                    <a:pt x="4379139" y="232086"/>
                  </a:lnTo>
                  <a:close/>
                </a:path>
                <a:path w="5039995" h="1857375">
                  <a:moveTo>
                    <a:pt x="4357561" y="253665"/>
                  </a:moveTo>
                  <a:lnTo>
                    <a:pt x="4352166" y="253665"/>
                  </a:lnTo>
                  <a:lnTo>
                    <a:pt x="4352166" y="232086"/>
                  </a:lnTo>
                  <a:lnTo>
                    <a:pt x="4357561" y="232086"/>
                  </a:lnTo>
                  <a:lnTo>
                    <a:pt x="4357561" y="253665"/>
                  </a:lnTo>
                  <a:close/>
                </a:path>
                <a:path w="5039995" h="1857375">
                  <a:moveTo>
                    <a:pt x="4128286" y="226691"/>
                  </a:moveTo>
                  <a:lnTo>
                    <a:pt x="4122892" y="226691"/>
                  </a:lnTo>
                  <a:lnTo>
                    <a:pt x="4122892" y="205113"/>
                  </a:lnTo>
                  <a:lnTo>
                    <a:pt x="4128286" y="205113"/>
                  </a:lnTo>
                  <a:lnTo>
                    <a:pt x="4128286" y="226691"/>
                  </a:lnTo>
                  <a:close/>
                </a:path>
                <a:path w="5039995" h="1857375">
                  <a:moveTo>
                    <a:pt x="4149865" y="232086"/>
                  </a:moveTo>
                  <a:lnTo>
                    <a:pt x="4101313" y="232086"/>
                  </a:lnTo>
                  <a:lnTo>
                    <a:pt x="4101313" y="226691"/>
                  </a:lnTo>
                  <a:lnTo>
                    <a:pt x="4149865" y="226691"/>
                  </a:lnTo>
                  <a:lnTo>
                    <a:pt x="4149865" y="232086"/>
                  </a:lnTo>
                  <a:close/>
                </a:path>
                <a:path w="5039995" h="1857375">
                  <a:moveTo>
                    <a:pt x="4128286" y="253665"/>
                  </a:moveTo>
                  <a:lnTo>
                    <a:pt x="4122892" y="253665"/>
                  </a:lnTo>
                  <a:lnTo>
                    <a:pt x="4122892" y="232086"/>
                  </a:lnTo>
                  <a:lnTo>
                    <a:pt x="4128286" y="232086"/>
                  </a:lnTo>
                  <a:lnTo>
                    <a:pt x="4128286" y="253665"/>
                  </a:lnTo>
                  <a:close/>
                </a:path>
                <a:path w="5039995" h="1857375">
                  <a:moveTo>
                    <a:pt x="3899012" y="226691"/>
                  </a:moveTo>
                  <a:lnTo>
                    <a:pt x="3893617" y="226691"/>
                  </a:lnTo>
                  <a:lnTo>
                    <a:pt x="3893617" y="205113"/>
                  </a:lnTo>
                  <a:lnTo>
                    <a:pt x="3899012" y="205113"/>
                  </a:lnTo>
                  <a:lnTo>
                    <a:pt x="3899012" y="226691"/>
                  </a:lnTo>
                  <a:close/>
                </a:path>
                <a:path w="5039995" h="1857375">
                  <a:moveTo>
                    <a:pt x="3920591" y="232086"/>
                  </a:moveTo>
                  <a:lnTo>
                    <a:pt x="3872038" y="232086"/>
                  </a:lnTo>
                  <a:lnTo>
                    <a:pt x="3872038" y="226691"/>
                  </a:lnTo>
                  <a:lnTo>
                    <a:pt x="3920591" y="226691"/>
                  </a:lnTo>
                  <a:lnTo>
                    <a:pt x="3920591" y="232086"/>
                  </a:lnTo>
                  <a:close/>
                </a:path>
                <a:path w="5039995" h="1857375">
                  <a:moveTo>
                    <a:pt x="3899012" y="253665"/>
                  </a:moveTo>
                  <a:lnTo>
                    <a:pt x="3893617" y="253665"/>
                  </a:lnTo>
                  <a:lnTo>
                    <a:pt x="3893617" y="232086"/>
                  </a:lnTo>
                  <a:lnTo>
                    <a:pt x="3899012" y="232086"/>
                  </a:lnTo>
                  <a:lnTo>
                    <a:pt x="3899012" y="253665"/>
                  </a:lnTo>
                  <a:close/>
                </a:path>
                <a:path w="5039995" h="1857375">
                  <a:moveTo>
                    <a:pt x="4472198" y="341329"/>
                  </a:moveTo>
                  <a:lnTo>
                    <a:pt x="4466803" y="341329"/>
                  </a:lnTo>
                  <a:lnTo>
                    <a:pt x="4466803" y="319750"/>
                  </a:lnTo>
                  <a:lnTo>
                    <a:pt x="4472198" y="319750"/>
                  </a:lnTo>
                  <a:lnTo>
                    <a:pt x="4472198" y="341329"/>
                  </a:lnTo>
                  <a:close/>
                </a:path>
                <a:path w="5039995" h="1857375">
                  <a:moveTo>
                    <a:pt x="4493777" y="346723"/>
                  </a:moveTo>
                  <a:lnTo>
                    <a:pt x="4445224" y="346723"/>
                  </a:lnTo>
                  <a:lnTo>
                    <a:pt x="4445224" y="341329"/>
                  </a:lnTo>
                  <a:lnTo>
                    <a:pt x="4493777" y="341329"/>
                  </a:lnTo>
                  <a:lnTo>
                    <a:pt x="4493777" y="346723"/>
                  </a:lnTo>
                  <a:close/>
                </a:path>
                <a:path w="5039995" h="1857375">
                  <a:moveTo>
                    <a:pt x="4472198" y="368302"/>
                  </a:moveTo>
                  <a:lnTo>
                    <a:pt x="4466803" y="368302"/>
                  </a:lnTo>
                  <a:lnTo>
                    <a:pt x="4466803" y="346723"/>
                  </a:lnTo>
                  <a:lnTo>
                    <a:pt x="4472198" y="346723"/>
                  </a:lnTo>
                  <a:lnTo>
                    <a:pt x="4472198" y="368302"/>
                  </a:lnTo>
                  <a:close/>
                </a:path>
                <a:path w="5039995" h="1857375">
                  <a:moveTo>
                    <a:pt x="4242923" y="341329"/>
                  </a:moveTo>
                  <a:lnTo>
                    <a:pt x="4237529" y="341329"/>
                  </a:lnTo>
                  <a:lnTo>
                    <a:pt x="4237529" y="319750"/>
                  </a:lnTo>
                  <a:lnTo>
                    <a:pt x="4242923" y="319750"/>
                  </a:lnTo>
                  <a:lnTo>
                    <a:pt x="4242923" y="341329"/>
                  </a:lnTo>
                  <a:close/>
                </a:path>
                <a:path w="5039995" h="1857375">
                  <a:moveTo>
                    <a:pt x="4264502" y="346723"/>
                  </a:moveTo>
                  <a:lnTo>
                    <a:pt x="4215950" y="346723"/>
                  </a:lnTo>
                  <a:lnTo>
                    <a:pt x="4215950" y="341329"/>
                  </a:lnTo>
                  <a:lnTo>
                    <a:pt x="4264502" y="341329"/>
                  </a:lnTo>
                  <a:lnTo>
                    <a:pt x="4264502" y="346723"/>
                  </a:lnTo>
                  <a:close/>
                </a:path>
                <a:path w="5039995" h="1857375">
                  <a:moveTo>
                    <a:pt x="4242923" y="368302"/>
                  </a:moveTo>
                  <a:lnTo>
                    <a:pt x="4237529" y="368302"/>
                  </a:lnTo>
                  <a:lnTo>
                    <a:pt x="4237529" y="346723"/>
                  </a:lnTo>
                  <a:lnTo>
                    <a:pt x="4242923" y="346723"/>
                  </a:lnTo>
                  <a:lnTo>
                    <a:pt x="4242923" y="368302"/>
                  </a:lnTo>
                  <a:close/>
                </a:path>
                <a:path w="5039995" h="1857375">
                  <a:moveTo>
                    <a:pt x="4013649" y="341329"/>
                  </a:moveTo>
                  <a:lnTo>
                    <a:pt x="4008254" y="341329"/>
                  </a:lnTo>
                  <a:lnTo>
                    <a:pt x="4008254" y="319750"/>
                  </a:lnTo>
                  <a:lnTo>
                    <a:pt x="4013649" y="319750"/>
                  </a:lnTo>
                  <a:lnTo>
                    <a:pt x="4013649" y="341329"/>
                  </a:lnTo>
                  <a:close/>
                </a:path>
                <a:path w="5039995" h="1857375">
                  <a:moveTo>
                    <a:pt x="4035228" y="346723"/>
                  </a:moveTo>
                  <a:lnTo>
                    <a:pt x="3986676" y="346723"/>
                  </a:lnTo>
                  <a:lnTo>
                    <a:pt x="3986676" y="341329"/>
                  </a:lnTo>
                  <a:lnTo>
                    <a:pt x="4035228" y="341329"/>
                  </a:lnTo>
                  <a:lnTo>
                    <a:pt x="4035228" y="346723"/>
                  </a:lnTo>
                  <a:close/>
                </a:path>
                <a:path w="5039995" h="1857375">
                  <a:moveTo>
                    <a:pt x="4013649" y="368302"/>
                  </a:moveTo>
                  <a:lnTo>
                    <a:pt x="4008254" y="368302"/>
                  </a:lnTo>
                  <a:lnTo>
                    <a:pt x="4008254" y="346723"/>
                  </a:lnTo>
                  <a:lnTo>
                    <a:pt x="4013649" y="346723"/>
                  </a:lnTo>
                  <a:lnTo>
                    <a:pt x="4013649" y="368302"/>
                  </a:lnTo>
                  <a:close/>
                </a:path>
                <a:path w="5039995" h="1857375">
                  <a:moveTo>
                    <a:pt x="4357561" y="455966"/>
                  </a:moveTo>
                  <a:lnTo>
                    <a:pt x="4352166" y="455966"/>
                  </a:lnTo>
                  <a:lnTo>
                    <a:pt x="4352166" y="434387"/>
                  </a:lnTo>
                  <a:lnTo>
                    <a:pt x="4357561" y="434387"/>
                  </a:lnTo>
                  <a:lnTo>
                    <a:pt x="4357561" y="455966"/>
                  </a:lnTo>
                  <a:close/>
                </a:path>
                <a:path w="5039995" h="1857375">
                  <a:moveTo>
                    <a:pt x="4379139" y="461360"/>
                  </a:moveTo>
                  <a:lnTo>
                    <a:pt x="4330587" y="461360"/>
                  </a:lnTo>
                  <a:lnTo>
                    <a:pt x="4330587" y="455966"/>
                  </a:lnTo>
                  <a:lnTo>
                    <a:pt x="4379139" y="455966"/>
                  </a:lnTo>
                  <a:lnTo>
                    <a:pt x="4379139" y="461360"/>
                  </a:lnTo>
                  <a:close/>
                </a:path>
                <a:path w="5039995" h="1857375">
                  <a:moveTo>
                    <a:pt x="4357561" y="482939"/>
                  </a:moveTo>
                  <a:lnTo>
                    <a:pt x="4352166" y="482939"/>
                  </a:lnTo>
                  <a:lnTo>
                    <a:pt x="4352166" y="461360"/>
                  </a:lnTo>
                  <a:lnTo>
                    <a:pt x="4357561" y="461360"/>
                  </a:lnTo>
                  <a:lnTo>
                    <a:pt x="4357561" y="482939"/>
                  </a:lnTo>
                  <a:close/>
                </a:path>
                <a:path w="5039995" h="1857375">
                  <a:moveTo>
                    <a:pt x="4128286" y="455966"/>
                  </a:moveTo>
                  <a:lnTo>
                    <a:pt x="4122892" y="455966"/>
                  </a:lnTo>
                  <a:lnTo>
                    <a:pt x="4122892" y="434387"/>
                  </a:lnTo>
                  <a:lnTo>
                    <a:pt x="4128286" y="434387"/>
                  </a:lnTo>
                  <a:lnTo>
                    <a:pt x="4128286" y="455966"/>
                  </a:lnTo>
                  <a:close/>
                </a:path>
                <a:path w="5039995" h="1857375">
                  <a:moveTo>
                    <a:pt x="4149865" y="461360"/>
                  </a:moveTo>
                  <a:lnTo>
                    <a:pt x="4101313" y="461360"/>
                  </a:lnTo>
                  <a:lnTo>
                    <a:pt x="4101313" y="455966"/>
                  </a:lnTo>
                  <a:lnTo>
                    <a:pt x="4149865" y="455966"/>
                  </a:lnTo>
                  <a:lnTo>
                    <a:pt x="4149865" y="461360"/>
                  </a:lnTo>
                  <a:close/>
                </a:path>
                <a:path w="5039995" h="1857375">
                  <a:moveTo>
                    <a:pt x="4128286" y="482939"/>
                  </a:moveTo>
                  <a:lnTo>
                    <a:pt x="4122892" y="482939"/>
                  </a:lnTo>
                  <a:lnTo>
                    <a:pt x="4122892" y="461360"/>
                  </a:lnTo>
                  <a:lnTo>
                    <a:pt x="4128286" y="461360"/>
                  </a:lnTo>
                  <a:lnTo>
                    <a:pt x="4128286" y="482939"/>
                  </a:lnTo>
                  <a:close/>
                </a:path>
                <a:path w="5039995" h="1857375">
                  <a:moveTo>
                    <a:pt x="3899012" y="455966"/>
                  </a:moveTo>
                  <a:lnTo>
                    <a:pt x="3893617" y="455966"/>
                  </a:lnTo>
                  <a:lnTo>
                    <a:pt x="3893617" y="434387"/>
                  </a:lnTo>
                  <a:lnTo>
                    <a:pt x="3899012" y="434387"/>
                  </a:lnTo>
                  <a:lnTo>
                    <a:pt x="3899012" y="455966"/>
                  </a:lnTo>
                  <a:close/>
                </a:path>
                <a:path w="5039995" h="1857375">
                  <a:moveTo>
                    <a:pt x="3920591" y="461360"/>
                  </a:moveTo>
                  <a:lnTo>
                    <a:pt x="3872038" y="461360"/>
                  </a:lnTo>
                  <a:lnTo>
                    <a:pt x="3872038" y="455966"/>
                  </a:lnTo>
                  <a:lnTo>
                    <a:pt x="3920591" y="455966"/>
                  </a:lnTo>
                  <a:lnTo>
                    <a:pt x="3920591" y="461360"/>
                  </a:lnTo>
                  <a:close/>
                </a:path>
                <a:path w="5039995" h="1857375">
                  <a:moveTo>
                    <a:pt x="3899012" y="482939"/>
                  </a:moveTo>
                  <a:lnTo>
                    <a:pt x="3893617" y="482939"/>
                  </a:lnTo>
                  <a:lnTo>
                    <a:pt x="3893617" y="461360"/>
                  </a:lnTo>
                  <a:lnTo>
                    <a:pt x="3899012" y="461360"/>
                  </a:lnTo>
                  <a:lnTo>
                    <a:pt x="3899012" y="482939"/>
                  </a:lnTo>
                  <a:close/>
                </a:path>
                <a:path w="5039995" h="1857375">
                  <a:moveTo>
                    <a:pt x="4242923" y="570603"/>
                  </a:moveTo>
                  <a:lnTo>
                    <a:pt x="4237529" y="570603"/>
                  </a:lnTo>
                  <a:lnTo>
                    <a:pt x="4237529" y="549024"/>
                  </a:lnTo>
                  <a:lnTo>
                    <a:pt x="4242923" y="549024"/>
                  </a:lnTo>
                  <a:lnTo>
                    <a:pt x="4242923" y="570603"/>
                  </a:lnTo>
                  <a:close/>
                </a:path>
                <a:path w="5039995" h="1857375">
                  <a:moveTo>
                    <a:pt x="4264502" y="575998"/>
                  </a:moveTo>
                  <a:lnTo>
                    <a:pt x="4215950" y="575998"/>
                  </a:lnTo>
                  <a:lnTo>
                    <a:pt x="4215950" y="570603"/>
                  </a:lnTo>
                  <a:lnTo>
                    <a:pt x="4264502" y="570603"/>
                  </a:lnTo>
                  <a:lnTo>
                    <a:pt x="4264502" y="575998"/>
                  </a:lnTo>
                  <a:close/>
                </a:path>
                <a:path w="5039995" h="1857375">
                  <a:moveTo>
                    <a:pt x="4242923" y="597576"/>
                  </a:moveTo>
                  <a:lnTo>
                    <a:pt x="4237529" y="597576"/>
                  </a:lnTo>
                  <a:lnTo>
                    <a:pt x="4237529" y="575998"/>
                  </a:lnTo>
                  <a:lnTo>
                    <a:pt x="4242923" y="575998"/>
                  </a:lnTo>
                  <a:lnTo>
                    <a:pt x="4242923" y="597576"/>
                  </a:lnTo>
                  <a:close/>
                </a:path>
                <a:path w="5039995" h="1857375">
                  <a:moveTo>
                    <a:pt x="4013649" y="570603"/>
                  </a:moveTo>
                  <a:lnTo>
                    <a:pt x="4008254" y="570603"/>
                  </a:lnTo>
                  <a:lnTo>
                    <a:pt x="4008254" y="549024"/>
                  </a:lnTo>
                  <a:lnTo>
                    <a:pt x="4013649" y="549024"/>
                  </a:lnTo>
                  <a:lnTo>
                    <a:pt x="4013649" y="570603"/>
                  </a:lnTo>
                  <a:close/>
                </a:path>
                <a:path w="5039995" h="1857375">
                  <a:moveTo>
                    <a:pt x="4035228" y="575998"/>
                  </a:moveTo>
                  <a:lnTo>
                    <a:pt x="3986676" y="575998"/>
                  </a:lnTo>
                  <a:lnTo>
                    <a:pt x="3986676" y="570603"/>
                  </a:lnTo>
                  <a:lnTo>
                    <a:pt x="4035228" y="570603"/>
                  </a:lnTo>
                  <a:lnTo>
                    <a:pt x="4035228" y="575998"/>
                  </a:lnTo>
                  <a:close/>
                </a:path>
                <a:path w="5039995" h="1857375">
                  <a:moveTo>
                    <a:pt x="4013649" y="597576"/>
                  </a:moveTo>
                  <a:lnTo>
                    <a:pt x="4008254" y="597576"/>
                  </a:lnTo>
                  <a:lnTo>
                    <a:pt x="4008254" y="575998"/>
                  </a:lnTo>
                  <a:lnTo>
                    <a:pt x="4013649" y="575998"/>
                  </a:lnTo>
                  <a:lnTo>
                    <a:pt x="4013649" y="597576"/>
                  </a:lnTo>
                  <a:close/>
                </a:path>
                <a:path w="5039995" h="1857375">
                  <a:moveTo>
                    <a:pt x="4128286" y="685240"/>
                  </a:moveTo>
                  <a:lnTo>
                    <a:pt x="4122892" y="685240"/>
                  </a:lnTo>
                  <a:lnTo>
                    <a:pt x="4122892" y="663661"/>
                  </a:lnTo>
                  <a:lnTo>
                    <a:pt x="4128286" y="663661"/>
                  </a:lnTo>
                  <a:lnTo>
                    <a:pt x="4128286" y="685240"/>
                  </a:lnTo>
                  <a:close/>
                </a:path>
                <a:path w="5039995" h="1857375">
                  <a:moveTo>
                    <a:pt x="4149865" y="690635"/>
                  </a:moveTo>
                  <a:lnTo>
                    <a:pt x="4101313" y="690635"/>
                  </a:lnTo>
                  <a:lnTo>
                    <a:pt x="4101313" y="685240"/>
                  </a:lnTo>
                  <a:lnTo>
                    <a:pt x="4149865" y="685240"/>
                  </a:lnTo>
                  <a:lnTo>
                    <a:pt x="4149865" y="690635"/>
                  </a:lnTo>
                  <a:close/>
                </a:path>
                <a:path w="5039995" h="1857375">
                  <a:moveTo>
                    <a:pt x="4128286" y="712213"/>
                  </a:moveTo>
                  <a:lnTo>
                    <a:pt x="4122892" y="712213"/>
                  </a:lnTo>
                  <a:lnTo>
                    <a:pt x="4122892" y="690635"/>
                  </a:lnTo>
                  <a:lnTo>
                    <a:pt x="4128286" y="690635"/>
                  </a:lnTo>
                  <a:lnTo>
                    <a:pt x="4128286" y="712213"/>
                  </a:lnTo>
                  <a:close/>
                </a:path>
                <a:path w="5039995" h="1857375">
                  <a:moveTo>
                    <a:pt x="3899012" y="685240"/>
                  </a:moveTo>
                  <a:lnTo>
                    <a:pt x="3893617" y="685240"/>
                  </a:lnTo>
                  <a:lnTo>
                    <a:pt x="3893617" y="663661"/>
                  </a:lnTo>
                  <a:lnTo>
                    <a:pt x="3899012" y="663661"/>
                  </a:lnTo>
                  <a:lnTo>
                    <a:pt x="3899012" y="685240"/>
                  </a:lnTo>
                  <a:close/>
                </a:path>
                <a:path w="5039995" h="1857375">
                  <a:moveTo>
                    <a:pt x="3920591" y="690635"/>
                  </a:moveTo>
                  <a:lnTo>
                    <a:pt x="3872038" y="690635"/>
                  </a:lnTo>
                  <a:lnTo>
                    <a:pt x="3872038" y="685240"/>
                  </a:lnTo>
                  <a:lnTo>
                    <a:pt x="3920591" y="685240"/>
                  </a:lnTo>
                  <a:lnTo>
                    <a:pt x="3920591" y="690635"/>
                  </a:lnTo>
                  <a:close/>
                </a:path>
                <a:path w="5039995" h="1857375">
                  <a:moveTo>
                    <a:pt x="3899012" y="712213"/>
                  </a:moveTo>
                  <a:lnTo>
                    <a:pt x="3893617" y="712213"/>
                  </a:lnTo>
                  <a:lnTo>
                    <a:pt x="3893617" y="690635"/>
                  </a:lnTo>
                  <a:lnTo>
                    <a:pt x="3899012" y="690635"/>
                  </a:lnTo>
                  <a:lnTo>
                    <a:pt x="3899012" y="712213"/>
                  </a:lnTo>
                  <a:close/>
                </a:path>
                <a:path w="5039995" h="1857375">
                  <a:moveTo>
                    <a:pt x="4013649" y="799877"/>
                  </a:moveTo>
                  <a:lnTo>
                    <a:pt x="4008254" y="799877"/>
                  </a:lnTo>
                  <a:lnTo>
                    <a:pt x="4008254" y="778298"/>
                  </a:lnTo>
                  <a:lnTo>
                    <a:pt x="4013649" y="778298"/>
                  </a:lnTo>
                  <a:lnTo>
                    <a:pt x="4013649" y="799877"/>
                  </a:lnTo>
                  <a:close/>
                </a:path>
                <a:path w="5039995" h="1857375">
                  <a:moveTo>
                    <a:pt x="4035228" y="805272"/>
                  </a:moveTo>
                  <a:lnTo>
                    <a:pt x="3986676" y="805272"/>
                  </a:lnTo>
                  <a:lnTo>
                    <a:pt x="3986676" y="799877"/>
                  </a:lnTo>
                  <a:lnTo>
                    <a:pt x="4035228" y="799877"/>
                  </a:lnTo>
                  <a:lnTo>
                    <a:pt x="4035228" y="805272"/>
                  </a:lnTo>
                  <a:close/>
                </a:path>
                <a:path w="5039995" h="1857375">
                  <a:moveTo>
                    <a:pt x="4013649" y="826851"/>
                  </a:moveTo>
                  <a:lnTo>
                    <a:pt x="4008254" y="826851"/>
                  </a:lnTo>
                  <a:lnTo>
                    <a:pt x="4008254" y="805272"/>
                  </a:lnTo>
                  <a:lnTo>
                    <a:pt x="4013649" y="805272"/>
                  </a:lnTo>
                  <a:lnTo>
                    <a:pt x="4013649" y="826851"/>
                  </a:lnTo>
                  <a:close/>
                </a:path>
                <a:path w="5039995" h="1857375">
                  <a:moveTo>
                    <a:pt x="3692665" y="2812"/>
                  </a:moveTo>
                  <a:lnTo>
                    <a:pt x="3644113" y="2812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2"/>
                  </a:lnTo>
                  <a:close/>
                </a:path>
                <a:path w="5039995" h="1857375">
                  <a:moveTo>
                    <a:pt x="3671086" y="24390"/>
                  </a:moveTo>
                  <a:lnTo>
                    <a:pt x="3665692" y="24390"/>
                  </a:lnTo>
                  <a:lnTo>
                    <a:pt x="3665692" y="2812"/>
                  </a:lnTo>
                  <a:lnTo>
                    <a:pt x="3671086" y="2812"/>
                  </a:lnTo>
                  <a:lnTo>
                    <a:pt x="3671086" y="24390"/>
                  </a:lnTo>
                  <a:close/>
                </a:path>
                <a:path w="5039995" h="1857375">
                  <a:moveTo>
                    <a:pt x="3463391" y="2812"/>
                  </a:moveTo>
                  <a:lnTo>
                    <a:pt x="3414839" y="2812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2"/>
                  </a:lnTo>
                  <a:close/>
                </a:path>
                <a:path w="5039995" h="1857375">
                  <a:moveTo>
                    <a:pt x="3441812" y="24390"/>
                  </a:moveTo>
                  <a:lnTo>
                    <a:pt x="3436417" y="24390"/>
                  </a:lnTo>
                  <a:lnTo>
                    <a:pt x="3436417" y="2812"/>
                  </a:lnTo>
                  <a:lnTo>
                    <a:pt x="3441812" y="2812"/>
                  </a:lnTo>
                  <a:lnTo>
                    <a:pt x="3441812" y="24390"/>
                  </a:lnTo>
                  <a:close/>
                </a:path>
                <a:path w="5039995" h="1857375">
                  <a:moveTo>
                    <a:pt x="3234116" y="2812"/>
                  </a:moveTo>
                  <a:lnTo>
                    <a:pt x="3185564" y="2812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2"/>
                  </a:lnTo>
                  <a:close/>
                </a:path>
                <a:path w="5039995" h="1857375">
                  <a:moveTo>
                    <a:pt x="3212538" y="24390"/>
                  </a:moveTo>
                  <a:lnTo>
                    <a:pt x="3207143" y="24390"/>
                  </a:lnTo>
                  <a:lnTo>
                    <a:pt x="3207143" y="2812"/>
                  </a:lnTo>
                  <a:lnTo>
                    <a:pt x="3212538" y="2812"/>
                  </a:lnTo>
                  <a:lnTo>
                    <a:pt x="3212538" y="24390"/>
                  </a:lnTo>
                  <a:close/>
                </a:path>
                <a:path w="5039995" h="1857375">
                  <a:moveTo>
                    <a:pt x="3004842" y="2812"/>
                  </a:moveTo>
                  <a:lnTo>
                    <a:pt x="2956290" y="2812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2"/>
                  </a:lnTo>
                  <a:close/>
                </a:path>
                <a:path w="5039995" h="1857375">
                  <a:moveTo>
                    <a:pt x="2983263" y="24390"/>
                  </a:moveTo>
                  <a:lnTo>
                    <a:pt x="2977869" y="24390"/>
                  </a:lnTo>
                  <a:lnTo>
                    <a:pt x="2977869" y="2812"/>
                  </a:lnTo>
                  <a:lnTo>
                    <a:pt x="2983263" y="2812"/>
                  </a:lnTo>
                  <a:lnTo>
                    <a:pt x="2983263" y="24390"/>
                  </a:lnTo>
                  <a:close/>
                </a:path>
                <a:path w="5039995" h="1857375">
                  <a:moveTo>
                    <a:pt x="3785724" y="112054"/>
                  </a:moveTo>
                  <a:lnTo>
                    <a:pt x="3780329" y="112054"/>
                  </a:lnTo>
                  <a:lnTo>
                    <a:pt x="3780329" y="90475"/>
                  </a:lnTo>
                  <a:lnTo>
                    <a:pt x="3785724" y="90475"/>
                  </a:lnTo>
                  <a:lnTo>
                    <a:pt x="3785724" y="112054"/>
                  </a:lnTo>
                  <a:close/>
                </a:path>
                <a:path w="5039995" h="1857375">
                  <a:moveTo>
                    <a:pt x="3807302" y="117449"/>
                  </a:moveTo>
                  <a:lnTo>
                    <a:pt x="3758750" y="117449"/>
                  </a:lnTo>
                  <a:lnTo>
                    <a:pt x="3758750" y="112054"/>
                  </a:lnTo>
                  <a:lnTo>
                    <a:pt x="3807302" y="112054"/>
                  </a:lnTo>
                  <a:lnTo>
                    <a:pt x="3807302" y="117449"/>
                  </a:lnTo>
                  <a:close/>
                </a:path>
                <a:path w="5039995" h="1857375">
                  <a:moveTo>
                    <a:pt x="3785724" y="139028"/>
                  </a:moveTo>
                  <a:lnTo>
                    <a:pt x="3780329" y="139028"/>
                  </a:lnTo>
                  <a:lnTo>
                    <a:pt x="3780329" y="117449"/>
                  </a:lnTo>
                  <a:lnTo>
                    <a:pt x="3785724" y="117449"/>
                  </a:lnTo>
                  <a:lnTo>
                    <a:pt x="3785724" y="139028"/>
                  </a:lnTo>
                  <a:close/>
                </a:path>
                <a:path w="5039995" h="1857375">
                  <a:moveTo>
                    <a:pt x="3556449" y="112054"/>
                  </a:moveTo>
                  <a:lnTo>
                    <a:pt x="3551054" y="112054"/>
                  </a:lnTo>
                  <a:lnTo>
                    <a:pt x="3551054" y="90475"/>
                  </a:lnTo>
                  <a:lnTo>
                    <a:pt x="3556449" y="90475"/>
                  </a:lnTo>
                  <a:lnTo>
                    <a:pt x="3556449" y="112054"/>
                  </a:lnTo>
                  <a:close/>
                </a:path>
                <a:path w="5039995" h="1857375">
                  <a:moveTo>
                    <a:pt x="3578028" y="117449"/>
                  </a:moveTo>
                  <a:lnTo>
                    <a:pt x="3529476" y="117449"/>
                  </a:lnTo>
                  <a:lnTo>
                    <a:pt x="3529476" y="112054"/>
                  </a:lnTo>
                  <a:lnTo>
                    <a:pt x="3578028" y="112054"/>
                  </a:lnTo>
                  <a:lnTo>
                    <a:pt x="3578028" y="117449"/>
                  </a:lnTo>
                  <a:close/>
                </a:path>
                <a:path w="5039995" h="1857375">
                  <a:moveTo>
                    <a:pt x="3556449" y="139028"/>
                  </a:moveTo>
                  <a:lnTo>
                    <a:pt x="3551054" y="139028"/>
                  </a:lnTo>
                  <a:lnTo>
                    <a:pt x="3551054" y="117449"/>
                  </a:lnTo>
                  <a:lnTo>
                    <a:pt x="3556449" y="117449"/>
                  </a:lnTo>
                  <a:lnTo>
                    <a:pt x="3556449" y="139028"/>
                  </a:lnTo>
                  <a:close/>
                </a:path>
                <a:path w="5039995" h="1857375">
                  <a:moveTo>
                    <a:pt x="3327175" y="112054"/>
                  </a:moveTo>
                  <a:lnTo>
                    <a:pt x="3321780" y="112054"/>
                  </a:lnTo>
                  <a:lnTo>
                    <a:pt x="3321780" y="90475"/>
                  </a:lnTo>
                  <a:lnTo>
                    <a:pt x="3327175" y="90475"/>
                  </a:lnTo>
                  <a:lnTo>
                    <a:pt x="3327175" y="112054"/>
                  </a:lnTo>
                  <a:close/>
                </a:path>
                <a:path w="5039995" h="1857375">
                  <a:moveTo>
                    <a:pt x="3348754" y="117449"/>
                  </a:moveTo>
                  <a:lnTo>
                    <a:pt x="3300201" y="117449"/>
                  </a:lnTo>
                  <a:lnTo>
                    <a:pt x="3300201" y="112054"/>
                  </a:lnTo>
                  <a:lnTo>
                    <a:pt x="3348754" y="112054"/>
                  </a:lnTo>
                  <a:lnTo>
                    <a:pt x="3348754" y="117449"/>
                  </a:lnTo>
                  <a:close/>
                </a:path>
                <a:path w="5039995" h="1857375">
                  <a:moveTo>
                    <a:pt x="3327175" y="139028"/>
                  </a:moveTo>
                  <a:lnTo>
                    <a:pt x="3321780" y="139028"/>
                  </a:lnTo>
                  <a:lnTo>
                    <a:pt x="3321780" y="117449"/>
                  </a:lnTo>
                  <a:lnTo>
                    <a:pt x="3327175" y="117449"/>
                  </a:lnTo>
                  <a:lnTo>
                    <a:pt x="3327175" y="139028"/>
                  </a:lnTo>
                  <a:close/>
                </a:path>
                <a:path w="5039995" h="1857375">
                  <a:moveTo>
                    <a:pt x="3097901" y="112054"/>
                  </a:moveTo>
                  <a:lnTo>
                    <a:pt x="3092506" y="112054"/>
                  </a:lnTo>
                  <a:lnTo>
                    <a:pt x="3092506" y="90475"/>
                  </a:lnTo>
                  <a:lnTo>
                    <a:pt x="3097901" y="90475"/>
                  </a:lnTo>
                  <a:lnTo>
                    <a:pt x="3097901" y="112054"/>
                  </a:lnTo>
                  <a:close/>
                </a:path>
                <a:path w="5039995" h="1857375">
                  <a:moveTo>
                    <a:pt x="3119479" y="117449"/>
                  </a:moveTo>
                  <a:lnTo>
                    <a:pt x="3070927" y="117449"/>
                  </a:lnTo>
                  <a:lnTo>
                    <a:pt x="3070927" y="112054"/>
                  </a:lnTo>
                  <a:lnTo>
                    <a:pt x="3119479" y="112054"/>
                  </a:lnTo>
                  <a:lnTo>
                    <a:pt x="3119479" y="117449"/>
                  </a:lnTo>
                  <a:close/>
                </a:path>
                <a:path w="5039995" h="1857375">
                  <a:moveTo>
                    <a:pt x="3097901" y="139028"/>
                  </a:moveTo>
                  <a:lnTo>
                    <a:pt x="3092506" y="139028"/>
                  </a:lnTo>
                  <a:lnTo>
                    <a:pt x="3092506" y="117449"/>
                  </a:lnTo>
                  <a:lnTo>
                    <a:pt x="3097901" y="117449"/>
                  </a:lnTo>
                  <a:lnTo>
                    <a:pt x="3097901" y="139028"/>
                  </a:lnTo>
                  <a:close/>
                </a:path>
                <a:path w="5039995" h="1857375">
                  <a:moveTo>
                    <a:pt x="3671086" y="226691"/>
                  </a:moveTo>
                  <a:lnTo>
                    <a:pt x="3665692" y="226691"/>
                  </a:lnTo>
                  <a:lnTo>
                    <a:pt x="3665692" y="205113"/>
                  </a:lnTo>
                  <a:lnTo>
                    <a:pt x="3671086" y="205113"/>
                  </a:lnTo>
                  <a:lnTo>
                    <a:pt x="3671086" y="226691"/>
                  </a:lnTo>
                  <a:close/>
                </a:path>
                <a:path w="5039995" h="1857375">
                  <a:moveTo>
                    <a:pt x="3692665" y="232086"/>
                  </a:moveTo>
                  <a:lnTo>
                    <a:pt x="3644113" y="232086"/>
                  </a:lnTo>
                  <a:lnTo>
                    <a:pt x="3644113" y="226691"/>
                  </a:lnTo>
                  <a:lnTo>
                    <a:pt x="3692665" y="226691"/>
                  </a:lnTo>
                  <a:lnTo>
                    <a:pt x="3692665" y="232086"/>
                  </a:lnTo>
                  <a:close/>
                </a:path>
                <a:path w="5039995" h="1857375">
                  <a:moveTo>
                    <a:pt x="3671086" y="253665"/>
                  </a:moveTo>
                  <a:lnTo>
                    <a:pt x="3665692" y="253665"/>
                  </a:lnTo>
                  <a:lnTo>
                    <a:pt x="3665692" y="232086"/>
                  </a:lnTo>
                  <a:lnTo>
                    <a:pt x="3671086" y="232086"/>
                  </a:lnTo>
                  <a:lnTo>
                    <a:pt x="3671086" y="253665"/>
                  </a:lnTo>
                  <a:close/>
                </a:path>
                <a:path w="5039995" h="1857375">
                  <a:moveTo>
                    <a:pt x="3441812" y="226691"/>
                  </a:moveTo>
                  <a:lnTo>
                    <a:pt x="3436417" y="226691"/>
                  </a:lnTo>
                  <a:lnTo>
                    <a:pt x="3436417" y="205113"/>
                  </a:lnTo>
                  <a:lnTo>
                    <a:pt x="3441812" y="205113"/>
                  </a:lnTo>
                  <a:lnTo>
                    <a:pt x="3441812" y="226691"/>
                  </a:lnTo>
                  <a:close/>
                </a:path>
                <a:path w="5039995" h="1857375">
                  <a:moveTo>
                    <a:pt x="3463391" y="232086"/>
                  </a:moveTo>
                  <a:lnTo>
                    <a:pt x="3414839" y="232086"/>
                  </a:lnTo>
                  <a:lnTo>
                    <a:pt x="3414839" y="226691"/>
                  </a:lnTo>
                  <a:lnTo>
                    <a:pt x="3463391" y="226691"/>
                  </a:lnTo>
                  <a:lnTo>
                    <a:pt x="3463391" y="232086"/>
                  </a:lnTo>
                  <a:close/>
                </a:path>
                <a:path w="5039995" h="1857375">
                  <a:moveTo>
                    <a:pt x="3441812" y="253665"/>
                  </a:moveTo>
                  <a:lnTo>
                    <a:pt x="3436417" y="253665"/>
                  </a:lnTo>
                  <a:lnTo>
                    <a:pt x="3436417" y="232086"/>
                  </a:lnTo>
                  <a:lnTo>
                    <a:pt x="3441812" y="232086"/>
                  </a:lnTo>
                  <a:lnTo>
                    <a:pt x="3441812" y="253665"/>
                  </a:lnTo>
                  <a:close/>
                </a:path>
                <a:path w="5039995" h="1857375">
                  <a:moveTo>
                    <a:pt x="3212538" y="226691"/>
                  </a:moveTo>
                  <a:lnTo>
                    <a:pt x="3207143" y="226691"/>
                  </a:lnTo>
                  <a:lnTo>
                    <a:pt x="3207143" y="205113"/>
                  </a:lnTo>
                  <a:lnTo>
                    <a:pt x="3212538" y="205113"/>
                  </a:lnTo>
                  <a:lnTo>
                    <a:pt x="3212538" y="226691"/>
                  </a:lnTo>
                  <a:close/>
                </a:path>
                <a:path w="5039995" h="1857375">
                  <a:moveTo>
                    <a:pt x="3234116" y="232086"/>
                  </a:moveTo>
                  <a:lnTo>
                    <a:pt x="3185564" y="232086"/>
                  </a:lnTo>
                  <a:lnTo>
                    <a:pt x="3185564" y="226691"/>
                  </a:lnTo>
                  <a:lnTo>
                    <a:pt x="3234116" y="226691"/>
                  </a:lnTo>
                  <a:lnTo>
                    <a:pt x="3234116" y="232086"/>
                  </a:lnTo>
                  <a:close/>
                </a:path>
                <a:path w="5039995" h="1857375">
                  <a:moveTo>
                    <a:pt x="3212538" y="253665"/>
                  </a:moveTo>
                  <a:lnTo>
                    <a:pt x="3207143" y="253665"/>
                  </a:lnTo>
                  <a:lnTo>
                    <a:pt x="3207143" y="232086"/>
                  </a:lnTo>
                  <a:lnTo>
                    <a:pt x="3212538" y="232086"/>
                  </a:lnTo>
                  <a:lnTo>
                    <a:pt x="3212538" y="253665"/>
                  </a:lnTo>
                  <a:close/>
                </a:path>
                <a:path w="5039995" h="1857375">
                  <a:moveTo>
                    <a:pt x="2983263" y="226691"/>
                  </a:moveTo>
                  <a:lnTo>
                    <a:pt x="2977869" y="226691"/>
                  </a:lnTo>
                  <a:lnTo>
                    <a:pt x="2977869" y="205113"/>
                  </a:lnTo>
                  <a:lnTo>
                    <a:pt x="2983263" y="205113"/>
                  </a:lnTo>
                  <a:lnTo>
                    <a:pt x="2983263" y="226691"/>
                  </a:lnTo>
                  <a:close/>
                </a:path>
                <a:path w="5039995" h="1857375">
                  <a:moveTo>
                    <a:pt x="3004842" y="232086"/>
                  </a:moveTo>
                  <a:lnTo>
                    <a:pt x="2956290" y="232086"/>
                  </a:lnTo>
                  <a:lnTo>
                    <a:pt x="2956290" y="226691"/>
                  </a:lnTo>
                  <a:lnTo>
                    <a:pt x="3004842" y="226691"/>
                  </a:lnTo>
                  <a:lnTo>
                    <a:pt x="3004842" y="232086"/>
                  </a:lnTo>
                  <a:close/>
                </a:path>
                <a:path w="5039995" h="1857375">
                  <a:moveTo>
                    <a:pt x="2983263" y="253665"/>
                  </a:moveTo>
                  <a:lnTo>
                    <a:pt x="2977869" y="253665"/>
                  </a:lnTo>
                  <a:lnTo>
                    <a:pt x="2977869" y="232086"/>
                  </a:lnTo>
                  <a:lnTo>
                    <a:pt x="2983263" y="232086"/>
                  </a:lnTo>
                  <a:lnTo>
                    <a:pt x="2983263" y="253665"/>
                  </a:lnTo>
                  <a:close/>
                </a:path>
                <a:path w="5039995" h="1857375">
                  <a:moveTo>
                    <a:pt x="3785724" y="341329"/>
                  </a:moveTo>
                  <a:lnTo>
                    <a:pt x="3780329" y="341329"/>
                  </a:lnTo>
                  <a:lnTo>
                    <a:pt x="3780329" y="319750"/>
                  </a:lnTo>
                  <a:lnTo>
                    <a:pt x="3785724" y="319750"/>
                  </a:lnTo>
                  <a:lnTo>
                    <a:pt x="3785724" y="341329"/>
                  </a:lnTo>
                  <a:close/>
                </a:path>
                <a:path w="5039995" h="1857375">
                  <a:moveTo>
                    <a:pt x="3807302" y="346723"/>
                  </a:moveTo>
                  <a:lnTo>
                    <a:pt x="3758750" y="346723"/>
                  </a:lnTo>
                  <a:lnTo>
                    <a:pt x="3758750" y="341329"/>
                  </a:lnTo>
                  <a:lnTo>
                    <a:pt x="3807302" y="341329"/>
                  </a:lnTo>
                  <a:lnTo>
                    <a:pt x="3807302" y="346723"/>
                  </a:lnTo>
                  <a:close/>
                </a:path>
                <a:path w="5039995" h="1857375">
                  <a:moveTo>
                    <a:pt x="3785724" y="368302"/>
                  </a:moveTo>
                  <a:lnTo>
                    <a:pt x="3780329" y="368302"/>
                  </a:lnTo>
                  <a:lnTo>
                    <a:pt x="3780329" y="346723"/>
                  </a:lnTo>
                  <a:lnTo>
                    <a:pt x="3785724" y="346723"/>
                  </a:lnTo>
                  <a:lnTo>
                    <a:pt x="3785724" y="368302"/>
                  </a:lnTo>
                  <a:close/>
                </a:path>
                <a:path w="5039995" h="1857375">
                  <a:moveTo>
                    <a:pt x="3556449" y="341329"/>
                  </a:moveTo>
                  <a:lnTo>
                    <a:pt x="3551054" y="341329"/>
                  </a:lnTo>
                  <a:lnTo>
                    <a:pt x="3551054" y="319750"/>
                  </a:lnTo>
                  <a:lnTo>
                    <a:pt x="3556449" y="319750"/>
                  </a:lnTo>
                  <a:lnTo>
                    <a:pt x="3556449" y="341329"/>
                  </a:lnTo>
                  <a:close/>
                </a:path>
                <a:path w="5039995" h="1857375">
                  <a:moveTo>
                    <a:pt x="3578028" y="346723"/>
                  </a:moveTo>
                  <a:lnTo>
                    <a:pt x="3529476" y="346723"/>
                  </a:lnTo>
                  <a:lnTo>
                    <a:pt x="3529476" y="341329"/>
                  </a:lnTo>
                  <a:lnTo>
                    <a:pt x="3578028" y="341329"/>
                  </a:lnTo>
                  <a:lnTo>
                    <a:pt x="3578028" y="346723"/>
                  </a:lnTo>
                  <a:close/>
                </a:path>
                <a:path w="5039995" h="1857375">
                  <a:moveTo>
                    <a:pt x="3556449" y="368302"/>
                  </a:moveTo>
                  <a:lnTo>
                    <a:pt x="3551054" y="368302"/>
                  </a:lnTo>
                  <a:lnTo>
                    <a:pt x="3551054" y="346723"/>
                  </a:lnTo>
                  <a:lnTo>
                    <a:pt x="3556449" y="346723"/>
                  </a:lnTo>
                  <a:lnTo>
                    <a:pt x="3556449" y="368302"/>
                  </a:lnTo>
                  <a:close/>
                </a:path>
                <a:path w="5039995" h="1857375">
                  <a:moveTo>
                    <a:pt x="3327175" y="341329"/>
                  </a:moveTo>
                  <a:lnTo>
                    <a:pt x="3321780" y="341329"/>
                  </a:lnTo>
                  <a:lnTo>
                    <a:pt x="3321780" y="319750"/>
                  </a:lnTo>
                  <a:lnTo>
                    <a:pt x="3327175" y="319750"/>
                  </a:lnTo>
                  <a:lnTo>
                    <a:pt x="3327175" y="341329"/>
                  </a:lnTo>
                  <a:close/>
                </a:path>
                <a:path w="5039995" h="1857375">
                  <a:moveTo>
                    <a:pt x="3348754" y="346723"/>
                  </a:moveTo>
                  <a:lnTo>
                    <a:pt x="3300201" y="346723"/>
                  </a:lnTo>
                  <a:lnTo>
                    <a:pt x="3300201" y="341329"/>
                  </a:lnTo>
                  <a:lnTo>
                    <a:pt x="3348754" y="341329"/>
                  </a:lnTo>
                  <a:lnTo>
                    <a:pt x="3348754" y="346723"/>
                  </a:lnTo>
                  <a:close/>
                </a:path>
                <a:path w="5039995" h="1857375">
                  <a:moveTo>
                    <a:pt x="3327175" y="368302"/>
                  </a:moveTo>
                  <a:lnTo>
                    <a:pt x="3321780" y="368302"/>
                  </a:lnTo>
                  <a:lnTo>
                    <a:pt x="3321780" y="346723"/>
                  </a:lnTo>
                  <a:lnTo>
                    <a:pt x="3327175" y="346723"/>
                  </a:lnTo>
                  <a:lnTo>
                    <a:pt x="3327175" y="368302"/>
                  </a:lnTo>
                  <a:close/>
                </a:path>
                <a:path w="5039995" h="1857375">
                  <a:moveTo>
                    <a:pt x="3097901" y="341329"/>
                  </a:moveTo>
                  <a:lnTo>
                    <a:pt x="3092506" y="341329"/>
                  </a:lnTo>
                  <a:lnTo>
                    <a:pt x="3092506" y="319750"/>
                  </a:lnTo>
                  <a:lnTo>
                    <a:pt x="3097901" y="319750"/>
                  </a:lnTo>
                  <a:lnTo>
                    <a:pt x="3097901" y="341329"/>
                  </a:lnTo>
                  <a:close/>
                </a:path>
                <a:path w="5039995" h="1857375">
                  <a:moveTo>
                    <a:pt x="3119479" y="346723"/>
                  </a:moveTo>
                  <a:lnTo>
                    <a:pt x="3070927" y="346723"/>
                  </a:lnTo>
                  <a:lnTo>
                    <a:pt x="3070927" y="341329"/>
                  </a:lnTo>
                  <a:lnTo>
                    <a:pt x="3119479" y="341329"/>
                  </a:lnTo>
                  <a:lnTo>
                    <a:pt x="3119479" y="346723"/>
                  </a:lnTo>
                  <a:close/>
                </a:path>
                <a:path w="5039995" h="1857375">
                  <a:moveTo>
                    <a:pt x="3097901" y="368302"/>
                  </a:moveTo>
                  <a:lnTo>
                    <a:pt x="3092506" y="368302"/>
                  </a:lnTo>
                  <a:lnTo>
                    <a:pt x="3092506" y="346723"/>
                  </a:lnTo>
                  <a:lnTo>
                    <a:pt x="3097901" y="346723"/>
                  </a:lnTo>
                  <a:lnTo>
                    <a:pt x="3097901" y="368302"/>
                  </a:lnTo>
                  <a:close/>
                </a:path>
                <a:path w="5039995" h="1857375">
                  <a:moveTo>
                    <a:pt x="3671086" y="455966"/>
                  </a:moveTo>
                  <a:lnTo>
                    <a:pt x="3665692" y="455966"/>
                  </a:lnTo>
                  <a:lnTo>
                    <a:pt x="3665692" y="434387"/>
                  </a:lnTo>
                  <a:lnTo>
                    <a:pt x="3671086" y="434387"/>
                  </a:lnTo>
                  <a:lnTo>
                    <a:pt x="3671086" y="455966"/>
                  </a:lnTo>
                  <a:close/>
                </a:path>
                <a:path w="5039995" h="1857375">
                  <a:moveTo>
                    <a:pt x="3692665" y="461360"/>
                  </a:moveTo>
                  <a:lnTo>
                    <a:pt x="3644113" y="461360"/>
                  </a:lnTo>
                  <a:lnTo>
                    <a:pt x="3644113" y="455966"/>
                  </a:lnTo>
                  <a:lnTo>
                    <a:pt x="3692665" y="455966"/>
                  </a:lnTo>
                  <a:lnTo>
                    <a:pt x="3692665" y="461360"/>
                  </a:lnTo>
                  <a:close/>
                </a:path>
                <a:path w="5039995" h="1857375">
                  <a:moveTo>
                    <a:pt x="3671086" y="482939"/>
                  </a:moveTo>
                  <a:lnTo>
                    <a:pt x="3665692" y="482939"/>
                  </a:lnTo>
                  <a:lnTo>
                    <a:pt x="3665692" y="461360"/>
                  </a:lnTo>
                  <a:lnTo>
                    <a:pt x="3671086" y="461360"/>
                  </a:lnTo>
                  <a:lnTo>
                    <a:pt x="3671086" y="482939"/>
                  </a:lnTo>
                  <a:close/>
                </a:path>
                <a:path w="5039995" h="1857375">
                  <a:moveTo>
                    <a:pt x="3441812" y="455966"/>
                  </a:moveTo>
                  <a:lnTo>
                    <a:pt x="3436417" y="455966"/>
                  </a:lnTo>
                  <a:lnTo>
                    <a:pt x="3436417" y="434387"/>
                  </a:lnTo>
                  <a:lnTo>
                    <a:pt x="3441812" y="434387"/>
                  </a:lnTo>
                  <a:lnTo>
                    <a:pt x="3441812" y="455966"/>
                  </a:lnTo>
                  <a:close/>
                </a:path>
                <a:path w="5039995" h="1857375">
                  <a:moveTo>
                    <a:pt x="3463391" y="461360"/>
                  </a:moveTo>
                  <a:lnTo>
                    <a:pt x="3414839" y="461360"/>
                  </a:lnTo>
                  <a:lnTo>
                    <a:pt x="3414839" y="455966"/>
                  </a:lnTo>
                  <a:lnTo>
                    <a:pt x="3463391" y="455966"/>
                  </a:lnTo>
                  <a:lnTo>
                    <a:pt x="3463391" y="461360"/>
                  </a:lnTo>
                  <a:close/>
                </a:path>
                <a:path w="5039995" h="1857375">
                  <a:moveTo>
                    <a:pt x="3441812" y="482939"/>
                  </a:moveTo>
                  <a:lnTo>
                    <a:pt x="3436417" y="482939"/>
                  </a:lnTo>
                  <a:lnTo>
                    <a:pt x="3436417" y="461360"/>
                  </a:lnTo>
                  <a:lnTo>
                    <a:pt x="3441812" y="461360"/>
                  </a:lnTo>
                  <a:lnTo>
                    <a:pt x="3441812" y="482939"/>
                  </a:lnTo>
                  <a:close/>
                </a:path>
                <a:path w="5039995" h="1857375">
                  <a:moveTo>
                    <a:pt x="3212538" y="455966"/>
                  </a:moveTo>
                  <a:lnTo>
                    <a:pt x="3207143" y="455966"/>
                  </a:lnTo>
                  <a:lnTo>
                    <a:pt x="3207143" y="434387"/>
                  </a:lnTo>
                  <a:lnTo>
                    <a:pt x="3212538" y="434387"/>
                  </a:lnTo>
                  <a:lnTo>
                    <a:pt x="3212538" y="455966"/>
                  </a:lnTo>
                  <a:close/>
                </a:path>
                <a:path w="5039995" h="1857375">
                  <a:moveTo>
                    <a:pt x="3234116" y="461360"/>
                  </a:moveTo>
                  <a:lnTo>
                    <a:pt x="3185564" y="461360"/>
                  </a:lnTo>
                  <a:lnTo>
                    <a:pt x="3185564" y="455966"/>
                  </a:lnTo>
                  <a:lnTo>
                    <a:pt x="3234116" y="455966"/>
                  </a:lnTo>
                  <a:lnTo>
                    <a:pt x="3234116" y="461360"/>
                  </a:lnTo>
                  <a:close/>
                </a:path>
                <a:path w="5039995" h="1857375">
                  <a:moveTo>
                    <a:pt x="3212538" y="482939"/>
                  </a:moveTo>
                  <a:lnTo>
                    <a:pt x="3207143" y="482939"/>
                  </a:lnTo>
                  <a:lnTo>
                    <a:pt x="3207143" y="461360"/>
                  </a:lnTo>
                  <a:lnTo>
                    <a:pt x="3212538" y="461360"/>
                  </a:lnTo>
                  <a:lnTo>
                    <a:pt x="3212538" y="482939"/>
                  </a:lnTo>
                  <a:close/>
                </a:path>
                <a:path w="5039995" h="1857375">
                  <a:moveTo>
                    <a:pt x="2983263" y="455966"/>
                  </a:moveTo>
                  <a:lnTo>
                    <a:pt x="2977869" y="455966"/>
                  </a:lnTo>
                  <a:lnTo>
                    <a:pt x="2977869" y="434387"/>
                  </a:lnTo>
                  <a:lnTo>
                    <a:pt x="2983263" y="434387"/>
                  </a:lnTo>
                  <a:lnTo>
                    <a:pt x="2983263" y="455966"/>
                  </a:lnTo>
                  <a:close/>
                </a:path>
                <a:path w="5039995" h="1857375">
                  <a:moveTo>
                    <a:pt x="3004842" y="461360"/>
                  </a:moveTo>
                  <a:lnTo>
                    <a:pt x="2956290" y="461360"/>
                  </a:lnTo>
                  <a:lnTo>
                    <a:pt x="2956290" y="455966"/>
                  </a:lnTo>
                  <a:lnTo>
                    <a:pt x="3004842" y="455966"/>
                  </a:lnTo>
                  <a:lnTo>
                    <a:pt x="3004842" y="461360"/>
                  </a:lnTo>
                  <a:close/>
                </a:path>
                <a:path w="5039995" h="1857375">
                  <a:moveTo>
                    <a:pt x="2983263" y="482939"/>
                  </a:moveTo>
                  <a:lnTo>
                    <a:pt x="2977869" y="482939"/>
                  </a:lnTo>
                  <a:lnTo>
                    <a:pt x="2977869" y="461360"/>
                  </a:lnTo>
                  <a:lnTo>
                    <a:pt x="2983263" y="461360"/>
                  </a:lnTo>
                  <a:lnTo>
                    <a:pt x="2983263" y="482939"/>
                  </a:lnTo>
                  <a:close/>
                </a:path>
                <a:path w="5039995" h="1857375">
                  <a:moveTo>
                    <a:pt x="3785724" y="570603"/>
                  </a:moveTo>
                  <a:lnTo>
                    <a:pt x="3780329" y="570603"/>
                  </a:lnTo>
                  <a:lnTo>
                    <a:pt x="3780329" y="549024"/>
                  </a:lnTo>
                  <a:lnTo>
                    <a:pt x="3785724" y="549024"/>
                  </a:lnTo>
                  <a:lnTo>
                    <a:pt x="3785724" y="570603"/>
                  </a:lnTo>
                  <a:close/>
                </a:path>
                <a:path w="5039995" h="1857375">
                  <a:moveTo>
                    <a:pt x="3807302" y="575998"/>
                  </a:moveTo>
                  <a:lnTo>
                    <a:pt x="3758750" y="575998"/>
                  </a:lnTo>
                  <a:lnTo>
                    <a:pt x="3758750" y="570603"/>
                  </a:lnTo>
                  <a:lnTo>
                    <a:pt x="3807302" y="570603"/>
                  </a:lnTo>
                  <a:lnTo>
                    <a:pt x="3807302" y="575998"/>
                  </a:lnTo>
                  <a:close/>
                </a:path>
                <a:path w="5039995" h="1857375">
                  <a:moveTo>
                    <a:pt x="3785724" y="597576"/>
                  </a:moveTo>
                  <a:lnTo>
                    <a:pt x="3780329" y="597576"/>
                  </a:lnTo>
                  <a:lnTo>
                    <a:pt x="3780329" y="575998"/>
                  </a:lnTo>
                  <a:lnTo>
                    <a:pt x="3785724" y="575998"/>
                  </a:lnTo>
                  <a:lnTo>
                    <a:pt x="3785724" y="597576"/>
                  </a:lnTo>
                  <a:close/>
                </a:path>
                <a:path w="5039995" h="1857375">
                  <a:moveTo>
                    <a:pt x="3556449" y="570603"/>
                  </a:moveTo>
                  <a:lnTo>
                    <a:pt x="3551054" y="570603"/>
                  </a:lnTo>
                  <a:lnTo>
                    <a:pt x="3551054" y="549024"/>
                  </a:lnTo>
                  <a:lnTo>
                    <a:pt x="3556449" y="549024"/>
                  </a:lnTo>
                  <a:lnTo>
                    <a:pt x="3556449" y="570603"/>
                  </a:lnTo>
                  <a:close/>
                </a:path>
                <a:path w="5039995" h="1857375">
                  <a:moveTo>
                    <a:pt x="3578028" y="575998"/>
                  </a:moveTo>
                  <a:lnTo>
                    <a:pt x="3529476" y="575998"/>
                  </a:lnTo>
                  <a:lnTo>
                    <a:pt x="3529476" y="570603"/>
                  </a:lnTo>
                  <a:lnTo>
                    <a:pt x="3578028" y="570603"/>
                  </a:lnTo>
                  <a:lnTo>
                    <a:pt x="3578028" y="575998"/>
                  </a:lnTo>
                  <a:close/>
                </a:path>
                <a:path w="5039995" h="1857375">
                  <a:moveTo>
                    <a:pt x="3556449" y="597576"/>
                  </a:moveTo>
                  <a:lnTo>
                    <a:pt x="3551054" y="597576"/>
                  </a:lnTo>
                  <a:lnTo>
                    <a:pt x="3551054" y="575998"/>
                  </a:lnTo>
                  <a:lnTo>
                    <a:pt x="3556449" y="575998"/>
                  </a:lnTo>
                  <a:lnTo>
                    <a:pt x="3556449" y="597576"/>
                  </a:lnTo>
                  <a:close/>
                </a:path>
                <a:path w="5039995" h="1857375">
                  <a:moveTo>
                    <a:pt x="3327175" y="570603"/>
                  </a:moveTo>
                  <a:lnTo>
                    <a:pt x="3321780" y="570603"/>
                  </a:lnTo>
                  <a:lnTo>
                    <a:pt x="3321780" y="549024"/>
                  </a:lnTo>
                  <a:lnTo>
                    <a:pt x="3327175" y="549024"/>
                  </a:lnTo>
                  <a:lnTo>
                    <a:pt x="3327175" y="570603"/>
                  </a:lnTo>
                  <a:close/>
                </a:path>
                <a:path w="5039995" h="1857375">
                  <a:moveTo>
                    <a:pt x="3348754" y="575998"/>
                  </a:moveTo>
                  <a:lnTo>
                    <a:pt x="3300201" y="575998"/>
                  </a:lnTo>
                  <a:lnTo>
                    <a:pt x="3300201" y="570603"/>
                  </a:lnTo>
                  <a:lnTo>
                    <a:pt x="3348754" y="570603"/>
                  </a:lnTo>
                  <a:lnTo>
                    <a:pt x="3348754" y="575998"/>
                  </a:lnTo>
                  <a:close/>
                </a:path>
                <a:path w="5039995" h="1857375">
                  <a:moveTo>
                    <a:pt x="3327175" y="597576"/>
                  </a:moveTo>
                  <a:lnTo>
                    <a:pt x="3321780" y="597576"/>
                  </a:lnTo>
                  <a:lnTo>
                    <a:pt x="3321780" y="575998"/>
                  </a:lnTo>
                  <a:lnTo>
                    <a:pt x="3327175" y="575998"/>
                  </a:lnTo>
                  <a:lnTo>
                    <a:pt x="3327175" y="597576"/>
                  </a:lnTo>
                  <a:close/>
                </a:path>
                <a:path w="5039995" h="1857375">
                  <a:moveTo>
                    <a:pt x="3097901" y="570603"/>
                  </a:moveTo>
                  <a:lnTo>
                    <a:pt x="3092506" y="570603"/>
                  </a:lnTo>
                  <a:lnTo>
                    <a:pt x="3092506" y="549024"/>
                  </a:lnTo>
                  <a:lnTo>
                    <a:pt x="3097901" y="549024"/>
                  </a:lnTo>
                  <a:lnTo>
                    <a:pt x="3097901" y="570603"/>
                  </a:lnTo>
                  <a:close/>
                </a:path>
                <a:path w="5039995" h="1857375">
                  <a:moveTo>
                    <a:pt x="3119479" y="575998"/>
                  </a:moveTo>
                  <a:lnTo>
                    <a:pt x="3070927" y="575998"/>
                  </a:lnTo>
                  <a:lnTo>
                    <a:pt x="3070927" y="570603"/>
                  </a:lnTo>
                  <a:lnTo>
                    <a:pt x="3119479" y="570603"/>
                  </a:lnTo>
                  <a:lnTo>
                    <a:pt x="3119479" y="575998"/>
                  </a:lnTo>
                  <a:close/>
                </a:path>
                <a:path w="5039995" h="1857375">
                  <a:moveTo>
                    <a:pt x="3097901" y="597576"/>
                  </a:moveTo>
                  <a:lnTo>
                    <a:pt x="3092506" y="597576"/>
                  </a:lnTo>
                  <a:lnTo>
                    <a:pt x="3092506" y="575998"/>
                  </a:lnTo>
                  <a:lnTo>
                    <a:pt x="3097901" y="575998"/>
                  </a:lnTo>
                  <a:lnTo>
                    <a:pt x="3097901" y="597576"/>
                  </a:lnTo>
                  <a:close/>
                </a:path>
                <a:path w="5039995" h="1857375">
                  <a:moveTo>
                    <a:pt x="3671086" y="685240"/>
                  </a:moveTo>
                  <a:lnTo>
                    <a:pt x="3665692" y="685240"/>
                  </a:lnTo>
                  <a:lnTo>
                    <a:pt x="3665692" y="663661"/>
                  </a:lnTo>
                  <a:lnTo>
                    <a:pt x="3671086" y="663661"/>
                  </a:lnTo>
                  <a:lnTo>
                    <a:pt x="3671086" y="685240"/>
                  </a:lnTo>
                  <a:close/>
                </a:path>
                <a:path w="5039995" h="1857375">
                  <a:moveTo>
                    <a:pt x="3692665" y="690635"/>
                  </a:moveTo>
                  <a:lnTo>
                    <a:pt x="3644113" y="690635"/>
                  </a:lnTo>
                  <a:lnTo>
                    <a:pt x="3644113" y="685240"/>
                  </a:lnTo>
                  <a:lnTo>
                    <a:pt x="3692665" y="685240"/>
                  </a:lnTo>
                  <a:lnTo>
                    <a:pt x="3692665" y="690635"/>
                  </a:lnTo>
                  <a:close/>
                </a:path>
                <a:path w="5039995" h="1857375">
                  <a:moveTo>
                    <a:pt x="3671086" y="712213"/>
                  </a:moveTo>
                  <a:lnTo>
                    <a:pt x="3665692" y="712213"/>
                  </a:lnTo>
                  <a:lnTo>
                    <a:pt x="3665692" y="690635"/>
                  </a:lnTo>
                  <a:lnTo>
                    <a:pt x="3671086" y="690635"/>
                  </a:lnTo>
                  <a:lnTo>
                    <a:pt x="3671086" y="712213"/>
                  </a:lnTo>
                  <a:close/>
                </a:path>
                <a:path w="5039995" h="1857375">
                  <a:moveTo>
                    <a:pt x="3441812" y="685240"/>
                  </a:moveTo>
                  <a:lnTo>
                    <a:pt x="3436417" y="685240"/>
                  </a:lnTo>
                  <a:lnTo>
                    <a:pt x="3436417" y="663661"/>
                  </a:lnTo>
                  <a:lnTo>
                    <a:pt x="3441812" y="663661"/>
                  </a:lnTo>
                  <a:lnTo>
                    <a:pt x="3441812" y="685240"/>
                  </a:lnTo>
                  <a:close/>
                </a:path>
                <a:path w="5039995" h="1857375">
                  <a:moveTo>
                    <a:pt x="3463391" y="690635"/>
                  </a:moveTo>
                  <a:lnTo>
                    <a:pt x="3414839" y="690635"/>
                  </a:lnTo>
                  <a:lnTo>
                    <a:pt x="3414839" y="685240"/>
                  </a:lnTo>
                  <a:lnTo>
                    <a:pt x="3463391" y="685240"/>
                  </a:lnTo>
                  <a:lnTo>
                    <a:pt x="3463391" y="690635"/>
                  </a:lnTo>
                  <a:close/>
                </a:path>
                <a:path w="5039995" h="1857375">
                  <a:moveTo>
                    <a:pt x="3441812" y="712213"/>
                  </a:moveTo>
                  <a:lnTo>
                    <a:pt x="3436417" y="712213"/>
                  </a:lnTo>
                  <a:lnTo>
                    <a:pt x="3436417" y="690635"/>
                  </a:lnTo>
                  <a:lnTo>
                    <a:pt x="3441812" y="690635"/>
                  </a:lnTo>
                  <a:lnTo>
                    <a:pt x="3441812" y="712213"/>
                  </a:lnTo>
                  <a:close/>
                </a:path>
                <a:path w="5039995" h="1857375">
                  <a:moveTo>
                    <a:pt x="3212538" y="685240"/>
                  </a:moveTo>
                  <a:lnTo>
                    <a:pt x="3207143" y="685240"/>
                  </a:lnTo>
                  <a:lnTo>
                    <a:pt x="3207143" y="663661"/>
                  </a:lnTo>
                  <a:lnTo>
                    <a:pt x="3212538" y="663661"/>
                  </a:lnTo>
                  <a:lnTo>
                    <a:pt x="3212538" y="685240"/>
                  </a:lnTo>
                  <a:close/>
                </a:path>
                <a:path w="5039995" h="1857375">
                  <a:moveTo>
                    <a:pt x="3234116" y="690635"/>
                  </a:moveTo>
                  <a:lnTo>
                    <a:pt x="3185564" y="690635"/>
                  </a:lnTo>
                  <a:lnTo>
                    <a:pt x="3185564" y="685240"/>
                  </a:lnTo>
                  <a:lnTo>
                    <a:pt x="3234116" y="685240"/>
                  </a:lnTo>
                  <a:lnTo>
                    <a:pt x="3234116" y="690635"/>
                  </a:lnTo>
                  <a:close/>
                </a:path>
                <a:path w="5039995" h="1857375">
                  <a:moveTo>
                    <a:pt x="3212538" y="712213"/>
                  </a:moveTo>
                  <a:lnTo>
                    <a:pt x="3207143" y="712213"/>
                  </a:lnTo>
                  <a:lnTo>
                    <a:pt x="3207143" y="690635"/>
                  </a:lnTo>
                  <a:lnTo>
                    <a:pt x="3212538" y="690635"/>
                  </a:lnTo>
                  <a:lnTo>
                    <a:pt x="3212538" y="712213"/>
                  </a:lnTo>
                  <a:close/>
                </a:path>
                <a:path w="5039995" h="1857375">
                  <a:moveTo>
                    <a:pt x="2983263" y="685240"/>
                  </a:moveTo>
                  <a:lnTo>
                    <a:pt x="2977869" y="685240"/>
                  </a:lnTo>
                  <a:lnTo>
                    <a:pt x="2977869" y="663661"/>
                  </a:lnTo>
                  <a:lnTo>
                    <a:pt x="2983263" y="663661"/>
                  </a:lnTo>
                  <a:lnTo>
                    <a:pt x="2983263" y="685240"/>
                  </a:lnTo>
                  <a:close/>
                </a:path>
                <a:path w="5039995" h="1857375">
                  <a:moveTo>
                    <a:pt x="3004842" y="690635"/>
                  </a:moveTo>
                  <a:lnTo>
                    <a:pt x="2956290" y="690635"/>
                  </a:lnTo>
                  <a:lnTo>
                    <a:pt x="2956290" y="685240"/>
                  </a:lnTo>
                  <a:lnTo>
                    <a:pt x="3004842" y="685240"/>
                  </a:lnTo>
                  <a:lnTo>
                    <a:pt x="3004842" y="690635"/>
                  </a:lnTo>
                  <a:close/>
                </a:path>
                <a:path w="5039995" h="1857375">
                  <a:moveTo>
                    <a:pt x="2983263" y="712213"/>
                  </a:moveTo>
                  <a:lnTo>
                    <a:pt x="2977869" y="712213"/>
                  </a:lnTo>
                  <a:lnTo>
                    <a:pt x="2977869" y="690635"/>
                  </a:lnTo>
                  <a:lnTo>
                    <a:pt x="2983263" y="690635"/>
                  </a:lnTo>
                  <a:lnTo>
                    <a:pt x="2983263" y="712213"/>
                  </a:lnTo>
                  <a:close/>
                </a:path>
                <a:path w="5039995" h="1857375">
                  <a:moveTo>
                    <a:pt x="3671086" y="913166"/>
                  </a:moveTo>
                  <a:lnTo>
                    <a:pt x="3665692" y="913166"/>
                  </a:lnTo>
                  <a:lnTo>
                    <a:pt x="3665692" y="891587"/>
                  </a:lnTo>
                  <a:lnTo>
                    <a:pt x="3671086" y="891587"/>
                  </a:lnTo>
                  <a:lnTo>
                    <a:pt x="3671086" y="913166"/>
                  </a:lnTo>
                  <a:close/>
                </a:path>
                <a:path w="5039995" h="1857375">
                  <a:moveTo>
                    <a:pt x="3692665" y="918560"/>
                  </a:moveTo>
                  <a:lnTo>
                    <a:pt x="3644113" y="918560"/>
                  </a:lnTo>
                  <a:lnTo>
                    <a:pt x="3644113" y="913166"/>
                  </a:lnTo>
                  <a:lnTo>
                    <a:pt x="3692665" y="913166"/>
                  </a:lnTo>
                  <a:lnTo>
                    <a:pt x="3692665" y="918560"/>
                  </a:lnTo>
                  <a:close/>
                </a:path>
                <a:path w="5039995" h="1857375">
                  <a:moveTo>
                    <a:pt x="3785724" y="799877"/>
                  </a:moveTo>
                  <a:lnTo>
                    <a:pt x="3780329" y="799877"/>
                  </a:lnTo>
                  <a:lnTo>
                    <a:pt x="3780329" y="778298"/>
                  </a:lnTo>
                  <a:lnTo>
                    <a:pt x="3785724" y="778298"/>
                  </a:lnTo>
                  <a:lnTo>
                    <a:pt x="3785724" y="799877"/>
                  </a:lnTo>
                  <a:close/>
                </a:path>
                <a:path w="5039995" h="1857375">
                  <a:moveTo>
                    <a:pt x="3807302" y="805272"/>
                  </a:moveTo>
                  <a:lnTo>
                    <a:pt x="3758750" y="805272"/>
                  </a:lnTo>
                  <a:lnTo>
                    <a:pt x="3758750" y="799877"/>
                  </a:lnTo>
                  <a:lnTo>
                    <a:pt x="3807302" y="799877"/>
                  </a:lnTo>
                  <a:lnTo>
                    <a:pt x="3807302" y="805272"/>
                  </a:lnTo>
                  <a:close/>
                </a:path>
                <a:path w="5039995" h="1857375">
                  <a:moveTo>
                    <a:pt x="3785724" y="826851"/>
                  </a:moveTo>
                  <a:lnTo>
                    <a:pt x="3780329" y="826851"/>
                  </a:lnTo>
                  <a:lnTo>
                    <a:pt x="3780329" y="805272"/>
                  </a:lnTo>
                  <a:lnTo>
                    <a:pt x="3785724" y="805272"/>
                  </a:lnTo>
                  <a:lnTo>
                    <a:pt x="3785724" y="826851"/>
                  </a:lnTo>
                  <a:close/>
                </a:path>
                <a:path w="5039995" h="1857375">
                  <a:moveTo>
                    <a:pt x="3556449" y="799877"/>
                  </a:moveTo>
                  <a:lnTo>
                    <a:pt x="3551054" y="799877"/>
                  </a:lnTo>
                  <a:lnTo>
                    <a:pt x="3551054" y="778298"/>
                  </a:lnTo>
                  <a:lnTo>
                    <a:pt x="3556449" y="778298"/>
                  </a:lnTo>
                  <a:lnTo>
                    <a:pt x="3556449" y="799877"/>
                  </a:lnTo>
                  <a:close/>
                </a:path>
                <a:path w="5039995" h="1857375">
                  <a:moveTo>
                    <a:pt x="3578028" y="805272"/>
                  </a:moveTo>
                  <a:lnTo>
                    <a:pt x="3529476" y="805272"/>
                  </a:lnTo>
                  <a:lnTo>
                    <a:pt x="3529476" y="799877"/>
                  </a:lnTo>
                  <a:lnTo>
                    <a:pt x="3578028" y="799877"/>
                  </a:lnTo>
                  <a:lnTo>
                    <a:pt x="3578028" y="805272"/>
                  </a:lnTo>
                  <a:close/>
                </a:path>
                <a:path w="5039995" h="1857375">
                  <a:moveTo>
                    <a:pt x="3556449" y="826851"/>
                  </a:moveTo>
                  <a:lnTo>
                    <a:pt x="3551054" y="826851"/>
                  </a:lnTo>
                  <a:lnTo>
                    <a:pt x="3551054" y="805272"/>
                  </a:lnTo>
                  <a:lnTo>
                    <a:pt x="3556449" y="805272"/>
                  </a:lnTo>
                  <a:lnTo>
                    <a:pt x="3556449" y="826851"/>
                  </a:lnTo>
                  <a:close/>
                </a:path>
                <a:path w="5039995" h="1857375">
                  <a:moveTo>
                    <a:pt x="3327175" y="799877"/>
                  </a:moveTo>
                  <a:lnTo>
                    <a:pt x="3321780" y="799877"/>
                  </a:lnTo>
                  <a:lnTo>
                    <a:pt x="3321780" y="778298"/>
                  </a:lnTo>
                  <a:lnTo>
                    <a:pt x="3327175" y="778298"/>
                  </a:lnTo>
                  <a:lnTo>
                    <a:pt x="3327175" y="799877"/>
                  </a:lnTo>
                  <a:close/>
                </a:path>
                <a:path w="5039995" h="1857375">
                  <a:moveTo>
                    <a:pt x="3348754" y="805272"/>
                  </a:moveTo>
                  <a:lnTo>
                    <a:pt x="3300201" y="805272"/>
                  </a:lnTo>
                  <a:lnTo>
                    <a:pt x="3300201" y="799877"/>
                  </a:lnTo>
                  <a:lnTo>
                    <a:pt x="3348754" y="799877"/>
                  </a:lnTo>
                  <a:lnTo>
                    <a:pt x="3348754" y="805272"/>
                  </a:lnTo>
                  <a:close/>
                </a:path>
                <a:path w="5039995" h="1857375">
                  <a:moveTo>
                    <a:pt x="3327175" y="826851"/>
                  </a:moveTo>
                  <a:lnTo>
                    <a:pt x="3321780" y="826851"/>
                  </a:lnTo>
                  <a:lnTo>
                    <a:pt x="3321780" y="805272"/>
                  </a:lnTo>
                  <a:lnTo>
                    <a:pt x="3327175" y="805272"/>
                  </a:lnTo>
                  <a:lnTo>
                    <a:pt x="3327175" y="826851"/>
                  </a:lnTo>
                  <a:close/>
                </a:path>
                <a:path w="5039995" h="1857375">
                  <a:moveTo>
                    <a:pt x="3097901" y="799877"/>
                  </a:moveTo>
                  <a:lnTo>
                    <a:pt x="3092506" y="799877"/>
                  </a:lnTo>
                  <a:lnTo>
                    <a:pt x="3092506" y="778298"/>
                  </a:lnTo>
                  <a:lnTo>
                    <a:pt x="3097901" y="778298"/>
                  </a:lnTo>
                  <a:lnTo>
                    <a:pt x="3097901" y="799877"/>
                  </a:lnTo>
                  <a:close/>
                </a:path>
                <a:path w="5039995" h="1857375">
                  <a:moveTo>
                    <a:pt x="3119479" y="805272"/>
                  </a:moveTo>
                  <a:lnTo>
                    <a:pt x="3070927" y="805272"/>
                  </a:lnTo>
                  <a:lnTo>
                    <a:pt x="3070927" y="799877"/>
                  </a:lnTo>
                  <a:lnTo>
                    <a:pt x="3119479" y="799877"/>
                  </a:lnTo>
                  <a:lnTo>
                    <a:pt x="3119479" y="805272"/>
                  </a:lnTo>
                  <a:close/>
                </a:path>
                <a:path w="5039995" h="1857375">
                  <a:moveTo>
                    <a:pt x="3097901" y="826851"/>
                  </a:moveTo>
                  <a:lnTo>
                    <a:pt x="3092506" y="826851"/>
                  </a:lnTo>
                  <a:lnTo>
                    <a:pt x="3092506" y="805272"/>
                  </a:lnTo>
                  <a:lnTo>
                    <a:pt x="3097901" y="805272"/>
                  </a:lnTo>
                  <a:lnTo>
                    <a:pt x="3097901" y="826851"/>
                  </a:lnTo>
                  <a:close/>
                </a:path>
                <a:path w="5039995" h="1857375">
                  <a:moveTo>
                    <a:pt x="3441812" y="914514"/>
                  </a:moveTo>
                  <a:lnTo>
                    <a:pt x="3436417" y="914514"/>
                  </a:lnTo>
                  <a:lnTo>
                    <a:pt x="3436417" y="892936"/>
                  </a:lnTo>
                  <a:lnTo>
                    <a:pt x="3441812" y="892936"/>
                  </a:lnTo>
                  <a:lnTo>
                    <a:pt x="3441812" y="914514"/>
                  </a:lnTo>
                  <a:close/>
                </a:path>
                <a:path w="5039995" h="1857375">
                  <a:moveTo>
                    <a:pt x="3463391" y="919909"/>
                  </a:moveTo>
                  <a:lnTo>
                    <a:pt x="3414839" y="919909"/>
                  </a:lnTo>
                  <a:lnTo>
                    <a:pt x="3414839" y="914514"/>
                  </a:lnTo>
                  <a:lnTo>
                    <a:pt x="3463391" y="914514"/>
                  </a:lnTo>
                  <a:lnTo>
                    <a:pt x="3463391" y="919909"/>
                  </a:lnTo>
                  <a:close/>
                </a:path>
                <a:path w="5039995" h="1857375">
                  <a:moveTo>
                    <a:pt x="3441812" y="941488"/>
                  </a:moveTo>
                  <a:lnTo>
                    <a:pt x="3436417" y="941488"/>
                  </a:lnTo>
                  <a:lnTo>
                    <a:pt x="3436417" y="919909"/>
                  </a:lnTo>
                  <a:lnTo>
                    <a:pt x="3441812" y="919909"/>
                  </a:lnTo>
                  <a:lnTo>
                    <a:pt x="3441812" y="941488"/>
                  </a:lnTo>
                  <a:close/>
                </a:path>
                <a:path w="5039995" h="1857375">
                  <a:moveTo>
                    <a:pt x="3212538" y="914514"/>
                  </a:moveTo>
                  <a:lnTo>
                    <a:pt x="3207143" y="914514"/>
                  </a:lnTo>
                  <a:lnTo>
                    <a:pt x="3207143" y="892936"/>
                  </a:lnTo>
                  <a:lnTo>
                    <a:pt x="3212538" y="892936"/>
                  </a:lnTo>
                  <a:lnTo>
                    <a:pt x="3212538" y="914514"/>
                  </a:lnTo>
                  <a:close/>
                </a:path>
                <a:path w="5039995" h="1857375">
                  <a:moveTo>
                    <a:pt x="3234116" y="919909"/>
                  </a:moveTo>
                  <a:lnTo>
                    <a:pt x="3185564" y="919909"/>
                  </a:lnTo>
                  <a:lnTo>
                    <a:pt x="3185564" y="914514"/>
                  </a:lnTo>
                  <a:lnTo>
                    <a:pt x="3234116" y="914514"/>
                  </a:lnTo>
                  <a:lnTo>
                    <a:pt x="3234116" y="919909"/>
                  </a:lnTo>
                  <a:close/>
                </a:path>
                <a:path w="5039995" h="1857375">
                  <a:moveTo>
                    <a:pt x="3212538" y="941488"/>
                  </a:moveTo>
                  <a:lnTo>
                    <a:pt x="3207143" y="941488"/>
                  </a:lnTo>
                  <a:lnTo>
                    <a:pt x="3207143" y="919909"/>
                  </a:lnTo>
                  <a:lnTo>
                    <a:pt x="3212538" y="919909"/>
                  </a:lnTo>
                  <a:lnTo>
                    <a:pt x="3212538" y="941488"/>
                  </a:lnTo>
                  <a:close/>
                </a:path>
                <a:path w="5039995" h="1857375">
                  <a:moveTo>
                    <a:pt x="2983263" y="914514"/>
                  </a:moveTo>
                  <a:lnTo>
                    <a:pt x="2977869" y="914514"/>
                  </a:lnTo>
                  <a:lnTo>
                    <a:pt x="2977869" y="892936"/>
                  </a:lnTo>
                  <a:lnTo>
                    <a:pt x="2983263" y="892936"/>
                  </a:lnTo>
                  <a:lnTo>
                    <a:pt x="2983263" y="914514"/>
                  </a:lnTo>
                  <a:close/>
                </a:path>
                <a:path w="5039995" h="1857375">
                  <a:moveTo>
                    <a:pt x="3004842" y="919909"/>
                  </a:moveTo>
                  <a:lnTo>
                    <a:pt x="2956290" y="919909"/>
                  </a:lnTo>
                  <a:lnTo>
                    <a:pt x="2956290" y="914514"/>
                  </a:lnTo>
                  <a:lnTo>
                    <a:pt x="3004842" y="914514"/>
                  </a:lnTo>
                  <a:lnTo>
                    <a:pt x="3004842" y="919909"/>
                  </a:lnTo>
                  <a:close/>
                </a:path>
                <a:path w="5039995" h="1857375">
                  <a:moveTo>
                    <a:pt x="2983263" y="941488"/>
                  </a:moveTo>
                  <a:lnTo>
                    <a:pt x="2977869" y="941488"/>
                  </a:lnTo>
                  <a:lnTo>
                    <a:pt x="2977869" y="919909"/>
                  </a:lnTo>
                  <a:lnTo>
                    <a:pt x="2983263" y="919909"/>
                  </a:lnTo>
                  <a:lnTo>
                    <a:pt x="2983263" y="941488"/>
                  </a:lnTo>
                  <a:close/>
                </a:path>
                <a:path w="5039995" h="1857375">
                  <a:moveTo>
                    <a:pt x="3097901" y="1034546"/>
                  </a:moveTo>
                  <a:lnTo>
                    <a:pt x="3070927" y="1034546"/>
                  </a:lnTo>
                  <a:lnTo>
                    <a:pt x="3070927" y="1029152"/>
                  </a:lnTo>
                  <a:lnTo>
                    <a:pt x="3092506" y="1029152"/>
                  </a:lnTo>
                  <a:lnTo>
                    <a:pt x="3092506" y="1007573"/>
                  </a:lnTo>
                  <a:lnTo>
                    <a:pt x="3097901" y="1007573"/>
                  </a:lnTo>
                  <a:lnTo>
                    <a:pt x="3097901" y="1034546"/>
                  </a:lnTo>
                  <a:close/>
                </a:path>
                <a:path w="5039995" h="1857375">
                  <a:moveTo>
                    <a:pt x="2775568" y="2812"/>
                  </a:moveTo>
                  <a:lnTo>
                    <a:pt x="2727016" y="2812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2"/>
                  </a:lnTo>
                  <a:close/>
                </a:path>
                <a:path w="5039995" h="1857375">
                  <a:moveTo>
                    <a:pt x="2753989" y="24390"/>
                  </a:moveTo>
                  <a:lnTo>
                    <a:pt x="2748594" y="24390"/>
                  </a:lnTo>
                  <a:lnTo>
                    <a:pt x="2748594" y="2812"/>
                  </a:lnTo>
                  <a:lnTo>
                    <a:pt x="2753989" y="2812"/>
                  </a:lnTo>
                  <a:lnTo>
                    <a:pt x="2753989" y="24390"/>
                  </a:lnTo>
                  <a:close/>
                </a:path>
                <a:path w="5039995" h="1857375">
                  <a:moveTo>
                    <a:pt x="2546293" y="2812"/>
                  </a:moveTo>
                  <a:lnTo>
                    <a:pt x="2497741" y="2812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2"/>
                  </a:lnTo>
                  <a:close/>
                </a:path>
                <a:path w="5039995" h="1857375">
                  <a:moveTo>
                    <a:pt x="2524715" y="24390"/>
                  </a:moveTo>
                  <a:lnTo>
                    <a:pt x="2519320" y="24390"/>
                  </a:lnTo>
                  <a:lnTo>
                    <a:pt x="2519320" y="2812"/>
                  </a:lnTo>
                  <a:lnTo>
                    <a:pt x="2524715" y="2812"/>
                  </a:lnTo>
                  <a:lnTo>
                    <a:pt x="2524715" y="24390"/>
                  </a:lnTo>
                  <a:close/>
                </a:path>
                <a:path w="5039995" h="1857375">
                  <a:moveTo>
                    <a:pt x="2317019" y="2812"/>
                  </a:moveTo>
                  <a:lnTo>
                    <a:pt x="2268467" y="2812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2"/>
                  </a:lnTo>
                  <a:close/>
                </a:path>
                <a:path w="5039995" h="1857375">
                  <a:moveTo>
                    <a:pt x="2295440" y="24390"/>
                  </a:moveTo>
                  <a:lnTo>
                    <a:pt x="2290046" y="24390"/>
                  </a:lnTo>
                  <a:lnTo>
                    <a:pt x="2290046" y="2812"/>
                  </a:lnTo>
                  <a:lnTo>
                    <a:pt x="2295440" y="2812"/>
                  </a:lnTo>
                  <a:lnTo>
                    <a:pt x="2295440" y="24390"/>
                  </a:lnTo>
                  <a:close/>
                </a:path>
                <a:path w="5039995" h="1857375">
                  <a:moveTo>
                    <a:pt x="2087745" y="2812"/>
                  </a:moveTo>
                  <a:lnTo>
                    <a:pt x="2039193" y="2812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2"/>
                  </a:lnTo>
                  <a:close/>
                </a:path>
                <a:path w="5039995" h="1857375">
                  <a:moveTo>
                    <a:pt x="2066166" y="24390"/>
                  </a:moveTo>
                  <a:lnTo>
                    <a:pt x="2060771" y="24390"/>
                  </a:lnTo>
                  <a:lnTo>
                    <a:pt x="2060771" y="2812"/>
                  </a:lnTo>
                  <a:lnTo>
                    <a:pt x="2066166" y="2812"/>
                  </a:lnTo>
                  <a:lnTo>
                    <a:pt x="2066166" y="24390"/>
                  </a:lnTo>
                  <a:close/>
                </a:path>
                <a:path w="5039995" h="1857375">
                  <a:moveTo>
                    <a:pt x="2868626" y="112054"/>
                  </a:moveTo>
                  <a:lnTo>
                    <a:pt x="2863231" y="112054"/>
                  </a:lnTo>
                  <a:lnTo>
                    <a:pt x="2863231" y="90475"/>
                  </a:lnTo>
                  <a:lnTo>
                    <a:pt x="2868626" y="90475"/>
                  </a:lnTo>
                  <a:lnTo>
                    <a:pt x="2868626" y="112054"/>
                  </a:lnTo>
                  <a:close/>
                </a:path>
                <a:path w="5039995" h="1857375">
                  <a:moveTo>
                    <a:pt x="2890205" y="117449"/>
                  </a:moveTo>
                  <a:lnTo>
                    <a:pt x="2841653" y="117449"/>
                  </a:lnTo>
                  <a:lnTo>
                    <a:pt x="2841653" y="112054"/>
                  </a:lnTo>
                  <a:lnTo>
                    <a:pt x="2890205" y="112054"/>
                  </a:lnTo>
                  <a:lnTo>
                    <a:pt x="2890205" y="117449"/>
                  </a:lnTo>
                  <a:close/>
                </a:path>
                <a:path w="5039995" h="1857375">
                  <a:moveTo>
                    <a:pt x="2868626" y="139028"/>
                  </a:moveTo>
                  <a:lnTo>
                    <a:pt x="2863231" y="139028"/>
                  </a:lnTo>
                  <a:lnTo>
                    <a:pt x="2863231" y="117449"/>
                  </a:lnTo>
                  <a:lnTo>
                    <a:pt x="2868626" y="117449"/>
                  </a:lnTo>
                  <a:lnTo>
                    <a:pt x="2868626" y="139028"/>
                  </a:lnTo>
                  <a:close/>
                </a:path>
                <a:path w="5039995" h="1857375">
                  <a:moveTo>
                    <a:pt x="2639352" y="112054"/>
                  </a:moveTo>
                  <a:lnTo>
                    <a:pt x="2633957" y="112054"/>
                  </a:lnTo>
                  <a:lnTo>
                    <a:pt x="2633957" y="90475"/>
                  </a:lnTo>
                  <a:lnTo>
                    <a:pt x="2639352" y="90475"/>
                  </a:lnTo>
                  <a:lnTo>
                    <a:pt x="2639352" y="112054"/>
                  </a:lnTo>
                  <a:close/>
                </a:path>
                <a:path w="5039995" h="1857375">
                  <a:moveTo>
                    <a:pt x="2660931" y="117449"/>
                  </a:moveTo>
                  <a:lnTo>
                    <a:pt x="2612378" y="117449"/>
                  </a:lnTo>
                  <a:lnTo>
                    <a:pt x="2612378" y="112054"/>
                  </a:lnTo>
                  <a:lnTo>
                    <a:pt x="2660931" y="112054"/>
                  </a:lnTo>
                  <a:lnTo>
                    <a:pt x="2660931" y="117449"/>
                  </a:lnTo>
                  <a:close/>
                </a:path>
                <a:path w="5039995" h="1857375">
                  <a:moveTo>
                    <a:pt x="2639352" y="139028"/>
                  </a:moveTo>
                  <a:lnTo>
                    <a:pt x="2633957" y="139028"/>
                  </a:lnTo>
                  <a:lnTo>
                    <a:pt x="2633957" y="117449"/>
                  </a:lnTo>
                  <a:lnTo>
                    <a:pt x="2639352" y="117449"/>
                  </a:lnTo>
                  <a:lnTo>
                    <a:pt x="2639352" y="139028"/>
                  </a:lnTo>
                  <a:close/>
                </a:path>
                <a:path w="5039995" h="1857375">
                  <a:moveTo>
                    <a:pt x="2410078" y="112054"/>
                  </a:moveTo>
                  <a:lnTo>
                    <a:pt x="2404683" y="112054"/>
                  </a:lnTo>
                  <a:lnTo>
                    <a:pt x="2404683" y="90475"/>
                  </a:lnTo>
                  <a:lnTo>
                    <a:pt x="2410078" y="90475"/>
                  </a:lnTo>
                  <a:lnTo>
                    <a:pt x="2410078" y="112054"/>
                  </a:lnTo>
                  <a:close/>
                </a:path>
                <a:path w="5039995" h="1857375">
                  <a:moveTo>
                    <a:pt x="2431656" y="117449"/>
                  </a:moveTo>
                  <a:lnTo>
                    <a:pt x="2383104" y="117449"/>
                  </a:lnTo>
                  <a:lnTo>
                    <a:pt x="2383104" y="112054"/>
                  </a:lnTo>
                  <a:lnTo>
                    <a:pt x="2431656" y="112054"/>
                  </a:lnTo>
                  <a:lnTo>
                    <a:pt x="2431656" y="117449"/>
                  </a:lnTo>
                  <a:close/>
                </a:path>
                <a:path w="5039995" h="1857375">
                  <a:moveTo>
                    <a:pt x="2410078" y="139028"/>
                  </a:moveTo>
                  <a:lnTo>
                    <a:pt x="2404683" y="139028"/>
                  </a:lnTo>
                  <a:lnTo>
                    <a:pt x="2404683" y="117449"/>
                  </a:lnTo>
                  <a:lnTo>
                    <a:pt x="2410078" y="117449"/>
                  </a:lnTo>
                  <a:lnTo>
                    <a:pt x="2410078" y="139028"/>
                  </a:lnTo>
                  <a:close/>
                </a:path>
                <a:path w="5039995" h="1857375">
                  <a:moveTo>
                    <a:pt x="2180803" y="112054"/>
                  </a:moveTo>
                  <a:lnTo>
                    <a:pt x="2175408" y="112054"/>
                  </a:lnTo>
                  <a:lnTo>
                    <a:pt x="2175408" y="90475"/>
                  </a:lnTo>
                  <a:lnTo>
                    <a:pt x="2180803" y="90475"/>
                  </a:lnTo>
                  <a:lnTo>
                    <a:pt x="2180803" y="112054"/>
                  </a:lnTo>
                  <a:close/>
                </a:path>
                <a:path w="5039995" h="1857375">
                  <a:moveTo>
                    <a:pt x="2202382" y="117449"/>
                  </a:moveTo>
                  <a:lnTo>
                    <a:pt x="2153830" y="117449"/>
                  </a:lnTo>
                  <a:lnTo>
                    <a:pt x="2153830" y="112054"/>
                  </a:lnTo>
                  <a:lnTo>
                    <a:pt x="2202382" y="112054"/>
                  </a:lnTo>
                  <a:lnTo>
                    <a:pt x="2202382" y="117449"/>
                  </a:lnTo>
                  <a:close/>
                </a:path>
                <a:path w="5039995" h="1857375">
                  <a:moveTo>
                    <a:pt x="2180803" y="139028"/>
                  </a:moveTo>
                  <a:lnTo>
                    <a:pt x="2175408" y="139028"/>
                  </a:lnTo>
                  <a:lnTo>
                    <a:pt x="2175408" y="117449"/>
                  </a:lnTo>
                  <a:lnTo>
                    <a:pt x="2180803" y="117449"/>
                  </a:lnTo>
                  <a:lnTo>
                    <a:pt x="2180803" y="139028"/>
                  </a:lnTo>
                  <a:close/>
                </a:path>
                <a:path w="5039995" h="1857375">
                  <a:moveTo>
                    <a:pt x="2753989" y="226691"/>
                  </a:moveTo>
                  <a:lnTo>
                    <a:pt x="2748594" y="226691"/>
                  </a:lnTo>
                  <a:lnTo>
                    <a:pt x="2748594" y="205113"/>
                  </a:lnTo>
                  <a:lnTo>
                    <a:pt x="2753989" y="205113"/>
                  </a:lnTo>
                  <a:lnTo>
                    <a:pt x="2753989" y="226691"/>
                  </a:lnTo>
                  <a:close/>
                </a:path>
                <a:path w="5039995" h="1857375">
                  <a:moveTo>
                    <a:pt x="2775568" y="232086"/>
                  </a:moveTo>
                  <a:lnTo>
                    <a:pt x="2727016" y="232086"/>
                  </a:lnTo>
                  <a:lnTo>
                    <a:pt x="2727016" y="226691"/>
                  </a:lnTo>
                  <a:lnTo>
                    <a:pt x="2775568" y="226691"/>
                  </a:lnTo>
                  <a:lnTo>
                    <a:pt x="2775568" y="232086"/>
                  </a:lnTo>
                  <a:close/>
                </a:path>
                <a:path w="5039995" h="1857375">
                  <a:moveTo>
                    <a:pt x="2753989" y="253665"/>
                  </a:moveTo>
                  <a:lnTo>
                    <a:pt x="2748594" y="253665"/>
                  </a:lnTo>
                  <a:lnTo>
                    <a:pt x="2748594" y="232086"/>
                  </a:lnTo>
                  <a:lnTo>
                    <a:pt x="2753989" y="232086"/>
                  </a:lnTo>
                  <a:lnTo>
                    <a:pt x="2753989" y="253665"/>
                  </a:lnTo>
                  <a:close/>
                </a:path>
                <a:path w="5039995" h="1857375">
                  <a:moveTo>
                    <a:pt x="2524715" y="226691"/>
                  </a:moveTo>
                  <a:lnTo>
                    <a:pt x="2519320" y="226691"/>
                  </a:lnTo>
                  <a:lnTo>
                    <a:pt x="2519320" y="205113"/>
                  </a:lnTo>
                  <a:lnTo>
                    <a:pt x="2524715" y="205113"/>
                  </a:lnTo>
                  <a:lnTo>
                    <a:pt x="2524715" y="226691"/>
                  </a:lnTo>
                  <a:close/>
                </a:path>
                <a:path w="5039995" h="1857375">
                  <a:moveTo>
                    <a:pt x="2546293" y="232086"/>
                  </a:moveTo>
                  <a:lnTo>
                    <a:pt x="2497741" y="232086"/>
                  </a:lnTo>
                  <a:lnTo>
                    <a:pt x="2497741" y="226691"/>
                  </a:lnTo>
                  <a:lnTo>
                    <a:pt x="2546293" y="226691"/>
                  </a:lnTo>
                  <a:lnTo>
                    <a:pt x="2546293" y="232086"/>
                  </a:lnTo>
                  <a:close/>
                </a:path>
                <a:path w="5039995" h="1857375">
                  <a:moveTo>
                    <a:pt x="2524715" y="253665"/>
                  </a:moveTo>
                  <a:lnTo>
                    <a:pt x="2519320" y="253665"/>
                  </a:lnTo>
                  <a:lnTo>
                    <a:pt x="2519320" y="232086"/>
                  </a:lnTo>
                  <a:lnTo>
                    <a:pt x="2524715" y="232086"/>
                  </a:lnTo>
                  <a:lnTo>
                    <a:pt x="2524715" y="253665"/>
                  </a:lnTo>
                  <a:close/>
                </a:path>
                <a:path w="5039995" h="1857375">
                  <a:moveTo>
                    <a:pt x="2295440" y="226691"/>
                  </a:moveTo>
                  <a:lnTo>
                    <a:pt x="2290046" y="226691"/>
                  </a:lnTo>
                  <a:lnTo>
                    <a:pt x="2290046" y="205113"/>
                  </a:lnTo>
                  <a:lnTo>
                    <a:pt x="2295440" y="205113"/>
                  </a:lnTo>
                  <a:lnTo>
                    <a:pt x="2295440" y="226691"/>
                  </a:lnTo>
                  <a:close/>
                </a:path>
                <a:path w="5039995" h="1857375">
                  <a:moveTo>
                    <a:pt x="2317019" y="232086"/>
                  </a:moveTo>
                  <a:lnTo>
                    <a:pt x="2268467" y="232086"/>
                  </a:lnTo>
                  <a:lnTo>
                    <a:pt x="2268467" y="226691"/>
                  </a:lnTo>
                  <a:lnTo>
                    <a:pt x="2317019" y="226691"/>
                  </a:lnTo>
                  <a:lnTo>
                    <a:pt x="2317019" y="232086"/>
                  </a:lnTo>
                  <a:close/>
                </a:path>
                <a:path w="5039995" h="1857375">
                  <a:moveTo>
                    <a:pt x="2295440" y="253665"/>
                  </a:moveTo>
                  <a:lnTo>
                    <a:pt x="2290046" y="253665"/>
                  </a:lnTo>
                  <a:lnTo>
                    <a:pt x="2290046" y="232086"/>
                  </a:lnTo>
                  <a:lnTo>
                    <a:pt x="2295440" y="232086"/>
                  </a:lnTo>
                  <a:lnTo>
                    <a:pt x="2295440" y="253665"/>
                  </a:lnTo>
                  <a:close/>
                </a:path>
                <a:path w="5039995" h="1857375">
                  <a:moveTo>
                    <a:pt x="2066166" y="226691"/>
                  </a:moveTo>
                  <a:lnTo>
                    <a:pt x="2060771" y="226691"/>
                  </a:lnTo>
                  <a:lnTo>
                    <a:pt x="2060771" y="205113"/>
                  </a:lnTo>
                  <a:lnTo>
                    <a:pt x="2066166" y="205113"/>
                  </a:lnTo>
                  <a:lnTo>
                    <a:pt x="2066166" y="226691"/>
                  </a:lnTo>
                  <a:close/>
                </a:path>
                <a:path w="5039995" h="1857375">
                  <a:moveTo>
                    <a:pt x="2087745" y="232086"/>
                  </a:moveTo>
                  <a:lnTo>
                    <a:pt x="2039193" y="232086"/>
                  </a:lnTo>
                  <a:lnTo>
                    <a:pt x="2039193" y="226691"/>
                  </a:lnTo>
                  <a:lnTo>
                    <a:pt x="2087745" y="226691"/>
                  </a:lnTo>
                  <a:lnTo>
                    <a:pt x="2087745" y="232086"/>
                  </a:lnTo>
                  <a:close/>
                </a:path>
                <a:path w="5039995" h="1857375">
                  <a:moveTo>
                    <a:pt x="2066166" y="253665"/>
                  </a:moveTo>
                  <a:lnTo>
                    <a:pt x="2060771" y="253665"/>
                  </a:lnTo>
                  <a:lnTo>
                    <a:pt x="2060771" y="232086"/>
                  </a:lnTo>
                  <a:lnTo>
                    <a:pt x="2066166" y="232086"/>
                  </a:lnTo>
                  <a:lnTo>
                    <a:pt x="2066166" y="253665"/>
                  </a:lnTo>
                  <a:close/>
                </a:path>
                <a:path w="5039995" h="1857375">
                  <a:moveTo>
                    <a:pt x="2868626" y="341329"/>
                  </a:moveTo>
                  <a:lnTo>
                    <a:pt x="2863231" y="341329"/>
                  </a:lnTo>
                  <a:lnTo>
                    <a:pt x="2863231" y="319750"/>
                  </a:lnTo>
                  <a:lnTo>
                    <a:pt x="2868626" y="319750"/>
                  </a:lnTo>
                  <a:lnTo>
                    <a:pt x="2868626" y="341329"/>
                  </a:lnTo>
                  <a:close/>
                </a:path>
                <a:path w="5039995" h="1857375">
                  <a:moveTo>
                    <a:pt x="2890205" y="346723"/>
                  </a:moveTo>
                  <a:lnTo>
                    <a:pt x="2841653" y="346723"/>
                  </a:lnTo>
                  <a:lnTo>
                    <a:pt x="2841653" y="341329"/>
                  </a:lnTo>
                  <a:lnTo>
                    <a:pt x="2890205" y="341329"/>
                  </a:lnTo>
                  <a:lnTo>
                    <a:pt x="2890205" y="346723"/>
                  </a:lnTo>
                  <a:close/>
                </a:path>
                <a:path w="5039995" h="1857375">
                  <a:moveTo>
                    <a:pt x="2868626" y="368302"/>
                  </a:moveTo>
                  <a:lnTo>
                    <a:pt x="2863231" y="368302"/>
                  </a:lnTo>
                  <a:lnTo>
                    <a:pt x="2863231" y="346723"/>
                  </a:lnTo>
                  <a:lnTo>
                    <a:pt x="2868626" y="346723"/>
                  </a:lnTo>
                  <a:lnTo>
                    <a:pt x="2868626" y="368302"/>
                  </a:lnTo>
                  <a:close/>
                </a:path>
                <a:path w="5039995" h="1857375">
                  <a:moveTo>
                    <a:pt x="2639352" y="341329"/>
                  </a:moveTo>
                  <a:lnTo>
                    <a:pt x="2633957" y="341329"/>
                  </a:lnTo>
                  <a:lnTo>
                    <a:pt x="2633957" y="319750"/>
                  </a:lnTo>
                  <a:lnTo>
                    <a:pt x="2639352" y="319750"/>
                  </a:lnTo>
                  <a:lnTo>
                    <a:pt x="2639352" y="341329"/>
                  </a:lnTo>
                  <a:close/>
                </a:path>
                <a:path w="5039995" h="1857375">
                  <a:moveTo>
                    <a:pt x="2660931" y="346723"/>
                  </a:moveTo>
                  <a:lnTo>
                    <a:pt x="2612378" y="346723"/>
                  </a:lnTo>
                  <a:lnTo>
                    <a:pt x="2612378" y="341329"/>
                  </a:lnTo>
                  <a:lnTo>
                    <a:pt x="2660931" y="341329"/>
                  </a:lnTo>
                  <a:lnTo>
                    <a:pt x="2660931" y="346723"/>
                  </a:lnTo>
                  <a:close/>
                </a:path>
                <a:path w="5039995" h="1857375">
                  <a:moveTo>
                    <a:pt x="2639352" y="368302"/>
                  </a:moveTo>
                  <a:lnTo>
                    <a:pt x="2633957" y="368302"/>
                  </a:lnTo>
                  <a:lnTo>
                    <a:pt x="2633957" y="346723"/>
                  </a:lnTo>
                  <a:lnTo>
                    <a:pt x="2639352" y="346723"/>
                  </a:lnTo>
                  <a:lnTo>
                    <a:pt x="2639352" y="368302"/>
                  </a:lnTo>
                  <a:close/>
                </a:path>
                <a:path w="5039995" h="1857375">
                  <a:moveTo>
                    <a:pt x="2410078" y="341329"/>
                  </a:moveTo>
                  <a:lnTo>
                    <a:pt x="2404683" y="341329"/>
                  </a:lnTo>
                  <a:lnTo>
                    <a:pt x="2404683" y="319750"/>
                  </a:lnTo>
                  <a:lnTo>
                    <a:pt x="2410078" y="319750"/>
                  </a:lnTo>
                  <a:lnTo>
                    <a:pt x="2410078" y="341329"/>
                  </a:lnTo>
                  <a:close/>
                </a:path>
                <a:path w="5039995" h="1857375">
                  <a:moveTo>
                    <a:pt x="2431656" y="346723"/>
                  </a:moveTo>
                  <a:lnTo>
                    <a:pt x="2383104" y="346723"/>
                  </a:lnTo>
                  <a:lnTo>
                    <a:pt x="2383104" y="341329"/>
                  </a:lnTo>
                  <a:lnTo>
                    <a:pt x="2431656" y="341329"/>
                  </a:lnTo>
                  <a:lnTo>
                    <a:pt x="2431656" y="346723"/>
                  </a:lnTo>
                  <a:close/>
                </a:path>
                <a:path w="5039995" h="1857375">
                  <a:moveTo>
                    <a:pt x="2410078" y="368302"/>
                  </a:moveTo>
                  <a:lnTo>
                    <a:pt x="2404683" y="368302"/>
                  </a:lnTo>
                  <a:lnTo>
                    <a:pt x="2404683" y="346723"/>
                  </a:lnTo>
                  <a:lnTo>
                    <a:pt x="2410078" y="346723"/>
                  </a:lnTo>
                  <a:lnTo>
                    <a:pt x="2410078" y="368302"/>
                  </a:lnTo>
                  <a:close/>
                </a:path>
                <a:path w="5039995" h="1857375">
                  <a:moveTo>
                    <a:pt x="2180803" y="341329"/>
                  </a:moveTo>
                  <a:lnTo>
                    <a:pt x="2175408" y="341329"/>
                  </a:lnTo>
                  <a:lnTo>
                    <a:pt x="2175408" y="319750"/>
                  </a:lnTo>
                  <a:lnTo>
                    <a:pt x="2180803" y="319750"/>
                  </a:lnTo>
                  <a:lnTo>
                    <a:pt x="2180803" y="341329"/>
                  </a:lnTo>
                  <a:close/>
                </a:path>
                <a:path w="5039995" h="1857375">
                  <a:moveTo>
                    <a:pt x="2202382" y="346723"/>
                  </a:moveTo>
                  <a:lnTo>
                    <a:pt x="2153830" y="346723"/>
                  </a:lnTo>
                  <a:lnTo>
                    <a:pt x="2153830" y="341329"/>
                  </a:lnTo>
                  <a:lnTo>
                    <a:pt x="2202382" y="341329"/>
                  </a:lnTo>
                  <a:lnTo>
                    <a:pt x="2202382" y="346723"/>
                  </a:lnTo>
                  <a:close/>
                </a:path>
                <a:path w="5039995" h="1857375">
                  <a:moveTo>
                    <a:pt x="2180803" y="368302"/>
                  </a:moveTo>
                  <a:lnTo>
                    <a:pt x="2175408" y="368302"/>
                  </a:lnTo>
                  <a:lnTo>
                    <a:pt x="2175408" y="346723"/>
                  </a:lnTo>
                  <a:lnTo>
                    <a:pt x="2180803" y="346723"/>
                  </a:lnTo>
                  <a:lnTo>
                    <a:pt x="2180803" y="368302"/>
                  </a:lnTo>
                  <a:close/>
                </a:path>
                <a:path w="5039995" h="1857375">
                  <a:moveTo>
                    <a:pt x="2753989" y="455966"/>
                  </a:moveTo>
                  <a:lnTo>
                    <a:pt x="2748594" y="455966"/>
                  </a:lnTo>
                  <a:lnTo>
                    <a:pt x="2748594" y="434387"/>
                  </a:lnTo>
                  <a:lnTo>
                    <a:pt x="2753989" y="434387"/>
                  </a:lnTo>
                  <a:lnTo>
                    <a:pt x="2753989" y="455966"/>
                  </a:lnTo>
                  <a:close/>
                </a:path>
                <a:path w="5039995" h="1857375">
                  <a:moveTo>
                    <a:pt x="2775568" y="461360"/>
                  </a:moveTo>
                  <a:lnTo>
                    <a:pt x="2727016" y="461360"/>
                  </a:lnTo>
                  <a:lnTo>
                    <a:pt x="2727016" y="455966"/>
                  </a:lnTo>
                  <a:lnTo>
                    <a:pt x="2775568" y="455966"/>
                  </a:lnTo>
                  <a:lnTo>
                    <a:pt x="2775568" y="461360"/>
                  </a:lnTo>
                  <a:close/>
                </a:path>
                <a:path w="5039995" h="1857375">
                  <a:moveTo>
                    <a:pt x="2753989" y="482939"/>
                  </a:moveTo>
                  <a:lnTo>
                    <a:pt x="2748594" y="482939"/>
                  </a:lnTo>
                  <a:lnTo>
                    <a:pt x="2748594" y="461360"/>
                  </a:lnTo>
                  <a:lnTo>
                    <a:pt x="2753989" y="461360"/>
                  </a:lnTo>
                  <a:lnTo>
                    <a:pt x="2753989" y="482939"/>
                  </a:lnTo>
                  <a:close/>
                </a:path>
                <a:path w="5039995" h="1857375">
                  <a:moveTo>
                    <a:pt x="2524715" y="455966"/>
                  </a:moveTo>
                  <a:lnTo>
                    <a:pt x="2519320" y="455966"/>
                  </a:lnTo>
                  <a:lnTo>
                    <a:pt x="2519320" y="434387"/>
                  </a:lnTo>
                  <a:lnTo>
                    <a:pt x="2524715" y="434387"/>
                  </a:lnTo>
                  <a:lnTo>
                    <a:pt x="2524715" y="455966"/>
                  </a:lnTo>
                  <a:close/>
                </a:path>
                <a:path w="5039995" h="1857375">
                  <a:moveTo>
                    <a:pt x="2546293" y="461360"/>
                  </a:moveTo>
                  <a:lnTo>
                    <a:pt x="2497741" y="461360"/>
                  </a:lnTo>
                  <a:lnTo>
                    <a:pt x="2497741" y="455966"/>
                  </a:lnTo>
                  <a:lnTo>
                    <a:pt x="2546293" y="455966"/>
                  </a:lnTo>
                  <a:lnTo>
                    <a:pt x="2546293" y="461360"/>
                  </a:lnTo>
                  <a:close/>
                </a:path>
                <a:path w="5039995" h="1857375">
                  <a:moveTo>
                    <a:pt x="2524715" y="482939"/>
                  </a:moveTo>
                  <a:lnTo>
                    <a:pt x="2519320" y="482939"/>
                  </a:lnTo>
                  <a:lnTo>
                    <a:pt x="2519320" y="461360"/>
                  </a:lnTo>
                  <a:lnTo>
                    <a:pt x="2524715" y="461360"/>
                  </a:lnTo>
                  <a:lnTo>
                    <a:pt x="2524715" y="482939"/>
                  </a:lnTo>
                  <a:close/>
                </a:path>
                <a:path w="5039995" h="1857375">
                  <a:moveTo>
                    <a:pt x="2295440" y="455966"/>
                  </a:moveTo>
                  <a:lnTo>
                    <a:pt x="2290046" y="455966"/>
                  </a:lnTo>
                  <a:lnTo>
                    <a:pt x="2290046" y="434387"/>
                  </a:lnTo>
                  <a:lnTo>
                    <a:pt x="2295440" y="434387"/>
                  </a:lnTo>
                  <a:lnTo>
                    <a:pt x="2295440" y="455966"/>
                  </a:lnTo>
                  <a:close/>
                </a:path>
                <a:path w="5039995" h="1857375">
                  <a:moveTo>
                    <a:pt x="2317019" y="461360"/>
                  </a:moveTo>
                  <a:lnTo>
                    <a:pt x="2268467" y="461360"/>
                  </a:lnTo>
                  <a:lnTo>
                    <a:pt x="2268467" y="455966"/>
                  </a:lnTo>
                  <a:lnTo>
                    <a:pt x="2317019" y="455966"/>
                  </a:lnTo>
                  <a:lnTo>
                    <a:pt x="2317019" y="461360"/>
                  </a:lnTo>
                  <a:close/>
                </a:path>
                <a:path w="5039995" h="1857375">
                  <a:moveTo>
                    <a:pt x="2295440" y="482939"/>
                  </a:moveTo>
                  <a:lnTo>
                    <a:pt x="2290046" y="482939"/>
                  </a:lnTo>
                  <a:lnTo>
                    <a:pt x="2290046" y="461360"/>
                  </a:lnTo>
                  <a:lnTo>
                    <a:pt x="2295440" y="461360"/>
                  </a:lnTo>
                  <a:lnTo>
                    <a:pt x="2295440" y="482939"/>
                  </a:lnTo>
                  <a:close/>
                </a:path>
                <a:path w="5039995" h="1857375">
                  <a:moveTo>
                    <a:pt x="2066166" y="455966"/>
                  </a:moveTo>
                  <a:lnTo>
                    <a:pt x="2060771" y="455966"/>
                  </a:lnTo>
                  <a:lnTo>
                    <a:pt x="2060771" y="434387"/>
                  </a:lnTo>
                  <a:lnTo>
                    <a:pt x="2066166" y="434387"/>
                  </a:lnTo>
                  <a:lnTo>
                    <a:pt x="2066166" y="455966"/>
                  </a:lnTo>
                  <a:close/>
                </a:path>
                <a:path w="5039995" h="1857375">
                  <a:moveTo>
                    <a:pt x="2087745" y="461360"/>
                  </a:moveTo>
                  <a:lnTo>
                    <a:pt x="2039193" y="461360"/>
                  </a:lnTo>
                  <a:lnTo>
                    <a:pt x="2039193" y="455966"/>
                  </a:lnTo>
                  <a:lnTo>
                    <a:pt x="2087745" y="455966"/>
                  </a:lnTo>
                  <a:lnTo>
                    <a:pt x="2087745" y="461360"/>
                  </a:lnTo>
                  <a:close/>
                </a:path>
                <a:path w="5039995" h="1857375">
                  <a:moveTo>
                    <a:pt x="2066166" y="482939"/>
                  </a:moveTo>
                  <a:lnTo>
                    <a:pt x="2060771" y="482939"/>
                  </a:lnTo>
                  <a:lnTo>
                    <a:pt x="2060771" y="461360"/>
                  </a:lnTo>
                  <a:lnTo>
                    <a:pt x="2066166" y="461360"/>
                  </a:lnTo>
                  <a:lnTo>
                    <a:pt x="2066166" y="482939"/>
                  </a:lnTo>
                  <a:close/>
                </a:path>
                <a:path w="5039995" h="1857375">
                  <a:moveTo>
                    <a:pt x="2868626" y="570603"/>
                  </a:moveTo>
                  <a:lnTo>
                    <a:pt x="2863231" y="570603"/>
                  </a:lnTo>
                  <a:lnTo>
                    <a:pt x="2863231" y="549024"/>
                  </a:lnTo>
                  <a:lnTo>
                    <a:pt x="2868626" y="549024"/>
                  </a:lnTo>
                  <a:lnTo>
                    <a:pt x="2868626" y="570603"/>
                  </a:lnTo>
                  <a:close/>
                </a:path>
                <a:path w="5039995" h="1857375">
                  <a:moveTo>
                    <a:pt x="2890205" y="575998"/>
                  </a:moveTo>
                  <a:lnTo>
                    <a:pt x="2841653" y="575998"/>
                  </a:lnTo>
                  <a:lnTo>
                    <a:pt x="2841653" y="570603"/>
                  </a:lnTo>
                  <a:lnTo>
                    <a:pt x="2890205" y="570603"/>
                  </a:lnTo>
                  <a:lnTo>
                    <a:pt x="2890205" y="575998"/>
                  </a:lnTo>
                  <a:close/>
                </a:path>
                <a:path w="5039995" h="1857375">
                  <a:moveTo>
                    <a:pt x="2868626" y="597576"/>
                  </a:moveTo>
                  <a:lnTo>
                    <a:pt x="2863231" y="597576"/>
                  </a:lnTo>
                  <a:lnTo>
                    <a:pt x="2863231" y="575998"/>
                  </a:lnTo>
                  <a:lnTo>
                    <a:pt x="2868626" y="575998"/>
                  </a:lnTo>
                  <a:lnTo>
                    <a:pt x="2868626" y="597576"/>
                  </a:lnTo>
                  <a:close/>
                </a:path>
                <a:path w="5039995" h="1857375">
                  <a:moveTo>
                    <a:pt x="2639352" y="570603"/>
                  </a:moveTo>
                  <a:lnTo>
                    <a:pt x="2633957" y="570603"/>
                  </a:lnTo>
                  <a:lnTo>
                    <a:pt x="2633957" y="549024"/>
                  </a:lnTo>
                  <a:lnTo>
                    <a:pt x="2639352" y="549024"/>
                  </a:lnTo>
                  <a:lnTo>
                    <a:pt x="2639352" y="570603"/>
                  </a:lnTo>
                  <a:close/>
                </a:path>
                <a:path w="5039995" h="1857375">
                  <a:moveTo>
                    <a:pt x="2660931" y="575998"/>
                  </a:moveTo>
                  <a:lnTo>
                    <a:pt x="2612378" y="575998"/>
                  </a:lnTo>
                  <a:lnTo>
                    <a:pt x="2612378" y="570603"/>
                  </a:lnTo>
                  <a:lnTo>
                    <a:pt x="2660931" y="570603"/>
                  </a:lnTo>
                  <a:lnTo>
                    <a:pt x="2660931" y="575998"/>
                  </a:lnTo>
                  <a:close/>
                </a:path>
                <a:path w="5039995" h="1857375">
                  <a:moveTo>
                    <a:pt x="2639352" y="597576"/>
                  </a:moveTo>
                  <a:lnTo>
                    <a:pt x="2633957" y="597576"/>
                  </a:lnTo>
                  <a:lnTo>
                    <a:pt x="2633957" y="575998"/>
                  </a:lnTo>
                  <a:lnTo>
                    <a:pt x="2639352" y="575998"/>
                  </a:lnTo>
                  <a:lnTo>
                    <a:pt x="2639352" y="597576"/>
                  </a:lnTo>
                  <a:close/>
                </a:path>
                <a:path w="5039995" h="1857375">
                  <a:moveTo>
                    <a:pt x="2410078" y="570603"/>
                  </a:moveTo>
                  <a:lnTo>
                    <a:pt x="2404683" y="570603"/>
                  </a:lnTo>
                  <a:lnTo>
                    <a:pt x="2404683" y="549024"/>
                  </a:lnTo>
                  <a:lnTo>
                    <a:pt x="2410078" y="549024"/>
                  </a:lnTo>
                  <a:lnTo>
                    <a:pt x="2410078" y="570603"/>
                  </a:lnTo>
                  <a:close/>
                </a:path>
                <a:path w="5039995" h="1857375">
                  <a:moveTo>
                    <a:pt x="2431656" y="575998"/>
                  </a:moveTo>
                  <a:lnTo>
                    <a:pt x="2383104" y="575998"/>
                  </a:lnTo>
                  <a:lnTo>
                    <a:pt x="2383104" y="570603"/>
                  </a:lnTo>
                  <a:lnTo>
                    <a:pt x="2431656" y="570603"/>
                  </a:lnTo>
                  <a:lnTo>
                    <a:pt x="2431656" y="575998"/>
                  </a:lnTo>
                  <a:close/>
                </a:path>
                <a:path w="5039995" h="1857375">
                  <a:moveTo>
                    <a:pt x="2410078" y="597576"/>
                  </a:moveTo>
                  <a:lnTo>
                    <a:pt x="2404683" y="597576"/>
                  </a:lnTo>
                  <a:lnTo>
                    <a:pt x="2404683" y="575998"/>
                  </a:lnTo>
                  <a:lnTo>
                    <a:pt x="2410078" y="575998"/>
                  </a:lnTo>
                  <a:lnTo>
                    <a:pt x="2410078" y="597576"/>
                  </a:lnTo>
                  <a:close/>
                </a:path>
                <a:path w="5039995" h="1857375">
                  <a:moveTo>
                    <a:pt x="2180803" y="570603"/>
                  </a:moveTo>
                  <a:lnTo>
                    <a:pt x="2175408" y="570603"/>
                  </a:lnTo>
                  <a:lnTo>
                    <a:pt x="2175408" y="549024"/>
                  </a:lnTo>
                  <a:lnTo>
                    <a:pt x="2180803" y="549024"/>
                  </a:lnTo>
                  <a:lnTo>
                    <a:pt x="2180803" y="570603"/>
                  </a:lnTo>
                  <a:close/>
                </a:path>
                <a:path w="5039995" h="1857375">
                  <a:moveTo>
                    <a:pt x="2202382" y="575998"/>
                  </a:moveTo>
                  <a:lnTo>
                    <a:pt x="2153830" y="575998"/>
                  </a:lnTo>
                  <a:lnTo>
                    <a:pt x="2153830" y="570603"/>
                  </a:lnTo>
                  <a:lnTo>
                    <a:pt x="2202382" y="570603"/>
                  </a:lnTo>
                  <a:lnTo>
                    <a:pt x="2202382" y="575998"/>
                  </a:lnTo>
                  <a:close/>
                </a:path>
                <a:path w="5039995" h="1857375">
                  <a:moveTo>
                    <a:pt x="2180803" y="597576"/>
                  </a:moveTo>
                  <a:lnTo>
                    <a:pt x="2175408" y="597576"/>
                  </a:lnTo>
                  <a:lnTo>
                    <a:pt x="2175408" y="575998"/>
                  </a:lnTo>
                  <a:lnTo>
                    <a:pt x="2180803" y="575998"/>
                  </a:lnTo>
                  <a:lnTo>
                    <a:pt x="2180803" y="597576"/>
                  </a:lnTo>
                  <a:close/>
                </a:path>
                <a:path w="5039995" h="1857375">
                  <a:moveTo>
                    <a:pt x="2753989" y="685240"/>
                  </a:moveTo>
                  <a:lnTo>
                    <a:pt x="2748594" y="685240"/>
                  </a:lnTo>
                  <a:lnTo>
                    <a:pt x="2748594" y="663661"/>
                  </a:lnTo>
                  <a:lnTo>
                    <a:pt x="2753989" y="663661"/>
                  </a:lnTo>
                  <a:lnTo>
                    <a:pt x="2753989" y="685240"/>
                  </a:lnTo>
                  <a:close/>
                </a:path>
                <a:path w="5039995" h="1857375">
                  <a:moveTo>
                    <a:pt x="2775568" y="690635"/>
                  </a:moveTo>
                  <a:lnTo>
                    <a:pt x="2727016" y="690635"/>
                  </a:lnTo>
                  <a:lnTo>
                    <a:pt x="2727016" y="685240"/>
                  </a:lnTo>
                  <a:lnTo>
                    <a:pt x="2775568" y="685240"/>
                  </a:lnTo>
                  <a:lnTo>
                    <a:pt x="2775568" y="690635"/>
                  </a:lnTo>
                  <a:close/>
                </a:path>
                <a:path w="5039995" h="1857375">
                  <a:moveTo>
                    <a:pt x="2753989" y="712213"/>
                  </a:moveTo>
                  <a:lnTo>
                    <a:pt x="2748594" y="712213"/>
                  </a:lnTo>
                  <a:lnTo>
                    <a:pt x="2748594" y="690635"/>
                  </a:lnTo>
                  <a:lnTo>
                    <a:pt x="2753989" y="690635"/>
                  </a:lnTo>
                  <a:lnTo>
                    <a:pt x="2753989" y="712213"/>
                  </a:lnTo>
                  <a:close/>
                </a:path>
                <a:path w="5039995" h="1857375">
                  <a:moveTo>
                    <a:pt x="2524715" y="685240"/>
                  </a:moveTo>
                  <a:lnTo>
                    <a:pt x="2519320" y="685240"/>
                  </a:lnTo>
                  <a:lnTo>
                    <a:pt x="2519320" y="663661"/>
                  </a:lnTo>
                  <a:lnTo>
                    <a:pt x="2524715" y="663661"/>
                  </a:lnTo>
                  <a:lnTo>
                    <a:pt x="2524715" y="685240"/>
                  </a:lnTo>
                  <a:close/>
                </a:path>
                <a:path w="5039995" h="1857375">
                  <a:moveTo>
                    <a:pt x="2546293" y="690635"/>
                  </a:moveTo>
                  <a:lnTo>
                    <a:pt x="2497741" y="690635"/>
                  </a:lnTo>
                  <a:lnTo>
                    <a:pt x="2497741" y="685240"/>
                  </a:lnTo>
                  <a:lnTo>
                    <a:pt x="2546293" y="685240"/>
                  </a:lnTo>
                  <a:lnTo>
                    <a:pt x="2546293" y="690635"/>
                  </a:lnTo>
                  <a:close/>
                </a:path>
                <a:path w="5039995" h="1857375">
                  <a:moveTo>
                    <a:pt x="2524715" y="712213"/>
                  </a:moveTo>
                  <a:lnTo>
                    <a:pt x="2519320" y="712213"/>
                  </a:lnTo>
                  <a:lnTo>
                    <a:pt x="2519320" y="690635"/>
                  </a:lnTo>
                  <a:lnTo>
                    <a:pt x="2524715" y="690635"/>
                  </a:lnTo>
                  <a:lnTo>
                    <a:pt x="2524715" y="712213"/>
                  </a:lnTo>
                  <a:close/>
                </a:path>
                <a:path w="5039995" h="1857375">
                  <a:moveTo>
                    <a:pt x="2295440" y="685240"/>
                  </a:moveTo>
                  <a:lnTo>
                    <a:pt x="2290046" y="685240"/>
                  </a:lnTo>
                  <a:lnTo>
                    <a:pt x="2290046" y="663661"/>
                  </a:lnTo>
                  <a:lnTo>
                    <a:pt x="2295440" y="663661"/>
                  </a:lnTo>
                  <a:lnTo>
                    <a:pt x="2295440" y="685240"/>
                  </a:lnTo>
                  <a:close/>
                </a:path>
                <a:path w="5039995" h="1857375">
                  <a:moveTo>
                    <a:pt x="2317019" y="690635"/>
                  </a:moveTo>
                  <a:lnTo>
                    <a:pt x="2268467" y="690635"/>
                  </a:lnTo>
                  <a:lnTo>
                    <a:pt x="2268467" y="685240"/>
                  </a:lnTo>
                  <a:lnTo>
                    <a:pt x="2317019" y="685240"/>
                  </a:lnTo>
                  <a:lnTo>
                    <a:pt x="2317019" y="690635"/>
                  </a:lnTo>
                  <a:close/>
                </a:path>
                <a:path w="5039995" h="1857375">
                  <a:moveTo>
                    <a:pt x="2295440" y="712213"/>
                  </a:moveTo>
                  <a:lnTo>
                    <a:pt x="2290046" y="712213"/>
                  </a:lnTo>
                  <a:lnTo>
                    <a:pt x="2290046" y="690635"/>
                  </a:lnTo>
                  <a:lnTo>
                    <a:pt x="2295440" y="690635"/>
                  </a:lnTo>
                  <a:lnTo>
                    <a:pt x="2295440" y="712213"/>
                  </a:lnTo>
                  <a:close/>
                </a:path>
                <a:path w="5039995" h="1857375">
                  <a:moveTo>
                    <a:pt x="2066166" y="685240"/>
                  </a:moveTo>
                  <a:lnTo>
                    <a:pt x="2060771" y="685240"/>
                  </a:lnTo>
                  <a:lnTo>
                    <a:pt x="2060771" y="663661"/>
                  </a:lnTo>
                  <a:lnTo>
                    <a:pt x="2066166" y="663661"/>
                  </a:lnTo>
                  <a:lnTo>
                    <a:pt x="2066166" y="685240"/>
                  </a:lnTo>
                  <a:close/>
                </a:path>
                <a:path w="5039995" h="1857375">
                  <a:moveTo>
                    <a:pt x="2087745" y="690635"/>
                  </a:moveTo>
                  <a:lnTo>
                    <a:pt x="2039193" y="690635"/>
                  </a:lnTo>
                  <a:lnTo>
                    <a:pt x="2039193" y="685240"/>
                  </a:lnTo>
                  <a:lnTo>
                    <a:pt x="2087745" y="685240"/>
                  </a:lnTo>
                  <a:lnTo>
                    <a:pt x="2087745" y="690635"/>
                  </a:lnTo>
                  <a:close/>
                </a:path>
                <a:path w="5039995" h="1857375">
                  <a:moveTo>
                    <a:pt x="2066166" y="712213"/>
                  </a:moveTo>
                  <a:lnTo>
                    <a:pt x="2060771" y="712213"/>
                  </a:lnTo>
                  <a:lnTo>
                    <a:pt x="2060771" y="690635"/>
                  </a:lnTo>
                  <a:lnTo>
                    <a:pt x="2066166" y="690635"/>
                  </a:lnTo>
                  <a:lnTo>
                    <a:pt x="2066166" y="712213"/>
                  </a:lnTo>
                  <a:close/>
                </a:path>
                <a:path w="5039995" h="1857375">
                  <a:moveTo>
                    <a:pt x="2868626" y="799877"/>
                  </a:moveTo>
                  <a:lnTo>
                    <a:pt x="2863231" y="799877"/>
                  </a:lnTo>
                  <a:lnTo>
                    <a:pt x="2863231" y="778298"/>
                  </a:lnTo>
                  <a:lnTo>
                    <a:pt x="2868626" y="778298"/>
                  </a:lnTo>
                  <a:lnTo>
                    <a:pt x="2868626" y="799877"/>
                  </a:lnTo>
                  <a:close/>
                </a:path>
                <a:path w="5039995" h="1857375">
                  <a:moveTo>
                    <a:pt x="2890205" y="805272"/>
                  </a:moveTo>
                  <a:lnTo>
                    <a:pt x="2841653" y="805272"/>
                  </a:lnTo>
                  <a:lnTo>
                    <a:pt x="2841653" y="799877"/>
                  </a:lnTo>
                  <a:lnTo>
                    <a:pt x="2890205" y="799877"/>
                  </a:lnTo>
                  <a:lnTo>
                    <a:pt x="2890205" y="805272"/>
                  </a:lnTo>
                  <a:close/>
                </a:path>
                <a:path w="5039995" h="1857375">
                  <a:moveTo>
                    <a:pt x="2868626" y="826851"/>
                  </a:moveTo>
                  <a:lnTo>
                    <a:pt x="2863231" y="826851"/>
                  </a:lnTo>
                  <a:lnTo>
                    <a:pt x="2863231" y="805272"/>
                  </a:lnTo>
                  <a:lnTo>
                    <a:pt x="2868626" y="805272"/>
                  </a:lnTo>
                  <a:lnTo>
                    <a:pt x="2868626" y="826851"/>
                  </a:lnTo>
                  <a:close/>
                </a:path>
                <a:path w="5039995" h="1857375">
                  <a:moveTo>
                    <a:pt x="2639352" y="799877"/>
                  </a:moveTo>
                  <a:lnTo>
                    <a:pt x="2633957" y="799877"/>
                  </a:lnTo>
                  <a:lnTo>
                    <a:pt x="2633957" y="778298"/>
                  </a:lnTo>
                  <a:lnTo>
                    <a:pt x="2639352" y="778298"/>
                  </a:lnTo>
                  <a:lnTo>
                    <a:pt x="2639352" y="799877"/>
                  </a:lnTo>
                  <a:close/>
                </a:path>
                <a:path w="5039995" h="1857375">
                  <a:moveTo>
                    <a:pt x="2660931" y="805272"/>
                  </a:moveTo>
                  <a:lnTo>
                    <a:pt x="2612378" y="805272"/>
                  </a:lnTo>
                  <a:lnTo>
                    <a:pt x="2612378" y="799877"/>
                  </a:lnTo>
                  <a:lnTo>
                    <a:pt x="2660931" y="799877"/>
                  </a:lnTo>
                  <a:lnTo>
                    <a:pt x="2660931" y="805272"/>
                  </a:lnTo>
                  <a:close/>
                </a:path>
                <a:path w="5039995" h="1857375">
                  <a:moveTo>
                    <a:pt x="2639352" y="826851"/>
                  </a:moveTo>
                  <a:lnTo>
                    <a:pt x="2633957" y="826851"/>
                  </a:lnTo>
                  <a:lnTo>
                    <a:pt x="2633957" y="805272"/>
                  </a:lnTo>
                  <a:lnTo>
                    <a:pt x="2639352" y="805272"/>
                  </a:lnTo>
                  <a:lnTo>
                    <a:pt x="2639352" y="826851"/>
                  </a:lnTo>
                  <a:close/>
                </a:path>
                <a:path w="5039995" h="1857375">
                  <a:moveTo>
                    <a:pt x="2410078" y="799877"/>
                  </a:moveTo>
                  <a:lnTo>
                    <a:pt x="2404683" y="799877"/>
                  </a:lnTo>
                  <a:lnTo>
                    <a:pt x="2404683" y="778298"/>
                  </a:lnTo>
                  <a:lnTo>
                    <a:pt x="2410078" y="778298"/>
                  </a:lnTo>
                  <a:lnTo>
                    <a:pt x="2410078" y="799877"/>
                  </a:lnTo>
                  <a:close/>
                </a:path>
                <a:path w="5039995" h="1857375">
                  <a:moveTo>
                    <a:pt x="2431656" y="805272"/>
                  </a:moveTo>
                  <a:lnTo>
                    <a:pt x="2383104" y="805272"/>
                  </a:lnTo>
                  <a:lnTo>
                    <a:pt x="2383104" y="799877"/>
                  </a:lnTo>
                  <a:lnTo>
                    <a:pt x="2431656" y="799877"/>
                  </a:lnTo>
                  <a:lnTo>
                    <a:pt x="2431656" y="805272"/>
                  </a:lnTo>
                  <a:close/>
                </a:path>
                <a:path w="5039995" h="1857375">
                  <a:moveTo>
                    <a:pt x="2410078" y="826851"/>
                  </a:moveTo>
                  <a:lnTo>
                    <a:pt x="2404683" y="826851"/>
                  </a:lnTo>
                  <a:lnTo>
                    <a:pt x="2404683" y="805272"/>
                  </a:lnTo>
                  <a:lnTo>
                    <a:pt x="2410078" y="805272"/>
                  </a:lnTo>
                  <a:lnTo>
                    <a:pt x="2410078" y="826851"/>
                  </a:lnTo>
                  <a:close/>
                </a:path>
                <a:path w="5039995" h="1857375">
                  <a:moveTo>
                    <a:pt x="2180803" y="799877"/>
                  </a:moveTo>
                  <a:lnTo>
                    <a:pt x="2175408" y="799877"/>
                  </a:lnTo>
                  <a:lnTo>
                    <a:pt x="2175408" y="778298"/>
                  </a:lnTo>
                  <a:lnTo>
                    <a:pt x="2180803" y="778298"/>
                  </a:lnTo>
                  <a:lnTo>
                    <a:pt x="2180803" y="799877"/>
                  </a:lnTo>
                  <a:close/>
                </a:path>
                <a:path w="5039995" h="1857375">
                  <a:moveTo>
                    <a:pt x="2202382" y="805272"/>
                  </a:moveTo>
                  <a:lnTo>
                    <a:pt x="2153830" y="805272"/>
                  </a:lnTo>
                  <a:lnTo>
                    <a:pt x="2153830" y="799877"/>
                  </a:lnTo>
                  <a:lnTo>
                    <a:pt x="2202382" y="799877"/>
                  </a:lnTo>
                  <a:lnTo>
                    <a:pt x="2202382" y="805272"/>
                  </a:lnTo>
                  <a:close/>
                </a:path>
                <a:path w="5039995" h="1857375">
                  <a:moveTo>
                    <a:pt x="2180803" y="826851"/>
                  </a:moveTo>
                  <a:lnTo>
                    <a:pt x="2175408" y="826851"/>
                  </a:lnTo>
                  <a:lnTo>
                    <a:pt x="2175408" y="805272"/>
                  </a:lnTo>
                  <a:lnTo>
                    <a:pt x="2180803" y="805272"/>
                  </a:lnTo>
                  <a:lnTo>
                    <a:pt x="2180803" y="826851"/>
                  </a:lnTo>
                  <a:close/>
                </a:path>
                <a:path w="5039995" h="1857375">
                  <a:moveTo>
                    <a:pt x="2753989" y="914514"/>
                  </a:moveTo>
                  <a:lnTo>
                    <a:pt x="2748594" y="914514"/>
                  </a:lnTo>
                  <a:lnTo>
                    <a:pt x="2748594" y="892936"/>
                  </a:lnTo>
                  <a:lnTo>
                    <a:pt x="2753989" y="892936"/>
                  </a:lnTo>
                  <a:lnTo>
                    <a:pt x="2753989" y="914514"/>
                  </a:lnTo>
                  <a:close/>
                </a:path>
                <a:path w="5039995" h="1857375">
                  <a:moveTo>
                    <a:pt x="2775568" y="919909"/>
                  </a:moveTo>
                  <a:lnTo>
                    <a:pt x="2727016" y="919909"/>
                  </a:lnTo>
                  <a:lnTo>
                    <a:pt x="2727016" y="914514"/>
                  </a:lnTo>
                  <a:lnTo>
                    <a:pt x="2775568" y="914514"/>
                  </a:lnTo>
                  <a:lnTo>
                    <a:pt x="2775568" y="919909"/>
                  </a:lnTo>
                  <a:close/>
                </a:path>
                <a:path w="5039995" h="1857375">
                  <a:moveTo>
                    <a:pt x="2753989" y="941488"/>
                  </a:moveTo>
                  <a:lnTo>
                    <a:pt x="2748594" y="941488"/>
                  </a:lnTo>
                  <a:lnTo>
                    <a:pt x="2748594" y="919909"/>
                  </a:lnTo>
                  <a:lnTo>
                    <a:pt x="2753989" y="919909"/>
                  </a:lnTo>
                  <a:lnTo>
                    <a:pt x="2753989" y="941488"/>
                  </a:lnTo>
                  <a:close/>
                </a:path>
                <a:path w="5039995" h="1857375">
                  <a:moveTo>
                    <a:pt x="2524715" y="914514"/>
                  </a:moveTo>
                  <a:lnTo>
                    <a:pt x="2519320" y="914514"/>
                  </a:lnTo>
                  <a:lnTo>
                    <a:pt x="2519320" y="892936"/>
                  </a:lnTo>
                  <a:lnTo>
                    <a:pt x="2524715" y="892936"/>
                  </a:lnTo>
                  <a:lnTo>
                    <a:pt x="2524715" y="914514"/>
                  </a:lnTo>
                  <a:close/>
                </a:path>
                <a:path w="5039995" h="1857375">
                  <a:moveTo>
                    <a:pt x="2546293" y="919909"/>
                  </a:moveTo>
                  <a:lnTo>
                    <a:pt x="2497741" y="919909"/>
                  </a:lnTo>
                  <a:lnTo>
                    <a:pt x="2497741" y="914514"/>
                  </a:lnTo>
                  <a:lnTo>
                    <a:pt x="2546293" y="914514"/>
                  </a:lnTo>
                  <a:lnTo>
                    <a:pt x="2546293" y="919909"/>
                  </a:lnTo>
                  <a:close/>
                </a:path>
                <a:path w="5039995" h="1857375">
                  <a:moveTo>
                    <a:pt x="2524715" y="941488"/>
                  </a:moveTo>
                  <a:lnTo>
                    <a:pt x="2519320" y="941488"/>
                  </a:lnTo>
                  <a:lnTo>
                    <a:pt x="2519320" y="919909"/>
                  </a:lnTo>
                  <a:lnTo>
                    <a:pt x="2524715" y="919909"/>
                  </a:lnTo>
                  <a:lnTo>
                    <a:pt x="2524715" y="941488"/>
                  </a:lnTo>
                  <a:close/>
                </a:path>
                <a:path w="5039995" h="1857375">
                  <a:moveTo>
                    <a:pt x="2295440" y="914514"/>
                  </a:moveTo>
                  <a:lnTo>
                    <a:pt x="2290046" y="914514"/>
                  </a:lnTo>
                  <a:lnTo>
                    <a:pt x="2290046" y="892936"/>
                  </a:lnTo>
                  <a:lnTo>
                    <a:pt x="2295440" y="892936"/>
                  </a:lnTo>
                  <a:lnTo>
                    <a:pt x="2295440" y="914514"/>
                  </a:lnTo>
                  <a:close/>
                </a:path>
                <a:path w="5039995" h="1857375">
                  <a:moveTo>
                    <a:pt x="2317019" y="919909"/>
                  </a:moveTo>
                  <a:lnTo>
                    <a:pt x="2268467" y="919909"/>
                  </a:lnTo>
                  <a:lnTo>
                    <a:pt x="2268467" y="914514"/>
                  </a:lnTo>
                  <a:lnTo>
                    <a:pt x="2317019" y="914514"/>
                  </a:lnTo>
                  <a:lnTo>
                    <a:pt x="2317019" y="919909"/>
                  </a:lnTo>
                  <a:close/>
                </a:path>
                <a:path w="5039995" h="1857375">
                  <a:moveTo>
                    <a:pt x="2295440" y="941488"/>
                  </a:moveTo>
                  <a:lnTo>
                    <a:pt x="2290046" y="941488"/>
                  </a:lnTo>
                  <a:lnTo>
                    <a:pt x="2290046" y="919909"/>
                  </a:lnTo>
                  <a:lnTo>
                    <a:pt x="2295440" y="919909"/>
                  </a:lnTo>
                  <a:lnTo>
                    <a:pt x="2295440" y="941488"/>
                  </a:lnTo>
                  <a:close/>
                </a:path>
                <a:path w="5039995" h="1857375">
                  <a:moveTo>
                    <a:pt x="2066166" y="914514"/>
                  </a:moveTo>
                  <a:lnTo>
                    <a:pt x="2060771" y="914514"/>
                  </a:lnTo>
                  <a:lnTo>
                    <a:pt x="2060771" y="892936"/>
                  </a:lnTo>
                  <a:lnTo>
                    <a:pt x="2066166" y="892936"/>
                  </a:lnTo>
                  <a:lnTo>
                    <a:pt x="2066166" y="914514"/>
                  </a:lnTo>
                  <a:close/>
                </a:path>
                <a:path w="5039995" h="1857375">
                  <a:moveTo>
                    <a:pt x="2087745" y="919909"/>
                  </a:moveTo>
                  <a:lnTo>
                    <a:pt x="2039193" y="919909"/>
                  </a:lnTo>
                  <a:lnTo>
                    <a:pt x="2039193" y="914514"/>
                  </a:lnTo>
                  <a:lnTo>
                    <a:pt x="2087745" y="914514"/>
                  </a:lnTo>
                  <a:lnTo>
                    <a:pt x="2087745" y="919909"/>
                  </a:lnTo>
                  <a:close/>
                </a:path>
                <a:path w="5039995" h="1857375">
                  <a:moveTo>
                    <a:pt x="2066166" y="941488"/>
                  </a:moveTo>
                  <a:lnTo>
                    <a:pt x="2060771" y="941488"/>
                  </a:lnTo>
                  <a:lnTo>
                    <a:pt x="2060771" y="919909"/>
                  </a:lnTo>
                  <a:lnTo>
                    <a:pt x="2066166" y="919909"/>
                  </a:lnTo>
                  <a:lnTo>
                    <a:pt x="2066166" y="941488"/>
                  </a:lnTo>
                  <a:close/>
                </a:path>
                <a:path w="5039995" h="1857375">
                  <a:moveTo>
                    <a:pt x="2868626" y="1027803"/>
                  </a:moveTo>
                  <a:lnTo>
                    <a:pt x="2863231" y="1027803"/>
                  </a:lnTo>
                  <a:lnTo>
                    <a:pt x="2863231" y="1006224"/>
                  </a:lnTo>
                  <a:lnTo>
                    <a:pt x="2868626" y="1006224"/>
                  </a:lnTo>
                  <a:lnTo>
                    <a:pt x="2868626" y="1027803"/>
                  </a:lnTo>
                  <a:close/>
                </a:path>
                <a:path w="5039995" h="1857375">
                  <a:moveTo>
                    <a:pt x="2890205" y="1033198"/>
                  </a:moveTo>
                  <a:lnTo>
                    <a:pt x="2841653" y="1033198"/>
                  </a:lnTo>
                  <a:lnTo>
                    <a:pt x="2841653" y="1027803"/>
                  </a:lnTo>
                  <a:lnTo>
                    <a:pt x="2890205" y="1027803"/>
                  </a:lnTo>
                  <a:lnTo>
                    <a:pt x="2890205" y="1033198"/>
                  </a:lnTo>
                  <a:close/>
                </a:path>
                <a:path w="5039995" h="1857375">
                  <a:moveTo>
                    <a:pt x="2868626" y="1054776"/>
                  </a:moveTo>
                  <a:lnTo>
                    <a:pt x="2863231" y="1054776"/>
                  </a:lnTo>
                  <a:lnTo>
                    <a:pt x="2863231" y="1033198"/>
                  </a:lnTo>
                  <a:lnTo>
                    <a:pt x="2868626" y="1033198"/>
                  </a:lnTo>
                  <a:lnTo>
                    <a:pt x="2868626" y="1054776"/>
                  </a:lnTo>
                  <a:close/>
                </a:path>
                <a:path w="5039995" h="1857375">
                  <a:moveTo>
                    <a:pt x="2639352" y="1027803"/>
                  </a:moveTo>
                  <a:lnTo>
                    <a:pt x="2633957" y="1027803"/>
                  </a:lnTo>
                  <a:lnTo>
                    <a:pt x="2633957" y="1006224"/>
                  </a:lnTo>
                  <a:lnTo>
                    <a:pt x="2639352" y="1006224"/>
                  </a:lnTo>
                  <a:lnTo>
                    <a:pt x="2639352" y="1027803"/>
                  </a:lnTo>
                  <a:close/>
                </a:path>
                <a:path w="5039995" h="1857375">
                  <a:moveTo>
                    <a:pt x="2660931" y="1033198"/>
                  </a:moveTo>
                  <a:lnTo>
                    <a:pt x="2612378" y="1033198"/>
                  </a:lnTo>
                  <a:lnTo>
                    <a:pt x="2612378" y="1027803"/>
                  </a:lnTo>
                  <a:lnTo>
                    <a:pt x="2660931" y="1027803"/>
                  </a:lnTo>
                  <a:lnTo>
                    <a:pt x="2660931" y="1033198"/>
                  </a:lnTo>
                  <a:close/>
                </a:path>
                <a:path w="5039995" h="1857375">
                  <a:moveTo>
                    <a:pt x="2639352" y="1054776"/>
                  </a:moveTo>
                  <a:lnTo>
                    <a:pt x="2633957" y="1054776"/>
                  </a:lnTo>
                  <a:lnTo>
                    <a:pt x="2633957" y="1033198"/>
                  </a:lnTo>
                  <a:lnTo>
                    <a:pt x="2639352" y="1033198"/>
                  </a:lnTo>
                  <a:lnTo>
                    <a:pt x="2639352" y="1054776"/>
                  </a:lnTo>
                  <a:close/>
                </a:path>
                <a:path w="5039995" h="1857375">
                  <a:moveTo>
                    <a:pt x="2410078" y="1027803"/>
                  </a:moveTo>
                  <a:lnTo>
                    <a:pt x="2404683" y="1027803"/>
                  </a:lnTo>
                  <a:lnTo>
                    <a:pt x="2404683" y="1006224"/>
                  </a:lnTo>
                  <a:lnTo>
                    <a:pt x="2410078" y="1006224"/>
                  </a:lnTo>
                  <a:lnTo>
                    <a:pt x="2410078" y="1027803"/>
                  </a:lnTo>
                  <a:close/>
                </a:path>
                <a:path w="5039995" h="1857375">
                  <a:moveTo>
                    <a:pt x="2431656" y="1033198"/>
                  </a:moveTo>
                  <a:lnTo>
                    <a:pt x="2383104" y="1033198"/>
                  </a:lnTo>
                  <a:lnTo>
                    <a:pt x="2383104" y="1027803"/>
                  </a:lnTo>
                  <a:lnTo>
                    <a:pt x="2431656" y="1027803"/>
                  </a:lnTo>
                  <a:lnTo>
                    <a:pt x="2431656" y="1033198"/>
                  </a:lnTo>
                  <a:close/>
                </a:path>
                <a:path w="5039995" h="1857375">
                  <a:moveTo>
                    <a:pt x="2410078" y="1054776"/>
                  </a:moveTo>
                  <a:lnTo>
                    <a:pt x="2404683" y="1054776"/>
                  </a:lnTo>
                  <a:lnTo>
                    <a:pt x="2404683" y="1033198"/>
                  </a:lnTo>
                  <a:lnTo>
                    <a:pt x="2410078" y="1033198"/>
                  </a:lnTo>
                  <a:lnTo>
                    <a:pt x="2410078" y="1054776"/>
                  </a:lnTo>
                  <a:close/>
                </a:path>
                <a:path w="5039995" h="1857375">
                  <a:moveTo>
                    <a:pt x="2180803" y="1027803"/>
                  </a:moveTo>
                  <a:lnTo>
                    <a:pt x="2175408" y="1027803"/>
                  </a:lnTo>
                  <a:lnTo>
                    <a:pt x="2175408" y="1006224"/>
                  </a:lnTo>
                  <a:lnTo>
                    <a:pt x="2180803" y="1006224"/>
                  </a:lnTo>
                  <a:lnTo>
                    <a:pt x="2180803" y="1027803"/>
                  </a:lnTo>
                  <a:close/>
                </a:path>
                <a:path w="5039995" h="1857375">
                  <a:moveTo>
                    <a:pt x="2202382" y="1033198"/>
                  </a:moveTo>
                  <a:lnTo>
                    <a:pt x="2153830" y="1033198"/>
                  </a:lnTo>
                  <a:lnTo>
                    <a:pt x="2153830" y="1027803"/>
                  </a:lnTo>
                  <a:lnTo>
                    <a:pt x="2202382" y="1027803"/>
                  </a:lnTo>
                  <a:lnTo>
                    <a:pt x="2202382" y="1033198"/>
                  </a:lnTo>
                  <a:close/>
                </a:path>
                <a:path w="5039995" h="1857375">
                  <a:moveTo>
                    <a:pt x="2180803" y="1054776"/>
                  </a:moveTo>
                  <a:lnTo>
                    <a:pt x="2175408" y="1054776"/>
                  </a:lnTo>
                  <a:lnTo>
                    <a:pt x="2175408" y="1033198"/>
                  </a:lnTo>
                  <a:lnTo>
                    <a:pt x="2180803" y="1033198"/>
                  </a:lnTo>
                  <a:lnTo>
                    <a:pt x="2180803" y="1054776"/>
                  </a:lnTo>
                  <a:close/>
                </a:path>
                <a:path w="5039995" h="1857375">
                  <a:moveTo>
                    <a:pt x="2520669" y="1123559"/>
                  </a:moveTo>
                  <a:lnTo>
                    <a:pt x="2520669" y="1120861"/>
                  </a:lnTo>
                  <a:lnTo>
                    <a:pt x="2526063" y="1120861"/>
                  </a:lnTo>
                  <a:lnTo>
                    <a:pt x="2526063" y="1122210"/>
                  </a:lnTo>
                  <a:lnTo>
                    <a:pt x="2520669" y="1123559"/>
                  </a:lnTo>
                  <a:close/>
                </a:path>
                <a:path w="5039995" h="1857375">
                  <a:moveTo>
                    <a:pt x="2295440" y="1142440"/>
                  </a:moveTo>
                  <a:lnTo>
                    <a:pt x="2290046" y="1142440"/>
                  </a:lnTo>
                  <a:lnTo>
                    <a:pt x="2290046" y="1120861"/>
                  </a:lnTo>
                  <a:lnTo>
                    <a:pt x="2295440" y="1120861"/>
                  </a:lnTo>
                  <a:lnTo>
                    <a:pt x="2295440" y="1142440"/>
                  </a:lnTo>
                  <a:close/>
                </a:path>
                <a:path w="5039995" h="1857375">
                  <a:moveTo>
                    <a:pt x="2317019" y="1147835"/>
                  </a:moveTo>
                  <a:lnTo>
                    <a:pt x="2268467" y="1147835"/>
                  </a:lnTo>
                  <a:lnTo>
                    <a:pt x="2268467" y="1142440"/>
                  </a:lnTo>
                  <a:lnTo>
                    <a:pt x="2317019" y="1142440"/>
                  </a:lnTo>
                  <a:lnTo>
                    <a:pt x="2317019" y="1147835"/>
                  </a:lnTo>
                  <a:close/>
                </a:path>
                <a:path w="5039995" h="1857375">
                  <a:moveTo>
                    <a:pt x="2295440" y="1169414"/>
                  </a:moveTo>
                  <a:lnTo>
                    <a:pt x="2290046" y="1169414"/>
                  </a:lnTo>
                  <a:lnTo>
                    <a:pt x="2290046" y="1147835"/>
                  </a:lnTo>
                  <a:lnTo>
                    <a:pt x="2295440" y="1147835"/>
                  </a:lnTo>
                  <a:lnTo>
                    <a:pt x="2295440" y="1169414"/>
                  </a:lnTo>
                  <a:close/>
                </a:path>
                <a:path w="5039995" h="1857375">
                  <a:moveTo>
                    <a:pt x="2066166" y="1142440"/>
                  </a:moveTo>
                  <a:lnTo>
                    <a:pt x="2060771" y="1142440"/>
                  </a:lnTo>
                  <a:lnTo>
                    <a:pt x="2060771" y="1120861"/>
                  </a:lnTo>
                  <a:lnTo>
                    <a:pt x="2066166" y="1120861"/>
                  </a:lnTo>
                  <a:lnTo>
                    <a:pt x="2066166" y="1142440"/>
                  </a:lnTo>
                  <a:close/>
                </a:path>
                <a:path w="5039995" h="1857375">
                  <a:moveTo>
                    <a:pt x="2087745" y="1147835"/>
                  </a:moveTo>
                  <a:lnTo>
                    <a:pt x="2039193" y="1147835"/>
                  </a:lnTo>
                  <a:lnTo>
                    <a:pt x="2039193" y="1142440"/>
                  </a:lnTo>
                  <a:lnTo>
                    <a:pt x="2087745" y="1142440"/>
                  </a:lnTo>
                  <a:lnTo>
                    <a:pt x="2087745" y="1147835"/>
                  </a:lnTo>
                  <a:close/>
                </a:path>
                <a:path w="5039995" h="1857375">
                  <a:moveTo>
                    <a:pt x="2066166" y="1169414"/>
                  </a:moveTo>
                  <a:lnTo>
                    <a:pt x="2060771" y="1169414"/>
                  </a:lnTo>
                  <a:lnTo>
                    <a:pt x="2060771" y="1147835"/>
                  </a:lnTo>
                  <a:lnTo>
                    <a:pt x="2066166" y="1147835"/>
                  </a:lnTo>
                  <a:lnTo>
                    <a:pt x="2066166" y="1169414"/>
                  </a:lnTo>
                  <a:close/>
                </a:path>
                <a:path w="5039995" h="1857375">
                  <a:moveTo>
                    <a:pt x="2411426" y="1262472"/>
                  </a:moveTo>
                  <a:lnTo>
                    <a:pt x="2384453" y="1262472"/>
                  </a:lnTo>
                  <a:lnTo>
                    <a:pt x="2384453" y="1257077"/>
                  </a:lnTo>
                  <a:lnTo>
                    <a:pt x="2406031" y="1257077"/>
                  </a:lnTo>
                  <a:lnTo>
                    <a:pt x="2406031" y="1235499"/>
                  </a:lnTo>
                  <a:lnTo>
                    <a:pt x="2411426" y="1235499"/>
                  </a:lnTo>
                  <a:lnTo>
                    <a:pt x="2411426" y="1262472"/>
                  </a:lnTo>
                  <a:close/>
                </a:path>
                <a:path w="5039995" h="1857375">
                  <a:moveTo>
                    <a:pt x="2180803" y="1257077"/>
                  </a:moveTo>
                  <a:lnTo>
                    <a:pt x="2175408" y="1257077"/>
                  </a:lnTo>
                  <a:lnTo>
                    <a:pt x="2175408" y="1235499"/>
                  </a:lnTo>
                  <a:lnTo>
                    <a:pt x="2180803" y="1235499"/>
                  </a:lnTo>
                  <a:lnTo>
                    <a:pt x="2180803" y="1257077"/>
                  </a:lnTo>
                  <a:close/>
                </a:path>
                <a:path w="5039995" h="1857375">
                  <a:moveTo>
                    <a:pt x="2202382" y="1262472"/>
                  </a:moveTo>
                  <a:lnTo>
                    <a:pt x="2153830" y="1262472"/>
                  </a:lnTo>
                  <a:lnTo>
                    <a:pt x="2153830" y="1257077"/>
                  </a:lnTo>
                  <a:lnTo>
                    <a:pt x="2202382" y="1257077"/>
                  </a:lnTo>
                  <a:lnTo>
                    <a:pt x="2202382" y="1262472"/>
                  </a:lnTo>
                  <a:close/>
                </a:path>
                <a:path w="5039995" h="1857375">
                  <a:moveTo>
                    <a:pt x="2180803" y="1284051"/>
                  </a:moveTo>
                  <a:lnTo>
                    <a:pt x="2175408" y="1284051"/>
                  </a:lnTo>
                  <a:lnTo>
                    <a:pt x="2175408" y="1262472"/>
                  </a:lnTo>
                  <a:lnTo>
                    <a:pt x="2180803" y="1262472"/>
                  </a:lnTo>
                  <a:lnTo>
                    <a:pt x="2180803" y="1284051"/>
                  </a:lnTo>
                  <a:close/>
                </a:path>
                <a:path w="5039995" h="1857375">
                  <a:moveTo>
                    <a:pt x="2295440" y="1371714"/>
                  </a:moveTo>
                  <a:lnTo>
                    <a:pt x="2290046" y="1371714"/>
                  </a:lnTo>
                  <a:lnTo>
                    <a:pt x="2290046" y="1350136"/>
                  </a:lnTo>
                  <a:lnTo>
                    <a:pt x="2295440" y="1350136"/>
                  </a:lnTo>
                  <a:lnTo>
                    <a:pt x="2295440" y="1371714"/>
                  </a:lnTo>
                  <a:close/>
                </a:path>
                <a:path w="5039995" h="1857375">
                  <a:moveTo>
                    <a:pt x="2317019" y="1377109"/>
                  </a:moveTo>
                  <a:lnTo>
                    <a:pt x="2268467" y="1377109"/>
                  </a:lnTo>
                  <a:lnTo>
                    <a:pt x="2268467" y="1371714"/>
                  </a:lnTo>
                  <a:lnTo>
                    <a:pt x="2317019" y="1371714"/>
                  </a:lnTo>
                  <a:lnTo>
                    <a:pt x="2317019" y="1377109"/>
                  </a:lnTo>
                  <a:close/>
                </a:path>
                <a:path w="5039995" h="1857375">
                  <a:moveTo>
                    <a:pt x="2295440" y="1398688"/>
                  </a:moveTo>
                  <a:lnTo>
                    <a:pt x="2290046" y="1398688"/>
                  </a:lnTo>
                  <a:lnTo>
                    <a:pt x="2290046" y="1377109"/>
                  </a:lnTo>
                  <a:lnTo>
                    <a:pt x="2295440" y="1377109"/>
                  </a:lnTo>
                  <a:lnTo>
                    <a:pt x="2295440" y="1398688"/>
                  </a:lnTo>
                  <a:close/>
                </a:path>
                <a:path w="5039995" h="1857375">
                  <a:moveTo>
                    <a:pt x="2066166" y="1371714"/>
                  </a:moveTo>
                  <a:lnTo>
                    <a:pt x="2060771" y="1371714"/>
                  </a:lnTo>
                  <a:lnTo>
                    <a:pt x="2060771" y="1350136"/>
                  </a:lnTo>
                  <a:lnTo>
                    <a:pt x="2066166" y="1350136"/>
                  </a:lnTo>
                  <a:lnTo>
                    <a:pt x="2066166" y="1371714"/>
                  </a:lnTo>
                  <a:close/>
                </a:path>
                <a:path w="5039995" h="1857375">
                  <a:moveTo>
                    <a:pt x="2087745" y="1377109"/>
                  </a:moveTo>
                  <a:lnTo>
                    <a:pt x="2039193" y="1377109"/>
                  </a:lnTo>
                  <a:lnTo>
                    <a:pt x="2039193" y="1371714"/>
                  </a:lnTo>
                  <a:lnTo>
                    <a:pt x="2087745" y="1371714"/>
                  </a:lnTo>
                  <a:lnTo>
                    <a:pt x="2087745" y="1377109"/>
                  </a:lnTo>
                  <a:close/>
                </a:path>
                <a:path w="5039995" h="1857375">
                  <a:moveTo>
                    <a:pt x="2066166" y="1398688"/>
                  </a:moveTo>
                  <a:lnTo>
                    <a:pt x="2060771" y="1398688"/>
                  </a:lnTo>
                  <a:lnTo>
                    <a:pt x="2060771" y="1377109"/>
                  </a:lnTo>
                  <a:lnTo>
                    <a:pt x="2066166" y="1377109"/>
                  </a:lnTo>
                  <a:lnTo>
                    <a:pt x="2066166" y="1398688"/>
                  </a:lnTo>
                  <a:close/>
                </a:path>
                <a:path w="5039995" h="1857375">
                  <a:moveTo>
                    <a:pt x="2180803" y="1486352"/>
                  </a:moveTo>
                  <a:lnTo>
                    <a:pt x="2175408" y="1486352"/>
                  </a:lnTo>
                  <a:lnTo>
                    <a:pt x="2175408" y="1464773"/>
                  </a:lnTo>
                  <a:lnTo>
                    <a:pt x="2180803" y="1464773"/>
                  </a:lnTo>
                  <a:lnTo>
                    <a:pt x="2180803" y="1486352"/>
                  </a:lnTo>
                  <a:close/>
                </a:path>
                <a:path w="5039995" h="1857375">
                  <a:moveTo>
                    <a:pt x="2202382" y="1491746"/>
                  </a:moveTo>
                  <a:lnTo>
                    <a:pt x="2153830" y="1491746"/>
                  </a:lnTo>
                  <a:lnTo>
                    <a:pt x="2153830" y="1486352"/>
                  </a:lnTo>
                  <a:lnTo>
                    <a:pt x="2202382" y="1486352"/>
                  </a:lnTo>
                  <a:lnTo>
                    <a:pt x="2202382" y="1491746"/>
                  </a:lnTo>
                  <a:close/>
                </a:path>
                <a:path w="5039995" h="1857375">
                  <a:moveTo>
                    <a:pt x="2180803" y="1513325"/>
                  </a:moveTo>
                  <a:lnTo>
                    <a:pt x="2175408" y="1513325"/>
                  </a:lnTo>
                  <a:lnTo>
                    <a:pt x="2175408" y="1491746"/>
                  </a:lnTo>
                  <a:lnTo>
                    <a:pt x="2180803" y="1491746"/>
                  </a:lnTo>
                  <a:lnTo>
                    <a:pt x="2180803" y="1513325"/>
                  </a:lnTo>
                  <a:close/>
                </a:path>
                <a:path w="5039995" h="1857375">
                  <a:moveTo>
                    <a:pt x="2066166" y="1600989"/>
                  </a:moveTo>
                  <a:lnTo>
                    <a:pt x="2060771" y="1600989"/>
                  </a:lnTo>
                  <a:lnTo>
                    <a:pt x="2060771" y="1579410"/>
                  </a:lnTo>
                  <a:lnTo>
                    <a:pt x="2066166" y="1579410"/>
                  </a:lnTo>
                  <a:lnTo>
                    <a:pt x="2066166" y="1600989"/>
                  </a:lnTo>
                  <a:close/>
                </a:path>
                <a:path w="5039995" h="1857375">
                  <a:moveTo>
                    <a:pt x="2087745" y="1606384"/>
                  </a:moveTo>
                  <a:lnTo>
                    <a:pt x="2039193" y="1606384"/>
                  </a:lnTo>
                  <a:lnTo>
                    <a:pt x="2039193" y="1600989"/>
                  </a:lnTo>
                  <a:lnTo>
                    <a:pt x="2087745" y="1600989"/>
                  </a:lnTo>
                  <a:lnTo>
                    <a:pt x="2087745" y="1606384"/>
                  </a:lnTo>
                  <a:close/>
                </a:path>
                <a:path w="5039995" h="1857375">
                  <a:moveTo>
                    <a:pt x="2066166" y="1627962"/>
                  </a:moveTo>
                  <a:lnTo>
                    <a:pt x="2060771" y="1627962"/>
                  </a:lnTo>
                  <a:lnTo>
                    <a:pt x="2060771" y="1606384"/>
                  </a:lnTo>
                  <a:lnTo>
                    <a:pt x="2066166" y="1606384"/>
                  </a:lnTo>
                  <a:lnTo>
                    <a:pt x="2066166" y="1627962"/>
                  </a:lnTo>
                  <a:close/>
                </a:path>
                <a:path w="5039995" h="1857375">
                  <a:moveTo>
                    <a:pt x="2182152" y="1721021"/>
                  </a:moveTo>
                  <a:lnTo>
                    <a:pt x="2155178" y="1721021"/>
                  </a:lnTo>
                  <a:lnTo>
                    <a:pt x="2155178" y="1715626"/>
                  </a:lnTo>
                  <a:lnTo>
                    <a:pt x="2176757" y="1715626"/>
                  </a:lnTo>
                  <a:lnTo>
                    <a:pt x="2176757" y="1694047"/>
                  </a:lnTo>
                  <a:lnTo>
                    <a:pt x="2182152" y="1694047"/>
                  </a:lnTo>
                  <a:lnTo>
                    <a:pt x="2182152" y="1721021"/>
                  </a:lnTo>
                  <a:close/>
                </a:path>
                <a:path w="5039995" h="1857375">
                  <a:moveTo>
                    <a:pt x="2066166" y="1830263"/>
                  </a:moveTo>
                  <a:lnTo>
                    <a:pt x="2060771" y="1830263"/>
                  </a:lnTo>
                  <a:lnTo>
                    <a:pt x="2060771" y="1808684"/>
                  </a:lnTo>
                  <a:lnTo>
                    <a:pt x="2066166" y="1808684"/>
                  </a:lnTo>
                  <a:lnTo>
                    <a:pt x="2066166" y="1830263"/>
                  </a:lnTo>
                  <a:close/>
                </a:path>
                <a:path w="5039995" h="1857375">
                  <a:moveTo>
                    <a:pt x="2087745" y="1835658"/>
                  </a:moveTo>
                  <a:lnTo>
                    <a:pt x="2039193" y="1835658"/>
                  </a:lnTo>
                  <a:lnTo>
                    <a:pt x="2039193" y="1830263"/>
                  </a:lnTo>
                  <a:lnTo>
                    <a:pt x="2087745" y="1830263"/>
                  </a:lnTo>
                  <a:lnTo>
                    <a:pt x="2087745" y="1835658"/>
                  </a:lnTo>
                  <a:close/>
                </a:path>
                <a:path w="5039995" h="1857375">
                  <a:moveTo>
                    <a:pt x="2066166" y="1857237"/>
                  </a:moveTo>
                  <a:lnTo>
                    <a:pt x="2060771" y="1857237"/>
                  </a:lnTo>
                  <a:lnTo>
                    <a:pt x="2060771" y="1835658"/>
                  </a:lnTo>
                  <a:lnTo>
                    <a:pt x="2066166" y="1835658"/>
                  </a:lnTo>
                  <a:lnTo>
                    <a:pt x="2066166" y="1857237"/>
                  </a:lnTo>
                  <a:close/>
                </a:path>
                <a:path w="5039995" h="1857375">
                  <a:moveTo>
                    <a:pt x="1859819" y="2812"/>
                  </a:moveTo>
                  <a:lnTo>
                    <a:pt x="1811267" y="2812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2"/>
                  </a:lnTo>
                  <a:close/>
                </a:path>
                <a:path w="5039995" h="1857375">
                  <a:moveTo>
                    <a:pt x="1838240" y="24390"/>
                  </a:moveTo>
                  <a:lnTo>
                    <a:pt x="1832846" y="24390"/>
                  </a:lnTo>
                  <a:lnTo>
                    <a:pt x="1832846" y="2812"/>
                  </a:lnTo>
                  <a:lnTo>
                    <a:pt x="1838240" y="2812"/>
                  </a:lnTo>
                  <a:lnTo>
                    <a:pt x="1838240" y="24390"/>
                  </a:lnTo>
                  <a:close/>
                </a:path>
                <a:path w="5039995" h="1857375">
                  <a:moveTo>
                    <a:pt x="1630545" y="2812"/>
                  </a:moveTo>
                  <a:lnTo>
                    <a:pt x="1581992" y="2812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2"/>
                  </a:lnTo>
                  <a:close/>
                </a:path>
                <a:path w="5039995" h="1857375">
                  <a:moveTo>
                    <a:pt x="1608966" y="24390"/>
                  </a:moveTo>
                  <a:lnTo>
                    <a:pt x="1603571" y="24390"/>
                  </a:lnTo>
                  <a:lnTo>
                    <a:pt x="1603571" y="2812"/>
                  </a:lnTo>
                  <a:lnTo>
                    <a:pt x="1608966" y="2812"/>
                  </a:lnTo>
                  <a:lnTo>
                    <a:pt x="1608966" y="24390"/>
                  </a:lnTo>
                  <a:close/>
                </a:path>
                <a:path w="5039995" h="1857375">
                  <a:moveTo>
                    <a:pt x="1401270" y="2812"/>
                  </a:moveTo>
                  <a:lnTo>
                    <a:pt x="1352718" y="2812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2"/>
                  </a:lnTo>
                  <a:close/>
                </a:path>
                <a:path w="5039995" h="1857375">
                  <a:moveTo>
                    <a:pt x="1379691" y="24390"/>
                  </a:moveTo>
                  <a:lnTo>
                    <a:pt x="1374297" y="24390"/>
                  </a:lnTo>
                  <a:lnTo>
                    <a:pt x="1374297" y="2812"/>
                  </a:lnTo>
                  <a:lnTo>
                    <a:pt x="1379691" y="2812"/>
                  </a:lnTo>
                  <a:lnTo>
                    <a:pt x="1379691" y="24390"/>
                  </a:lnTo>
                  <a:close/>
                </a:path>
                <a:path w="5039995" h="1857375">
                  <a:moveTo>
                    <a:pt x="1171996" y="2812"/>
                  </a:moveTo>
                  <a:lnTo>
                    <a:pt x="1123444" y="2812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2"/>
                  </a:lnTo>
                  <a:close/>
                </a:path>
                <a:path w="5039995" h="1857375">
                  <a:moveTo>
                    <a:pt x="1150417" y="24390"/>
                  </a:moveTo>
                  <a:lnTo>
                    <a:pt x="1145022" y="24390"/>
                  </a:lnTo>
                  <a:lnTo>
                    <a:pt x="1145022" y="2812"/>
                  </a:lnTo>
                  <a:lnTo>
                    <a:pt x="1150417" y="2812"/>
                  </a:lnTo>
                  <a:lnTo>
                    <a:pt x="1150417" y="24390"/>
                  </a:lnTo>
                  <a:close/>
                </a:path>
                <a:path w="5039995" h="1857375">
                  <a:moveTo>
                    <a:pt x="1951529" y="112054"/>
                  </a:moveTo>
                  <a:lnTo>
                    <a:pt x="1946134" y="112054"/>
                  </a:lnTo>
                  <a:lnTo>
                    <a:pt x="1946134" y="90475"/>
                  </a:lnTo>
                  <a:lnTo>
                    <a:pt x="1951529" y="90475"/>
                  </a:lnTo>
                  <a:lnTo>
                    <a:pt x="1951529" y="112054"/>
                  </a:lnTo>
                  <a:close/>
                </a:path>
                <a:path w="5039995" h="1857375">
                  <a:moveTo>
                    <a:pt x="1973108" y="117449"/>
                  </a:moveTo>
                  <a:lnTo>
                    <a:pt x="1924555" y="117449"/>
                  </a:lnTo>
                  <a:lnTo>
                    <a:pt x="1924555" y="112054"/>
                  </a:lnTo>
                  <a:lnTo>
                    <a:pt x="1973108" y="112054"/>
                  </a:lnTo>
                  <a:lnTo>
                    <a:pt x="1973108" y="117449"/>
                  </a:lnTo>
                  <a:close/>
                </a:path>
                <a:path w="5039995" h="1857375">
                  <a:moveTo>
                    <a:pt x="1951529" y="139028"/>
                  </a:moveTo>
                  <a:lnTo>
                    <a:pt x="1946134" y="139028"/>
                  </a:lnTo>
                  <a:lnTo>
                    <a:pt x="1946134" y="117449"/>
                  </a:lnTo>
                  <a:lnTo>
                    <a:pt x="1951529" y="117449"/>
                  </a:lnTo>
                  <a:lnTo>
                    <a:pt x="1951529" y="139028"/>
                  </a:lnTo>
                  <a:close/>
                </a:path>
                <a:path w="5039995" h="1857375">
                  <a:moveTo>
                    <a:pt x="1723603" y="112054"/>
                  </a:moveTo>
                  <a:lnTo>
                    <a:pt x="1718208" y="112054"/>
                  </a:lnTo>
                  <a:lnTo>
                    <a:pt x="1718208" y="90475"/>
                  </a:lnTo>
                  <a:lnTo>
                    <a:pt x="1723603" y="90475"/>
                  </a:lnTo>
                  <a:lnTo>
                    <a:pt x="1723603" y="112054"/>
                  </a:lnTo>
                  <a:close/>
                </a:path>
                <a:path w="5039995" h="1857375">
                  <a:moveTo>
                    <a:pt x="1745182" y="117449"/>
                  </a:moveTo>
                  <a:lnTo>
                    <a:pt x="1696630" y="117449"/>
                  </a:lnTo>
                  <a:lnTo>
                    <a:pt x="1696630" y="112054"/>
                  </a:lnTo>
                  <a:lnTo>
                    <a:pt x="1745182" y="112054"/>
                  </a:lnTo>
                  <a:lnTo>
                    <a:pt x="1745182" y="117449"/>
                  </a:lnTo>
                  <a:close/>
                </a:path>
                <a:path w="5039995" h="1857375">
                  <a:moveTo>
                    <a:pt x="1723603" y="139028"/>
                  </a:moveTo>
                  <a:lnTo>
                    <a:pt x="1718208" y="139028"/>
                  </a:lnTo>
                  <a:lnTo>
                    <a:pt x="1718208" y="117449"/>
                  </a:lnTo>
                  <a:lnTo>
                    <a:pt x="1723603" y="117449"/>
                  </a:lnTo>
                  <a:lnTo>
                    <a:pt x="1723603" y="139028"/>
                  </a:lnTo>
                  <a:close/>
                </a:path>
                <a:path w="5039995" h="1857375">
                  <a:moveTo>
                    <a:pt x="1494329" y="112054"/>
                  </a:moveTo>
                  <a:lnTo>
                    <a:pt x="1488934" y="112054"/>
                  </a:lnTo>
                  <a:lnTo>
                    <a:pt x="1488934" y="90475"/>
                  </a:lnTo>
                  <a:lnTo>
                    <a:pt x="1494329" y="90475"/>
                  </a:lnTo>
                  <a:lnTo>
                    <a:pt x="1494329" y="112054"/>
                  </a:lnTo>
                  <a:close/>
                </a:path>
                <a:path w="5039995" h="1857375">
                  <a:moveTo>
                    <a:pt x="1515907" y="117449"/>
                  </a:moveTo>
                  <a:lnTo>
                    <a:pt x="1467355" y="117449"/>
                  </a:lnTo>
                  <a:lnTo>
                    <a:pt x="1467355" y="112054"/>
                  </a:lnTo>
                  <a:lnTo>
                    <a:pt x="1515907" y="112054"/>
                  </a:lnTo>
                  <a:lnTo>
                    <a:pt x="1515907" y="117449"/>
                  </a:lnTo>
                  <a:close/>
                </a:path>
                <a:path w="5039995" h="1857375">
                  <a:moveTo>
                    <a:pt x="1494329" y="139028"/>
                  </a:moveTo>
                  <a:lnTo>
                    <a:pt x="1488934" y="139028"/>
                  </a:lnTo>
                  <a:lnTo>
                    <a:pt x="1488934" y="117449"/>
                  </a:lnTo>
                  <a:lnTo>
                    <a:pt x="1494329" y="117449"/>
                  </a:lnTo>
                  <a:lnTo>
                    <a:pt x="1494329" y="139028"/>
                  </a:lnTo>
                  <a:close/>
                </a:path>
                <a:path w="5039995" h="1857375">
                  <a:moveTo>
                    <a:pt x="1265054" y="112054"/>
                  </a:moveTo>
                  <a:lnTo>
                    <a:pt x="1259660" y="112054"/>
                  </a:lnTo>
                  <a:lnTo>
                    <a:pt x="1259660" y="90475"/>
                  </a:lnTo>
                  <a:lnTo>
                    <a:pt x="1265054" y="90475"/>
                  </a:lnTo>
                  <a:lnTo>
                    <a:pt x="1265054" y="112054"/>
                  </a:lnTo>
                  <a:close/>
                </a:path>
                <a:path w="5039995" h="1857375">
                  <a:moveTo>
                    <a:pt x="1286633" y="117449"/>
                  </a:moveTo>
                  <a:lnTo>
                    <a:pt x="1238081" y="117449"/>
                  </a:lnTo>
                  <a:lnTo>
                    <a:pt x="1238081" y="112054"/>
                  </a:lnTo>
                  <a:lnTo>
                    <a:pt x="1286633" y="112054"/>
                  </a:lnTo>
                  <a:lnTo>
                    <a:pt x="1286633" y="117449"/>
                  </a:lnTo>
                  <a:close/>
                </a:path>
                <a:path w="5039995" h="1857375">
                  <a:moveTo>
                    <a:pt x="1265054" y="139028"/>
                  </a:moveTo>
                  <a:lnTo>
                    <a:pt x="1259660" y="139028"/>
                  </a:lnTo>
                  <a:lnTo>
                    <a:pt x="1259660" y="117449"/>
                  </a:lnTo>
                  <a:lnTo>
                    <a:pt x="1265054" y="117449"/>
                  </a:lnTo>
                  <a:lnTo>
                    <a:pt x="1265054" y="139028"/>
                  </a:lnTo>
                  <a:close/>
                </a:path>
                <a:path w="5039995" h="1857375">
                  <a:moveTo>
                    <a:pt x="1838240" y="226691"/>
                  </a:moveTo>
                  <a:lnTo>
                    <a:pt x="1832846" y="226691"/>
                  </a:lnTo>
                  <a:lnTo>
                    <a:pt x="1832846" y="205113"/>
                  </a:lnTo>
                  <a:lnTo>
                    <a:pt x="1838240" y="205113"/>
                  </a:lnTo>
                  <a:lnTo>
                    <a:pt x="1838240" y="226691"/>
                  </a:lnTo>
                  <a:close/>
                </a:path>
                <a:path w="5039995" h="1857375">
                  <a:moveTo>
                    <a:pt x="1859819" y="232086"/>
                  </a:moveTo>
                  <a:lnTo>
                    <a:pt x="1811267" y="232086"/>
                  </a:lnTo>
                  <a:lnTo>
                    <a:pt x="1811267" y="226691"/>
                  </a:lnTo>
                  <a:lnTo>
                    <a:pt x="1859819" y="226691"/>
                  </a:lnTo>
                  <a:lnTo>
                    <a:pt x="1859819" y="232086"/>
                  </a:lnTo>
                  <a:close/>
                </a:path>
                <a:path w="5039995" h="1857375">
                  <a:moveTo>
                    <a:pt x="1838240" y="253665"/>
                  </a:moveTo>
                  <a:lnTo>
                    <a:pt x="1832846" y="253665"/>
                  </a:lnTo>
                  <a:lnTo>
                    <a:pt x="1832846" y="232086"/>
                  </a:lnTo>
                  <a:lnTo>
                    <a:pt x="1838240" y="232086"/>
                  </a:lnTo>
                  <a:lnTo>
                    <a:pt x="1838240" y="253665"/>
                  </a:lnTo>
                  <a:close/>
                </a:path>
                <a:path w="5039995" h="1857375">
                  <a:moveTo>
                    <a:pt x="1608966" y="226691"/>
                  </a:moveTo>
                  <a:lnTo>
                    <a:pt x="1603571" y="226691"/>
                  </a:lnTo>
                  <a:lnTo>
                    <a:pt x="1603571" y="205113"/>
                  </a:lnTo>
                  <a:lnTo>
                    <a:pt x="1608966" y="205113"/>
                  </a:lnTo>
                  <a:lnTo>
                    <a:pt x="1608966" y="226691"/>
                  </a:lnTo>
                  <a:close/>
                </a:path>
                <a:path w="5039995" h="1857375">
                  <a:moveTo>
                    <a:pt x="1630545" y="232086"/>
                  </a:moveTo>
                  <a:lnTo>
                    <a:pt x="1581992" y="232086"/>
                  </a:lnTo>
                  <a:lnTo>
                    <a:pt x="1581992" y="226691"/>
                  </a:lnTo>
                  <a:lnTo>
                    <a:pt x="1630545" y="226691"/>
                  </a:lnTo>
                  <a:lnTo>
                    <a:pt x="1630545" y="232086"/>
                  </a:lnTo>
                  <a:close/>
                </a:path>
                <a:path w="5039995" h="1857375">
                  <a:moveTo>
                    <a:pt x="1608966" y="253665"/>
                  </a:moveTo>
                  <a:lnTo>
                    <a:pt x="1603571" y="253665"/>
                  </a:lnTo>
                  <a:lnTo>
                    <a:pt x="1603571" y="232086"/>
                  </a:lnTo>
                  <a:lnTo>
                    <a:pt x="1608966" y="232086"/>
                  </a:lnTo>
                  <a:lnTo>
                    <a:pt x="1608966" y="253665"/>
                  </a:lnTo>
                  <a:close/>
                </a:path>
                <a:path w="5039995" h="1857375">
                  <a:moveTo>
                    <a:pt x="1379691" y="226691"/>
                  </a:moveTo>
                  <a:lnTo>
                    <a:pt x="1374297" y="226691"/>
                  </a:lnTo>
                  <a:lnTo>
                    <a:pt x="1374297" y="205113"/>
                  </a:lnTo>
                  <a:lnTo>
                    <a:pt x="1379691" y="205113"/>
                  </a:lnTo>
                  <a:lnTo>
                    <a:pt x="1379691" y="226691"/>
                  </a:lnTo>
                  <a:close/>
                </a:path>
                <a:path w="5039995" h="1857375">
                  <a:moveTo>
                    <a:pt x="1401270" y="232086"/>
                  </a:moveTo>
                  <a:lnTo>
                    <a:pt x="1352718" y="232086"/>
                  </a:lnTo>
                  <a:lnTo>
                    <a:pt x="1352718" y="226691"/>
                  </a:lnTo>
                  <a:lnTo>
                    <a:pt x="1401270" y="226691"/>
                  </a:lnTo>
                  <a:lnTo>
                    <a:pt x="1401270" y="232086"/>
                  </a:lnTo>
                  <a:close/>
                </a:path>
                <a:path w="5039995" h="1857375">
                  <a:moveTo>
                    <a:pt x="1379691" y="253665"/>
                  </a:moveTo>
                  <a:lnTo>
                    <a:pt x="1374297" y="253665"/>
                  </a:lnTo>
                  <a:lnTo>
                    <a:pt x="1374297" y="232086"/>
                  </a:lnTo>
                  <a:lnTo>
                    <a:pt x="1379691" y="232086"/>
                  </a:lnTo>
                  <a:lnTo>
                    <a:pt x="1379691" y="253665"/>
                  </a:lnTo>
                  <a:close/>
                </a:path>
                <a:path w="5039995" h="1857375">
                  <a:moveTo>
                    <a:pt x="1150417" y="226691"/>
                  </a:moveTo>
                  <a:lnTo>
                    <a:pt x="1145022" y="226691"/>
                  </a:lnTo>
                  <a:lnTo>
                    <a:pt x="1145022" y="205113"/>
                  </a:lnTo>
                  <a:lnTo>
                    <a:pt x="1150417" y="205113"/>
                  </a:lnTo>
                  <a:lnTo>
                    <a:pt x="1150417" y="226691"/>
                  </a:lnTo>
                  <a:close/>
                </a:path>
                <a:path w="5039995" h="1857375">
                  <a:moveTo>
                    <a:pt x="1171996" y="232086"/>
                  </a:moveTo>
                  <a:lnTo>
                    <a:pt x="1123444" y="232086"/>
                  </a:lnTo>
                  <a:lnTo>
                    <a:pt x="1123444" y="226691"/>
                  </a:lnTo>
                  <a:lnTo>
                    <a:pt x="1171996" y="226691"/>
                  </a:lnTo>
                  <a:lnTo>
                    <a:pt x="1171996" y="232086"/>
                  </a:lnTo>
                  <a:close/>
                </a:path>
                <a:path w="5039995" h="1857375">
                  <a:moveTo>
                    <a:pt x="1150417" y="253665"/>
                  </a:moveTo>
                  <a:lnTo>
                    <a:pt x="1145022" y="253665"/>
                  </a:lnTo>
                  <a:lnTo>
                    <a:pt x="1145022" y="232086"/>
                  </a:lnTo>
                  <a:lnTo>
                    <a:pt x="1150417" y="232086"/>
                  </a:lnTo>
                  <a:lnTo>
                    <a:pt x="1150417" y="253665"/>
                  </a:lnTo>
                  <a:close/>
                </a:path>
                <a:path w="5039995" h="1857375">
                  <a:moveTo>
                    <a:pt x="1951529" y="341329"/>
                  </a:moveTo>
                  <a:lnTo>
                    <a:pt x="1946134" y="341329"/>
                  </a:lnTo>
                  <a:lnTo>
                    <a:pt x="1946134" y="319750"/>
                  </a:lnTo>
                  <a:lnTo>
                    <a:pt x="1951529" y="319750"/>
                  </a:lnTo>
                  <a:lnTo>
                    <a:pt x="1951529" y="341329"/>
                  </a:lnTo>
                  <a:close/>
                </a:path>
                <a:path w="5039995" h="1857375">
                  <a:moveTo>
                    <a:pt x="1973108" y="346723"/>
                  </a:moveTo>
                  <a:lnTo>
                    <a:pt x="1924555" y="346723"/>
                  </a:lnTo>
                  <a:lnTo>
                    <a:pt x="1924555" y="341329"/>
                  </a:lnTo>
                  <a:lnTo>
                    <a:pt x="1973108" y="341329"/>
                  </a:lnTo>
                  <a:lnTo>
                    <a:pt x="1973108" y="346723"/>
                  </a:lnTo>
                  <a:close/>
                </a:path>
                <a:path w="5039995" h="1857375">
                  <a:moveTo>
                    <a:pt x="1951529" y="368302"/>
                  </a:moveTo>
                  <a:lnTo>
                    <a:pt x="1946134" y="368302"/>
                  </a:lnTo>
                  <a:lnTo>
                    <a:pt x="1946134" y="346723"/>
                  </a:lnTo>
                  <a:lnTo>
                    <a:pt x="1951529" y="346723"/>
                  </a:lnTo>
                  <a:lnTo>
                    <a:pt x="1951529" y="368302"/>
                  </a:lnTo>
                  <a:close/>
                </a:path>
                <a:path w="5039995" h="1857375">
                  <a:moveTo>
                    <a:pt x="1723603" y="341329"/>
                  </a:moveTo>
                  <a:lnTo>
                    <a:pt x="1718208" y="341329"/>
                  </a:lnTo>
                  <a:lnTo>
                    <a:pt x="1718208" y="319750"/>
                  </a:lnTo>
                  <a:lnTo>
                    <a:pt x="1723603" y="319750"/>
                  </a:lnTo>
                  <a:lnTo>
                    <a:pt x="1723603" y="341329"/>
                  </a:lnTo>
                  <a:close/>
                </a:path>
                <a:path w="5039995" h="1857375">
                  <a:moveTo>
                    <a:pt x="1745182" y="346723"/>
                  </a:moveTo>
                  <a:lnTo>
                    <a:pt x="1696630" y="346723"/>
                  </a:lnTo>
                  <a:lnTo>
                    <a:pt x="1696630" y="341329"/>
                  </a:lnTo>
                  <a:lnTo>
                    <a:pt x="1745182" y="341329"/>
                  </a:lnTo>
                  <a:lnTo>
                    <a:pt x="1745182" y="346723"/>
                  </a:lnTo>
                  <a:close/>
                </a:path>
                <a:path w="5039995" h="1857375">
                  <a:moveTo>
                    <a:pt x="1723603" y="368302"/>
                  </a:moveTo>
                  <a:lnTo>
                    <a:pt x="1718208" y="368302"/>
                  </a:lnTo>
                  <a:lnTo>
                    <a:pt x="1718208" y="346723"/>
                  </a:lnTo>
                  <a:lnTo>
                    <a:pt x="1723603" y="346723"/>
                  </a:lnTo>
                  <a:lnTo>
                    <a:pt x="1723603" y="368302"/>
                  </a:lnTo>
                  <a:close/>
                </a:path>
                <a:path w="5039995" h="1857375">
                  <a:moveTo>
                    <a:pt x="1494329" y="341329"/>
                  </a:moveTo>
                  <a:lnTo>
                    <a:pt x="1488934" y="341329"/>
                  </a:lnTo>
                  <a:lnTo>
                    <a:pt x="1488934" y="319750"/>
                  </a:lnTo>
                  <a:lnTo>
                    <a:pt x="1494329" y="319750"/>
                  </a:lnTo>
                  <a:lnTo>
                    <a:pt x="1494329" y="341329"/>
                  </a:lnTo>
                  <a:close/>
                </a:path>
                <a:path w="5039995" h="1857375">
                  <a:moveTo>
                    <a:pt x="1515907" y="346723"/>
                  </a:moveTo>
                  <a:lnTo>
                    <a:pt x="1467355" y="346723"/>
                  </a:lnTo>
                  <a:lnTo>
                    <a:pt x="1467355" y="341329"/>
                  </a:lnTo>
                  <a:lnTo>
                    <a:pt x="1515907" y="341329"/>
                  </a:lnTo>
                  <a:lnTo>
                    <a:pt x="1515907" y="346723"/>
                  </a:lnTo>
                  <a:close/>
                </a:path>
                <a:path w="5039995" h="1857375">
                  <a:moveTo>
                    <a:pt x="1494329" y="368302"/>
                  </a:moveTo>
                  <a:lnTo>
                    <a:pt x="1488934" y="368302"/>
                  </a:lnTo>
                  <a:lnTo>
                    <a:pt x="1488934" y="346723"/>
                  </a:lnTo>
                  <a:lnTo>
                    <a:pt x="1494329" y="346723"/>
                  </a:lnTo>
                  <a:lnTo>
                    <a:pt x="1494329" y="368302"/>
                  </a:lnTo>
                  <a:close/>
                </a:path>
                <a:path w="5039995" h="1857375">
                  <a:moveTo>
                    <a:pt x="1265054" y="341329"/>
                  </a:moveTo>
                  <a:lnTo>
                    <a:pt x="1259660" y="341329"/>
                  </a:lnTo>
                  <a:lnTo>
                    <a:pt x="1259660" y="319750"/>
                  </a:lnTo>
                  <a:lnTo>
                    <a:pt x="1265054" y="319750"/>
                  </a:lnTo>
                  <a:lnTo>
                    <a:pt x="1265054" y="341329"/>
                  </a:lnTo>
                  <a:close/>
                </a:path>
                <a:path w="5039995" h="1857375">
                  <a:moveTo>
                    <a:pt x="1286633" y="346723"/>
                  </a:moveTo>
                  <a:lnTo>
                    <a:pt x="1238081" y="346723"/>
                  </a:lnTo>
                  <a:lnTo>
                    <a:pt x="1238081" y="341329"/>
                  </a:lnTo>
                  <a:lnTo>
                    <a:pt x="1286633" y="341329"/>
                  </a:lnTo>
                  <a:lnTo>
                    <a:pt x="1286633" y="346723"/>
                  </a:lnTo>
                  <a:close/>
                </a:path>
                <a:path w="5039995" h="1857375">
                  <a:moveTo>
                    <a:pt x="1265054" y="368302"/>
                  </a:moveTo>
                  <a:lnTo>
                    <a:pt x="1259660" y="368302"/>
                  </a:lnTo>
                  <a:lnTo>
                    <a:pt x="1259660" y="346723"/>
                  </a:lnTo>
                  <a:lnTo>
                    <a:pt x="1265054" y="346723"/>
                  </a:lnTo>
                  <a:lnTo>
                    <a:pt x="1265054" y="368302"/>
                  </a:lnTo>
                  <a:close/>
                </a:path>
                <a:path w="5039995" h="1857375">
                  <a:moveTo>
                    <a:pt x="1838240" y="455966"/>
                  </a:moveTo>
                  <a:lnTo>
                    <a:pt x="1832846" y="455966"/>
                  </a:lnTo>
                  <a:lnTo>
                    <a:pt x="1832846" y="434387"/>
                  </a:lnTo>
                  <a:lnTo>
                    <a:pt x="1838240" y="434387"/>
                  </a:lnTo>
                  <a:lnTo>
                    <a:pt x="1838240" y="455966"/>
                  </a:lnTo>
                  <a:close/>
                </a:path>
                <a:path w="5039995" h="1857375">
                  <a:moveTo>
                    <a:pt x="1859819" y="461360"/>
                  </a:moveTo>
                  <a:lnTo>
                    <a:pt x="1811267" y="461360"/>
                  </a:lnTo>
                  <a:lnTo>
                    <a:pt x="1811267" y="455966"/>
                  </a:lnTo>
                  <a:lnTo>
                    <a:pt x="1859819" y="455966"/>
                  </a:lnTo>
                  <a:lnTo>
                    <a:pt x="1859819" y="461360"/>
                  </a:lnTo>
                  <a:close/>
                </a:path>
                <a:path w="5039995" h="1857375">
                  <a:moveTo>
                    <a:pt x="1838240" y="482939"/>
                  </a:moveTo>
                  <a:lnTo>
                    <a:pt x="1832846" y="482939"/>
                  </a:lnTo>
                  <a:lnTo>
                    <a:pt x="1832846" y="461360"/>
                  </a:lnTo>
                  <a:lnTo>
                    <a:pt x="1838240" y="461360"/>
                  </a:lnTo>
                  <a:lnTo>
                    <a:pt x="1838240" y="482939"/>
                  </a:lnTo>
                  <a:close/>
                </a:path>
                <a:path w="5039995" h="1857375">
                  <a:moveTo>
                    <a:pt x="1608966" y="455966"/>
                  </a:moveTo>
                  <a:lnTo>
                    <a:pt x="1603571" y="455966"/>
                  </a:lnTo>
                  <a:lnTo>
                    <a:pt x="1603571" y="434387"/>
                  </a:lnTo>
                  <a:lnTo>
                    <a:pt x="1608966" y="434387"/>
                  </a:lnTo>
                  <a:lnTo>
                    <a:pt x="1608966" y="455966"/>
                  </a:lnTo>
                  <a:close/>
                </a:path>
                <a:path w="5039995" h="1857375">
                  <a:moveTo>
                    <a:pt x="1630545" y="461360"/>
                  </a:moveTo>
                  <a:lnTo>
                    <a:pt x="1581992" y="461360"/>
                  </a:lnTo>
                  <a:lnTo>
                    <a:pt x="1581992" y="455966"/>
                  </a:lnTo>
                  <a:lnTo>
                    <a:pt x="1630545" y="455966"/>
                  </a:lnTo>
                  <a:lnTo>
                    <a:pt x="1630545" y="461360"/>
                  </a:lnTo>
                  <a:close/>
                </a:path>
                <a:path w="5039995" h="1857375">
                  <a:moveTo>
                    <a:pt x="1608966" y="482939"/>
                  </a:moveTo>
                  <a:lnTo>
                    <a:pt x="1603571" y="482939"/>
                  </a:lnTo>
                  <a:lnTo>
                    <a:pt x="1603571" y="461360"/>
                  </a:lnTo>
                  <a:lnTo>
                    <a:pt x="1608966" y="461360"/>
                  </a:lnTo>
                  <a:lnTo>
                    <a:pt x="1608966" y="482939"/>
                  </a:lnTo>
                  <a:close/>
                </a:path>
                <a:path w="5039995" h="1857375">
                  <a:moveTo>
                    <a:pt x="1379691" y="455966"/>
                  </a:moveTo>
                  <a:lnTo>
                    <a:pt x="1374297" y="455966"/>
                  </a:lnTo>
                  <a:lnTo>
                    <a:pt x="1374297" y="434387"/>
                  </a:lnTo>
                  <a:lnTo>
                    <a:pt x="1379691" y="434387"/>
                  </a:lnTo>
                  <a:lnTo>
                    <a:pt x="1379691" y="455966"/>
                  </a:lnTo>
                  <a:close/>
                </a:path>
                <a:path w="5039995" h="1857375">
                  <a:moveTo>
                    <a:pt x="1401270" y="461360"/>
                  </a:moveTo>
                  <a:lnTo>
                    <a:pt x="1352718" y="461360"/>
                  </a:lnTo>
                  <a:lnTo>
                    <a:pt x="1352718" y="455966"/>
                  </a:lnTo>
                  <a:lnTo>
                    <a:pt x="1401270" y="455966"/>
                  </a:lnTo>
                  <a:lnTo>
                    <a:pt x="1401270" y="461360"/>
                  </a:lnTo>
                  <a:close/>
                </a:path>
                <a:path w="5039995" h="1857375">
                  <a:moveTo>
                    <a:pt x="1379691" y="482939"/>
                  </a:moveTo>
                  <a:lnTo>
                    <a:pt x="1374297" y="482939"/>
                  </a:lnTo>
                  <a:lnTo>
                    <a:pt x="1374297" y="461360"/>
                  </a:lnTo>
                  <a:lnTo>
                    <a:pt x="1379691" y="461360"/>
                  </a:lnTo>
                  <a:lnTo>
                    <a:pt x="1379691" y="482939"/>
                  </a:lnTo>
                  <a:close/>
                </a:path>
                <a:path w="5039995" h="1857375">
                  <a:moveTo>
                    <a:pt x="1150417" y="455966"/>
                  </a:moveTo>
                  <a:lnTo>
                    <a:pt x="1145022" y="455966"/>
                  </a:lnTo>
                  <a:lnTo>
                    <a:pt x="1145022" y="434387"/>
                  </a:lnTo>
                  <a:lnTo>
                    <a:pt x="1150417" y="434387"/>
                  </a:lnTo>
                  <a:lnTo>
                    <a:pt x="1150417" y="455966"/>
                  </a:lnTo>
                  <a:close/>
                </a:path>
                <a:path w="5039995" h="1857375">
                  <a:moveTo>
                    <a:pt x="1171996" y="461360"/>
                  </a:moveTo>
                  <a:lnTo>
                    <a:pt x="1123444" y="461360"/>
                  </a:lnTo>
                  <a:lnTo>
                    <a:pt x="1123444" y="455966"/>
                  </a:lnTo>
                  <a:lnTo>
                    <a:pt x="1171996" y="455966"/>
                  </a:lnTo>
                  <a:lnTo>
                    <a:pt x="1171996" y="461360"/>
                  </a:lnTo>
                  <a:close/>
                </a:path>
                <a:path w="5039995" h="1857375">
                  <a:moveTo>
                    <a:pt x="1150417" y="482939"/>
                  </a:moveTo>
                  <a:lnTo>
                    <a:pt x="1145022" y="482939"/>
                  </a:lnTo>
                  <a:lnTo>
                    <a:pt x="1145022" y="461360"/>
                  </a:lnTo>
                  <a:lnTo>
                    <a:pt x="1150417" y="461360"/>
                  </a:lnTo>
                  <a:lnTo>
                    <a:pt x="1150417" y="482939"/>
                  </a:lnTo>
                  <a:close/>
                </a:path>
                <a:path w="5039995" h="1857375">
                  <a:moveTo>
                    <a:pt x="1951529" y="570603"/>
                  </a:moveTo>
                  <a:lnTo>
                    <a:pt x="1946134" y="570603"/>
                  </a:lnTo>
                  <a:lnTo>
                    <a:pt x="1946134" y="549024"/>
                  </a:lnTo>
                  <a:lnTo>
                    <a:pt x="1951529" y="549024"/>
                  </a:lnTo>
                  <a:lnTo>
                    <a:pt x="1951529" y="570603"/>
                  </a:lnTo>
                  <a:close/>
                </a:path>
                <a:path w="5039995" h="1857375">
                  <a:moveTo>
                    <a:pt x="1973108" y="575998"/>
                  </a:moveTo>
                  <a:lnTo>
                    <a:pt x="1924555" y="575998"/>
                  </a:lnTo>
                  <a:lnTo>
                    <a:pt x="1924555" y="570603"/>
                  </a:lnTo>
                  <a:lnTo>
                    <a:pt x="1973108" y="570603"/>
                  </a:lnTo>
                  <a:lnTo>
                    <a:pt x="1973108" y="575998"/>
                  </a:lnTo>
                  <a:close/>
                </a:path>
                <a:path w="5039995" h="1857375">
                  <a:moveTo>
                    <a:pt x="1951529" y="597576"/>
                  </a:moveTo>
                  <a:lnTo>
                    <a:pt x="1946134" y="597576"/>
                  </a:lnTo>
                  <a:lnTo>
                    <a:pt x="1946134" y="575998"/>
                  </a:lnTo>
                  <a:lnTo>
                    <a:pt x="1951529" y="575998"/>
                  </a:lnTo>
                  <a:lnTo>
                    <a:pt x="1951529" y="597576"/>
                  </a:lnTo>
                  <a:close/>
                </a:path>
                <a:path w="5039995" h="1857375">
                  <a:moveTo>
                    <a:pt x="1723603" y="570603"/>
                  </a:moveTo>
                  <a:lnTo>
                    <a:pt x="1718208" y="570603"/>
                  </a:lnTo>
                  <a:lnTo>
                    <a:pt x="1718208" y="549024"/>
                  </a:lnTo>
                  <a:lnTo>
                    <a:pt x="1723603" y="549024"/>
                  </a:lnTo>
                  <a:lnTo>
                    <a:pt x="1723603" y="570603"/>
                  </a:lnTo>
                  <a:close/>
                </a:path>
                <a:path w="5039995" h="1857375">
                  <a:moveTo>
                    <a:pt x="1745182" y="575998"/>
                  </a:moveTo>
                  <a:lnTo>
                    <a:pt x="1696630" y="575998"/>
                  </a:lnTo>
                  <a:lnTo>
                    <a:pt x="1696630" y="570603"/>
                  </a:lnTo>
                  <a:lnTo>
                    <a:pt x="1745182" y="570603"/>
                  </a:lnTo>
                  <a:lnTo>
                    <a:pt x="1745182" y="575998"/>
                  </a:lnTo>
                  <a:close/>
                </a:path>
                <a:path w="5039995" h="1857375">
                  <a:moveTo>
                    <a:pt x="1723603" y="597576"/>
                  </a:moveTo>
                  <a:lnTo>
                    <a:pt x="1718208" y="597576"/>
                  </a:lnTo>
                  <a:lnTo>
                    <a:pt x="1718208" y="575998"/>
                  </a:lnTo>
                  <a:lnTo>
                    <a:pt x="1723603" y="575998"/>
                  </a:lnTo>
                  <a:lnTo>
                    <a:pt x="1723603" y="597576"/>
                  </a:lnTo>
                  <a:close/>
                </a:path>
                <a:path w="5039995" h="1857375">
                  <a:moveTo>
                    <a:pt x="1494329" y="570603"/>
                  </a:moveTo>
                  <a:lnTo>
                    <a:pt x="1488934" y="570603"/>
                  </a:lnTo>
                  <a:lnTo>
                    <a:pt x="1488934" y="549024"/>
                  </a:lnTo>
                  <a:lnTo>
                    <a:pt x="1494329" y="549024"/>
                  </a:lnTo>
                  <a:lnTo>
                    <a:pt x="1494329" y="570603"/>
                  </a:lnTo>
                  <a:close/>
                </a:path>
                <a:path w="5039995" h="1857375">
                  <a:moveTo>
                    <a:pt x="1515907" y="575998"/>
                  </a:moveTo>
                  <a:lnTo>
                    <a:pt x="1467355" y="575998"/>
                  </a:lnTo>
                  <a:lnTo>
                    <a:pt x="1467355" y="570603"/>
                  </a:lnTo>
                  <a:lnTo>
                    <a:pt x="1515907" y="570603"/>
                  </a:lnTo>
                  <a:lnTo>
                    <a:pt x="1515907" y="575998"/>
                  </a:lnTo>
                  <a:close/>
                </a:path>
                <a:path w="5039995" h="1857375">
                  <a:moveTo>
                    <a:pt x="1494329" y="597576"/>
                  </a:moveTo>
                  <a:lnTo>
                    <a:pt x="1488934" y="597576"/>
                  </a:lnTo>
                  <a:lnTo>
                    <a:pt x="1488934" y="575998"/>
                  </a:lnTo>
                  <a:lnTo>
                    <a:pt x="1494329" y="575998"/>
                  </a:lnTo>
                  <a:lnTo>
                    <a:pt x="1494329" y="597576"/>
                  </a:lnTo>
                  <a:close/>
                </a:path>
                <a:path w="5039995" h="1857375">
                  <a:moveTo>
                    <a:pt x="1265054" y="570603"/>
                  </a:moveTo>
                  <a:lnTo>
                    <a:pt x="1259660" y="570603"/>
                  </a:lnTo>
                  <a:lnTo>
                    <a:pt x="1259660" y="549024"/>
                  </a:lnTo>
                  <a:lnTo>
                    <a:pt x="1265054" y="549024"/>
                  </a:lnTo>
                  <a:lnTo>
                    <a:pt x="1265054" y="570603"/>
                  </a:lnTo>
                  <a:close/>
                </a:path>
                <a:path w="5039995" h="1857375">
                  <a:moveTo>
                    <a:pt x="1286633" y="575998"/>
                  </a:moveTo>
                  <a:lnTo>
                    <a:pt x="1238081" y="575998"/>
                  </a:lnTo>
                  <a:lnTo>
                    <a:pt x="1238081" y="570603"/>
                  </a:lnTo>
                  <a:lnTo>
                    <a:pt x="1286633" y="570603"/>
                  </a:lnTo>
                  <a:lnTo>
                    <a:pt x="1286633" y="575998"/>
                  </a:lnTo>
                  <a:close/>
                </a:path>
                <a:path w="5039995" h="1857375">
                  <a:moveTo>
                    <a:pt x="1265054" y="597576"/>
                  </a:moveTo>
                  <a:lnTo>
                    <a:pt x="1259660" y="597576"/>
                  </a:lnTo>
                  <a:lnTo>
                    <a:pt x="1259660" y="575998"/>
                  </a:lnTo>
                  <a:lnTo>
                    <a:pt x="1265054" y="575998"/>
                  </a:lnTo>
                  <a:lnTo>
                    <a:pt x="1265054" y="597576"/>
                  </a:lnTo>
                  <a:close/>
                </a:path>
                <a:path w="5039995" h="1857375">
                  <a:moveTo>
                    <a:pt x="1838240" y="685240"/>
                  </a:moveTo>
                  <a:lnTo>
                    <a:pt x="1832846" y="685240"/>
                  </a:lnTo>
                  <a:lnTo>
                    <a:pt x="1832846" y="663661"/>
                  </a:lnTo>
                  <a:lnTo>
                    <a:pt x="1838240" y="663661"/>
                  </a:lnTo>
                  <a:lnTo>
                    <a:pt x="1838240" y="685240"/>
                  </a:lnTo>
                  <a:close/>
                </a:path>
                <a:path w="5039995" h="1857375">
                  <a:moveTo>
                    <a:pt x="1859819" y="690635"/>
                  </a:moveTo>
                  <a:lnTo>
                    <a:pt x="1811267" y="690635"/>
                  </a:lnTo>
                  <a:lnTo>
                    <a:pt x="1811267" y="685240"/>
                  </a:lnTo>
                  <a:lnTo>
                    <a:pt x="1859819" y="685240"/>
                  </a:lnTo>
                  <a:lnTo>
                    <a:pt x="1859819" y="690635"/>
                  </a:lnTo>
                  <a:close/>
                </a:path>
                <a:path w="5039995" h="1857375">
                  <a:moveTo>
                    <a:pt x="1838240" y="712213"/>
                  </a:moveTo>
                  <a:lnTo>
                    <a:pt x="1832846" y="712213"/>
                  </a:lnTo>
                  <a:lnTo>
                    <a:pt x="1832846" y="690635"/>
                  </a:lnTo>
                  <a:lnTo>
                    <a:pt x="1838240" y="690635"/>
                  </a:lnTo>
                  <a:lnTo>
                    <a:pt x="1838240" y="712213"/>
                  </a:lnTo>
                  <a:close/>
                </a:path>
                <a:path w="5039995" h="1857375">
                  <a:moveTo>
                    <a:pt x="1608966" y="685240"/>
                  </a:moveTo>
                  <a:lnTo>
                    <a:pt x="1603571" y="685240"/>
                  </a:lnTo>
                  <a:lnTo>
                    <a:pt x="1603571" y="663661"/>
                  </a:lnTo>
                  <a:lnTo>
                    <a:pt x="1608966" y="663661"/>
                  </a:lnTo>
                  <a:lnTo>
                    <a:pt x="1608966" y="685240"/>
                  </a:lnTo>
                  <a:close/>
                </a:path>
                <a:path w="5039995" h="1857375">
                  <a:moveTo>
                    <a:pt x="1630545" y="690635"/>
                  </a:moveTo>
                  <a:lnTo>
                    <a:pt x="1581992" y="690635"/>
                  </a:lnTo>
                  <a:lnTo>
                    <a:pt x="1581992" y="685240"/>
                  </a:lnTo>
                  <a:lnTo>
                    <a:pt x="1630545" y="685240"/>
                  </a:lnTo>
                  <a:lnTo>
                    <a:pt x="1630545" y="690635"/>
                  </a:lnTo>
                  <a:close/>
                </a:path>
                <a:path w="5039995" h="1857375">
                  <a:moveTo>
                    <a:pt x="1608966" y="712213"/>
                  </a:moveTo>
                  <a:lnTo>
                    <a:pt x="1603571" y="712213"/>
                  </a:lnTo>
                  <a:lnTo>
                    <a:pt x="1603571" y="690635"/>
                  </a:lnTo>
                  <a:lnTo>
                    <a:pt x="1608966" y="690635"/>
                  </a:lnTo>
                  <a:lnTo>
                    <a:pt x="1608966" y="712213"/>
                  </a:lnTo>
                  <a:close/>
                </a:path>
                <a:path w="5039995" h="1857375">
                  <a:moveTo>
                    <a:pt x="1379691" y="685240"/>
                  </a:moveTo>
                  <a:lnTo>
                    <a:pt x="1374297" y="685240"/>
                  </a:lnTo>
                  <a:lnTo>
                    <a:pt x="1374297" y="663661"/>
                  </a:lnTo>
                  <a:lnTo>
                    <a:pt x="1379691" y="663661"/>
                  </a:lnTo>
                  <a:lnTo>
                    <a:pt x="1379691" y="685240"/>
                  </a:lnTo>
                  <a:close/>
                </a:path>
                <a:path w="5039995" h="1857375">
                  <a:moveTo>
                    <a:pt x="1401270" y="690635"/>
                  </a:moveTo>
                  <a:lnTo>
                    <a:pt x="1352718" y="690635"/>
                  </a:lnTo>
                  <a:lnTo>
                    <a:pt x="1352718" y="685240"/>
                  </a:lnTo>
                  <a:lnTo>
                    <a:pt x="1401270" y="685240"/>
                  </a:lnTo>
                  <a:lnTo>
                    <a:pt x="1401270" y="690635"/>
                  </a:lnTo>
                  <a:close/>
                </a:path>
                <a:path w="5039995" h="1857375">
                  <a:moveTo>
                    <a:pt x="1379691" y="712213"/>
                  </a:moveTo>
                  <a:lnTo>
                    <a:pt x="1374297" y="712213"/>
                  </a:lnTo>
                  <a:lnTo>
                    <a:pt x="1374297" y="690635"/>
                  </a:lnTo>
                  <a:lnTo>
                    <a:pt x="1379691" y="690635"/>
                  </a:lnTo>
                  <a:lnTo>
                    <a:pt x="1379691" y="712213"/>
                  </a:lnTo>
                  <a:close/>
                </a:path>
                <a:path w="5039995" h="1857375">
                  <a:moveTo>
                    <a:pt x="1150417" y="685240"/>
                  </a:moveTo>
                  <a:lnTo>
                    <a:pt x="1145022" y="685240"/>
                  </a:lnTo>
                  <a:lnTo>
                    <a:pt x="1145022" y="663661"/>
                  </a:lnTo>
                  <a:lnTo>
                    <a:pt x="1150417" y="663661"/>
                  </a:lnTo>
                  <a:lnTo>
                    <a:pt x="1150417" y="685240"/>
                  </a:lnTo>
                  <a:close/>
                </a:path>
                <a:path w="5039995" h="1857375">
                  <a:moveTo>
                    <a:pt x="1171996" y="690635"/>
                  </a:moveTo>
                  <a:lnTo>
                    <a:pt x="1123444" y="690635"/>
                  </a:lnTo>
                  <a:lnTo>
                    <a:pt x="1123444" y="685240"/>
                  </a:lnTo>
                  <a:lnTo>
                    <a:pt x="1171996" y="685240"/>
                  </a:lnTo>
                  <a:lnTo>
                    <a:pt x="1171996" y="690635"/>
                  </a:lnTo>
                  <a:close/>
                </a:path>
                <a:path w="5039995" h="1857375">
                  <a:moveTo>
                    <a:pt x="1150417" y="712213"/>
                  </a:moveTo>
                  <a:lnTo>
                    <a:pt x="1145022" y="712213"/>
                  </a:lnTo>
                  <a:lnTo>
                    <a:pt x="1145022" y="690635"/>
                  </a:lnTo>
                  <a:lnTo>
                    <a:pt x="1150417" y="690635"/>
                  </a:lnTo>
                  <a:lnTo>
                    <a:pt x="1150417" y="712213"/>
                  </a:lnTo>
                  <a:close/>
                </a:path>
                <a:path w="5039995" h="1857375">
                  <a:moveTo>
                    <a:pt x="1951529" y="799877"/>
                  </a:moveTo>
                  <a:lnTo>
                    <a:pt x="1946134" y="799877"/>
                  </a:lnTo>
                  <a:lnTo>
                    <a:pt x="1946134" y="778298"/>
                  </a:lnTo>
                  <a:lnTo>
                    <a:pt x="1951529" y="778298"/>
                  </a:lnTo>
                  <a:lnTo>
                    <a:pt x="1951529" y="799877"/>
                  </a:lnTo>
                  <a:close/>
                </a:path>
                <a:path w="5039995" h="1857375">
                  <a:moveTo>
                    <a:pt x="1973108" y="805272"/>
                  </a:moveTo>
                  <a:lnTo>
                    <a:pt x="1924555" y="805272"/>
                  </a:lnTo>
                  <a:lnTo>
                    <a:pt x="1924555" y="799877"/>
                  </a:lnTo>
                  <a:lnTo>
                    <a:pt x="1973108" y="799877"/>
                  </a:lnTo>
                  <a:lnTo>
                    <a:pt x="1973108" y="805272"/>
                  </a:lnTo>
                  <a:close/>
                </a:path>
                <a:path w="5039995" h="1857375">
                  <a:moveTo>
                    <a:pt x="1951529" y="826851"/>
                  </a:moveTo>
                  <a:lnTo>
                    <a:pt x="1946134" y="826851"/>
                  </a:lnTo>
                  <a:lnTo>
                    <a:pt x="1946134" y="805272"/>
                  </a:lnTo>
                  <a:lnTo>
                    <a:pt x="1951529" y="805272"/>
                  </a:lnTo>
                  <a:lnTo>
                    <a:pt x="1951529" y="826851"/>
                  </a:lnTo>
                  <a:close/>
                </a:path>
                <a:path w="5039995" h="1857375">
                  <a:moveTo>
                    <a:pt x="1723603" y="799877"/>
                  </a:moveTo>
                  <a:lnTo>
                    <a:pt x="1718208" y="799877"/>
                  </a:lnTo>
                  <a:lnTo>
                    <a:pt x="1718208" y="778298"/>
                  </a:lnTo>
                  <a:lnTo>
                    <a:pt x="1723603" y="778298"/>
                  </a:lnTo>
                  <a:lnTo>
                    <a:pt x="1723603" y="799877"/>
                  </a:lnTo>
                  <a:close/>
                </a:path>
                <a:path w="5039995" h="1857375">
                  <a:moveTo>
                    <a:pt x="1745182" y="805272"/>
                  </a:moveTo>
                  <a:lnTo>
                    <a:pt x="1696630" y="805272"/>
                  </a:lnTo>
                  <a:lnTo>
                    <a:pt x="1696630" y="799877"/>
                  </a:lnTo>
                  <a:lnTo>
                    <a:pt x="1745182" y="799877"/>
                  </a:lnTo>
                  <a:lnTo>
                    <a:pt x="1745182" y="805272"/>
                  </a:lnTo>
                  <a:close/>
                </a:path>
                <a:path w="5039995" h="1857375">
                  <a:moveTo>
                    <a:pt x="1723603" y="826851"/>
                  </a:moveTo>
                  <a:lnTo>
                    <a:pt x="1718208" y="826851"/>
                  </a:lnTo>
                  <a:lnTo>
                    <a:pt x="1718208" y="805272"/>
                  </a:lnTo>
                  <a:lnTo>
                    <a:pt x="1723603" y="805272"/>
                  </a:lnTo>
                  <a:lnTo>
                    <a:pt x="1723603" y="826851"/>
                  </a:lnTo>
                  <a:close/>
                </a:path>
                <a:path w="5039995" h="1857375">
                  <a:moveTo>
                    <a:pt x="1494329" y="799877"/>
                  </a:moveTo>
                  <a:lnTo>
                    <a:pt x="1488934" y="799877"/>
                  </a:lnTo>
                  <a:lnTo>
                    <a:pt x="1488934" y="778298"/>
                  </a:lnTo>
                  <a:lnTo>
                    <a:pt x="1494329" y="778298"/>
                  </a:lnTo>
                  <a:lnTo>
                    <a:pt x="1494329" y="799877"/>
                  </a:lnTo>
                  <a:close/>
                </a:path>
                <a:path w="5039995" h="1857375">
                  <a:moveTo>
                    <a:pt x="1515907" y="805272"/>
                  </a:moveTo>
                  <a:lnTo>
                    <a:pt x="1467355" y="805272"/>
                  </a:lnTo>
                  <a:lnTo>
                    <a:pt x="1467355" y="799877"/>
                  </a:lnTo>
                  <a:lnTo>
                    <a:pt x="1515907" y="799877"/>
                  </a:lnTo>
                  <a:lnTo>
                    <a:pt x="1515907" y="805272"/>
                  </a:lnTo>
                  <a:close/>
                </a:path>
                <a:path w="5039995" h="1857375">
                  <a:moveTo>
                    <a:pt x="1494329" y="826851"/>
                  </a:moveTo>
                  <a:lnTo>
                    <a:pt x="1488934" y="826851"/>
                  </a:lnTo>
                  <a:lnTo>
                    <a:pt x="1488934" y="805272"/>
                  </a:lnTo>
                  <a:lnTo>
                    <a:pt x="1494329" y="805272"/>
                  </a:lnTo>
                  <a:lnTo>
                    <a:pt x="1494329" y="826851"/>
                  </a:lnTo>
                  <a:close/>
                </a:path>
                <a:path w="5039995" h="1857375">
                  <a:moveTo>
                    <a:pt x="1265054" y="799877"/>
                  </a:moveTo>
                  <a:lnTo>
                    <a:pt x="1259660" y="799877"/>
                  </a:lnTo>
                  <a:lnTo>
                    <a:pt x="1259660" y="778298"/>
                  </a:lnTo>
                  <a:lnTo>
                    <a:pt x="1265054" y="778298"/>
                  </a:lnTo>
                  <a:lnTo>
                    <a:pt x="1265054" y="799877"/>
                  </a:lnTo>
                  <a:close/>
                </a:path>
                <a:path w="5039995" h="1857375">
                  <a:moveTo>
                    <a:pt x="1286633" y="805272"/>
                  </a:moveTo>
                  <a:lnTo>
                    <a:pt x="1238081" y="805272"/>
                  </a:lnTo>
                  <a:lnTo>
                    <a:pt x="1238081" y="799877"/>
                  </a:lnTo>
                  <a:lnTo>
                    <a:pt x="1286633" y="799877"/>
                  </a:lnTo>
                  <a:lnTo>
                    <a:pt x="1286633" y="805272"/>
                  </a:lnTo>
                  <a:close/>
                </a:path>
                <a:path w="5039995" h="1857375">
                  <a:moveTo>
                    <a:pt x="1265054" y="826851"/>
                  </a:moveTo>
                  <a:lnTo>
                    <a:pt x="1259660" y="826851"/>
                  </a:lnTo>
                  <a:lnTo>
                    <a:pt x="1259660" y="805272"/>
                  </a:lnTo>
                  <a:lnTo>
                    <a:pt x="1265054" y="805272"/>
                  </a:lnTo>
                  <a:lnTo>
                    <a:pt x="1265054" y="826851"/>
                  </a:lnTo>
                  <a:close/>
                </a:path>
                <a:path w="5039995" h="1857375">
                  <a:moveTo>
                    <a:pt x="1838240" y="914514"/>
                  </a:moveTo>
                  <a:lnTo>
                    <a:pt x="1832846" y="914514"/>
                  </a:lnTo>
                  <a:lnTo>
                    <a:pt x="1832846" y="892936"/>
                  </a:lnTo>
                  <a:lnTo>
                    <a:pt x="1838240" y="892936"/>
                  </a:lnTo>
                  <a:lnTo>
                    <a:pt x="1838240" y="914514"/>
                  </a:lnTo>
                  <a:close/>
                </a:path>
                <a:path w="5039995" h="1857375">
                  <a:moveTo>
                    <a:pt x="1859819" y="919909"/>
                  </a:moveTo>
                  <a:lnTo>
                    <a:pt x="1811267" y="919909"/>
                  </a:lnTo>
                  <a:lnTo>
                    <a:pt x="1811267" y="914514"/>
                  </a:lnTo>
                  <a:lnTo>
                    <a:pt x="1859819" y="914514"/>
                  </a:lnTo>
                  <a:lnTo>
                    <a:pt x="1859819" y="919909"/>
                  </a:lnTo>
                  <a:close/>
                </a:path>
                <a:path w="5039995" h="1857375">
                  <a:moveTo>
                    <a:pt x="1838240" y="941488"/>
                  </a:moveTo>
                  <a:lnTo>
                    <a:pt x="1832846" y="941488"/>
                  </a:lnTo>
                  <a:lnTo>
                    <a:pt x="1832846" y="919909"/>
                  </a:lnTo>
                  <a:lnTo>
                    <a:pt x="1838240" y="919909"/>
                  </a:lnTo>
                  <a:lnTo>
                    <a:pt x="1838240" y="941488"/>
                  </a:lnTo>
                  <a:close/>
                </a:path>
                <a:path w="5039995" h="1857375">
                  <a:moveTo>
                    <a:pt x="1608966" y="914514"/>
                  </a:moveTo>
                  <a:lnTo>
                    <a:pt x="1603571" y="914514"/>
                  </a:lnTo>
                  <a:lnTo>
                    <a:pt x="1603571" y="892936"/>
                  </a:lnTo>
                  <a:lnTo>
                    <a:pt x="1608966" y="892936"/>
                  </a:lnTo>
                  <a:lnTo>
                    <a:pt x="1608966" y="914514"/>
                  </a:lnTo>
                  <a:close/>
                </a:path>
                <a:path w="5039995" h="1857375">
                  <a:moveTo>
                    <a:pt x="1630545" y="919909"/>
                  </a:moveTo>
                  <a:lnTo>
                    <a:pt x="1581992" y="919909"/>
                  </a:lnTo>
                  <a:lnTo>
                    <a:pt x="1581992" y="914514"/>
                  </a:lnTo>
                  <a:lnTo>
                    <a:pt x="1630545" y="914514"/>
                  </a:lnTo>
                  <a:lnTo>
                    <a:pt x="1630545" y="919909"/>
                  </a:lnTo>
                  <a:close/>
                </a:path>
                <a:path w="5039995" h="1857375">
                  <a:moveTo>
                    <a:pt x="1608966" y="941488"/>
                  </a:moveTo>
                  <a:lnTo>
                    <a:pt x="1603571" y="941488"/>
                  </a:lnTo>
                  <a:lnTo>
                    <a:pt x="1603571" y="919909"/>
                  </a:lnTo>
                  <a:lnTo>
                    <a:pt x="1608966" y="919909"/>
                  </a:lnTo>
                  <a:lnTo>
                    <a:pt x="1608966" y="941488"/>
                  </a:lnTo>
                  <a:close/>
                </a:path>
                <a:path w="5039995" h="1857375">
                  <a:moveTo>
                    <a:pt x="1379691" y="914514"/>
                  </a:moveTo>
                  <a:lnTo>
                    <a:pt x="1374297" y="914514"/>
                  </a:lnTo>
                  <a:lnTo>
                    <a:pt x="1374297" y="892936"/>
                  </a:lnTo>
                  <a:lnTo>
                    <a:pt x="1379691" y="892936"/>
                  </a:lnTo>
                  <a:lnTo>
                    <a:pt x="1379691" y="914514"/>
                  </a:lnTo>
                  <a:close/>
                </a:path>
                <a:path w="5039995" h="1857375">
                  <a:moveTo>
                    <a:pt x="1401270" y="919909"/>
                  </a:moveTo>
                  <a:lnTo>
                    <a:pt x="1352718" y="919909"/>
                  </a:lnTo>
                  <a:lnTo>
                    <a:pt x="1352718" y="914514"/>
                  </a:lnTo>
                  <a:lnTo>
                    <a:pt x="1401270" y="914514"/>
                  </a:lnTo>
                  <a:lnTo>
                    <a:pt x="1401270" y="919909"/>
                  </a:lnTo>
                  <a:close/>
                </a:path>
                <a:path w="5039995" h="1857375">
                  <a:moveTo>
                    <a:pt x="1379691" y="941488"/>
                  </a:moveTo>
                  <a:lnTo>
                    <a:pt x="1374297" y="941488"/>
                  </a:lnTo>
                  <a:lnTo>
                    <a:pt x="1374297" y="919909"/>
                  </a:lnTo>
                  <a:lnTo>
                    <a:pt x="1379691" y="919909"/>
                  </a:lnTo>
                  <a:lnTo>
                    <a:pt x="1379691" y="941488"/>
                  </a:lnTo>
                  <a:close/>
                </a:path>
                <a:path w="5039995" h="1857375">
                  <a:moveTo>
                    <a:pt x="1150417" y="914514"/>
                  </a:moveTo>
                  <a:lnTo>
                    <a:pt x="1145022" y="914514"/>
                  </a:lnTo>
                  <a:lnTo>
                    <a:pt x="1145022" y="892936"/>
                  </a:lnTo>
                  <a:lnTo>
                    <a:pt x="1150417" y="892936"/>
                  </a:lnTo>
                  <a:lnTo>
                    <a:pt x="1150417" y="914514"/>
                  </a:lnTo>
                  <a:close/>
                </a:path>
                <a:path w="5039995" h="1857375">
                  <a:moveTo>
                    <a:pt x="1171996" y="919909"/>
                  </a:moveTo>
                  <a:lnTo>
                    <a:pt x="1123444" y="919909"/>
                  </a:lnTo>
                  <a:lnTo>
                    <a:pt x="1123444" y="914514"/>
                  </a:lnTo>
                  <a:lnTo>
                    <a:pt x="1171996" y="914514"/>
                  </a:lnTo>
                  <a:lnTo>
                    <a:pt x="1171996" y="919909"/>
                  </a:lnTo>
                  <a:close/>
                </a:path>
                <a:path w="5039995" h="1857375">
                  <a:moveTo>
                    <a:pt x="1150417" y="941488"/>
                  </a:moveTo>
                  <a:lnTo>
                    <a:pt x="1145022" y="941488"/>
                  </a:lnTo>
                  <a:lnTo>
                    <a:pt x="1145022" y="919909"/>
                  </a:lnTo>
                  <a:lnTo>
                    <a:pt x="1150417" y="919909"/>
                  </a:lnTo>
                  <a:lnTo>
                    <a:pt x="1150417" y="941488"/>
                  </a:lnTo>
                  <a:close/>
                </a:path>
                <a:path w="5039995" h="1857375">
                  <a:moveTo>
                    <a:pt x="1951529" y="1027803"/>
                  </a:moveTo>
                  <a:lnTo>
                    <a:pt x="1946134" y="1027803"/>
                  </a:lnTo>
                  <a:lnTo>
                    <a:pt x="1946134" y="1006224"/>
                  </a:lnTo>
                  <a:lnTo>
                    <a:pt x="1951529" y="1006224"/>
                  </a:lnTo>
                  <a:lnTo>
                    <a:pt x="1951529" y="1027803"/>
                  </a:lnTo>
                  <a:close/>
                </a:path>
                <a:path w="5039995" h="1857375">
                  <a:moveTo>
                    <a:pt x="1973108" y="1033198"/>
                  </a:moveTo>
                  <a:lnTo>
                    <a:pt x="1924555" y="1033198"/>
                  </a:lnTo>
                  <a:lnTo>
                    <a:pt x="1924555" y="1027803"/>
                  </a:lnTo>
                  <a:lnTo>
                    <a:pt x="1973108" y="1027803"/>
                  </a:lnTo>
                  <a:lnTo>
                    <a:pt x="1973108" y="1033198"/>
                  </a:lnTo>
                  <a:close/>
                </a:path>
                <a:path w="5039995" h="1857375">
                  <a:moveTo>
                    <a:pt x="1951529" y="1054776"/>
                  </a:moveTo>
                  <a:lnTo>
                    <a:pt x="1946134" y="1054776"/>
                  </a:lnTo>
                  <a:lnTo>
                    <a:pt x="1946134" y="1033198"/>
                  </a:lnTo>
                  <a:lnTo>
                    <a:pt x="1951529" y="1033198"/>
                  </a:lnTo>
                  <a:lnTo>
                    <a:pt x="1951529" y="1054776"/>
                  </a:lnTo>
                  <a:close/>
                </a:path>
                <a:path w="5039995" h="1857375">
                  <a:moveTo>
                    <a:pt x="1723603" y="1027803"/>
                  </a:moveTo>
                  <a:lnTo>
                    <a:pt x="1718208" y="1027803"/>
                  </a:lnTo>
                  <a:lnTo>
                    <a:pt x="1718208" y="1006224"/>
                  </a:lnTo>
                  <a:lnTo>
                    <a:pt x="1723603" y="1006224"/>
                  </a:lnTo>
                  <a:lnTo>
                    <a:pt x="1723603" y="1027803"/>
                  </a:lnTo>
                  <a:close/>
                </a:path>
                <a:path w="5039995" h="1857375">
                  <a:moveTo>
                    <a:pt x="1745182" y="1033198"/>
                  </a:moveTo>
                  <a:lnTo>
                    <a:pt x="1696630" y="1033198"/>
                  </a:lnTo>
                  <a:lnTo>
                    <a:pt x="1696630" y="1027803"/>
                  </a:lnTo>
                  <a:lnTo>
                    <a:pt x="1745182" y="1027803"/>
                  </a:lnTo>
                  <a:lnTo>
                    <a:pt x="1745182" y="1033198"/>
                  </a:lnTo>
                  <a:close/>
                </a:path>
                <a:path w="5039995" h="1857375">
                  <a:moveTo>
                    <a:pt x="1723603" y="1054776"/>
                  </a:moveTo>
                  <a:lnTo>
                    <a:pt x="1718208" y="1054776"/>
                  </a:lnTo>
                  <a:lnTo>
                    <a:pt x="1718208" y="1033198"/>
                  </a:lnTo>
                  <a:lnTo>
                    <a:pt x="1723603" y="1033198"/>
                  </a:lnTo>
                  <a:lnTo>
                    <a:pt x="1723603" y="1054776"/>
                  </a:lnTo>
                  <a:close/>
                </a:path>
                <a:path w="5039995" h="1857375">
                  <a:moveTo>
                    <a:pt x="1494329" y="1027803"/>
                  </a:moveTo>
                  <a:lnTo>
                    <a:pt x="1488934" y="1027803"/>
                  </a:lnTo>
                  <a:lnTo>
                    <a:pt x="1488934" y="1006224"/>
                  </a:lnTo>
                  <a:lnTo>
                    <a:pt x="1494329" y="1006224"/>
                  </a:lnTo>
                  <a:lnTo>
                    <a:pt x="1494329" y="1027803"/>
                  </a:lnTo>
                  <a:close/>
                </a:path>
                <a:path w="5039995" h="1857375">
                  <a:moveTo>
                    <a:pt x="1515907" y="1033198"/>
                  </a:moveTo>
                  <a:lnTo>
                    <a:pt x="1467355" y="1033198"/>
                  </a:lnTo>
                  <a:lnTo>
                    <a:pt x="1467355" y="1027803"/>
                  </a:lnTo>
                  <a:lnTo>
                    <a:pt x="1515907" y="1027803"/>
                  </a:lnTo>
                  <a:lnTo>
                    <a:pt x="1515907" y="1033198"/>
                  </a:lnTo>
                  <a:close/>
                </a:path>
                <a:path w="5039995" h="1857375">
                  <a:moveTo>
                    <a:pt x="1494329" y="1054776"/>
                  </a:moveTo>
                  <a:lnTo>
                    <a:pt x="1488934" y="1054776"/>
                  </a:lnTo>
                  <a:lnTo>
                    <a:pt x="1488934" y="1033198"/>
                  </a:lnTo>
                  <a:lnTo>
                    <a:pt x="1494329" y="1033198"/>
                  </a:lnTo>
                  <a:lnTo>
                    <a:pt x="1494329" y="1054776"/>
                  </a:lnTo>
                  <a:close/>
                </a:path>
                <a:path w="5039995" h="1857375">
                  <a:moveTo>
                    <a:pt x="1265054" y="1027803"/>
                  </a:moveTo>
                  <a:lnTo>
                    <a:pt x="1259660" y="1027803"/>
                  </a:lnTo>
                  <a:lnTo>
                    <a:pt x="1259660" y="1006224"/>
                  </a:lnTo>
                  <a:lnTo>
                    <a:pt x="1265054" y="1006224"/>
                  </a:lnTo>
                  <a:lnTo>
                    <a:pt x="1265054" y="1027803"/>
                  </a:lnTo>
                  <a:close/>
                </a:path>
                <a:path w="5039995" h="1857375">
                  <a:moveTo>
                    <a:pt x="1286633" y="1033198"/>
                  </a:moveTo>
                  <a:lnTo>
                    <a:pt x="1238081" y="1033198"/>
                  </a:lnTo>
                  <a:lnTo>
                    <a:pt x="1238081" y="1027803"/>
                  </a:lnTo>
                  <a:lnTo>
                    <a:pt x="1286633" y="1027803"/>
                  </a:lnTo>
                  <a:lnTo>
                    <a:pt x="1286633" y="1033198"/>
                  </a:lnTo>
                  <a:close/>
                </a:path>
                <a:path w="5039995" h="1857375">
                  <a:moveTo>
                    <a:pt x="1265054" y="1054776"/>
                  </a:moveTo>
                  <a:lnTo>
                    <a:pt x="1259660" y="1054776"/>
                  </a:lnTo>
                  <a:lnTo>
                    <a:pt x="1259660" y="1033198"/>
                  </a:lnTo>
                  <a:lnTo>
                    <a:pt x="1265054" y="1033198"/>
                  </a:lnTo>
                  <a:lnTo>
                    <a:pt x="1265054" y="1054776"/>
                  </a:lnTo>
                  <a:close/>
                </a:path>
                <a:path w="5039995" h="1857375">
                  <a:moveTo>
                    <a:pt x="1838240" y="1142440"/>
                  </a:moveTo>
                  <a:lnTo>
                    <a:pt x="1832846" y="1142440"/>
                  </a:lnTo>
                  <a:lnTo>
                    <a:pt x="1832846" y="1120861"/>
                  </a:lnTo>
                  <a:lnTo>
                    <a:pt x="1838240" y="1120861"/>
                  </a:lnTo>
                  <a:lnTo>
                    <a:pt x="1838240" y="1142440"/>
                  </a:lnTo>
                  <a:close/>
                </a:path>
                <a:path w="5039995" h="1857375">
                  <a:moveTo>
                    <a:pt x="1859819" y="1147835"/>
                  </a:moveTo>
                  <a:lnTo>
                    <a:pt x="1811267" y="1147835"/>
                  </a:lnTo>
                  <a:lnTo>
                    <a:pt x="1811267" y="1142440"/>
                  </a:lnTo>
                  <a:lnTo>
                    <a:pt x="1859819" y="1142440"/>
                  </a:lnTo>
                  <a:lnTo>
                    <a:pt x="1859819" y="1147835"/>
                  </a:lnTo>
                  <a:close/>
                </a:path>
                <a:path w="5039995" h="1857375">
                  <a:moveTo>
                    <a:pt x="1838240" y="1169414"/>
                  </a:moveTo>
                  <a:lnTo>
                    <a:pt x="1832846" y="1169414"/>
                  </a:lnTo>
                  <a:lnTo>
                    <a:pt x="1832846" y="1147835"/>
                  </a:lnTo>
                  <a:lnTo>
                    <a:pt x="1838240" y="1147835"/>
                  </a:lnTo>
                  <a:lnTo>
                    <a:pt x="1838240" y="1169414"/>
                  </a:lnTo>
                  <a:close/>
                </a:path>
                <a:path w="5039995" h="1857375">
                  <a:moveTo>
                    <a:pt x="1608966" y="1142440"/>
                  </a:moveTo>
                  <a:lnTo>
                    <a:pt x="1603571" y="1142440"/>
                  </a:lnTo>
                  <a:lnTo>
                    <a:pt x="1603571" y="1120861"/>
                  </a:lnTo>
                  <a:lnTo>
                    <a:pt x="1608966" y="1120861"/>
                  </a:lnTo>
                  <a:lnTo>
                    <a:pt x="1608966" y="1142440"/>
                  </a:lnTo>
                  <a:close/>
                </a:path>
                <a:path w="5039995" h="1857375">
                  <a:moveTo>
                    <a:pt x="1630545" y="1147835"/>
                  </a:moveTo>
                  <a:lnTo>
                    <a:pt x="1581992" y="1147835"/>
                  </a:lnTo>
                  <a:lnTo>
                    <a:pt x="1581992" y="1142440"/>
                  </a:lnTo>
                  <a:lnTo>
                    <a:pt x="1630545" y="1142440"/>
                  </a:lnTo>
                  <a:lnTo>
                    <a:pt x="1630545" y="1147835"/>
                  </a:lnTo>
                  <a:close/>
                </a:path>
                <a:path w="5039995" h="1857375">
                  <a:moveTo>
                    <a:pt x="1608966" y="1169414"/>
                  </a:moveTo>
                  <a:lnTo>
                    <a:pt x="1603571" y="1169414"/>
                  </a:lnTo>
                  <a:lnTo>
                    <a:pt x="1603571" y="1147835"/>
                  </a:lnTo>
                  <a:lnTo>
                    <a:pt x="1608966" y="1147835"/>
                  </a:lnTo>
                  <a:lnTo>
                    <a:pt x="1608966" y="1169414"/>
                  </a:lnTo>
                  <a:close/>
                </a:path>
                <a:path w="5039995" h="1857375">
                  <a:moveTo>
                    <a:pt x="1379691" y="1142440"/>
                  </a:moveTo>
                  <a:lnTo>
                    <a:pt x="1374297" y="1142440"/>
                  </a:lnTo>
                  <a:lnTo>
                    <a:pt x="1374297" y="1120861"/>
                  </a:lnTo>
                  <a:lnTo>
                    <a:pt x="1379691" y="1120861"/>
                  </a:lnTo>
                  <a:lnTo>
                    <a:pt x="1379691" y="1142440"/>
                  </a:lnTo>
                  <a:close/>
                </a:path>
                <a:path w="5039995" h="1857375">
                  <a:moveTo>
                    <a:pt x="1401270" y="1147835"/>
                  </a:moveTo>
                  <a:lnTo>
                    <a:pt x="1352718" y="1147835"/>
                  </a:lnTo>
                  <a:lnTo>
                    <a:pt x="1352718" y="1142440"/>
                  </a:lnTo>
                  <a:lnTo>
                    <a:pt x="1401270" y="1142440"/>
                  </a:lnTo>
                  <a:lnTo>
                    <a:pt x="1401270" y="1147835"/>
                  </a:lnTo>
                  <a:close/>
                </a:path>
                <a:path w="5039995" h="1857375">
                  <a:moveTo>
                    <a:pt x="1379691" y="1169414"/>
                  </a:moveTo>
                  <a:lnTo>
                    <a:pt x="1374297" y="1169414"/>
                  </a:lnTo>
                  <a:lnTo>
                    <a:pt x="1374297" y="1147835"/>
                  </a:lnTo>
                  <a:lnTo>
                    <a:pt x="1379691" y="1147835"/>
                  </a:lnTo>
                  <a:lnTo>
                    <a:pt x="1379691" y="1169414"/>
                  </a:lnTo>
                  <a:close/>
                </a:path>
                <a:path w="5039995" h="1857375">
                  <a:moveTo>
                    <a:pt x="1150417" y="1142440"/>
                  </a:moveTo>
                  <a:lnTo>
                    <a:pt x="1145022" y="1142440"/>
                  </a:lnTo>
                  <a:lnTo>
                    <a:pt x="1145022" y="1120861"/>
                  </a:lnTo>
                  <a:lnTo>
                    <a:pt x="1150417" y="1120861"/>
                  </a:lnTo>
                  <a:lnTo>
                    <a:pt x="1150417" y="1142440"/>
                  </a:lnTo>
                  <a:close/>
                </a:path>
                <a:path w="5039995" h="1857375">
                  <a:moveTo>
                    <a:pt x="1171996" y="1147835"/>
                  </a:moveTo>
                  <a:lnTo>
                    <a:pt x="1123444" y="1147835"/>
                  </a:lnTo>
                  <a:lnTo>
                    <a:pt x="1123444" y="1142440"/>
                  </a:lnTo>
                  <a:lnTo>
                    <a:pt x="1171996" y="1142440"/>
                  </a:lnTo>
                  <a:lnTo>
                    <a:pt x="1171996" y="1147835"/>
                  </a:lnTo>
                  <a:close/>
                </a:path>
                <a:path w="5039995" h="1857375">
                  <a:moveTo>
                    <a:pt x="1150417" y="1169414"/>
                  </a:moveTo>
                  <a:lnTo>
                    <a:pt x="1145022" y="1169414"/>
                  </a:lnTo>
                  <a:lnTo>
                    <a:pt x="1145022" y="1147835"/>
                  </a:lnTo>
                  <a:lnTo>
                    <a:pt x="1150417" y="1147835"/>
                  </a:lnTo>
                  <a:lnTo>
                    <a:pt x="1150417" y="1169414"/>
                  </a:lnTo>
                  <a:close/>
                </a:path>
                <a:path w="5039995" h="1857375">
                  <a:moveTo>
                    <a:pt x="1951529" y="1257077"/>
                  </a:moveTo>
                  <a:lnTo>
                    <a:pt x="1946134" y="1257077"/>
                  </a:lnTo>
                  <a:lnTo>
                    <a:pt x="1946134" y="1235499"/>
                  </a:lnTo>
                  <a:lnTo>
                    <a:pt x="1951529" y="1235499"/>
                  </a:lnTo>
                  <a:lnTo>
                    <a:pt x="1951529" y="1257077"/>
                  </a:lnTo>
                  <a:close/>
                </a:path>
                <a:path w="5039995" h="1857375">
                  <a:moveTo>
                    <a:pt x="1973108" y="1262472"/>
                  </a:moveTo>
                  <a:lnTo>
                    <a:pt x="1924555" y="1262472"/>
                  </a:lnTo>
                  <a:lnTo>
                    <a:pt x="1924555" y="1257077"/>
                  </a:lnTo>
                  <a:lnTo>
                    <a:pt x="1973108" y="1257077"/>
                  </a:lnTo>
                  <a:lnTo>
                    <a:pt x="1973108" y="1262472"/>
                  </a:lnTo>
                  <a:close/>
                </a:path>
                <a:path w="5039995" h="1857375">
                  <a:moveTo>
                    <a:pt x="1951529" y="1284051"/>
                  </a:moveTo>
                  <a:lnTo>
                    <a:pt x="1946134" y="1284051"/>
                  </a:lnTo>
                  <a:lnTo>
                    <a:pt x="1946134" y="1262472"/>
                  </a:lnTo>
                  <a:lnTo>
                    <a:pt x="1951529" y="1262472"/>
                  </a:lnTo>
                  <a:lnTo>
                    <a:pt x="1951529" y="1284051"/>
                  </a:lnTo>
                  <a:close/>
                </a:path>
                <a:path w="5039995" h="1857375">
                  <a:moveTo>
                    <a:pt x="1723603" y="1257077"/>
                  </a:moveTo>
                  <a:lnTo>
                    <a:pt x="1718208" y="1257077"/>
                  </a:lnTo>
                  <a:lnTo>
                    <a:pt x="1718208" y="1235499"/>
                  </a:lnTo>
                  <a:lnTo>
                    <a:pt x="1723603" y="1235499"/>
                  </a:lnTo>
                  <a:lnTo>
                    <a:pt x="1723603" y="1257077"/>
                  </a:lnTo>
                  <a:close/>
                </a:path>
                <a:path w="5039995" h="1857375">
                  <a:moveTo>
                    <a:pt x="1745182" y="1262472"/>
                  </a:moveTo>
                  <a:lnTo>
                    <a:pt x="1696630" y="1262472"/>
                  </a:lnTo>
                  <a:lnTo>
                    <a:pt x="1696630" y="1257077"/>
                  </a:lnTo>
                  <a:lnTo>
                    <a:pt x="1745182" y="1257077"/>
                  </a:lnTo>
                  <a:lnTo>
                    <a:pt x="1745182" y="1262472"/>
                  </a:lnTo>
                  <a:close/>
                </a:path>
                <a:path w="5039995" h="1857375">
                  <a:moveTo>
                    <a:pt x="1723603" y="1284051"/>
                  </a:moveTo>
                  <a:lnTo>
                    <a:pt x="1718208" y="1284051"/>
                  </a:lnTo>
                  <a:lnTo>
                    <a:pt x="1718208" y="1262472"/>
                  </a:lnTo>
                  <a:lnTo>
                    <a:pt x="1723603" y="1262472"/>
                  </a:lnTo>
                  <a:lnTo>
                    <a:pt x="1723603" y="1284051"/>
                  </a:lnTo>
                  <a:close/>
                </a:path>
                <a:path w="5039995" h="1857375">
                  <a:moveTo>
                    <a:pt x="1494329" y="1257077"/>
                  </a:moveTo>
                  <a:lnTo>
                    <a:pt x="1488934" y="1257077"/>
                  </a:lnTo>
                  <a:lnTo>
                    <a:pt x="1488934" y="1235499"/>
                  </a:lnTo>
                  <a:lnTo>
                    <a:pt x="1494329" y="1235499"/>
                  </a:lnTo>
                  <a:lnTo>
                    <a:pt x="1494329" y="1257077"/>
                  </a:lnTo>
                  <a:close/>
                </a:path>
                <a:path w="5039995" h="1857375">
                  <a:moveTo>
                    <a:pt x="1515907" y="1262472"/>
                  </a:moveTo>
                  <a:lnTo>
                    <a:pt x="1467355" y="1262472"/>
                  </a:lnTo>
                  <a:lnTo>
                    <a:pt x="1467355" y="1257077"/>
                  </a:lnTo>
                  <a:lnTo>
                    <a:pt x="1515907" y="1257077"/>
                  </a:lnTo>
                  <a:lnTo>
                    <a:pt x="1515907" y="1262472"/>
                  </a:lnTo>
                  <a:close/>
                </a:path>
                <a:path w="5039995" h="1857375">
                  <a:moveTo>
                    <a:pt x="1494329" y="1284051"/>
                  </a:moveTo>
                  <a:lnTo>
                    <a:pt x="1488934" y="1284051"/>
                  </a:lnTo>
                  <a:lnTo>
                    <a:pt x="1488934" y="1262472"/>
                  </a:lnTo>
                  <a:lnTo>
                    <a:pt x="1494329" y="1262472"/>
                  </a:lnTo>
                  <a:lnTo>
                    <a:pt x="1494329" y="1284051"/>
                  </a:lnTo>
                  <a:close/>
                </a:path>
                <a:path w="5039995" h="1857375">
                  <a:moveTo>
                    <a:pt x="1265054" y="1257077"/>
                  </a:moveTo>
                  <a:lnTo>
                    <a:pt x="1259660" y="1257077"/>
                  </a:lnTo>
                  <a:lnTo>
                    <a:pt x="1259660" y="1235499"/>
                  </a:lnTo>
                  <a:lnTo>
                    <a:pt x="1265054" y="1235499"/>
                  </a:lnTo>
                  <a:lnTo>
                    <a:pt x="1265054" y="1257077"/>
                  </a:lnTo>
                  <a:close/>
                </a:path>
                <a:path w="5039995" h="1857375">
                  <a:moveTo>
                    <a:pt x="1286633" y="1262472"/>
                  </a:moveTo>
                  <a:lnTo>
                    <a:pt x="1238081" y="1262472"/>
                  </a:lnTo>
                  <a:lnTo>
                    <a:pt x="1238081" y="1257077"/>
                  </a:lnTo>
                  <a:lnTo>
                    <a:pt x="1286633" y="1257077"/>
                  </a:lnTo>
                  <a:lnTo>
                    <a:pt x="1286633" y="1262472"/>
                  </a:lnTo>
                  <a:close/>
                </a:path>
                <a:path w="5039995" h="1857375">
                  <a:moveTo>
                    <a:pt x="1265054" y="1284051"/>
                  </a:moveTo>
                  <a:lnTo>
                    <a:pt x="1259660" y="1284051"/>
                  </a:lnTo>
                  <a:lnTo>
                    <a:pt x="1259660" y="1262472"/>
                  </a:lnTo>
                  <a:lnTo>
                    <a:pt x="1265054" y="1262472"/>
                  </a:lnTo>
                  <a:lnTo>
                    <a:pt x="1265054" y="1284051"/>
                  </a:lnTo>
                  <a:close/>
                </a:path>
                <a:path w="5039995" h="1857375">
                  <a:moveTo>
                    <a:pt x="1838240" y="1371714"/>
                  </a:moveTo>
                  <a:lnTo>
                    <a:pt x="1832846" y="1371714"/>
                  </a:lnTo>
                  <a:lnTo>
                    <a:pt x="1832846" y="1350136"/>
                  </a:lnTo>
                  <a:lnTo>
                    <a:pt x="1838240" y="1350136"/>
                  </a:lnTo>
                  <a:lnTo>
                    <a:pt x="1838240" y="1371714"/>
                  </a:lnTo>
                  <a:close/>
                </a:path>
                <a:path w="5039995" h="1857375">
                  <a:moveTo>
                    <a:pt x="1859819" y="1377109"/>
                  </a:moveTo>
                  <a:lnTo>
                    <a:pt x="1811267" y="1377109"/>
                  </a:lnTo>
                  <a:lnTo>
                    <a:pt x="1811267" y="1371714"/>
                  </a:lnTo>
                  <a:lnTo>
                    <a:pt x="1859819" y="1371714"/>
                  </a:lnTo>
                  <a:lnTo>
                    <a:pt x="1859819" y="1377109"/>
                  </a:lnTo>
                  <a:close/>
                </a:path>
                <a:path w="5039995" h="1857375">
                  <a:moveTo>
                    <a:pt x="1838240" y="1398688"/>
                  </a:moveTo>
                  <a:lnTo>
                    <a:pt x="1832846" y="1398688"/>
                  </a:lnTo>
                  <a:lnTo>
                    <a:pt x="1832846" y="1377109"/>
                  </a:lnTo>
                  <a:lnTo>
                    <a:pt x="1838240" y="1377109"/>
                  </a:lnTo>
                  <a:lnTo>
                    <a:pt x="1838240" y="1398688"/>
                  </a:lnTo>
                  <a:close/>
                </a:path>
                <a:path w="5039995" h="1857375">
                  <a:moveTo>
                    <a:pt x="1608966" y="1371714"/>
                  </a:moveTo>
                  <a:lnTo>
                    <a:pt x="1603571" y="1371714"/>
                  </a:lnTo>
                  <a:lnTo>
                    <a:pt x="1603571" y="1350136"/>
                  </a:lnTo>
                  <a:lnTo>
                    <a:pt x="1608966" y="1350136"/>
                  </a:lnTo>
                  <a:lnTo>
                    <a:pt x="1608966" y="1371714"/>
                  </a:lnTo>
                  <a:close/>
                </a:path>
                <a:path w="5039995" h="1857375">
                  <a:moveTo>
                    <a:pt x="1630545" y="1377109"/>
                  </a:moveTo>
                  <a:lnTo>
                    <a:pt x="1581992" y="1377109"/>
                  </a:lnTo>
                  <a:lnTo>
                    <a:pt x="1581992" y="1371714"/>
                  </a:lnTo>
                  <a:lnTo>
                    <a:pt x="1630545" y="1371714"/>
                  </a:lnTo>
                  <a:lnTo>
                    <a:pt x="1630545" y="1377109"/>
                  </a:lnTo>
                  <a:close/>
                </a:path>
                <a:path w="5039995" h="1857375">
                  <a:moveTo>
                    <a:pt x="1608966" y="1398688"/>
                  </a:moveTo>
                  <a:lnTo>
                    <a:pt x="1603571" y="1398688"/>
                  </a:lnTo>
                  <a:lnTo>
                    <a:pt x="1603571" y="1377109"/>
                  </a:lnTo>
                  <a:lnTo>
                    <a:pt x="1608966" y="1377109"/>
                  </a:lnTo>
                  <a:lnTo>
                    <a:pt x="1608966" y="1398688"/>
                  </a:lnTo>
                  <a:close/>
                </a:path>
                <a:path w="5039995" h="1857375">
                  <a:moveTo>
                    <a:pt x="1379691" y="1371714"/>
                  </a:moveTo>
                  <a:lnTo>
                    <a:pt x="1374297" y="1371714"/>
                  </a:lnTo>
                  <a:lnTo>
                    <a:pt x="1374297" y="1350136"/>
                  </a:lnTo>
                  <a:lnTo>
                    <a:pt x="1379691" y="1350136"/>
                  </a:lnTo>
                  <a:lnTo>
                    <a:pt x="1379691" y="1371714"/>
                  </a:lnTo>
                  <a:close/>
                </a:path>
                <a:path w="5039995" h="1857375">
                  <a:moveTo>
                    <a:pt x="1401270" y="1377109"/>
                  </a:moveTo>
                  <a:lnTo>
                    <a:pt x="1352718" y="1377109"/>
                  </a:lnTo>
                  <a:lnTo>
                    <a:pt x="1352718" y="1371714"/>
                  </a:lnTo>
                  <a:lnTo>
                    <a:pt x="1401270" y="1371714"/>
                  </a:lnTo>
                  <a:lnTo>
                    <a:pt x="1401270" y="1377109"/>
                  </a:lnTo>
                  <a:close/>
                </a:path>
                <a:path w="5039995" h="1857375">
                  <a:moveTo>
                    <a:pt x="1379691" y="1398688"/>
                  </a:moveTo>
                  <a:lnTo>
                    <a:pt x="1374297" y="1398688"/>
                  </a:lnTo>
                  <a:lnTo>
                    <a:pt x="1374297" y="1377109"/>
                  </a:lnTo>
                  <a:lnTo>
                    <a:pt x="1379691" y="1377109"/>
                  </a:lnTo>
                  <a:lnTo>
                    <a:pt x="1379691" y="1398688"/>
                  </a:lnTo>
                  <a:close/>
                </a:path>
                <a:path w="5039995" h="1857375">
                  <a:moveTo>
                    <a:pt x="1951529" y="1486352"/>
                  </a:moveTo>
                  <a:lnTo>
                    <a:pt x="1946134" y="1486352"/>
                  </a:lnTo>
                  <a:lnTo>
                    <a:pt x="1946134" y="1464773"/>
                  </a:lnTo>
                  <a:lnTo>
                    <a:pt x="1951529" y="1464773"/>
                  </a:lnTo>
                  <a:lnTo>
                    <a:pt x="1951529" y="1486352"/>
                  </a:lnTo>
                  <a:close/>
                </a:path>
                <a:path w="5039995" h="1857375">
                  <a:moveTo>
                    <a:pt x="1973108" y="1491746"/>
                  </a:moveTo>
                  <a:lnTo>
                    <a:pt x="1924555" y="1491746"/>
                  </a:lnTo>
                  <a:lnTo>
                    <a:pt x="1924555" y="1486352"/>
                  </a:lnTo>
                  <a:lnTo>
                    <a:pt x="1973108" y="1486352"/>
                  </a:lnTo>
                  <a:lnTo>
                    <a:pt x="1973108" y="1491746"/>
                  </a:lnTo>
                  <a:close/>
                </a:path>
                <a:path w="5039995" h="1857375">
                  <a:moveTo>
                    <a:pt x="1951529" y="1513325"/>
                  </a:moveTo>
                  <a:lnTo>
                    <a:pt x="1946134" y="1513325"/>
                  </a:lnTo>
                  <a:lnTo>
                    <a:pt x="1946134" y="1491746"/>
                  </a:lnTo>
                  <a:lnTo>
                    <a:pt x="1951529" y="1491746"/>
                  </a:lnTo>
                  <a:lnTo>
                    <a:pt x="1951529" y="1513325"/>
                  </a:lnTo>
                  <a:close/>
                </a:path>
                <a:path w="5039995" h="1857375">
                  <a:moveTo>
                    <a:pt x="1723603" y="1486352"/>
                  </a:moveTo>
                  <a:lnTo>
                    <a:pt x="1718208" y="1486352"/>
                  </a:lnTo>
                  <a:lnTo>
                    <a:pt x="1718208" y="1464773"/>
                  </a:lnTo>
                  <a:lnTo>
                    <a:pt x="1723603" y="1464773"/>
                  </a:lnTo>
                  <a:lnTo>
                    <a:pt x="1723603" y="1486352"/>
                  </a:lnTo>
                  <a:close/>
                </a:path>
                <a:path w="5039995" h="1857375">
                  <a:moveTo>
                    <a:pt x="1745182" y="1491746"/>
                  </a:moveTo>
                  <a:lnTo>
                    <a:pt x="1696630" y="1491746"/>
                  </a:lnTo>
                  <a:lnTo>
                    <a:pt x="1696630" y="1486352"/>
                  </a:lnTo>
                  <a:lnTo>
                    <a:pt x="1745182" y="1486352"/>
                  </a:lnTo>
                  <a:lnTo>
                    <a:pt x="1745182" y="1491746"/>
                  </a:lnTo>
                  <a:close/>
                </a:path>
                <a:path w="5039995" h="1857375">
                  <a:moveTo>
                    <a:pt x="1723603" y="1513325"/>
                  </a:moveTo>
                  <a:lnTo>
                    <a:pt x="1718208" y="1513325"/>
                  </a:lnTo>
                  <a:lnTo>
                    <a:pt x="1718208" y="1491746"/>
                  </a:lnTo>
                  <a:lnTo>
                    <a:pt x="1723603" y="1491746"/>
                  </a:lnTo>
                  <a:lnTo>
                    <a:pt x="1723603" y="1513325"/>
                  </a:lnTo>
                  <a:close/>
                </a:path>
                <a:path w="5039995" h="1857375">
                  <a:moveTo>
                    <a:pt x="1494329" y="1486352"/>
                  </a:moveTo>
                  <a:lnTo>
                    <a:pt x="1488934" y="1486352"/>
                  </a:lnTo>
                  <a:lnTo>
                    <a:pt x="1488934" y="1464773"/>
                  </a:lnTo>
                  <a:lnTo>
                    <a:pt x="1494329" y="1464773"/>
                  </a:lnTo>
                  <a:lnTo>
                    <a:pt x="1494329" y="1486352"/>
                  </a:lnTo>
                  <a:close/>
                </a:path>
                <a:path w="5039995" h="1857375">
                  <a:moveTo>
                    <a:pt x="1515907" y="1491746"/>
                  </a:moveTo>
                  <a:lnTo>
                    <a:pt x="1467355" y="1491746"/>
                  </a:lnTo>
                  <a:lnTo>
                    <a:pt x="1467355" y="1486352"/>
                  </a:lnTo>
                  <a:lnTo>
                    <a:pt x="1515907" y="1486352"/>
                  </a:lnTo>
                  <a:lnTo>
                    <a:pt x="1515907" y="1491746"/>
                  </a:lnTo>
                  <a:close/>
                </a:path>
                <a:path w="5039995" h="1857375">
                  <a:moveTo>
                    <a:pt x="1494329" y="1513325"/>
                  </a:moveTo>
                  <a:lnTo>
                    <a:pt x="1488934" y="1513325"/>
                  </a:lnTo>
                  <a:lnTo>
                    <a:pt x="1488934" y="1491746"/>
                  </a:lnTo>
                  <a:lnTo>
                    <a:pt x="1494329" y="1491746"/>
                  </a:lnTo>
                  <a:lnTo>
                    <a:pt x="1494329" y="1513325"/>
                  </a:lnTo>
                  <a:close/>
                </a:path>
                <a:path w="5039995" h="1857375">
                  <a:moveTo>
                    <a:pt x="1838240" y="1600989"/>
                  </a:moveTo>
                  <a:lnTo>
                    <a:pt x="1832846" y="1600989"/>
                  </a:lnTo>
                  <a:lnTo>
                    <a:pt x="1832846" y="1579410"/>
                  </a:lnTo>
                  <a:lnTo>
                    <a:pt x="1838240" y="1579410"/>
                  </a:lnTo>
                  <a:lnTo>
                    <a:pt x="1838240" y="1600989"/>
                  </a:lnTo>
                  <a:close/>
                </a:path>
                <a:path w="5039995" h="1857375">
                  <a:moveTo>
                    <a:pt x="1859819" y="1606384"/>
                  </a:moveTo>
                  <a:lnTo>
                    <a:pt x="1811267" y="1606384"/>
                  </a:lnTo>
                  <a:lnTo>
                    <a:pt x="1811267" y="1600989"/>
                  </a:lnTo>
                  <a:lnTo>
                    <a:pt x="1859819" y="1600989"/>
                  </a:lnTo>
                  <a:lnTo>
                    <a:pt x="1859819" y="1606384"/>
                  </a:lnTo>
                  <a:close/>
                </a:path>
                <a:path w="5039995" h="1857375">
                  <a:moveTo>
                    <a:pt x="1838240" y="1627962"/>
                  </a:moveTo>
                  <a:lnTo>
                    <a:pt x="1832846" y="1627962"/>
                  </a:lnTo>
                  <a:lnTo>
                    <a:pt x="1832846" y="1606384"/>
                  </a:lnTo>
                  <a:lnTo>
                    <a:pt x="1838240" y="1606384"/>
                  </a:lnTo>
                  <a:lnTo>
                    <a:pt x="1838240" y="1627962"/>
                  </a:lnTo>
                  <a:close/>
                </a:path>
                <a:path w="5039995" h="1857375">
                  <a:moveTo>
                    <a:pt x="1951529" y="1715626"/>
                  </a:moveTo>
                  <a:lnTo>
                    <a:pt x="1946134" y="1715626"/>
                  </a:lnTo>
                  <a:lnTo>
                    <a:pt x="1946134" y="1694047"/>
                  </a:lnTo>
                  <a:lnTo>
                    <a:pt x="1951529" y="1694047"/>
                  </a:lnTo>
                  <a:lnTo>
                    <a:pt x="1951529" y="1715626"/>
                  </a:lnTo>
                  <a:close/>
                </a:path>
                <a:path w="5039995" h="1857375">
                  <a:moveTo>
                    <a:pt x="1973108" y="1721021"/>
                  </a:moveTo>
                  <a:lnTo>
                    <a:pt x="1924555" y="1721021"/>
                  </a:lnTo>
                  <a:lnTo>
                    <a:pt x="1924555" y="1715626"/>
                  </a:lnTo>
                  <a:lnTo>
                    <a:pt x="1973108" y="1715626"/>
                  </a:lnTo>
                  <a:lnTo>
                    <a:pt x="1973108" y="1721021"/>
                  </a:lnTo>
                  <a:close/>
                </a:path>
                <a:path w="5039995" h="1857375">
                  <a:moveTo>
                    <a:pt x="1951529" y="1742599"/>
                  </a:moveTo>
                  <a:lnTo>
                    <a:pt x="1946134" y="1742599"/>
                  </a:lnTo>
                  <a:lnTo>
                    <a:pt x="1946134" y="1721021"/>
                  </a:lnTo>
                  <a:lnTo>
                    <a:pt x="1951529" y="1721021"/>
                  </a:lnTo>
                  <a:lnTo>
                    <a:pt x="1951529" y="1742599"/>
                  </a:lnTo>
                  <a:close/>
                </a:path>
                <a:path w="5039995" h="1857375">
                  <a:moveTo>
                    <a:pt x="942722" y="2812"/>
                  </a:moveTo>
                  <a:lnTo>
                    <a:pt x="894169" y="2812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2"/>
                  </a:lnTo>
                  <a:close/>
                </a:path>
                <a:path w="5039995" h="1857375">
                  <a:moveTo>
                    <a:pt x="921143" y="24390"/>
                  </a:moveTo>
                  <a:lnTo>
                    <a:pt x="915748" y="24390"/>
                  </a:lnTo>
                  <a:lnTo>
                    <a:pt x="915748" y="2812"/>
                  </a:lnTo>
                  <a:lnTo>
                    <a:pt x="921143" y="2812"/>
                  </a:lnTo>
                  <a:lnTo>
                    <a:pt x="921143" y="24390"/>
                  </a:lnTo>
                  <a:close/>
                </a:path>
                <a:path w="5039995" h="1857375">
                  <a:moveTo>
                    <a:pt x="713447" y="2812"/>
                  </a:moveTo>
                  <a:lnTo>
                    <a:pt x="664895" y="2812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2"/>
                  </a:lnTo>
                  <a:close/>
                </a:path>
                <a:path w="5039995" h="1857375">
                  <a:moveTo>
                    <a:pt x="691868" y="24390"/>
                  </a:moveTo>
                  <a:lnTo>
                    <a:pt x="686474" y="24390"/>
                  </a:lnTo>
                  <a:lnTo>
                    <a:pt x="686474" y="2812"/>
                  </a:lnTo>
                  <a:lnTo>
                    <a:pt x="691868" y="2812"/>
                  </a:lnTo>
                  <a:lnTo>
                    <a:pt x="691868" y="24390"/>
                  </a:lnTo>
                  <a:close/>
                </a:path>
                <a:path w="5039995" h="1857375">
                  <a:moveTo>
                    <a:pt x="484173" y="2812"/>
                  </a:moveTo>
                  <a:lnTo>
                    <a:pt x="435621" y="2812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2"/>
                  </a:lnTo>
                  <a:close/>
                </a:path>
                <a:path w="5039995" h="1857375">
                  <a:moveTo>
                    <a:pt x="462594" y="24390"/>
                  </a:moveTo>
                  <a:lnTo>
                    <a:pt x="457199" y="24390"/>
                  </a:lnTo>
                  <a:lnTo>
                    <a:pt x="457199" y="2812"/>
                  </a:lnTo>
                  <a:lnTo>
                    <a:pt x="462594" y="2812"/>
                  </a:lnTo>
                  <a:lnTo>
                    <a:pt x="462594" y="24390"/>
                  </a:lnTo>
                  <a:close/>
                </a:path>
                <a:path w="5039995" h="1857375">
                  <a:moveTo>
                    <a:pt x="1035780" y="112054"/>
                  </a:moveTo>
                  <a:lnTo>
                    <a:pt x="1030385" y="112054"/>
                  </a:lnTo>
                  <a:lnTo>
                    <a:pt x="1030385" y="90475"/>
                  </a:lnTo>
                  <a:lnTo>
                    <a:pt x="1035780" y="90475"/>
                  </a:lnTo>
                  <a:lnTo>
                    <a:pt x="1035780" y="112054"/>
                  </a:lnTo>
                  <a:close/>
                </a:path>
                <a:path w="5039995" h="1857375">
                  <a:moveTo>
                    <a:pt x="1057359" y="117449"/>
                  </a:moveTo>
                  <a:lnTo>
                    <a:pt x="1008807" y="117449"/>
                  </a:lnTo>
                  <a:lnTo>
                    <a:pt x="1008807" y="112054"/>
                  </a:lnTo>
                  <a:lnTo>
                    <a:pt x="1057359" y="112054"/>
                  </a:lnTo>
                  <a:lnTo>
                    <a:pt x="1057359" y="117449"/>
                  </a:lnTo>
                  <a:close/>
                </a:path>
                <a:path w="5039995" h="1857375">
                  <a:moveTo>
                    <a:pt x="1035780" y="139028"/>
                  </a:moveTo>
                  <a:lnTo>
                    <a:pt x="1030385" y="139028"/>
                  </a:lnTo>
                  <a:lnTo>
                    <a:pt x="1030385" y="117449"/>
                  </a:lnTo>
                  <a:lnTo>
                    <a:pt x="1035780" y="117449"/>
                  </a:lnTo>
                  <a:lnTo>
                    <a:pt x="1035780" y="139028"/>
                  </a:lnTo>
                  <a:close/>
                </a:path>
                <a:path w="5039995" h="1857375">
                  <a:moveTo>
                    <a:pt x="806506" y="112054"/>
                  </a:moveTo>
                  <a:lnTo>
                    <a:pt x="801111" y="112054"/>
                  </a:lnTo>
                  <a:lnTo>
                    <a:pt x="801111" y="90475"/>
                  </a:lnTo>
                  <a:lnTo>
                    <a:pt x="806506" y="90475"/>
                  </a:lnTo>
                  <a:lnTo>
                    <a:pt x="806506" y="112054"/>
                  </a:lnTo>
                  <a:close/>
                </a:path>
                <a:path w="5039995" h="1857375">
                  <a:moveTo>
                    <a:pt x="828084" y="117449"/>
                  </a:moveTo>
                  <a:lnTo>
                    <a:pt x="779532" y="117449"/>
                  </a:lnTo>
                  <a:lnTo>
                    <a:pt x="779532" y="112054"/>
                  </a:lnTo>
                  <a:lnTo>
                    <a:pt x="828084" y="112054"/>
                  </a:lnTo>
                  <a:lnTo>
                    <a:pt x="828084" y="117449"/>
                  </a:lnTo>
                  <a:close/>
                </a:path>
                <a:path w="5039995" h="1857375">
                  <a:moveTo>
                    <a:pt x="806506" y="139028"/>
                  </a:moveTo>
                  <a:lnTo>
                    <a:pt x="801111" y="139028"/>
                  </a:lnTo>
                  <a:lnTo>
                    <a:pt x="801111" y="117449"/>
                  </a:lnTo>
                  <a:lnTo>
                    <a:pt x="806506" y="117449"/>
                  </a:lnTo>
                  <a:lnTo>
                    <a:pt x="806506" y="139028"/>
                  </a:lnTo>
                  <a:close/>
                </a:path>
                <a:path w="5039995" h="1857375">
                  <a:moveTo>
                    <a:pt x="577231" y="112054"/>
                  </a:moveTo>
                  <a:lnTo>
                    <a:pt x="571837" y="112054"/>
                  </a:lnTo>
                  <a:lnTo>
                    <a:pt x="571837" y="90475"/>
                  </a:lnTo>
                  <a:lnTo>
                    <a:pt x="577231" y="90475"/>
                  </a:lnTo>
                  <a:lnTo>
                    <a:pt x="577231" y="112054"/>
                  </a:lnTo>
                  <a:close/>
                </a:path>
                <a:path w="5039995" h="1857375">
                  <a:moveTo>
                    <a:pt x="598810" y="117449"/>
                  </a:moveTo>
                  <a:lnTo>
                    <a:pt x="550258" y="117449"/>
                  </a:lnTo>
                  <a:lnTo>
                    <a:pt x="550258" y="112054"/>
                  </a:lnTo>
                  <a:lnTo>
                    <a:pt x="598810" y="112054"/>
                  </a:lnTo>
                  <a:lnTo>
                    <a:pt x="598810" y="117449"/>
                  </a:lnTo>
                  <a:close/>
                </a:path>
                <a:path w="5039995" h="1857375">
                  <a:moveTo>
                    <a:pt x="577231" y="139028"/>
                  </a:moveTo>
                  <a:lnTo>
                    <a:pt x="571837" y="139028"/>
                  </a:lnTo>
                  <a:lnTo>
                    <a:pt x="571837" y="117449"/>
                  </a:lnTo>
                  <a:lnTo>
                    <a:pt x="577231" y="117449"/>
                  </a:lnTo>
                  <a:lnTo>
                    <a:pt x="577231" y="139028"/>
                  </a:lnTo>
                  <a:close/>
                </a:path>
                <a:path w="5039995" h="1857375">
                  <a:moveTo>
                    <a:pt x="347957" y="112054"/>
                  </a:moveTo>
                  <a:lnTo>
                    <a:pt x="342562" y="112054"/>
                  </a:lnTo>
                  <a:lnTo>
                    <a:pt x="342562" y="90475"/>
                  </a:lnTo>
                  <a:lnTo>
                    <a:pt x="347957" y="90475"/>
                  </a:lnTo>
                  <a:lnTo>
                    <a:pt x="347957" y="112054"/>
                  </a:lnTo>
                  <a:close/>
                </a:path>
                <a:path w="5039995" h="1857375">
                  <a:moveTo>
                    <a:pt x="369536" y="117449"/>
                  </a:moveTo>
                  <a:lnTo>
                    <a:pt x="320984" y="117449"/>
                  </a:lnTo>
                  <a:lnTo>
                    <a:pt x="320984" y="112054"/>
                  </a:lnTo>
                  <a:lnTo>
                    <a:pt x="369536" y="112054"/>
                  </a:lnTo>
                  <a:lnTo>
                    <a:pt x="369536" y="117449"/>
                  </a:lnTo>
                  <a:close/>
                </a:path>
                <a:path w="5039995" h="1857375">
                  <a:moveTo>
                    <a:pt x="347957" y="139028"/>
                  </a:moveTo>
                  <a:lnTo>
                    <a:pt x="342562" y="139028"/>
                  </a:lnTo>
                  <a:lnTo>
                    <a:pt x="342562" y="117449"/>
                  </a:lnTo>
                  <a:lnTo>
                    <a:pt x="347957" y="117449"/>
                  </a:lnTo>
                  <a:lnTo>
                    <a:pt x="347957" y="139028"/>
                  </a:lnTo>
                  <a:close/>
                </a:path>
                <a:path w="5039995" h="1857375">
                  <a:moveTo>
                    <a:pt x="921143" y="226691"/>
                  </a:moveTo>
                  <a:lnTo>
                    <a:pt x="915748" y="226691"/>
                  </a:lnTo>
                  <a:lnTo>
                    <a:pt x="915748" y="205113"/>
                  </a:lnTo>
                  <a:lnTo>
                    <a:pt x="921143" y="205113"/>
                  </a:lnTo>
                  <a:lnTo>
                    <a:pt x="921143" y="226691"/>
                  </a:lnTo>
                  <a:close/>
                </a:path>
                <a:path w="5039995" h="1857375">
                  <a:moveTo>
                    <a:pt x="942722" y="232086"/>
                  </a:moveTo>
                  <a:lnTo>
                    <a:pt x="894169" y="232086"/>
                  </a:lnTo>
                  <a:lnTo>
                    <a:pt x="894169" y="226691"/>
                  </a:lnTo>
                  <a:lnTo>
                    <a:pt x="942722" y="226691"/>
                  </a:lnTo>
                  <a:lnTo>
                    <a:pt x="942722" y="232086"/>
                  </a:lnTo>
                  <a:close/>
                </a:path>
                <a:path w="5039995" h="1857375">
                  <a:moveTo>
                    <a:pt x="921143" y="253665"/>
                  </a:moveTo>
                  <a:lnTo>
                    <a:pt x="915748" y="253665"/>
                  </a:lnTo>
                  <a:lnTo>
                    <a:pt x="915748" y="232086"/>
                  </a:lnTo>
                  <a:lnTo>
                    <a:pt x="921143" y="232086"/>
                  </a:lnTo>
                  <a:lnTo>
                    <a:pt x="921143" y="253665"/>
                  </a:lnTo>
                  <a:close/>
                </a:path>
                <a:path w="5039995" h="1857375">
                  <a:moveTo>
                    <a:pt x="691868" y="226691"/>
                  </a:moveTo>
                  <a:lnTo>
                    <a:pt x="686474" y="226691"/>
                  </a:lnTo>
                  <a:lnTo>
                    <a:pt x="686474" y="205113"/>
                  </a:lnTo>
                  <a:lnTo>
                    <a:pt x="691868" y="205113"/>
                  </a:lnTo>
                  <a:lnTo>
                    <a:pt x="691868" y="226691"/>
                  </a:lnTo>
                  <a:close/>
                </a:path>
                <a:path w="5039995" h="1857375">
                  <a:moveTo>
                    <a:pt x="713447" y="232086"/>
                  </a:moveTo>
                  <a:lnTo>
                    <a:pt x="664895" y="232086"/>
                  </a:lnTo>
                  <a:lnTo>
                    <a:pt x="664895" y="226691"/>
                  </a:lnTo>
                  <a:lnTo>
                    <a:pt x="713447" y="226691"/>
                  </a:lnTo>
                  <a:lnTo>
                    <a:pt x="713447" y="232086"/>
                  </a:lnTo>
                  <a:close/>
                </a:path>
                <a:path w="5039995" h="1857375">
                  <a:moveTo>
                    <a:pt x="691868" y="253665"/>
                  </a:moveTo>
                  <a:lnTo>
                    <a:pt x="686474" y="253665"/>
                  </a:lnTo>
                  <a:lnTo>
                    <a:pt x="686474" y="232086"/>
                  </a:lnTo>
                  <a:lnTo>
                    <a:pt x="691868" y="232086"/>
                  </a:lnTo>
                  <a:lnTo>
                    <a:pt x="691868" y="253665"/>
                  </a:lnTo>
                  <a:close/>
                </a:path>
                <a:path w="5039995" h="1857375">
                  <a:moveTo>
                    <a:pt x="462594" y="226691"/>
                  </a:moveTo>
                  <a:lnTo>
                    <a:pt x="457199" y="226691"/>
                  </a:lnTo>
                  <a:lnTo>
                    <a:pt x="457199" y="205113"/>
                  </a:lnTo>
                  <a:lnTo>
                    <a:pt x="462594" y="205113"/>
                  </a:lnTo>
                  <a:lnTo>
                    <a:pt x="462594" y="226691"/>
                  </a:lnTo>
                  <a:close/>
                </a:path>
                <a:path w="5039995" h="1857375">
                  <a:moveTo>
                    <a:pt x="484173" y="232086"/>
                  </a:moveTo>
                  <a:lnTo>
                    <a:pt x="435621" y="232086"/>
                  </a:lnTo>
                  <a:lnTo>
                    <a:pt x="435621" y="226691"/>
                  </a:lnTo>
                  <a:lnTo>
                    <a:pt x="484173" y="226691"/>
                  </a:lnTo>
                  <a:lnTo>
                    <a:pt x="484173" y="232086"/>
                  </a:lnTo>
                  <a:close/>
                </a:path>
                <a:path w="5039995" h="1857375">
                  <a:moveTo>
                    <a:pt x="462594" y="253665"/>
                  </a:moveTo>
                  <a:lnTo>
                    <a:pt x="457199" y="253665"/>
                  </a:lnTo>
                  <a:lnTo>
                    <a:pt x="457199" y="232086"/>
                  </a:lnTo>
                  <a:lnTo>
                    <a:pt x="462594" y="232086"/>
                  </a:lnTo>
                  <a:lnTo>
                    <a:pt x="462594" y="253665"/>
                  </a:lnTo>
                  <a:close/>
                </a:path>
                <a:path w="5039995" h="1857375">
                  <a:moveTo>
                    <a:pt x="233320" y="226691"/>
                  </a:moveTo>
                  <a:lnTo>
                    <a:pt x="227925" y="226691"/>
                  </a:lnTo>
                  <a:lnTo>
                    <a:pt x="227925" y="205113"/>
                  </a:lnTo>
                  <a:lnTo>
                    <a:pt x="233320" y="205113"/>
                  </a:lnTo>
                  <a:lnTo>
                    <a:pt x="233320" y="226691"/>
                  </a:lnTo>
                  <a:close/>
                </a:path>
                <a:path w="5039995" h="1857375">
                  <a:moveTo>
                    <a:pt x="254899" y="232086"/>
                  </a:moveTo>
                  <a:lnTo>
                    <a:pt x="206346" y="232086"/>
                  </a:lnTo>
                  <a:lnTo>
                    <a:pt x="206346" y="226691"/>
                  </a:lnTo>
                  <a:lnTo>
                    <a:pt x="254899" y="226691"/>
                  </a:lnTo>
                  <a:lnTo>
                    <a:pt x="254899" y="232086"/>
                  </a:lnTo>
                  <a:close/>
                </a:path>
                <a:path w="5039995" h="1857375">
                  <a:moveTo>
                    <a:pt x="233320" y="253665"/>
                  </a:moveTo>
                  <a:lnTo>
                    <a:pt x="227925" y="253665"/>
                  </a:lnTo>
                  <a:lnTo>
                    <a:pt x="227925" y="232086"/>
                  </a:lnTo>
                  <a:lnTo>
                    <a:pt x="233320" y="232086"/>
                  </a:lnTo>
                  <a:lnTo>
                    <a:pt x="233320" y="253665"/>
                  </a:lnTo>
                  <a:close/>
                </a:path>
                <a:path w="5039995" h="1857375">
                  <a:moveTo>
                    <a:pt x="1035780" y="341329"/>
                  </a:moveTo>
                  <a:lnTo>
                    <a:pt x="1030385" y="341329"/>
                  </a:lnTo>
                  <a:lnTo>
                    <a:pt x="1030385" y="319750"/>
                  </a:lnTo>
                  <a:lnTo>
                    <a:pt x="1035780" y="319750"/>
                  </a:lnTo>
                  <a:lnTo>
                    <a:pt x="1035780" y="341329"/>
                  </a:lnTo>
                  <a:close/>
                </a:path>
                <a:path w="5039995" h="1857375">
                  <a:moveTo>
                    <a:pt x="1057359" y="346723"/>
                  </a:moveTo>
                  <a:lnTo>
                    <a:pt x="1008807" y="346723"/>
                  </a:lnTo>
                  <a:lnTo>
                    <a:pt x="1008807" y="341329"/>
                  </a:lnTo>
                  <a:lnTo>
                    <a:pt x="1057359" y="341329"/>
                  </a:lnTo>
                  <a:lnTo>
                    <a:pt x="1057359" y="346723"/>
                  </a:lnTo>
                  <a:close/>
                </a:path>
                <a:path w="5039995" h="1857375">
                  <a:moveTo>
                    <a:pt x="1035780" y="368302"/>
                  </a:moveTo>
                  <a:lnTo>
                    <a:pt x="1030385" y="368302"/>
                  </a:lnTo>
                  <a:lnTo>
                    <a:pt x="1030385" y="346723"/>
                  </a:lnTo>
                  <a:lnTo>
                    <a:pt x="1035780" y="346723"/>
                  </a:lnTo>
                  <a:lnTo>
                    <a:pt x="1035780" y="368302"/>
                  </a:lnTo>
                  <a:close/>
                </a:path>
                <a:path w="5039995" h="1857375">
                  <a:moveTo>
                    <a:pt x="806506" y="341329"/>
                  </a:moveTo>
                  <a:lnTo>
                    <a:pt x="801111" y="341329"/>
                  </a:lnTo>
                  <a:lnTo>
                    <a:pt x="801111" y="319750"/>
                  </a:lnTo>
                  <a:lnTo>
                    <a:pt x="806506" y="319750"/>
                  </a:lnTo>
                  <a:lnTo>
                    <a:pt x="806506" y="341329"/>
                  </a:lnTo>
                  <a:close/>
                </a:path>
                <a:path w="5039995" h="1857375">
                  <a:moveTo>
                    <a:pt x="828084" y="346723"/>
                  </a:moveTo>
                  <a:lnTo>
                    <a:pt x="779532" y="346723"/>
                  </a:lnTo>
                  <a:lnTo>
                    <a:pt x="779532" y="341329"/>
                  </a:lnTo>
                  <a:lnTo>
                    <a:pt x="828084" y="341329"/>
                  </a:lnTo>
                  <a:lnTo>
                    <a:pt x="828084" y="346723"/>
                  </a:lnTo>
                  <a:close/>
                </a:path>
                <a:path w="5039995" h="1857375">
                  <a:moveTo>
                    <a:pt x="806506" y="368302"/>
                  </a:moveTo>
                  <a:lnTo>
                    <a:pt x="801111" y="368302"/>
                  </a:lnTo>
                  <a:lnTo>
                    <a:pt x="801111" y="346723"/>
                  </a:lnTo>
                  <a:lnTo>
                    <a:pt x="806506" y="346723"/>
                  </a:lnTo>
                  <a:lnTo>
                    <a:pt x="806506" y="368302"/>
                  </a:lnTo>
                  <a:close/>
                </a:path>
                <a:path w="5039995" h="1857375">
                  <a:moveTo>
                    <a:pt x="577231" y="341329"/>
                  </a:moveTo>
                  <a:lnTo>
                    <a:pt x="571837" y="341329"/>
                  </a:lnTo>
                  <a:lnTo>
                    <a:pt x="571837" y="319750"/>
                  </a:lnTo>
                  <a:lnTo>
                    <a:pt x="577231" y="319750"/>
                  </a:lnTo>
                  <a:lnTo>
                    <a:pt x="577231" y="341329"/>
                  </a:lnTo>
                  <a:close/>
                </a:path>
                <a:path w="5039995" h="1857375">
                  <a:moveTo>
                    <a:pt x="598810" y="346723"/>
                  </a:moveTo>
                  <a:lnTo>
                    <a:pt x="550258" y="346723"/>
                  </a:lnTo>
                  <a:lnTo>
                    <a:pt x="550258" y="341329"/>
                  </a:lnTo>
                  <a:lnTo>
                    <a:pt x="598810" y="341329"/>
                  </a:lnTo>
                  <a:lnTo>
                    <a:pt x="598810" y="346723"/>
                  </a:lnTo>
                  <a:close/>
                </a:path>
                <a:path w="5039995" h="1857375">
                  <a:moveTo>
                    <a:pt x="577231" y="368302"/>
                  </a:moveTo>
                  <a:lnTo>
                    <a:pt x="571837" y="368302"/>
                  </a:lnTo>
                  <a:lnTo>
                    <a:pt x="571837" y="346723"/>
                  </a:lnTo>
                  <a:lnTo>
                    <a:pt x="577231" y="346723"/>
                  </a:lnTo>
                  <a:lnTo>
                    <a:pt x="577231" y="368302"/>
                  </a:lnTo>
                  <a:close/>
                </a:path>
                <a:path w="5039995" h="1857375">
                  <a:moveTo>
                    <a:pt x="347957" y="341329"/>
                  </a:moveTo>
                  <a:lnTo>
                    <a:pt x="342562" y="341329"/>
                  </a:lnTo>
                  <a:lnTo>
                    <a:pt x="342562" y="319750"/>
                  </a:lnTo>
                  <a:lnTo>
                    <a:pt x="347957" y="319750"/>
                  </a:lnTo>
                  <a:lnTo>
                    <a:pt x="347957" y="341329"/>
                  </a:lnTo>
                  <a:close/>
                </a:path>
                <a:path w="5039995" h="1857375">
                  <a:moveTo>
                    <a:pt x="369536" y="346723"/>
                  </a:moveTo>
                  <a:lnTo>
                    <a:pt x="320984" y="346723"/>
                  </a:lnTo>
                  <a:lnTo>
                    <a:pt x="320984" y="341329"/>
                  </a:lnTo>
                  <a:lnTo>
                    <a:pt x="369536" y="341329"/>
                  </a:lnTo>
                  <a:lnTo>
                    <a:pt x="369536" y="346723"/>
                  </a:lnTo>
                  <a:close/>
                </a:path>
                <a:path w="5039995" h="1857375">
                  <a:moveTo>
                    <a:pt x="347957" y="368302"/>
                  </a:moveTo>
                  <a:lnTo>
                    <a:pt x="342562" y="368302"/>
                  </a:lnTo>
                  <a:lnTo>
                    <a:pt x="342562" y="346723"/>
                  </a:lnTo>
                  <a:lnTo>
                    <a:pt x="347957" y="346723"/>
                  </a:lnTo>
                  <a:lnTo>
                    <a:pt x="347957" y="368302"/>
                  </a:lnTo>
                  <a:close/>
                </a:path>
                <a:path w="5039995" h="1857375">
                  <a:moveTo>
                    <a:pt x="921143" y="455966"/>
                  </a:moveTo>
                  <a:lnTo>
                    <a:pt x="915748" y="455966"/>
                  </a:lnTo>
                  <a:lnTo>
                    <a:pt x="915748" y="434387"/>
                  </a:lnTo>
                  <a:lnTo>
                    <a:pt x="921143" y="434387"/>
                  </a:lnTo>
                  <a:lnTo>
                    <a:pt x="921143" y="455966"/>
                  </a:lnTo>
                  <a:close/>
                </a:path>
                <a:path w="5039995" h="1857375">
                  <a:moveTo>
                    <a:pt x="942722" y="461360"/>
                  </a:moveTo>
                  <a:lnTo>
                    <a:pt x="894169" y="461360"/>
                  </a:lnTo>
                  <a:lnTo>
                    <a:pt x="894169" y="455966"/>
                  </a:lnTo>
                  <a:lnTo>
                    <a:pt x="942722" y="455966"/>
                  </a:lnTo>
                  <a:lnTo>
                    <a:pt x="942722" y="461360"/>
                  </a:lnTo>
                  <a:close/>
                </a:path>
                <a:path w="5039995" h="1857375">
                  <a:moveTo>
                    <a:pt x="921143" y="482939"/>
                  </a:moveTo>
                  <a:lnTo>
                    <a:pt x="915748" y="482939"/>
                  </a:lnTo>
                  <a:lnTo>
                    <a:pt x="915748" y="461360"/>
                  </a:lnTo>
                  <a:lnTo>
                    <a:pt x="921143" y="461360"/>
                  </a:lnTo>
                  <a:lnTo>
                    <a:pt x="921143" y="482939"/>
                  </a:lnTo>
                  <a:close/>
                </a:path>
                <a:path w="5039995" h="1857375">
                  <a:moveTo>
                    <a:pt x="691868" y="455966"/>
                  </a:moveTo>
                  <a:lnTo>
                    <a:pt x="686474" y="455966"/>
                  </a:lnTo>
                  <a:lnTo>
                    <a:pt x="686474" y="434387"/>
                  </a:lnTo>
                  <a:lnTo>
                    <a:pt x="691868" y="434387"/>
                  </a:lnTo>
                  <a:lnTo>
                    <a:pt x="691868" y="455966"/>
                  </a:lnTo>
                  <a:close/>
                </a:path>
                <a:path w="5039995" h="1857375">
                  <a:moveTo>
                    <a:pt x="713447" y="461360"/>
                  </a:moveTo>
                  <a:lnTo>
                    <a:pt x="664895" y="461360"/>
                  </a:lnTo>
                  <a:lnTo>
                    <a:pt x="664895" y="455966"/>
                  </a:lnTo>
                  <a:lnTo>
                    <a:pt x="713447" y="455966"/>
                  </a:lnTo>
                  <a:lnTo>
                    <a:pt x="713447" y="461360"/>
                  </a:lnTo>
                  <a:close/>
                </a:path>
                <a:path w="5039995" h="1857375">
                  <a:moveTo>
                    <a:pt x="691868" y="482939"/>
                  </a:moveTo>
                  <a:lnTo>
                    <a:pt x="686474" y="482939"/>
                  </a:lnTo>
                  <a:lnTo>
                    <a:pt x="686474" y="461360"/>
                  </a:lnTo>
                  <a:lnTo>
                    <a:pt x="691868" y="461360"/>
                  </a:lnTo>
                  <a:lnTo>
                    <a:pt x="691868" y="482939"/>
                  </a:lnTo>
                  <a:close/>
                </a:path>
                <a:path w="5039995" h="1857375">
                  <a:moveTo>
                    <a:pt x="462594" y="455966"/>
                  </a:moveTo>
                  <a:lnTo>
                    <a:pt x="457199" y="455966"/>
                  </a:lnTo>
                  <a:lnTo>
                    <a:pt x="457199" y="434387"/>
                  </a:lnTo>
                  <a:lnTo>
                    <a:pt x="462594" y="434387"/>
                  </a:lnTo>
                  <a:lnTo>
                    <a:pt x="462594" y="455966"/>
                  </a:lnTo>
                  <a:close/>
                </a:path>
                <a:path w="5039995" h="1857375">
                  <a:moveTo>
                    <a:pt x="484173" y="461360"/>
                  </a:moveTo>
                  <a:lnTo>
                    <a:pt x="435621" y="461360"/>
                  </a:lnTo>
                  <a:lnTo>
                    <a:pt x="435621" y="455966"/>
                  </a:lnTo>
                  <a:lnTo>
                    <a:pt x="484173" y="455966"/>
                  </a:lnTo>
                  <a:lnTo>
                    <a:pt x="484173" y="461360"/>
                  </a:lnTo>
                  <a:close/>
                </a:path>
                <a:path w="5039995" h="1857375">
                  <a:moveTo>
                    <a:pt x="462594" y="482939"/>
                  </a:moveTo>
                  <a:lnTo>
                    <a:pt x="457199" y="482939"/>
                  </a:lnTo>
                  <a:lnTo>
                    <a:pt x="457199" y="461360"/>
                  </a:lnTo>
                  <a:lnTo>
                    <a:pt x="462594" y="461360"/>
                  </a:lnTo>
                  <a:lnTo>
                    <a:pt x="462594" y="482939"/>
                  </a:lnTo>
                  <a:close/>
                </a:path>
                <a:path w="5039995" h="1857375">
                  <a:moveTo>
                    <a:pt x="233320" y="455966"/>
                  </a:moveTo>
                  <a:lnTo>
                    <a:pt x="227925" y="455966"/>
                  </a:lnTo>
                  <a:lnTo>
                    <a:pt x="227925" y="434387"/>
                  </a:lnTo>
                  <a:lnTo>
                    <a:pt x="233320" y="434387"/>
                  </a:lnTo>
                  <a:lnTo>
                    <a:pt x="233320" y="455966"/>
                  </a:lnTo>
                  <a:close/>
                </a:path>
                <a:path w="5039995" h="1857375">
                  <a:moveTo>
                    <a:pt x="254899" y="461360"/>
                  </a:moveTo>
                  <a:lnTo>
                    <a:pt x="206346" y="461360"/>
                  </a:lnTo>
                  <a:lnTo>
                    <a:pt x="206346" y="455966"/>
                  </a:lnTo>
                  <a:lnTo>
                    <a:pt x="254899" y="455966"/>
                  </a:lnTo>
                  <a:lnTo>
                    <a:pt x="254899" y="461360"/>
                  </a:lnTo>
                  <a:close/>
                </a:path>
                <a:path w="5039995" h="1857375">
                  <a:moveTo>
                    <a:pt x="233320" y="482939"/>
                  </a:moveTo>
                  <a:lnTo>
                    <a:pt x="227925" y="482939"/>
                  </a:lnTo>
                  <a:lnTo>
                    <a:pt x="227925" y="461360"/>
                  </a:lnTo>
                  <a:lnTo>
                    <a:pt x="233320" y="461360"/>
                  </a:lnTo>
                  <a:lnTo>
                    <a:pt x="233320" y="482939"/>
                  </a:lnTo>
                  <a:close/>
                </a:path>
                <a:path w="5039995" h="1857375">
                  <a:moveTo>
                    <a:pt x="1035780" y="570603"/>
                  </a:moveTo>
                  <a:lnTo>
                    <a:pt x="1030385" y="570603"/>
                  </a:lnTo>
                  <a:lnTo>
                    <a:pt x="1030385" y="549024"/>
                  </a:lnTo>
                  <a:lnTo>
                    <a:pt x="1035780" y="549024"/>
                  </a:lnTo>
                  <a:lnTo>
                    <a:pt x="1035780" y="570603"/>
                  </a:lnTo>
                  <a:close/>
                </a:path>
                <a:path w="5039995" h="1857375">
                  <a:moveTo>
                    <a:pt x="1057359" y="575998"/>
                  </a:moveTo>
                  <a:lnTo>
                    <a:pt x="1008807" y="575998"/>
                  </a:lnTo>
                  <a:lnTo>
                    <a:pt x="1008807" y="570603"/>
                  </a:lnTo>
                  <a:lnTo>
                    <a:pt x="1057359" y="570603"/>
                  </a:lnTo>
                  <a:lnTo>
                    <a:pt x="1057359" y="575998"/>
                  </a:lnTo>
                  <a:close/>
                </a:path>
                <a:path w="5039995" h="1857375">
                  <a:moveTo>
                    <a:pt x="1035780" y="597576"/>
                  </a:moveTo>
                  <a:lnTo>
                    <a:pt x="1030385" y="597576"/>
                  </a:lnTo>
                  <a:lnTo>
                    <a:pt x="1030385" y="575998"/>
                  </a:lnTo>
                  <a:lnTo>
                    <a:pt x="1035780" y="575998"/>
                  </a:lnTo>
                  <a:lnTo>
                    <a:pt x="1035780" y="597576"/>
                  </a:lnTo>
                  <a:close/>
                </a:path>
                <a:path w="5039995" h="1857375">
                  <a:moveTo>
                    <a:pt x="806506" y="570603"/>
                  </a:moveTo>
                  <a:lnTo>
                    <a:pt x="801111" y="570603"/>
                  </a:lnTo>
                  <a:lnTo>
                    <a:pt x="801111" y="549024"/>
                  </a:lnTo>
                  <a:lnTo>
                    <a:pt x="806506" y="549024"/>
                  </a:lnTo>
                  <a:lnTo>
                    <a:pt x="806506" y="570603"/>
                  </a:lnTo>
                  <a:close/>
                </a:path>
                <a:path w="5039995" h="1857375">
                  <a:moveTo>
                    <a:pt x="828084" y="575998"/>
                  </a:moveTo>
                  <a:lnTo>
                    <a:pt x="779532" y="575998"/>
                  </a:lnTo>
                  <a:lnTo>
                    <a:pt x="779532" y="570603"/>
                  </a:lnTo>
                  <a:lnTo>
                    <a:pt x="828084" y="570603"/>
                  </a:lnTo>
                  <a:lnTo>
                    <a:pt x="828084" y="575998"/>
                  </a:lnTo>
                  <a:close/>
                </a:path>
                <a:path w="5039995" h="1857375">
                  <a:moveTo>
                    <a:pt x="806506" y="597576"/>
                  </a:moveTo>
                  <a:lnTo>
                    <a:pt x="801111" y="597576"/>
                  </a:lnTo>
                  <a:lnTo>
                    <a:pt x="801111" y="575998"/>
                  </a:lnTo>
                  <a:lnTo>
                    <a:pt x="806506" y="575998"/>
                  </a:lnTo>
                  <a:lnTo>
                    <a:pt x="806506" y="597576"/>
                  </a:lnTo>
                  <a:close/>
                </a:path>
                <a:path w="5039995" h="1857375">
                  <a:moveTo>
                    <a:pt x="577231" y="570603"/>
                  </a:moveTo>
                  <a:lnTo>
                    <a:pt x="571837" y="570603"/>
                  </a:lnTo>
                  <a:lnTo>
                    <a:pt x="571837" y="549024"/>
                  </a:lnTo>
                  <a:lnTo>
                    <a:pt x="577231" y="549024"/>
                  </a:lnTo>
                  <a:lnTo>
                    <a:pt x="577231" y="570603"/>
                  </a:lnTo>
                  <a:close/>
                </a:path>
                <a:path w="5039995" h="1857375">
                  <a:moveTo>
                    <a:pt x="598810" y="575998"/>
                  </a:moveTo>
                  <a:lnTo>
                    <a:pt x="550258" y="575998"/>
                  </a:lnTo>
                  <a:lnTo>
                    <a:pt x="550258" y="570603"/>
                  </a:lnTo>
                  <a:lnTo>
                    <a:pt x="598810" y="570603"/>
                  </a:lnTo>
                  <a:lnTo>
                    <a:pt x="598810" y="575998"/>
                  </a:lnTo>
                  <a:close/>
                </a:path>
                <a:path w="5039995" h="1857375">
                  <a:moveTo>
                    <a:pt x="577231" y="597576"/>
                  </a:moveTo>
                  <a:lnTo>
                    <a:pt x="571837" y="597576"/>
                  </a:lnTo>
                  <a:lnTo>
                    <a:pt x="571837" y="575998"/>
                  </a:lnTo>
                  <a:lnTo>
                    <a:pt x="577231" y="575998"/>
                  </a:lnTo>
                  <a:lnTo>
                    <a:pt x="577231" y="597576"/>
                  </a:lnTo>
                  <a:close/>
                </a:path>
                <a:path w="5039995" h="1857375">
                  <a:moveTo>
                    <a:pt x="347957" y="570603"/>
                  </a:moveTo>
                  <a:lnTo>
                    <a:pt x="342562" y="570603"/>
                  </a:lnTo>
                  <a:lnTo>
                    <a:pt x="342562" y="549024"/>
                  </a:lnTo>
                  <a:lnTo>
                    <a:pt x="347957" y="549024"/>
                  </a:lnTo>
                  <a:lnTo>
                    <a:pt x="347957" y="570603"/>
                  </a:lnTo>
                  <a:close/>
                </a:path>
                <a:path w="5039995" h="1857375">
                  <a:moveTo>
                    <a:pt x="369536" y="575998"/>
                  </a:moveTo>
                  <a:lnTo>
                    <a:pt x="320984" y="575998"/>
                  </a:lnTo>
                  <a:lnTo>
                    <a:pt x="320984" y="570603"/>
                  </a:lnTo>
                  <a:lnTo>
                    <a:pt x="369536" y="570603"/>
                  </a:lnTo>
                  <a:lnTo>
                    <a:pt x="369536" y="575998"/>
                  </a:lnTo>
                  <a:close/>
                </a:path>
                <a:path w="5039995" h="1857375">
                  <a:moveTo>
                    <a:pt x="347957" y="597576"/>
                  </a:moveTo>
                  <a:lnTo>
                    <a:pt x="342562" y="597576"/>
                  </a:lnTo>
                  <a:lnTo>
                    <a:pt x="342562" y="575998"/>
                  </a:lnTo>
                  <a:lnTo>
                    <a:pt x="347957" y="575998"/>
                  </a:lnTo>
                  <a:lnTo>
                    <a:pt x="347957" y="597576"/>
                  </a:lnTo>
                  <a:close/>
                </a:path>
                <a:path w="5039995" h="1857375">
                  <a:moveTo>
                    <a:pt x="921143" y="685240"/>
                  </a:moveTo>
                  <a:lnTo>
                    <a:pt x="915748" y="685240"/>
                  </a:lnTo>
                  <a:lnTo>
                    <a:pt x="915748" y="663661"/>
                  </a:lnTo>
                  <a:lnTo>
                    <a:pt x="921143" y="663661"/>
                  </a:lnTo>
                  <a:lnTo>
                    <a:pt x="921143" y="685240"/>
                  </a:lnTo>
                  <a:close/>
                </a:path>
                <a:path w="5039995" h="1857375">
                  <a:moveTo>
                    <a:pt x="942722" y="690635"/>
                  </a:moveTo>
                  <a:lnTo>
                    <a:pt x="894169" y="690635"/>
                  </a:lnTo>
                  <a:lnTo>
                    <a:pt x="894169" y="685240"/>
                  </a:lnTo>
                  <a:lnTo>
                    <a:pt x="942722" y="685240"/>
                  </a:lnTo>
                  <a:lnTo>
                    <a:pt x="942722" y="690635"/>
                  </a:lnTo>
                  <a:close/>
                </a:path>
                <a:path w="5039995" h="1857375">
                  <a:moveTo>
                    <a:pt x="921143" y="712213"/>
                  </a:moveTo>
                  <a:lnTo>
                    <a:pt x="915748" y="712213"/>
                  </a:lnTo>
                  <a:lnTo>
                    <a:pt x="915748" y="690635"/>
                  </a:lnTo>
                  <a:lnTo>
                    <a:pt x="921143" y="690635"/>
                  </a:lnTo>
                  <a:lnTo>
                    <a:pt x="921143" y="712213"/>
                  </a:lnTo>
                  <a:close/>
                </a:path>
                <a:path w="5039995" h="1857375">
                  <a:moveTo>
                    <a:pt x="691868" y="685240"/>
                  </a:moveTo>
                  <a:lnTo>
                    <a:pt x="686474" y="685240"/>
                  </a:lnTo>
                  <a:lnTo>
                    <a:pt x="686474" y="663661"/>
                  </a:lnTo>
                  <a:lnTo>
                    <a:pt x="691868" y="663661"/>
                  </a:lnTo>
                  <a:lnTo>
                    <a:pt x="691868" y="685240"/>
                  </a:lnTo>
                  <a:close/>
                </a:path>
                <a:path w="5039995" h="1857375">
                  <a:moveTo>
                    <a:pt x="713447" y="690635"/>
                  </a:moveTo>
                  <a:lnTo>
                    <a:pt x="664895" y="690635"/>
                  </a:lnTo>
                  <a:lnTo>
                    <a:pt x="664895" y="685240"/>
                  </a:lnTo>
                  <a:lnTo>
                    <a:pt x="713447" y="685240"/>
                  </a:lnTo>
                  <a:lnTo>
                    <a:pt x="713447" y="690635"/>
                  </a:lnTo>
                  <a:close/>
                </a:path>
                <a:path w="5039995" h="1857375">
                  <a:moveTo>
                    <a:pt x="691868" y="712213"/>
                  </a:moveTo>
                  <a:lnTo>
                    <a:pt x="686474" y="712213"/>
                  </a:lnTo>
                  <a:lnTo>
                    <a:pt x="686474" y="690635"/>
                  </a:lnTo>
                  <a:lnTo>
                    <a:pt x="691868" y="690635"/>
                  </a:lnTo>
                  <a:lnTo>
                    <a:pt x="691868" y="712213"/>
                  </a:lnTo>
                  <a:close/>
                </a:path>
                <a:path w="5039995" h="1857375">
                  <a:moveTo>
                    <a:pt x="462594" y="685240"/>
                  </a:moveTo>
                  <a:lnTo>
                    <a:pt x="457199" y="685240"/>
                  </a:lnTo>
                  <a:lnTo>
                    <a:pt x="457199" y="663661"/>
                  </a:lnTo>
                  <a:lnTo>
                    <a:pt x="462594" y="663661"/>
                  </a:lnTo>
                  <a:lnTo>
                    <a:pt x="462594" y="685240"/>
                  </a:lnTo>
                  <a:close/>
                </a:path>
                <a:path w="5039995" h="1857375">
                  <a:moveTo>
                    <a:pt x="484173" y="690635"/>
                  </a:moveTo>
                  <a:lnTo>
                    <a:pt x="435621" y="690635"/>
                  </a:lnTo>
                  <a:lnTo>
                    <a:pt x="435621" y="685240"/>
                  </a:lnTo>
                  <a:lnTo>
                    <a:pt x="484173" y="685240"/>
                  </a:lnTo>
                  <a:lnTo>
                    <a:pt x="484173" y="690635"/>
                  </a:lnTo>
                  <a:close/>
                </a:path>
                <a:path w="5039995" h="1857375">
                  <a:moveTo>
                    <a:pt x="462594" y="712213"/>
                  </a:moveTo>
                  <a:lnTo>
                    <a:pt x="457199" y="712213"/>
                  </a:lnTo>
                  <a:lnTo>
                    <a:pt x="457199" y="690635"/>
                  </a:lnTo>
                  <a:lnTo>
                    <a:pt x="462594" y="690635"/>
                  </a:lnTo>
                  <a:lnTo>
                    <a:pt x="462594" y="712213"/>
                  </a:lnTo>
                  <a:close/>
                </a:path>
                <a:path w="5039995" h="1857375">
                  <a:moveTo>
                    <a:pt x="233320" y="685240"/>
                  </a:moveTo>
                  <a:lnTo>
                    <a:pt x="227925" y="685240"/>
                  </a:lnTo>
                  <a:lnTo>
                    <a:pt x="227925" y="663661"/>
                  </a:lnTo>
                  <a:lnTo>
                    <a:pt x="233320" y="663661"/>
                  </a:lnTo>
                  <a:lnTo>
                    <a:pt x="233320" y="685240"/>
                  </a:lnTo>
                  <a:close/>
                </a:path>
                <a:path w="5039995" h="1857375">
                  <a:moveTo>
                    <a:pt x="254899" y="690635"/>
                  </a:moveTo>
                  <a:lnTo>
                    <a:pt x="206346" y="690635"/>
                  </a:lnTo>
                  <a:lnTo>
                    <a:pt x="206346" y="685240"/>
                  </a:lnTo>
                  <a:lnTo>
                    <a:pt x="254899" y="685240"/>
                  </a:lnTo>
                  <a:lnTo>
                    <a:pt x="254899" y="690635"/>
                  </a:lnTo>
                  <a:close/>
                </a:path>
                <a:path w="5039995" h="1857375">
                  <a:moveTo>
                    <a:pt x="233320" y="712213"/>
                  </a:moveTo>
                  <a:lnTo>
                    <a:pt x="227925" y="712213"/>
                  </a:lnTo>
                  <a:lnTo>
                    <a:pt x="227925" y="690635"/>
                  </a:lnTo>
                  <a:lnTo>
                    <a:pt x="233320" y="690635"/>
                  </a:lnTo>
                  <a:lnTo>
                    <a:pt x="233320" y="712213"/>
                  </a:lnTo>
                  <a:close/>
                </a:path>
                <a:path w="5039995" h="1857375">
                  <a:moveTo>
                    <a:pt x="1035780" y="799877"/>
                  </a:moveTo>
                  <a:lnTo>
                    <a:pt x="1030385" y="799877"/>
                  </a:lnTo>
                  <a:lnTo>
                    <a:pt x="1030385" y="778298"/>
                  </a:lnTo>
                  <a:lnTo>
                    <a:pt x="1035780" y="778298"/>
                  </a:lnTo>
                  <a:lnTo>
                    <a:pt x="1035780" y="799877"/>
                  </a:lnTo>
                  <a:close/>
                </a:path>
                <a:path w="5039995" h="1857375">
                  <a:moveTo>
                    <a:pt x="1057359" y="805272"/>
                  </a:moveTo>
                  <a:lnTo>
                    <a:pt x="1008807" y="805272"/>
                  </a:lnTo>
                  <a:lnTo>
                    <a:pt x="1008807" y="799877"/>
                  </a:lnTo>
                  <a:lnTo>
                    <a:pt x="1057359" y="799877"/>
                  </a:lnTo>
                  <a:lnTo>
                    <a:pt x="1057359" y="805272"/>
                  </a:lnTo>
                  <a:close/>
                </a:path>
                <a:path w="5039995" h="1857375">
                  <a:moveTo>
                    <a:pt x="1035780" y="826851"/>
                  </a:moveTo>
                  <a:lnTo>
                    <a:pt x="1030385" y="826851"/>
                  </a:lnTo>
                  <a:lnTo>
                    <a:pt x="1030385" y="805272"/>
                  </a:lnTo>
                  <a:lnTo>
                    <a:pt x="1035780" y="805272"/>
                  </a:lnTo>
                  <a:lnTo>
                    <a:pt x="1035780" y="826851"/>
                  </a:lnTo>
                  <a:close/>
                </a:path>
                <a:path w="5039995" h="1857375">
                  <a:moveTo>
                    <a:pt x="806506" y="799877"/>
                  </a:moveTo>
                  <a:lnTo>
                    <a:pt x="801111" y="799877"/>
                  </a:lnTo>
                  <a:lnTo>
                    <a:pt x="801111" y="778298"/>
                  </a:lnTo>
                  <a:lnTo>
                    <a:pt x="806506" y="778298"/>
                  </a:lnTo>
                  <a:lnTo>
                    <a:pt x="806506" y="799877"/>
                  </a:lnTo>
                  <a:close/>
                </a:path>
                <a:path w="5039995" h="1857375">
                  <a:moveTo>
                    <a:pt x="828084" y="805272"/>
                  </a:moveTo>
                  <a:lnTo>
                    <a:pt x="779532" y="805272"/>
                  </a:lnTo>
                  <a:lnTo>
                    <a:pt x="779532" y="799877"/>
                  </a:lnTo>
                  <a:lnTo>
                    <a:pt x="828084" y="799877"/>
                  </a:lnTo>
                  <a:lnTo>
                    <a:pt x="828084" y="805272"/>
                  </a:lnTo>
                  <a:close/>
                </a:path>
                <a:path w="5039995" h="1857375">
                  <a:moveTo>
                    <a:pt x="806506" y="826851"/>
                  </a:moveTo>
                  <a:lnTo>
                    <a:pt x="801111" y="826851"/>
                  </a:lnTo>
                  <a:lnTo>
                    <a:pt x="801111" y="805272"/>
                  </a:lnTo>
                  <a:lnTo>
                    <a:pt x="806506" y="805272"/>
                  </a:lnTo>
                  <a:lnTo>
                    <a:pt x="806506" y="826851"/>
                  </a:lnTo>
                  <a:close/>
                </a:path>
                <a:path w="5039995" h="1857375">
                  <a:moveTo>
                    <a:pt x="577231" y="799877"/>
                  </a:moveTo>
                  <a:lnTo>
                    <a:pt x="571837" y="799877"/>
                  </a:lnTo>
                  <a:lnTo>
                    <a:pt x="571837" y="778298"/>
                  </a:lnTo>
                  <a:lnTo>
                    <a:pt x="577231" y="778298"/>
                  </a:lnTo>
                  <a:lnTo>
                    <a:pt x="577231" y="799877"/>
                  </a:lnTo>
                  <a:close/>
                </a:path>
                <a:path w="5039995" h="1857375">
                  <a:moveTo>
                    <a:pt x="598810" y="805272"/>
                  </a:moveTo>
                  <a:lnTo>
                    <a:pt x="550258" y="805272"/>
                  </a:lnTo>
                  <a:lnTo>
                    <a:pt x="550258" y="799877"/>
                  </a:lnTo>
                  <a:lnTo>
                    <a:pt x="598810" y="799877"/>
                  </a:lnTo>
                  <a:lnTo>
                    <a:pt x="598810" y="805272"/>
                  </a:lnTo>
                  <a:close/>
                </a:path>
                <a:path w="5039995" h="1857375">
                  <a:moveTo>
                    <a:pt x="577231" y="826851"/>
                  </a:moveTo>
                  <a:lnTo>
                    <a:pt x="571837" y="826851"/>
                  </a:lnTo>
                  <a:lnTo>
                    <a:pt x="571837" y="805272"/>
                  </a:lnTo>
                  <a:lnTo>
                    <a:pt x="577231" y="805272"/>
                  </a:lnTo>
                  <a:lnTo>
                    <a:pt x="577231" y="826851"/>
                  </a:lnTo>
                  <a:close/>
                </a:path>
                <a:path w="5039995" h="1857375">
                  <a:moveTo>
                    <a:pt x="347957" y="799877"/>
                  </a:moveTo>
                  <a:lnTo>
                    <a:pt x="342562" y="799877"/>
                  </a:lnTo>
                  <a:lnTo>
                    <a:pt x="342562" y="778298"/>
                  </a:lnTo>
                  <a:lnTo>
                    <a:pt x="347957" y="778298"/>
                  </a:lnTo>
                  <a:lnTo>
                    <a:pt x="347957" y="799877"/>
                  </a:lnTo>
                  <a:close/>
                </a:path>
                <a:path w="5039995" h="1857375">
                  <a:moveTo>
                    <a:pt x="369536" y="805272"/>
                  </a:moveTo>
                  <a:lnTo>
                    <a:pt x="320984" y="805272"/>
                  </a:lnTo>
                  <a:lnTo>
                    <a:pt x="320984" y="799877"/>
                  </a:lnTo>
                  <a:lnTo>
                    <a:pt x="369536" y="799877"/>
                  </a:lnTo>
                  <a:lnTo>
                    <a:pt x="369536" y="805272"/>
                  </a:lnTo>
                  <a:close/>
                </a:path>
                <a:path w="5039995" h="1857375">
                  <a:moveTo>
                    <a:pt x="347957" y="826851"/>
                  </a:moveTo>
                  <a:lnTo>
                    <a:pt x="342562" y="826851"/>
                  </a:lnTo>
                  <a:lnTo>
                    <a:pt x="342562" y="805272"/>
                  </a:lnTo>
                  <a:lnTo>
                    <a:pt x="347957" y="805272"/>
                  </a:lnTo>
                  <a:lnTo>
                    <a:pt x="347957" y="826851"/>
                  </a:lnTo>
                  <a:close/>
                </a:path>
                <a:path w="5039995" h="1857375">
                  <a:moveTo>
                    <a:pt x="921143" y="914514"/>
                  </a:moveTo>
                  <a:lnTo>
                    <a:pt x="915748" y="914514"/>
                  </a:lnTo>
                  <a:lnTo>
                    <a:pt x="915748" y="892936"/>
                  </a:lnTo>
                  <a:lnTo>
                    <a:pt x="921143" y="892936"/>
                  </a:lnTo>
                  <a:lnTo>
                    <a:pt x="921143" y="914514"/>
                  </a:lnTo>
                  <a:close/>
                </a:path>
                <a:path w="5039995" h="1857375">
                  <a:moveTo>
                    <a:pt x="942722" y="919909"/>
                  </a:moveTo>
                  <a:lnTo>
                    <a:pt x="894169" y="919909"/>
                  </a:lnTo>
                  <a:lnTo>
                    <a:pt x="894169" y="914514"/>
                  </a:lnTo>
                  <a:lnTo>
                    <a:pt x="942722" y="914514"/>
                  </a:lnTo>
                  <a:lnTo>
                    <a:pt x="942722" y="919909"/>
                  </a:lnTo>
                  <a:close/>
                </a:path>
                <a:path w="5039995" h="1857375">
                  <a:moveTo>
                    <a:pt x="921143" y="941488"/>
                  </a:moveTo>
                  <a:lnTo>
                    <a:pt x="915748" y="941488"/>
                  </a:lnTo>
                  <a:lnTo>
                    <a:pt x="915748" y="919909"/>
                  </a:lnTo>
                  <a:lnTo>
                    <a:pt x="921143" y="919909"/>
                  </a:lnTo>
                  <a:lnTo>
                    <a:pt x="921143" y="941488"/>
                  </a:lnTo>
                  <a:close/>
                </a:path>
                <a:path w="5039995" h="1857375">
                  <a:moveTo>
                    <a:pt x="691868" y="914514"/>
                  </a:moveTo>
                  <a:lnTo>
                    <a:pt x="686474" y="914514"/>
                  </a:lnTo>
                  <a:lnTo>
                    <a:pt x="686474" y="892936"/>
                  </a:lnTo>
                  <a:lnTo>
                    <a:pt x="691868" y="892936"/>
                  </a:lnTo>
                  <a:lnTo>
                    <a:pt x="691868" y="914514"/>
                  </a:lnTo>
                  <a:close/>
                </a:path>
                <a:path w="5039995" h="1857375">
                  <a:moveTo>
                    <a:pt x="713447" y="919909"/>
                  </a:moveTo>
                  <a:lnTo>
                    <a:pt x="664895" y="919909"/>
                  </a:lnTo>
                  <a:lnTo>
                    <a:pt x="664895" y="914514"/>
                  </a:lnTo>
                  <a:lnTo>
                    <a:pt x="713447" y="914514"/>
                  </a:lnTo>
                  <a:lnTo>
                    <a:pt x="713447" y="919909"/>
                  </a:lnTo>
                  <a:close/>
                </a:path>
                <a:path w="5039995" h="1857375">
                  <a:moveTo>
                    <a:pt x="691868" y="941488"/>
                  </a:moveTo>
                  <a:lnTo>
                    <a:pt x="686474" y="941488"/>
                  </a:lnTo>
                  <a:lnTo>
                    <a:pt x="686474" y="919909"/>
                  </a:lnTo>
                  <a:lnTo>
                    <a:pt x="691868" y="919909"/>
                  </a:lnTo>
                  <a:lnTo>
                    <a:pt x="691868" y="941488"/>
                  </a:lnTo>
                  <a:close/>
                </a:path>
                <a:path w="5039995" h="1857375">
                  <a:moveTo>
                    <a:pt x="462594" y="914514"/>
                  </a:moveTo>
                  <a:lnTo>
                    <a:pt x="457199" y="914514"/>
                  </a:lnTo>
                  <a:lnTo>
                    <a:pt x="457199" y="892936"/>
                  </a:lnTo>
                  <a:lnTo>
                    <a:pt x="462594" y="892936"/>
                  </a:lnTo>
                  <a:lnTo>
                    <a:pt x="462594" y="914514"/>
                  </a:lnTo>
                  <a:close/>
                </a:path>
                <a:path w="5039995" h="1857375">
                  <a:moveTo>
                    <a:pt x="484173" y="919909"/>
                  </a:moveTo>
                  <a:lnTo>
                    <a:pt x="435621" y="919909"/>
                  </a:lnTo>
                  <a:lnTo>
                    <a:pt x="435621" y="914514"/>
                  </a:lnTo>
                  <a:lnTo>
                    <a:pt x="484173" y="914514"/>
                  </a:lnTo>
                  <a:lnTo>
                    <a:pt x="484173" y="919909"/>
                  </a:lnTo>
                  <a:close/>
                </a:path>
                <a:path w="5039995" h="1857375">
                  <a:moveTo>
                    <a:pt x="462594" y="941488"/>
                  </a:moveTo>
                  <a:lnTo>
                    <a:pt x="457199" y="941488"/>
                  </a:lnTo>
                  <a:lnTo>
                    <a:pt x="457199" y="919909"/>
                  </a:lnTo>
                  <a:lnTo>
                    <a:pt x="462594" y="919909"/>
                  </a:lnTo>
                  <a:lnTo>
                    <a:pt x="462594" y="941488"/>
                  </a:lnTo>
                  <a:close/>
                </a:path>
                <a:path w="5039995" h="1857375">
                  <a:moveTo>
                    <a:pt x="1035780" y="1027803"/>
                  </a:moveTo>
                  <a:lnTo>
                    <a:pt x="1030385" y="1027803"/>
                  </a:lnTo>
                  <a:lnTo>
                    <a:pt x="1030385" y="1006224"/>
                  </a:lnTo>
                  <a:lnTo>
                    <a:pt x="1035780" y="1006224"/>
                  </a:lnTo>
                  <a:lnTo>
                    <a:pt x="1035780" y="1027803"/>
                  </a:lnTo>
                  <a:close/>
                </a:path>
                <a:path w="5039995" h="1857375">
                  <a:moveTo>
                    <a:pt x="1057359" y="1033198"/>
                  </a:moveTo>
                  <a:lnTo>
                    <a:pt x="1008807" y="1033198"/>
                  </a:lnTo>
                  <a:lnTo>
                    <a:pt x="1008807" y="1027803"/>
                  </a:lnTo>
                  <a:lnTo>
                    <a:pt x="1057359" y="1027803"/>
                  </a:lnTo>
                  <a:lnTo>
                    <a:pt x="1057359" y="1033198"/>
                  </a:lnTo>
                  <a:close/>
                </a:path>
                <a:path w="5039995" h="1857375">
                  <a:moveTo>
                    <a:pt x="1035780" y="1054776"/>
                  </a:moveTo>
                  <a:lnTo>
                    <a:pt x="1030385" y="1054776"/>
                  </a:lnTo>
                  <a:lnTo>
                    <a:pt x="1030385" y="1033198"/>
                  </a:lnTo>
                  <a:lnTo>
                    <a:pt x="1035780" y="1033198"/>
                  </a:lnTo>
                  <a:lnTo>
                    <a:pt x="1035780" y="1054776"/>
                  </a:lnTo>
                  <a:close/>
                </a:path>
                <a:path w="5039995" h="1857375">
                  <a:moveTo>
                    <a:pt x="806506" y="1027803"/>
                  </a:moveTo>
                  <a:lnTo>
                    <a:pt x="801111" y="1027803"/>
                  </a:lnTo>
                  <a:lnTo>
                    <a:pt x="801111" y="1006224"/>
                  </a:lnTo>
                  <a:lnTo>
                    <a:pt x="806506" y="1006224"/>
                  </a:lnTo>
                  <a:lnTo>
                    <a:pt x="806506" y="1027803"/>
                  </a:lnTo>
                  <a:close/>
                </a:path>
                <a:path w="5039995" h="1857375">
                  <a:moveTo>
                    <a:pt x="828084" y="1033198"/>
                  </a:moveTo>
                  <a:lnTo>
                    <a:pt x="779532" y="1033198"/>
                  </a:lnTo>
                  <a:lnTo>
                    <a:pt x="779532" y="1027803"/>
                  </a:lnTo>
                  <a:lnTo>
                    <a:pt x="828084" y="1027803"/>
                  </a:lnTo>
                  <a:lnTo>
                    <a:pt x="828084" y="1033198"/>
                  </a:lnTo>
                  <a:close/>
                </a:path>
                <a:path w="5039995" h="1857375">
                  <a:moveTo>
                    <a:pt x="806506" y="1054776"/>
                  </a:moveTo>
                  <a:lnTo>
                    <a:pt x="801111" y="1054776"/>
                  </a:lnTo>
                  <a:lnTo>
                    <a:pt x="801111" y="1033198"/>
                  </a:lnTo>
                  <a:lnTo>
                    <a:pt x="806506" y="1033198"/>
                  </a:lnTo>
                  <a:lnTo>
                    <a:pt x="806506" y="1054776"/>
                  </a:lnTo>
                  <a:close/>
                </a:path>
                <a:path w="5039995" h="1857375">
                  <a:moveTo>
                    <a:pt x="921143" y="1142440"/>
                  </a:moveTo>
                  <a:lnTo>
                    <a:pt x="915748" y="1142440"/>
                  </a:lnTo>
                  <a:lnTo>
                    <a:pt x="915748" y="1120861"/>
                  </a:lnTo>
                  <a:lnTo>
                    <a:pt x="921143" y="1120861"/>
                  </a:lnTo>
                  <a:lnTo>
                    <a:pt x="921143" y="1142440"/>
                  </a:lnTo>
                  <a:close/>
                </a:path>
                <a:path w="5039995" h="1857375">
                  <a:moveTo>
                    <a:pt x="942722" y="1147835"/>
                  </a:moveTo>
                  <a:lnTo>
                    <a:pt x="894169" y="1147835"/>
                  </a:lnTo>
                  <a:lnTo>
                    <a:pt x="894169" y="1142440"/>
                  </a:lnTo>
                  <a:lnTo>
                    <a:pt x="942722" y="1142440"/>
                  </a:lnTo>
                  <a:lnTo>
                    <a:pt x="942722" y="1147835"/>
                  </a:lnTo>
                  <a:close/>
                </a:path>
                <a:path w="5039995" h="1857375">
                  <a:moveTo>
                    <a:pt x="921143" y="1169414"/>
                  </a:moveTo>
                  <a:lnTo>
                    <a:pt x="915748" y="1169414"/>
                  </a:lnTo>
                  <a:lnTo>
                    <a:pt x="915748" y="1147835"/>
                  </a:lnTo>
                  <a:lnTo>
                    <a:pt x="921143" y="1147835"/>
                  </a:lnTo>
                  <a:lnTo>
                    <a:pt x="921143" y="1169414"/>
                  </a:lnTo>
                  <a:close/>
                </a:path>
                <a:path w="5039995" h="1857375">
                  <a:moveTo>
                    <a:pt x="1037129" y="1270564"/>
                  </a:moveTo>
                  <a:lnTo>
                    <a:pt x="1020944" y="1262472"/>
                  </a:lnTo>
                  <a:lnTo>
                    <a:pt x="1012853" y="1257077"/>
                  </a:lnTo>
                  <a:lnTo>
                    <a:pt x="1030385" y="1257077"/>
                  </a:lnTo>
                  <a:lnTo>
                    <a:pt x="1030385" y="1235499"/>
                  </a:lnTo>
                  <a:lnTo>
                    <a:pt x="1037129" y="1235499"/>
                  </a:lnTo>
                  <a:lnTo>
                    <a:pt x="1037129" y="1257077"/>
                  </a:lnTo>
                  <a:lnTo>
                    <a:pt x="1058707" y="1257077"/>
                  </a:lnTo>
                  <a:lnTo>
                    <a:pt x="1058707" y="1262472"/>
                  </a:lnTo>
                  <a:lnTo>
                    <a:pt x="1037129" y="1262472"/>
                  </a:lnTo>
                  <a:lnTo>
                    <a:pt x="1037129" y="1270564"/>
                  </a:lnTo>
                  <a:close/>
                </a:path>
                <a:path w="5039995" h="1857375">
                  <a:moveTo>
                    <a:pt x="26973" y="689286"/>
                  </a:moveTo>
                  <a:lnTo>
                    <a:pt x="24276" y="689286"/>
                  </a:lnTo>
                  <a:lnTo>
                    <a:pt x="14835" y="683891"/>
                  </a:lnTo>
                  <a:lnTo>
                    <a:pt x="26973" y="683891"/>
                  </a:lnTo>
                  <a:lnTo>
                    <a:pt x="26973" y="689286"/>
                  </a:lnTo>
                  <a:close/>
                </a:path>
                <a:path w="5039995" h="1857375">
                  <a:moveTo>
                    <a:pt x="118683" y="570603"/>
                  </a:moveTo>
                  <a:lnTo>
                    <a:pt x="113288" y="570603"/>
                  </a:lnTo>
                  <a:lnTo>
                    <a:pt x="113288" y="549024"/>
                  </a:lnTo>
                  <a:lnTo>
                    <a:pt x="118683" y="549024"/>
                  </a:lnTo>
                  <a:lnTo>
                    <a:pt x="118683" y="570603"/>
                  </a:lnTo>
                  <a:close/>
                </a:path>
                <a:path w="5039995" h="1857375">
                  <a:moveTo>
                    <a:pt x="140261" y="575998"/>
                  </a:moveTo>
                  <a:lnTo>
                    <a:pt x="91709" y="575998"/>
                  </a:lnTo>
                  <a:lnTo>
                    <a:pt x="91709" y="570603"/>
                  </a:lnTo>
                  <a:lnTo>
                    <a:pt x="140261" y="570603"/>
                  </a:lnTo>
                  <a:lnTo>
                    <a:pt x="140261" y="575998"/>
                  </a:lnTo>
                  <a:close/>
                </a:path>
                <a:path w="5039995" h="1857375">
                  <a:moveTo>
                    <a:pt x="118683" y="597576"/>
                  </a:moveTo>
                  <a:lnTo>
                    <a:pt x="113288" y="597576"/>
                  </a:lnTo>
                  <a:lnTo>
                    <a:pt x="113288" y="575998"/>
                  </a:lnTo>
                  <a:lnTo>
                    <a:pt x="118683" y="575998"/>
                  </a:lnTo>
                  <a:lnTo>
                    <a:pt x="118683" y="597576"/>
                  </a:lnTo>
                  <a:close/>
                </a:path>
                <a:path w="5039995" h="1857375">
                  <a:moveTo>
                    <a:pt x="5394" y="678497"/>
                  </a:moveTo>
                  <a:lnTo>
                    <a:pt x="0" y="675799"/>
                  </a:lnTo>
                  <a:lnTo>
                    <a:pt x="0" y="663661"/>
                  </a:lnTo>
                  <a:lnTo>
                    <a:pt x="5394" y="663661"/>
                  </a:lnTo>
                  <a:lnTo>
                    <a:pt x="5394" y="67849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9502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7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4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4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8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79975" y="0"/>
                  </a:lnTo>
                  <a:lnTo>
                    <a:pt x="331773" y="656918"/>
                  </a:lnTo>
                  <a:lnTo>
                    <a:pt x="2435702" y="1865328"/>
                  </a:lnTo>
                  <a:lnTo>
                    <a:pt x="2757693" y="1865328"/>
                  </a:lnTo>
                  <a:lnTo>
                    <a:pt x="2596194" y="2170128"/>
                  </a:lnTo>
                  <a:close/>
                </a:path>
                <a:path w="6011545" h="2170430">
                  <a:moveTo>
                    <a:pt x="2757693" y="1865328"/>
                  </a:moveTo>
                  <a:lnTo>
                    <a:pt x="2435702" y="1865328"/>
                  </a:lnTo>
                  <a:lnTo>
                    <a:pt x="2793100" y="1189644"/>
                  </a:lnTo>
                  <a:lnTo>
                    <a:pt x="2828166" y="1124907"/>
                  </a:lnTo>
                  <a:lnTo>
                    <a:pt x="4414205" y="840337"/>
                  </a:lnTo>
                  <a:lnTo>
                    <a:pt x="5061568" y="105311"/>
                  </a:lnTo>
                  <a:lnTo>
                    <a:pt x="5093936" y="68897"/>
                  </a:lnTo>
                  <a:lnTo>
                    <a:pt x="5326072" y="0"/>
                  </a:lnTo>
                  <a:lnTo>
                    <a:pt x="6011517" y="0"/>
                  </a:lnTo>
                  <a:lnTo>
                    <a:pt x="5327256" y="202415"/>
                  </a:lnTo>
                  <a:lnTo>
                    <a:pt x="4638084" y="985994"/>
                  </a:lnTo>
                  <a:lnTo>
                    <a:pt x="3074973" y="1266518"/>
                  </a:lnTo>
                  <a:lnTo>
                    <a:pt x="2757693" y="18653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856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70" y="0"/>
                  </a:lnTo>
                  <a:lnTo>
                    <a:pt x="399932" y="0"/>
                  </a:lnTo>
                  <a:lnTo>
                    <a:pt x="43157" y="6731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9" y="0"/>
                  </a:lnTo>
                  <a:lnTo>
                    <a:pt x="719999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66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7" y="0"/>
                  </a:lnTo>
                  <a:lnTo>
                    <a:pt x="2976103" y="0"/>
                  </a:lnTo>
                  <a:lnTo>
                    <a:pt x="2998720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10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27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9" y="0"/>
                  </a:lnTo>
                  <a:lnTo>
                    <a:pt x="3933479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2" y="0"/>
                  </a:lnTo>
                  <a:lnTo>
                    <a:pt x="5025395" y="0"/>
                  </a:lnTo>
                  <a:lnTo>
                    <a:pt x="5116863" y="50800"/>
                  </a:lnTo>
                  <a:lnTo>
                    <a:pt x="5205062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2" y="50800"/>
                  </a:moveTo>
                  <a:lnTo>
                    <a:pt x="5116863" y="50800"/>
                  </a:lnTo>
                  <a:lnTo>
                    <a:pt x="5295130" y="0"/>
                  </a:lnTo>
                  <a:lnTo>
                    <a:pt x="5401410" y="0"/>
                  </a:lnTo>
                  <a:lnTo>
                    <a:pt x="5205062" y="50800"/>
                  </a:lnTo>
                  <a:close/>
                </a:path>
                <a:path w="6090920" h="2184400">
                  <a:moveTo>
                    <a:pt x="5488593" y="177800"/>
                  </a:moveTo>
                  <a:lnTo>
                    <a:pt x="5351532" y="177800"/>
                  </a:lnTo>
                  <a:lnTo>
                    <a:pt x="5977889" y="0"/>
                  </a:lnTo>
                  <a:lnTo>
                    <a:pt x="6090443" y="0"/>
                  </a:lnTo>
                  <a:lnTo>
                    <a:pt x="5488593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0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3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779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7928" y="6181216"/>
            <a:ext cx="3482825" cy="409676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642718" y="2531573"/>
            <a:ext cx="90023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5" dirty="0"/>
              <a:t>Considerações</a:t>
            </a:r>
            <a:r>
              <a:rPr sz="6800" spc="-260" dirty="0"/>
              <a:t> </a:t>
            </a:r>
            <a:r>
              <a:rPr sz="6800" spc="-30" dirty="0"/>
              <a:t>Finais</a:t>
            </a:r>
            <a:endParaRPr sz="680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5080">
              <a:lnSpc>
                <a:spcPct val="115599"/>
              </a:lnSpc>
              <a:spcBef>
                <a:spcPts val="100"/>
              </a:spcBef>
            </a:pPr>
            <a:r>
              <a:rPr spc="-114" dirty="0"/>
              <a:t>A </a:t>
            </a:r>
            <a:r>
              <a:rPr spc="-30" dirty="0"/>
              <a:t>implementação</a:t>
            </a:r>
            <a:r>
              <a:rPr spc="-114" dirty="0"/>
              <a:t> </a:t>
            </a:r>
            <a:r>
              <a:rPr spc="-30" dirty="0"/>
              <a:t>deste</a:t>
            </a:r>
            <a:r>
              <a:rPr spc="-110" dirty="0"/>
              <a:t> </a:t>
            </a:r>
            <a:r>
              <a:rPr spc="-25" dirty="0"/>
              <a:t>software</a:t>
            </a:r>
            <a:r>
              <a:rPr spc="-114" dirty="0"/>
              <a:t> </a:t>
            </a:r>
            <a:r>
              <a:rPr spc="-45" dirty="0"/>
              <a:t>visa</a:t>
            </a:r>
            <a:r>
              <a:rPr spc="-110" dirty="0"/>
              <a:t> </a:t>
            </a:r>
            <a:r>
              <a:rPr spc="-15" dirty="0"/>
              <a:t>não</a:t>
            </a:r>
            <a:r>
              <a:rPr spc="-114" dirty="0"/>
              <a:t> </a:t>
            </a:r>
            <a:r>
              <a:rPr spc="-20" dirty="0"/>
              <a:t>apenas</a:t>
            </a:r>
            <a:r>
              <a:rPr spc="-110" dirty="0"/>
              <a:t> </a:t>
            </a:r>
            <a:r>
              <a:rPr spc="5" dirty="0"/>
              <a:t>a</a:t>
            </a:r>
            <a:r>
              <a:rPr spc="-114" dirty="0"/>
              <a:t> </a:t>
            </a:r>
            <a:r>
              <a:rPr spc="-30" dirty="0"/>
              <a:t>melhoria</a:t>
            </a:r>
            <a:r>
              <a:rPr spc="-114" dirty="0"/>
              <a:t> </a:t>
            </a:r>
            <a:r>
              <a:rPr spc="-20" dirty="0"/>
              <a:t>da</a:t>
            </a:r>
            <a:r>
              <a:rPr spc="-110" dirty="0"/>
              <a:t> </a:t>
            </a:r>
            <a:r>
              <a:rPr spc="-50" dirty="0"/>
              <a:t>gestão</a:t>
            </a:r>
            <a:r>
              <a:rPr spc="-114" dirty="0"/>
              <a:t> </a:t>
            </a:r>
            <a:r>
              <a:rPr spc="-25" dirty="0"/>
              <a:t>interna </a:t>
            </a:r>
            <a:r>
              <a:rPr spc="-615" dirty="0"/>
              <a:t> </a:t>
            </a:r>
            <a:r>
              <a:rPr spc="-20" dirty="0"/>
              <a:t>de </a:t>
            </a:r>
            <a:r>
              <a:rPr spc="-15" dirty="0"/>
              <a:t>um </a:t>
            </a:r>
            <a:r>
              <a:rPr spc="-30" dirty="0"/>
              <a:t>centro </a:t>
            </a:r>
            <a:r>
              <a:rPr spc="-55" dirty="0"/>
              <a:t>estético, </a:t>
            </a:r>
            <a:r>
              <a:rPr spc="-25" dirty="0"/>
              <a:t>mas </a:t>
            </a:r>
            <a:r>
              <a:rPr spc="-20" dirty="0" err="1"/>
              <a:t>também</a:t>
            </a:r>
            <a:r>
              <a:rPr lang="pt-BR" spc="-20" dirty="0"/>
              <a:t>,</a:t>
            </a:r>
            <a:r>
              <a:rPr spc="-20" dirty="0"/>
              <a:t> </a:t>
            </a:r>
            <a:r>
              <a:rPr spc="-25" dirty="0"/>
              <a:t>propõe </a:t>
            </a:r>
            <a:r>
              <a:rPr spc="-10" dirty="0"/>
              <a:t>uma </a:t>
            </a:r>
            <a:r>
              <a:rPr spc="-30" dirty="0"/>
              <a:t>melhoria </a:t>
            </a:r>
            <a:r>
              <a:rPr spc="-60" dirty="0"/>
              <a:t>significativa </a:t>
            </a:r>
            <a:r>
              <a:rPr spc="-10" dirty="0"/>
              <a:t>na </a:t>
            </a:r>
            <a:r>
              <a:rPr spc="-5" dirty="0"/>
              <a:t> </a:t>
            </a:r>
            <a:r>
              <a:rPr spc="-35" dirty="0"/>
              <a:t>qualidade </a:t>
            </a:r>
            <a:r>
              <a:rPr spc="-30" dirty="0"/>
              <a:t>do </a:t>
            </a:r>
            <a:r>
              <a:rPr spc="-25" dirty="0"/>
              <a:t>atendimento </a:t>
            </a:r>
            <a:r>
              <a:rPr spc="-10" dirty="0"/>
              <a:t>ao </a:t>
            </a:r>
            <a:r>
              <a:rPr spc="-50" dirty="0"/>
              <a:t>cliente. </a:t>
            </a:r>
            <a:r>
              <a:rPr spc="-114" dirty="0"/>
              <a:t>A </a:t>
            </a:r>
            <a:r>
              <a:rPr spc="-45" dirty="0"/>
              <a:t>personalização </a:t>
            </a:r>
            <a:r>
              <a:rPr spc="5" dirty="0"/>
              <a:t>e </a:t>
            </a:r>
            <a:r>
              <a:rPr spc="-25" dirty="0"/>
              <a:t>o detalhamento </a:t>
            </a:r>
            <a:r>
              <a:rPr spc="-35" dirty="0"/>
              <a:t>das </a:t>
            </a:r>
            <a:r>
              <a:rPr spc="-30" dirty="0"/>
              <a:t> </a:t>
            </a:r>
            <a:r>
              <a:rPr spc="-50" dirty="0"/>
              <a:t>fichas </a:t>
            </a:r>
            <a:r>
              <a:rPr spc="-20" dirty="0"/>
              <a:t>de </a:t>
            </a:r>
            <a:r>
              <a:rPr spc="-15" dirty="0"/>
              <a:t>anamnese </a:t>
            </a:r>
            <a:r>
              <a:rPr spc="-20" dirty="0"/>
              <a:t>representam </a:t>
            </a:r>
            <a:r>
              <a:rPr spc="-15" dirty="0"/>
              <a:t>um </a:t>
            </a:r>
            <a:r>
              <a:rPr spc="-40" dirty="0"/>
              <a:t>diferencial importante, garantindo </a:t>
            </a:r>
            <a:r>
              <a:rPr spc="-35" dirty="0"/>
              <a:t> </a:t>
            </a:r>
            <a:r>
              <a:rPr spc="-25" dirty="0"/>
              <a:t>tratamentos </a:t>
            </a:r>
            <a:r>
              <a:rPr spc="-40" dirty="0"/>
              <a:t>mais </a:t>
            </a:r>
            <a:r>
              <a:rPr spc="-50" dirty="0"/>
              <a:t>seguros </a:t>
            </a:r>
            <a:r>
              <a:rPr spc="5" dirty="0"/>
              <a:t>e </a:t>
            </a:r>
            <a:r>
              <a:rPr spc="-70" dirty="0"/>
              <a:t>eficazes. </a:t>
            </a:r>
            <a:r>
              <a:rPr spc="-10" dirty="0"/>
              <a:t>Menos </a:t>
            </a:r>
            <a:r>
              <a:rPr spc="-25" dirty="0"/>
              <a:t>tempo </a:t>
            </a:r>
            <a:r>
              <a:rPr spc="-60" dirty="0"/>
              <a:t>gasto </a:t>
            </a:r>
            <a:r>
              <a:rPr spc="-5" dirty="0"/>
              <a:t>em </a:t>
            </a:r>
            <a:r>
              <a:rPr spc="-25" dirty="0"/>
              <a:t>tarefas </a:t>
            </a:r>
            <a:r>
              <a:rPr spc="-20" dirty="0"/>
              <a:t> </a:t>
            </a:r>
            <a:r>
              <a:rPr spc="-45" dirty="0"/>
              <a:t>administrativas, facilidade </a:t>
            </a:r>
            <a:r>
              <a:rPr spc="-20" dirty="0"/>
              <a:t>de </a:t>
            </a:r>
            <a:r>
              <a:rPr spc="-40" dirty="0"/>
              <a:t>acesso </a:t>
            </a:r>
            <a:r>
              <a:rPr spc="-10" dirty="0"/>
              <a:t>ao </a:t>
            </a:r>
            <a:r>
              <a:rPr spc="-50" dirty="0"/>
              <a:t>histórico </a:t>
            </a:r>
            <a:r>
              <a:rPr spc="-20" dirty="0"/>
              <a:t>de </a:t>
            </a:r>
            <a:r>
              <a:rPr spc="-30" dirty="0"/>
              <a:t>atendimentos </a:t>
            </a:r>
            <a:r>
              <a:rPr spc="5" dirty="0"/>
              <a:t>e </a:t>
            </a:r>
            <a:r>
              <a:rPr spc="-50" dirty="0" err="1"/>
              <a:t>eficiência</a:t>
            </a:r>
            <a:r>
              <a:rPr spc="-50" dirty="0"/>
              <a:t> </a:t>
            </a:r>
            <a:r>
              <a:rPr spc="-620" dirty="0"/>
              <a:t> </a:t>
            </a:r>
            <a:r>
              <a:rPr spc="-35" dirty="0" err="1"/>
              <a:t>operacional</a:t>
            </a:r>
            <a:r>
              <a:rPr lang="pt-BR" spc="-35"/>
              <a:t>,</a:t>
            </a:r>
            <a:r>
              <a:rPr spc="-110"/>
              <a:t> </a:t>
            </a:r>
            <a:r>
              <a:rPr spc="-20" dirty="0"/>
              <a:t>além</a:t>
            </a:r>
            <a:r>
              <a:rPr spc="-105" dirty="0"/>
              <a:t> </a:t>
            </a:r>
            <a:r>
              <a:rPr spc="-20" dirty="0"/>
              <a:t>de</a:t>
            </a:r>
            <a:r>
              <a:rPr spc="-105" dirty="0"/>
              <a:t> </a:t>
            </a:r>
            <a:r>
              <a:rPr spc="-20" dirty="0"/>
              <a:t>promover</a:t>
            </a:r>
            <a:r>
              <a:rPr spc="-105" dirty="0"/>
              <a:t> </a:t>
            </a:r>
            <a:r>
              <a:rPr spc="-10" dirty="0"/>
              <a:t>uma</a:t>
            </a:r>
            <a:r>
              <a:rPr spc="-105" dirty="0"/>
              <a:t> </a:t>
            </a:r>
            <a:r>
              <a:rPr spc="-40" dirty="0"/>
              <a:t>comunicação</a:t>
            </a:r>
            <a:r>
              <a:rPr spc="-105" dirty="0"/>
              <a:t> </a:t>
            </a:r>
            <a:r>
              <a:rPr spc="-40" dirty="0"/>
              <a:t>mais</a:t>
            </a:r>
            <a:r>
              <a:rPr spc="-110" dirty="0"/>
              <a:t> </a:t>
            </a:r>
            <a:r>
              <a:rPr spc="-75" dirty="0"/>
              <a:t>eficaz</a:t>
            </a:r>
            <a:r>
              <a:rPr spc="-105" dirty="0"/>
              <a:t> </a:t>
            </a:r>
            <a:r>
              <a:rPr spc="-40" dirty="0"/>
              <a:t>com</a:t>
            </a:r>
            <a:r>
              <a:rPr spc="-105" dirty="0"/>
              <a:t> </a:t>
            </a:r>
            <a:r>
              <a:rPr spc="-50" dirty="0"/>
              <a:t>os</a:t>
            </a:r>
            <a:r>
              <a:rPr spc="-105" dirty="0"/>
              <a:t> </a:t>
            </a:r>
            <a:r>
              <a:rPr spc="-55" dirty="0"/>
              <a:t>clientes.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F8C36-FD92-E97C-A6CD-2671FBF2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13B4F15-6667-CFC6-5A36-D2493094CAFE}"/>
              </a:ext>
            </a:extLst>
          </p:cNvPr>
          <p:cNvGrpSpPr/>
          <p:nvPr/>
        </p:nvGrpSpPr>
        <p:grpSpPr>
          <a:xfrm>
            <a:off x="427247" y="6471055"/>
            <a:ext cx="4431665" cy="4504690"/>
            <a:chOff x="3075" y="5782428"/>
            <a:chExt cx="4431665" cy="450469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C445522-7790-88C1-CD8D-92DF0415DFB3}"/>
                </a:ext>
              </a:extLst>
            </p:cNvPr>
            <p:cNvSpPr/>
            <p:nvPr/>
          </p:nvSpPr>
          <p:spPr>
            <a:xfrm>
              <a:off x="13296" y="5792649"/>
              <a:ext cx="4410075" cy="4494530"/>
            </a:xfrm>
            <a:custGeom>
              <a:avLst/>
              <a:gdLst/>
              <a:ahLst/>
              <a:cxnLst/>
              <a:rect l="l" t="t" r="r" b="b"/>
              <a:pathLst>
                <a:path w="4410075" h="4494530">
                  <a:moveTo>
                    <a:pt x="1553766" y="4494350"/>
                  </a:moveTo>
                  <a:lnTo>
                    <a:pt x="1726947" y="4494350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46666" y="3582507"/>
                  </a:lnTo>
                  <a:lnTo>
                    <a:pt x="133803" y="3570530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53766" y="4494350"/>
                  </a:lnTo>
                  <a:close/>
                </a:path>
                <a:path w="4410075" h="4494530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494530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494530">
                  <a:moveTo>
                    <a:pt x="1907627" y="4494350"/>
                  </a:moveTo>
                  <a:lnTo>
                    <a:pt x="2079868" y="4494350"/>
                  </a:lnTo>
                  <a:lnTo>
                    <a:pt x="4377415" y="3167609"/>
                  </a:lnTo>
                  <a:lnTo>
                    <a:pt x="4390990" y="3158027"/>
                  </a:lnTo>
                  <a:lnTo>
                    <a:pt x="4400994" y="3147400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4393604" y="3058110"/>
                  </a:lnTo>
                  <a:lnTo>
                    <a:pt x="4382991" y="3065399"/>
                  </a:lnTo>
                  <a:lnTo>
                    <a:pt x="1907627" y="4494350"/>
                  </a:lnTo>
                  <a:close/>
                </a:path>
                <a:path w="4410075" h="4494530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494530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AEF10C-75AE-916E-089A-064674DCF2CF}"/>
                </a:ext>
              </a:extLst>
            </p:cNvPr>
            <p:cNvSpPr/>
            <p:nvPr/>
          </p:nvSpPr>
          <p:spPr>
            <a:xfrm>
              <a:off x="134091" y="7848018"/>
              <a:ext cx="4289425" cy="2439035"/>
            </a:xfrm>
            <a:custGeom>
              <a:avLst/>
              <a:gdLst/>
              <a:ahLst/>
              <a:cxnLst/>
              <a:rect l="l" t="t" r="r" b="b"/>
              <a:pathLst>
                <a:path w="4289425" h="2439034">
                  <a:moveTo>
                    <a:pt x="1604195" y="2438981"/>
                  </a:moveTo>
                  <a:lnTo>
                    <a:pt x="1787511" y="2438981"/>
                  </a:lnTo>
                  <a:lnTo>
                    <a:pt x="4262195" y="1010029"/>
                  </a:lnTo>
                  <a:lnTo>
                    <a:pt x="4273854" y="1001885"/>
                  </a:lnTo>
                  <a:lnTo>
                    <a:pt x="4282289" y="992956"/>
                  </a:lnTo>
                  <a:lnTo>
                    <a:pt x="4287414" y="983504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04195" y="243898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8F1A2B-831C-038F-B38B-CECB7C24C67C}"/>
                </a:ext>
              </a:extLst>
            </p:cNvPr>
            <p:cNvSpPr/>
            <p:nvPr/>
          </p:nvSpPr>
          <p:spPr>
            <a:xfrm>
              <a:off x="172187" y="5970124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D7743ED0-144B-0642-4E3D-47D5D72BFF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" y="5782428"/>
              <a:ext cx="4431308" cy="4495800"/>
            </a:xfrm>
            <a:prstGeom prst="rect">
              <a:avLst/>
            </a:prstGeom>
          </p:spPr>
        </p:pic>
      </p:grpSp>
      <p:grpSp>
        <p:nvGrpSpPr>
          <p:cNvPr id="7" name="object 7">
            <a:extLst>
              <a:ext uri="{FF2B5EF4-FFF2-40B4-BE49-F238E27FC236}">
                <a16:creationId xmlns:a16="http://schemas.microsoft.com/office/drawing/2014/main" id="{5A62A8F2-7636-ADCB-8603-49F05A420A19}"/>
              </a:ext>
            </a:extLst>
          </p:cNvPr>
          <p:cNvGrpSpPr/>
          <p:nvPr/>
        </p:nvGrpSpPr>
        <p:grpSpPr>
          <a:xfrm>
            <a:off x="785856" y="0"/>
            <a:ext cx="6090920" cy="2184400"/>
            <a:chOff x="785856" y="0"/>
            <a:chExt cx="6090920" cy="218440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1C8CCE-AF5A-F918-1B7B-A80045B3BCD7}"/>
                </a:ext>
              </a:extLst>
            </p:cNvPr>
            <p:cNvSpPr/>
            <p:nvPr/>
          </p:nvSpPr>
          <p:spPr>
            <a:xfrm>
              <a:off x="8074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7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014429" y="0"/>
                  </a:lnTo>
                  <a:lnTo>
                    <a:pt x="5328605" y="203764"/>
                  </a:lnTo>
                  <a:lnTo>
                    <a:pt x="4639433" y="987343"/>
                  </a:lnTo>
                  <a:lnTo>
                    <a:pt x="3076322" y="1267867"/>
                  </a:lnTo>
                  <a:lnTo>
                    <a:pt x="2597543" y="217147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475916E-CEA3-EA44-A799-141A97C558F1}"/>
                </a:ext>
              </a:extLst>
            </p:cNvPr>
            <p:cNvSpPr/>
            <p:nvPr/>
          </p:nvSpPr>
          <p:spPr>
            <a:xfrm>
              <a:off x="11621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8"/>
                  </a:moveTo>
                  <a:lnTo>
                    <a:pt x="1603571" y="1579410"/>
                  </a:lnTo>
                  <a:lnTo>
                    <a:pt x="1608966" y="1579410"/>
                  </a:lnTo>
                  <a:lnTo>
                    <a:pt x="1608966" y="1599640"/>
                  </a:lnTo>
                  <a:lnTo>
                    <a:pt x="1603571" y="1600988"/>
                  </a:lnTo>
                  <a:close/>
                </a:path>
                <a:path w="5039995" h="1857375">
                  <a:moveTo>
                    <a:pt x="1630545" y="1605035"/>
                  </a:moveTo>
                  <a:lnTo>
                    <a:pt x="1608966" y="1605035"/>
                  </a:lnTo>
                  <a:lnTo>
                    <a:pt x="1608966" y="1599640"/>
                  </a:lnTo>
                  <a:lnTo>
                    <a:pt x="1630545" y="1599640"/>
                  </a:lnTo>
                  <a:lnTo>
                    <a:pt x="1630545" y="1605035"/>
                  </a:lnTo>
                  <a:close/>
                </a:path>
                <a:path w="5039995" h="1857375">
                  <a:moveTo>
                    <a:pt x="5039989" y="1463"/>
                  </a:moveTo>
                  <a:lnTo>
                    <a:pt x="5018410" y="1463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3"/>
                  </a:lnTo>
                  <a:close/>
                </a:path>
                <a:path w="5039995" h="1857375">
                  <a:moveTo>
                    <a:pt x="4837688" y="2812"/>
                  </a:moveTo>
                  <a:lnTo>
                    <a:pt x="4789136" y="2812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2"/>
                  </a:lnTo>
                  <a:close/>
                </a:path>
                <a:path w="5039995" h="1857375">
                  <a:moveTo>
                    <a:pt x="4816109" y="24390"/>
                  </a:moveTo>
                  <a:lnTo>
                    <a:pt x="4810715" y="24390"/>
                  </a:lnTo>
                  <a:lnTo>
                    <a:pt x="4810715" y="2812"/>
                  </a:lnTo>
                  <a:lnTo>
                    <a:pt x="4816109" y="2812"/>
                  </a:lnTo>
                  <a:lnTo>
                    <a:pt x="4816109" y="24390"/>
                  </a:lnTo>
                  <a:close/>
                </a:path>
                <a:path w="5039995" h="1857375">
                  <a:moveTo>
                    <a:pt x="4701472" y="139028"/>
                  </a:moveTo>
                  <a:lnTo>
                    <a:pt x="4696077" y="139028"/>
                  </a:lnTo>
                  <a:lnTo>
                    <a:pt x="4696077" y="117449"/>
                  </a:lnTo>
                  <a:lnTo>
                    <a:pt x="4674499" y="117449"/>
                  </a:lnTo>
                  <a:lnTo>
                    <a:pt x="4674499" y="112054"/>
                  </a:lnTo>
                  <a:lnTo>
                    <a:pt x="4696077" y="112054"/>
                  </a:lnTo>
                  <a:lnTo>
                    <a:pt x="4696077" y="90475"/>
                  </a:lnTo>
                  <a:lnTo>
                    <a:pt x="4701472" y="90475"/>
                  </a:lnTo>
                  <a:lnTo>
                    <a:pt x="4701472" y="112054"/>
                  </a:lnTo>
                  <a:lnTo>
                    <a:pt x="4723051" y="112054"/>
                  </a:lnTo>
                  <a:lnTo>
                    <a:pt x="4723051" y="117449"/>
                  </a:lnTo>
                  <a:lnTo>
                    <a:pt x="4702821" y="117449"/>
                  </a:lnTo>
                  <a:lnTo>
                    <a:pt x="4701472" y="120146"/>
                  </a:lnTo>
                  <a:lnTo>
                    <a:pt x="4701472" y="139028"/>
                  </a:lnTo>
                  <a:close/>
                </a:path>
                <a:path w="5039995" h="1857375">
                  <a:moveTo>
                    <a:pt x="4586835" y="226691"/>
                  </a:moveTo>
                  <a:lnTo>
                    <a:pt x="4581440" y="226691"/>
                  </a:lnTo>
                  <a:lnTo>
                    <a:pt x="4581440" y="205113"/>
                  </a:lnTo>
                  <a:lnTo>
                    <a:pt x="4586835" y="205113"/>
                  </a:lnTo>
                  <a:lnTo>
                    <a:pt x="4586835" y="226691"/>
                  </a:lnTo>
                  <a:close/>
                </a:path>
                <a:path w="5039995" h="1857375">
                  <a:moveTo>
                    <a:pt x="4608414" y="232086"/>
                  </a:moveTo>
                  <a:lnTo>
                    <a:pt x="4559861" y="232086"/>
                  </a:lnTo>
                  <a:lnTo>
                    <a:pt x="4559861" y="226691"/>
                  </a:lnTo>
                  <a:lnTo>
                    <a:pt x="4608414" y="226691"/>
                  </a:lnTo>
                  <a:lnTo>
                    <a:pt x="4608414" y="232086"/>
                  </a:lnTo>
                  <a:close/>
                </a:path>
                <a:path w="5039995" h="1857375">
                  <a:moveTo>
                    <a:pt x="4586835" y="253665"/>
                  </a:moveTo>
                  <a:lnTo>
                    <a:pt x="4581440" y="253665"/>
                  </a:lnTo>
                  <a:lnTo>
                    <a:pt x="4581440" y="232086"/>
                  </a:lnTo>
                  <a:lnTo>
                    <a:pt x="4603019" y="232086"/>
                  </a:lnTo>
                  <a:lnTo>
                    <a:pt x="4586835" y="249619"/>
                  </a:lnTo>
                  <a:lnTo>
                    <a:pt x="4586835" y="253665"/>
                  </a:lnTo>
                  <a:close/>
                </a:path>
                <a:path w="5039995" h="1857375">
                  <a:moveTo>
                    <a:pt x="4608414" y="2812"/>
                  </a:moveTo>
                  <a:lnTo>
                    <a:pt x="4559861" y="2812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2"/>
                  </a:lnTo>
                  <a:close/>
                </a:path>
                <a:path w="5039995" h="1857375">
                  <a:moveTo>
                    <a:pt x="4586835" y="24390"/>
                  </a:moveTo>
                  <a:lnTo>
                    <a:pt x="4581440" y="24390"/>
                  </a:lnTo>
                  <a:lnTo>
                    <a:pt x="4581440" y="2812"/>
                  </a:lnTo>
                  <a:lnTo>
                    <a:pt x="4586835" y="2812"/>
                  </a:lnTo>
                  <a:lnTo>
                    <a:pt x="4586835" y="24390"/>
                  </a:lnTo>
                  <a:close/>
                </a:path>
                <a:path w="5039995" h="1857375">
                  <a:moveTo>
                    <a:pt x="4379139" y="2812"/>
                  </a:moveTo>
                  <a:lnTo>
                    <a:pt x="4330587" y="2812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2"/>
                  </a:lnTo>
                  <a:close/>
                </a:path>
                <a:path w="5039995" h="1857375">
                  <a:moveTo>
                    <a:pt x="4357561" y="24390"/>
                  </a:moveTo>
                  <a:lnTo>
                    <a:pt x="4352166" y="24390"/>
                  </a:lnTo>
                  <a:lnTo>
                    <a:pt x="4352166" y="2812"/>
                  </a:lnTo>
                  <a:lnTo>
                    <a:pt x="4357561" y="2812"/>
                  </a:lnTo>
                  <a:lnTo>
                    <a:pt x="4357561" y="24390"/>
                  </a:lnTo>
                  <a:close/>
                </a:path>
                <a:path w="5039995" h="1857375">
                  <a:moveTo>
                    <a:pt x="4149865" y="2812"/>
                  </a:moveTo>
                  <a:lnTo>
                    <a:pt x="4101313" y="2812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2"/>
                  </a:lnTo>
                  <a:close/>
                </a:path>
                <a:path w="5039995" h="1857375">
                  <a:moveTo>
                    <a:pt x="4128286" y="24390"/>
                  </a:moveTo>
                  <a:lnTo>
                    <a:pt x="4122892" y="24390"/>
                  </a:lnTo>
                  <a:lnTo>
                    <a:pt x="4122892" y="2812"/>
                  </a:lnTo>
                  <a:lnTo>
                    <a:pt x="4128286" y="2812"/>
                  </a:lnTo>
                  <a:lnTo>
                    <a:pt x="4128286" y="24390"/>
                  </a:lnTo>
                  <a:close/>
                </a:path>
                <a:path w="5039995" h="1857375">
                  <a:moveTo>
                    <a:pt x="3920591" y="2812"/>
                  </a:moveTo>
                  <a:lnTo>
                    <a:pt x="3872038" y="2812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2"/>
                  </a:lnTo>
                  <a:close/>
                </a:path>
                <a:path w="5039995" h="1857375">
                  <a:moveTo>
                    <a:pt x="3899012" y="24390"/>
                  </a:moveTo>
                  <a:lnTo>
                    <a:pt x="3893617" y="24390"/>
                  </a:lnTo>
                  <a:lnTo>
                    <a:pt x="3893617" y="2812"/>
                  </a:lnTo>
                  <a:lnTo>
                    <a:pt x="3899012" y="2812"/>
                  </a:lnTo>
                  <a:lnTo>
                    <a:pt x="3899012" y="24390"/>
                  </a:lnTo>
                  <a:close/>
                </a:path>
                <a:path w="5039995" h="1857375">
                  <a:moveTo>
                    <a:pt x="4472198" y="112054"/>
                  </a:moveTo>
                  <a:lnTo>
                    <a:pt x="4466803" y="112054"/>
                  </a:lnTo>
                  <a:lnTo>
                    <a:pt x="4466803" y="90475"/>
                  </a:lnTo>
                  <a:lnTo>
                    <a:pt x="4472198" y="90475"/>
                  </a:lnTo>
                  <a:lnTo>
                    <a:pt x="4472198" y="112054"/>
                  </a:lnTo>
                  <a:close/>
                </a:path>
                <a:path w="5039995" h="1857375">
                  <a:moveTo>
                    <a:pt x="4493777" y="117449"/>
                  </a:moveTo>
                  <a:lnTo>
                    <a:pt x="4445224" y="117449"/>
                  </a:lnTo>
                  <a:lnTo>
                    <a:pt x="4445224" y="112054"/>
                  </a:lnTo>
                  <a:lnTo>
                    <a:pt x="4493777" y="112054"/>
                  </a:lnTo>
                  <a:lnTo>
                    <a:pt x="4493777" y="117449"/>
                  </a:lnTo>
                  <a:close/>
                </a:path>
                <a:path w="5039995" h="1857375">
                  <a:moveTo>
                    <a:pt x="4472198" y="139028"/>
                  </a:moveTo>
                  <a:lnTo>
                    <a:pt x="4466803" y="139028"/>
                  </a:lnTo>
                  <a:lnTo>
                    <a:pt x="4466803" y="117449"/>
                  </a:lnTo>
                  <a:lnTo>
                    <a:pt x="4472198" y="117449"/>
                  </a:lnTo>
                  <a:lnTo>
                    <a:pt x="4472198" y="139028"/>
                  </a:lnTo>
                  <a:close/>
                </a:path>
                <a:path w="5039995" h="1857375">
                  <a:moveTo>
                    <a:pt x="4242923" y="112054"/>
                  </a:moveTo>
                  <a:lnTo>
                    <a:pt x="4237529" y="112054"/>
                  </a:lnTo>
                  <a:lnTo>
                    <a:pt x="4237529" y="90475"/>
                  </a:lnTo>
                  <a:lnTo>
                    <a:pt x="4242923" y="90475"/>
                  </a:lnTo>
                  <a:lnTo>
                    <a:pt x="4242923" y="112054"/>
                  </a:lnTo>
                  <a:close/>
                </a:path>
                <a:path w="5039995" h="1857375">
                  <a:moveTo>
                    <a:pt x="4264502" y="117449"/>
                  </a:moveTo>
                  <a:lnTo>
                    <a:pt x="4215950" y="117449"/>
                  </a:lnTo>
                  <a:lnTo>
                    <a:pt x="4215950" y="112054"/>
                  </a:lnTo>
                  <a:lnTo>
                    <a:pt x="4264502" y="112054"/>
                  </a:lnTo>
                  <a:lnTo>
                    <a:pt x="4264502" y="117449"/>
                  </a:lnTo>
                  <a:close/>
                </a:path>
                <a:path w="5039995" h="1857375">
                  <a:moveTo>
                    <a:pt x="4242923" y="139028"/>
                  </a:moveTo>
                  <a:lnTo>
                    <a:pt x="4237529" y="139028"/>
                  </a:lnTo>
                  <a:lnTo>
                    <a:pt x="4237529" y="117449"/>
                  </a:lnTo>
                  <a:lnTo>
                    <a:pt x="4242923" y="117449"/>
                  </a:lnTo>
                  <a:lnTo>
                    <a:pt x="4242923" y="139028"/>
                  </a:lnTo>
                  <a:close/>
                </a:path>
                <a:path w="5039995" h="1857375">
                  <a:moveTo>
                    <a:pt x="4013649" y="112054"/>
                  </a:moveTo>
                  <a:lnTo>
                    <a:pt x="4008254" y="112054"/>
                  </a:lnTo>
                  <a:lnTo>
                    <a:pt x="4008254" y="90475"/>
                  </a:lnTo>
                  <a:lnTo>
                    <a:pt x="4013649" y="90475"/>
                  </a:lnTo>
                  <a:lnTo>
                    <a:pt x="4013649" y="112054"/>
                  </a:lnTo>
                  <a:close/>
                </a:path>
                <a:path w="5039995" h="1857375">
                  <a:moveTo>
                    <a:pt x="4035228" y="117449"/>
                  </a:moveTo>
                  <a:lnTo>
                    <a:pt x="3986676" y="117449"/>
                  </a:lnTo>
                  <a:lnTo>
                    <a:pt x="3986676" y="112054"/>
                  </a:lnTo>
                  <a:lnTo>
                    <a:pt x="4035228" y="112054"/>
                  </a:lnTo>
                  <a:lnTo>
                    <a:pt x="4035228" y="117449"/>
                  </a:lnTo>
                  <a:close/>
                </a:path>
                <a:path w="5039995" h="1857375">
                  <a:moveTo>
                    <a:pt x="4013649" y="139028"/>
                  </a:moveTo>
                  <a:lnTo>
                    <a:pt x="4008254" y="139028"/>
                  </a:lnTo>
                  <a:lnTo>
                    <a:pt x="4008254" y="117449"/>
                  </a:lnTo>
                  <a:lnTo>
                    <a:pt x="4013649" y="117449"/>
                  </a:lnTo>
                  <a:lnTo>
                    <a:pt x="4013649" y="139028"/>
                  </a:lnTo>
                  <a:close/>
                </a:path>
                <a:path w="5039995" h="1857375">
                  <a:moveTo>
                    <a:pt x="4357561" y="226691"/>
                  </a:moveTo>
                  <a:lnTo>
                    <a:pt x="4352166" y="226691"/>
                  </a:lnTo>
                  <a:lnTo>
                    <a:pt x="4352166" y="205113"/>
                  </a:lnTo>
                  <a:lnTo>
                    <a:pt x="4357561" y="205113"/>
                  </a:lnTo>
                  <a:lnTo>
                    <a:pt x="4357561" y="226691"/>
                  </a:lnTo>
                  <a:close/>
                </a:path>
                <a:path w="5039995" h="1857375">
                  <a:moveTo>
                    <a:pt x="4379139" y="232086"/>
                  </a:moveTo>
                  <a:lnTo>
                    <a:pt x="4330587" y="232086"/>
                  </a:lnTo>
                  <a:lnTo>
                    <a:pt x="4330587" y="226691"/>
                  </a:lnTo>
                  <a:lnTo>
                    <a:pt x="4379139" y="226691"/>
                  </a:lnTo>
                  <a:lnTo>
                    <a:pt x="4379139" y="232086"/>
                  </a:lnTo>
                  <a:close/>
                </a:path>
                <a:path w="5039995" h="1857375">
                  <a:moveTo>
                    <a:pt x="4357561" y="253665"/>
                  </a:moveTo>
                  <a:lnTo>
                    <a:pt x="4352166" y="253665"/>
                  </a:lnTo>
                  <a:lnTo>
                    <a:pt x="4352166" y="232086"/>
                  </a:lnTo>
                  <a:lnTo>
                    <a:pt x="4357561" y="232086"/>
                  </a:lnTo>
                  <a:lnTo>
                    <a:pt x="4357561" y="253665"/>
                  </a:lnTo>
                  <a:close/>
                </a:path>
                <a:path w="5039995" h="1857375">
                  <a:moveTo>
                    <a:pt x="4128286" y="226691"/>
                  </a:moveTo>
                  <a:lnTo>
                    <a:pt x="4122892" y="226691"/>
                  </a:lnTo>
                  <a:lnTo>
                    <a:pt x="4122892" y="205113"/>
                  </a:lnTo>
                  <a:lnTo>
                    <a:pt x="4128286" y="205113"/>
                  </a:lnTo>
                  <a:lnTo>
                    <a:pt x="4128286" y="226691"/>
                  </a:lnTo>
                  <a:close/>
                </a:path>
                <a:path w="5039995" h="1857375">
                  <a:moveTo>
                    <a:pt x="4149865" y="232086"/>
                  </a:moveTo>
                  <a:lnTo>
                    <a:pt x="4101313" y="232086"/>
                  </a:lnTo>
                  <a:lnTo>
                    <a:pt x="4101313" y="226691"/>
                  </a:lnTo>
                  <a:lnTo>
                    <a:pt x="4149865" y="226691"/>
                  </a:lnTo>
                  <a:lnTo>
                    <a:pt x="4149865" y="232086"/>
                  </a:lnTo>
                  <a:close/>
                </a:path>
                <a:path w="5039995" h="1857375">
                  <a:moveTo>
                    <a:pt x="4128286" y="253665"/>
                  </a:moveTo>
                  <a:lnTo>
                    <a:pt x="4122892" y="253665"/>
                  </a:lnTo>
                  <a:lnTo>
                    <a:pt x="4122892" y="232086"/>
                  </a:lnTo>
                  <a:lnTo>
                    <a:pt x="4128286" y="232086"/>
                  </a:lnTo>
                  <a:lnTo>
                    <a:pt x="4128286" y="253665"/>
                  </a:lnTo>
                  <a:close/>
                </a:path>
                <a:path w="5039995" h="1857375">
                  <a:moveTo>
                    <a:pt x="3899012" y="226691"/>
                  </a:moveTo>
                  <a:lnTo>
                    <a:pt x="3893617" y="226691"/>
                  </a:lnTo>
                  <a:lnTo>
                    <a:pt x="3893617" y="205113"/>
                  </a:lnTo>
                  <a:lnTo>
                    <a:pt x="3899012" y="205113"/>
                  </a:lnTo>
                  <a:lnTo>
                    <a:pt x="3899012" y="226691"/>
                  </a:lnTo>
                  <a:close/>
                </a:path>
                <a:path w="5039995" h="1857375">
                  <a:moveTo>
                    <a:pt x="3920591" y="232086"/>
                  </a:moveTo>
                  <a:lnTo>
                    <a:pt x="3872038" y="232086"/>
                  </a:lnTo>
                  <a:lnTo>
                    <a:pt x="3872038" y="226691"/>
                  </a:lnTo>
                  <a:lnTo>
                    <a:pt x="3920591" y="226691"/>
                  </a:lnTo>
                  <a:lnTo>
                    <a:pt x="3920591" y="232086"/>
                  </a:lnTo>
                  <a:close/>
                </a:path>
                <a:path w="5039995" h="1857375">
                  <a:moveTo>
                    <a:pt x="3899012" y="253665"/>
                  </a:moveTo>
                  <a:lnTo>
                    <a:pt x="3893617" y="253665"/>
                  </a:lnTo>
                  <a:lnTo>
                    <a:pt x="3893617" y="232086"/>
                  </a:lnTo>
                  <a:lnTo>
                    <a:pt x="3899012" y="232086"/>
                  </a:lnTo>
                  <a:lnTo>
                    <a:pt x="3899012" y="253665"/>
                  </a:lnTo>
                  <a:close/>
                </a:path>
                <a:path w="5039995" h="1857375">
                  <a:moveTo>
                    <a:pt x="4472198" y="341329"/>
                  </a:moveTo>
                  <a:lnTo>
                    <a:pt x="4466803" y="341329"/>
                  </a:lnTo>
                  <a:lnTo>
                    <a:pt x="4466803" y="319750"/>
                  </a:lnTo>
                  <a:lnTo>
                    <a:pt x="4472198" y="319750"/>
                  </a:lnTo>
                  <a:lnTo>
                    <a:pt x="4472198" y="341329"/>
                  </a:lnTo>
                  <a:close/>
                </a:path>
                <a:path w="5039995" h="1857375">
                  <a:moveTo>
                    <a:pt x="4493777" y="346723"/>
                  </a:moveTo>
                  <a:lnTo>
                    <a:pt x="4445224" y="346723"/>
                  </a:lnTo>
                  <a:lnTo>
                    <a:pt x="4445224" y="341329"/>
                  </a:lnTo>
                  <a:lnTo>
                    <a:pt x="4493777" y="341329"/>
                  </a:lnTo>
                  <a:lnTo>
                    <a:pt x="4493777" y="346723"/>
                  </a:lnTo>
                  <a:close/>
                </a:path>
                <a:path w="5039995" h="1857375">
                  <a:moveTo>
                    <a:pt x="4472198" y="368302"/>
                  </a:moveTo>
                  <a:lnTo>
                    <a:pt x="4466803" y="368302"/>
                  </a:lnTo>
                  <a:lnTo>
                    <a:pt x="4466803" y="346723"/>
                  </a:lnTo>
                  <a:lnTo>
                    <a:pt x="4472198" y="346723"/>
                  </a:lnTo>
                  <a:lnTo>
                    <a:pt x="4472198" y="368302"/>
                  </a:lnTo>
                  <a:close/>
                </a:path>
                <a:path w="5039995" h="1857375">
                  <a:moveTo>
                    <a:pt x="4242923" y="341329"/>
                  </a:moveTo>
                  <a:lnTo>
                    <a:pt x="4237529" y="341329"/>
                  </a:lnTo>
                  <a:lnTo>
                    <a:pt x="4237529" y="319750"/>
                  </a:lnTo>
                  <a:lnTo>
                    <a:pt x="4242923" y="319750"/>
                  </a:lnTo>
                  <a:lnTo>
                    <a:pt x="4242923" y="341329"/>
                  </a:lnTo>
                  <a:close/>
                </a:path>
                <a:path w="5039995" h="1857375">
                  <a:moveTo>
                    <a:pt x="4264502" y="346723"/>
                  </a:moveTo>
                  <a:lnTo>
                    <a:pt x="4215950" y="346723"/>
                  </a:lnTo>
                  <a:lnTo>
                    <a:pt x="4215950" y="341329"/>
                  </a:lnTo>
                  <a:lnTo>
                    <a:pt x="4264502" y="341329"/>
                  </a:lnTo>
                  <a:lnTo>
                    <a:pt x="4264502" y="346723"/>
                  </a:lnTo>
                  <a:close/>
                </a:path>
                <a:path w="5039995" h="1857375">
                  <a:moveTo>
                    <a:pt x="4242923" y="368302"/>
                  </a:moveTo>
                  <a:lnTo>
                    <a:pt x="4237529" y="368302"/>
                  </a:lnTo>
                  <a:lnTo>
                    <a:pt x="4237529" y="346723"/>
                  </a:lnTo>
                  <a:lnTo>
                    <a:pt x="4242923" y="346723"/>
                  </a:lnTo>
                  <a:lnTo>
                    <a:pt x="4242923" y="368302"/>
                  </a:lnTo>
                  <a:close/>
                </a:path>
                <a:path w="5039995" h="1857375">
                  <a:moveTo>
                    <a:pt x="4013649" y="341329"/>
                  </a:moveTo>
                  <a:lnTo>
                    <a:pt x="4008254" y="341329"/>
                  </a:lnTo>
                  <a:lnTo>
                    <a:pt x="4008254" y="319750"/>
                  </a:lnTo>
                  <a:lnTo>
                    <a:pt x="4013649" y="319750"/>
                  </a:lnTo>
                  <a:lnTo>
                    <a:pt x="4013649" y="341329"/>
                  </a:lnTo>
                  <a:close/>
                </a:path>
                <a:path w="5039995" h="1857375">
                  <a:moveTo>
                    <a:pt x="4035228" y="346723"/>
                  </a:moveTo>
                  <a:lnTo>
                    <a:pt x="3986676" y="346723"/>
                  </a:lnTo>
                  <a:lnTo>
                    <a:pt x="3986676" y="341329"/>
                  </a:lnTo>
                  <a:lnTo>
                    <a:pt x="4035228" y="341329"/>
                  </a:lnTo>
                  <a:lnTo>
                    <a:pt x="4035228" y="346723"/>
                  </a:lnTo>
                  <a:close/>
                </a:path>
                <a:path w="5039995" h="1857375">
                  <a:moveTo>
                    <a:pt x="4013649" y="368302"/>
                  </a:moveTo>
                  <a:lnTo>
                    <a:pt x="4008254" y="368302"/>
                  </a:lnTo>
                  <a:lnTo>
                    <a:pt x="4008254" y="346723"/>
                  </a:lnTo>
                  <a:lnTo>
                    <a:pt x="4013649" y="346723"/>
                  </a:lnTo>
                  <a:lnTo>
                    <a:pt x="4013649" y="368302"/>
                  </a:lnTo>
                  <a:close/>
                </a:path>
                <a:path w="5039995" h="1857375">
                  <a:moveTo>
                    <a:pt x="4357561" y="455966"/>
                  </a:moveTo>
                  <a:lnTo>
                    <a:pt x="4352166" y="455966"/>
                  </a:lnTo>
                  <a:lnTo>
                    <a:pt x="4352166" y="434387"/>
                  </a:lnTo>
                  <a:lnTo>
                    <a:pt x="4357561" y="434387"/>
                  </a:lnTo>
                  <a:lnTo>
                    <a:pt x="4357561" y="455966"/>
                  </a:lnTo>
                  <a:close/>
                </a:path>
                <a:path w="5039995" h="1857375">
                  <a:moveTo>
                    <a:pt x="4379139" y="461360"/>
                  </a:moveTo>
                  <a:lnTo>
                    <a:pt x="4330587" y="461360"/>
                  </a:lnTo>
                  <a:lnTo>
                    <a:pt x="4330587" y="455966"/>
                  </a:lnTo>
                  <a:lnTo>
                    <a:pt x="4379139" y="455966"/>
                  </a:lnTo>
                  <a:lnTo>
                    <a:pt x="4379139" y="461360"/>
                  </a:lnTo>
                  <a:close/>
                </a:path>
                <a:path w="5039995" h="1857375">
                  <a:moveTo>
                    <a:pt x="4357561" y="482939"/>
                  </a:moveTo>
                  <a:lnTo>
                    <a:pt x="4352166" y="482939"/>
                  </a:lnTo>
                  <a:lnTo>
                    <a:pt x="4352166" y="461360"/>
                  </a:lnTo>
                  <a:lnTo>
                    <a:pt x="4357561" y="461360"/>
                  </a:lnTo>
                  <a:lnTo>
                    <a:pt x="4357561" y="482939"/>
                  </a:lnTo>
                  <a:close/>
                </a:path>
                <a:path w="5039995" h="1857375">
                  <a:moveTo>
                    <a:pt x="4128286" y="455966"/>
                  </a:moveTo>
                  <a:lnTo>
                    <a:pt x="4122892" y="455966"/>
                  </a:lnTo>
                  <a:lnTo>
                    <a:pt x="4122892" y="434387"/>
                  </a:lnTo>
                  <a:lnTo>
                    <a:pt x="4128286" y="434387"/>
                  </a:lnTo>
                  <a:lnTo>
                    <a:pt x="4128286" y="455966"/>
                  </a:lnTo>
                  <a:close/>
                </a:path>
                <a:path w="5039995" h="1857375">
                  <a:moveTo>
                    <a:pt x="4149865" y="461360"/>
                  </a:moveTo>
                  <a:lnTo>
                    <a:pt x="4101313" y="461360"/>
                  </a:lnTo>
                  <a:lnTo>
                    <a:pt x="4101313" y="455966"/>
                  </a:lnTo>
                  <a:lnTo>
                    <a:pt x="4149865" y="455966"/>
                  </a:lnTo>
                  <a:lnTo>
                    <a:pt x="4149865" y="461360"/>
                  </a:lnTo>
                  <a:close/>
                </a:path>
                <a:path w="5039995" h="1857375">
                  <a:moveTo>
                    <a:pt x="4128286" y="482939"/>
                  </a:moveTo>
                  <a:lnTo>
                    <a:pt x="4122892" y="482939"/>
                  </a:lnTo>
                  <a:lnTo>
                    <a:pt x="4122892" y="461360"/>
                  </a:lnTo>
                  <a:lnTo>
                    <a:pt x="4128286" y="461360"/>
                  </a:lnTo>
                  <a:lnTo>
                    <a:pt x="4128286" y="482939"/>
                  </a:lnTo>
                  <a:close/>
                </a:path>
                <a:path w="5039995" h="1857375">
                  <a:moveTo>
                    <a:pt x="3899012" y="455966"/>
                  </a:moveTo>
                  <a:lnTo>
                    <a:pt x="3893617" y="455966"/>
                  </a:lnTo>
                  <a:lnTo>
                    <a:pt x="3893617" y="434387"/>
                  </a:lnTo>
                  <a:lnTo>
                    <a:pt x="3899012" y="434387"/>
                  </a:lnTo>
                  <a:lnTo>
                    <a:pt x="3899012" y="455966"/>
                  </a:lnTo>
                  <a:close/>
                </a:path>
                <a:path w="5039995" h="1857375">
                  <a:moveTo>
                    <a:pt x="3920591" y="461360"/>
                  </a:moveTo>
                  <a:lnTo>
                    <a:pt x="3872038" y="461360"/>
                  </a:lnTo>
                  <a:lnTo>
                    <a:pt x="3872038" y="455966"/>
                  </a:lnTo>
                  <a:lnTo>
                    <a:pt x="3920591" y="455966"/>
                  </a:lnTo>
                  <a:lnTo>
                    <a:pt x="3920591" y="461360"/>
                  </a:lnTo>
                  <a:close/>
                </a:path>
                <a:path w="5039995" h="1857375">
                  <a:moveTo>
                    <a:pt x="3899012" y="482939"/>
                  </a:moveTo>
                  <a:lnTo>
                    <a:pt x="3893617" y="482939"/>
                  </a:lnTo>
                  <a:lnTo>
                    <a:pt x="3893617" y="461360"/>
                  </a:lnTo>
                  <a:lnTo>
                    <a:pt x="3899012" y="461360"/>
                  </a:lnTo>
                  <a:lnTo>
                    <a:pt x="3899012" y="482939"/>
                  </a:lnTo>
                  <a:close/>
                </a:path>
                <a:path w="5039995" h="1857375">
                  <a:moveTo>
                    <a:pt x="4242923" y="570603"/>
                  </a:moveTo>
                  <a:lnTo>
                    <a:pt x="4237529" y="570603"/>
                  </a:lnTo>
                  <a:lnTo>
                    <a:pt x="4237529" y="549024"/>
                  </a:lnTo>
                  <a:lnTo>
                    <a:pt x="4242923" y="549024"/>
                  </a:lnTo>
                  <a:lnTo>
                    <a:pt x="4242923" y="570603"/>
                  </a:lnTo>
                  <a:close/>
                </a:path>
                <a:path w="5039995" h="1857375">
                  <a:moveTo>
                    <a:pt x="4264502" y="575998"/>
                  </a:moveTo>
                  <a:lnTo>
                    <a:pt x="4215950" y="575998"/>
                  </a:lnTo>
                  <a:lnTo>
                    <a:pt x="4215950" y="570603"/>
                  </a:lnTo>
                  <a:lnTo>
                    <a:pt x="4264502" y="570603"/>
                  </a:lnTo>
                  <a:lnTo>
                    <a:pt x="4264502" y="575998"/>
                  </a:lnTo>
                  <a:close/>
                </a:path>
                <a:path w="5039995" h="1857375">
                  <a:moveTo>
                    <a:pt x="4242923" y="597576"/>
                  </a:moveTo>
                  <a:lnTo>
                    <a:pt x="4237529" y="597576"/>
                  </a:lnTo>
                  <a:lnTo>
                    <a:pt x="4237529" y="575998"/>
                  </a:lnTo>
                  <a:lnTo>
                    <a:pt x="4242923" y="575998"/>
                  </a:lnTo>
                  <a:lnTo>
                    <a:pt x="4242923" y="597576"/>
                  </a:lnTo>
                  <a:close/>
                </a:path>
                <a:path w="5039995" h="1857375">
                  <a:moveTo>
                    <a:pt x="4013649" y="570603"/>
                  </a:moveTo>
                  <a:lnTo>
                    <a:pt x="4008254" y="570603"/>
                  </a:lnTo>
                  <a:lnTo>
                    <a:pt x="4008254" y="549024"/>
                  </a:lnTo>
                  <a:lnTo>
                    <a:pt x="4013649" y="549024"/>
                  </a:lnTo>
                  <a:lnTo>
                    <a:pt x="4013649" y="570603"/>
                  </a:lnTo>
                  <a:close/>
                </a:path>
                <a:path w="5039995" h="1857375">
                  <a:moveTo>
                    <a:pt x="4035228" y="575998"/>
                  </a:moveTo>
                  <a:lnTo>
                    <a:pt x="3986676" y="575998"/>
                  </a:lnTo>
                  <a:lnTo>
                    <a:pt x="3986676" y="570603"/>
                  </a:lnTo>
                  <a:lnTo>
                    <a:pt x="4035228" y="570603"/>
                  </a:lnTo>
                  <a:lnTo>
                    <a:pt x="4035228" y="575998"/>
                  </a:lnTo>
                  <a:close/>
                </a:path>
                <a:path w="5039995" h="1857375">
                  <a:moveTo>
                    <a:pt x="4013649" y="597576"/>
                  </a:moveTo>
                  <a:lnTo>
                    <a:pt x="4008254" y="597576"/>
                  </a:lnTo>
                  <a:lnTo>
                    <a:pt x="4008254" y="575998"/>
                  </a:lnTo>
                  <a:lnTo>
                    <a:pt x="4013649" y="575998"/>
                  </a:lnTo>
                  <a:lnTo>
                    <a:pt x="4013649" y="597576"/>
                  </a:lnTo>
                  <a:close/>
                </a:path>
                <a:path w="5039995" h="1857375">
                  <a:moveTo>
                    <a:pt x="4128286" y="685240"/>
                  </a:moveTo>
                  <a:lnTo>
                    <a:pt x="4122892" y="685240"/>
                  </a:lnTo>
                  <a:lnTo>
                    <a:pt x="4122892" y="663661"/>
                  </a:lnTo>
                  <a:lnTo>
                    <a:pt x="4128286" y="663661"/>
                  </a:lnTo>
                  <a:lnTo>
                    <a:pt x="4128286" y="685240"/>
                  </a:lnTo>
                  <a:close/>
                </a:path>
                <a:path w="5039995" h="1857375">
                  <a:moveTo>
                    <a:pt x="4149865" y="690635"/>
                  </a:moveTo>
                  <a:lnTo>
                    <a:pt x="4101313" y="690635"/>
                  </a:lnTo>
                  <a:lnTo>
                    <a:pt x="4101313" y="685240"/>
                  </a:lnTo>
                  <a:lnTo>
                    <a:pt x="4149865" y="685240"/>
                  </a:lnTo>
                  <a:lnTo>
                    <a:pt x="4149865" y="690635"/>
                  </a:lnTo>
                  <a:close/>
                </a:path>
                <a:path w="5039995" h="1857375">
                  <a:moveTo>
                    <a:pt x="4128286" y="712213"/>
                  </a:moveTo>
                  <a:lnTo>
                    <a:pt x="4122892" y="712213"/>
                  </a:lnTo>
                  <a:lnTo>
                    <a:pt x="4122892" y="690635"/>
                  </a:lnTo>
                  <a:lnTo>
                    <a:pt x="4128286" y="690635"/>
                  </a:lnTo>
                  <a:lnTo>
                    <a:pt x="4128286" y="712213"/>
                  </a:lnTo>
                  <a:close/>
                </a:path>
                <a:path w="5039995" h="1857375">
                  <a:moveTo>
                    <a:pt x="3899012" y="685240"/>
                  </a:moveTo>
                  <a:lnTo>
                    <a:pt x="3893617" y="685240"/>
                  </a:lnTo>
                  <a:lnTo>
                    <a:pt x="3893617" y="663661"/>
                  </a:lnTo>
                  <a:lnTo>
                    <a:pt x="3899012" y="663661"/>
                  </a:lnTo>
                  <a:lnTo>
                    <a:pt x="3899012" y="685240"/>
                  </a:lnTo>
                  <a:close/>
                </a:path>
                <a:path w="5039995" h="1857375">
                  <a:moveTo>
                    <a:pt x="3920591" y="690635"/>
                  </a:moveTo>
                  <a:lnTo>
                    <a:pt x="3872038" y="690635"/>
                  </a:lnTo>
                  <a:lnTo>
                    <a:pt x="3872038" y="685240"/>
                  </a:lnTo>
                  <a:lnTo>
                    <a:pt x="3920591" y="685240"/>
                  </a:lnTo>
                  <a:lnTo>
                    <a:pt x="3920591" y="690635"/>
                  </a:lnTo>
                  <a:close/>
                </a:path>
                <a:path w="5039995" h="1857375">
                  <a:moveTo>
                    <a:pt x="3899012" y="712213"/>
                  </a:moveTo>
                  <a:lnTo>
                    <a:pt x="3893617" y="712213"/>
                  </a:lnTo>
                  <a:lnTo>
                    <a:pt x="3893617" y="690635"/>
                  </a:lnTo>
                  <a:lnTo>
                    <a:pt x="3899012" y="690635"/>
                  </a:lnTo>
                  <a:lnTo>
                    <a:pt x="3899012" y="712213"/>
                  </a:lnTo>
                  <a:close/>
                </a:path>
                <a:path w="5039995" h="1857375">
                  <a:moveTo>
                    <a:pt x="4013649" y="799877"/>
                  </a:moveTo>
                  <a:lnTo>
                    <a:pt x="4008254" y="799877"/>
                  </a:lnTo>
                  <a:lnTo>
                    <a:pt x="4008254" y="778298"/>
                  </a:lnTo>
                  <a:lnTo>
                    <a:pt x="4013649" y="778298"/>
                  </a:lnTo>
                  <a:lnTo>
                    <a:pt x="4013649" y="799877"/>
                  </a:lnTo>
                  <a:close/>
                </a:path>
                <a:path w="5039995" h="1857375">
                  <a:moveTo>
                    <a:pt x="4035228" y="805272"/>
                  </a:moveTo>
                  <a:lnTo>
                    <a:pt x="3986676" y="805272"/>
                  </a:lnTo>
                  <a:lnTo>
                    <a:pt x="3986676" y="799877"/>
                  </a:lnTo>
                  <a:lnTo>
                    <a:pt x="4035228" y="799877"/>
                  </a:lnTo>
                  <a:lnTo>
                    <a:pt x="4035228" y="805272"/>
                  </a:lnTo>
                  <a:close/>
                </a:path>
                <a:path w="5039995" h="1857375">
                  <a:moveTo>
                    <a:pt x="4013649" y="826851"/>
                  </a:moveTo>
                  <a:lnTo>
                    <a:pt x="4008254" y="826851"/>
                  </a:lnTo>
                  <a:lnTo>
                    <a:pt x="4008254" y="805272"/>
                  </a:lnTo>
                  <a:lnTo>
                    <a:pt x="4013649" y="805272"/>
                  </a:lnTo>
                  <a:lnTo>
                    <a:pt x="4013649" y="826851"/>
                  </a:lnTo>
                  <a:close/>
                </a:path>
                <a:path w="5039995" h="1857375">
                  <a:moveTo>
                    <a:pt x="3692665" y="2812"/>
                  </a:moveTo>
                  <a:lnTo>
                    <a:pt x="3644113" y="2812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2"/>
                  </a:lnTo>
                  <a:close/>
                </a:path>
                <a:path w="5039995" h="1857375">
                  <a:moveTo>
                    <a:pt x="3671086" y="24390"/>
                  </a:moveTo>
                  <a:lnTo>
                    <a:pt x="3665692" y="24390"/>
                  </a:lnTo>
                  <a:lnTo>
                    <a:pt x="3665692" y="2812"/>
                  </a:lnTo>
                  <a:lnTo>
                    <a:pt x="3671086" y="2812"/>
                  </a:lnTo>
                  <a:lnTo>
                    <a:pt x="3671086" y="24390"/>
                  </a:lnTo>
                  <a:close/>
                </a:path>
                <a:path w="5039995" h="1857375">
                  <a:moveTo>
                    <a:pt x="3463391" y="2812"/>
                  </a:moveTo>
                  <a:lnTo>
                    <a:pt x="3414839" y="2812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2"/>
                  </a:lnTo>
                  <a:close/>
                </a:path>
                <a:path w="5039995" h="1857375">
                  <a:moveTo>
                    <a:pt x="3441812" y="24390"/>
                  </a:moveTo>
                  <a:lnTo>
                    <a:pt x="3436417" y="24390"/>
                  </a:lnTo>
                  <a:lnTo>
                    <a:pt x="3436417" y="2812"/>
                  </a:lnTo>
                  <a:lnTo>
                    <a:pt x="3441812" y="2812"/>
                  </a:lnTo>
                  <a:lnTo>
                    <a:pt x="3441812" y="24390"/>
                  </a:lnTo>
                  <a:close/>
                </a:path>
                <a:path w="5039995" h="1857375">
                  <a:moveTo>
                    <a:pt x="3234116" y="2812"/>
                  </a:moveTo>
                  <a:lnTo>
                    <a:pt x="3185564" y="2812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2"/>
                  </a:lnTo>
                  <a:close/>
                </a:path>
                <a:path w="5039995" h="1857375">
                  <a:moveTo>
                    <a:pt x="3212538" y="24390"/>
                  </a:moveTo>
                  <a:lnTo>
                    <a:pt x="3207143" y="24390"/>
                  </a:lnTo>
                  <a:lnTo>
                    <a:pt x="3207143" y="2812"/>
                  </a:lnTo>
                  <a:lnTo>
                    <a:pt x="3212538" y="2812"/>
                  </a:lnTo>
                  <a:lnTo>
                    <a:pt x="3212538" y="24390"/>
                  </a:lnTo>
                  <a:close/>
                </a:path>
                <a:path w="5039995" h="1857375">
                  <a:moveTo>
                    <a:pt x="3004842" y="2812"/>
                  </a:moveTo>
                  <a:lnTo>
                    <a:pt x="2956290" y="2812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2"/>
                  </a:lnTo>
                  <a:close/>
                </a:path>
                <a:path w="5039995" h="1857375">
                  <a:moveTo>
                    <a:pt x="2983263" y="24390"/>
                  </a:moveTo>
                  <a:lnTo>
                    <a:pt x="2977869" y="24390"/>
                  </a:lnTo>
                  <a:lnTo>
                    <a:pt x="2977869" y="2812"/>
                  </a:lnTo>
                  <a:lnTo>
                    <a:pt x="2983263" y="2812"/>
                  </a:lnTo>
                  <a:lnTo>
                    <a:pt x="2983263" y="24390"/>
                  </a:lnTo>
                  <a:close/>
                </a:path>
                <a:path w="5039995" h="1857375">
                  <a:moveTo>
                    <a:pt x="3785724" y="112054"/>
                  </a:moveTo>
                  <a:lnTo>
                    <a:pt x="3780329" y="112054"/>
                  </a:lnTo>
                  <a:lnTo>
                    <a:pt x="3780329" y="90475"/>
                  </a:lnTo>
                  <a:lnTo>
                    <a:pt x="3785724" y="90475"/>
                  </a:lnTo>
                  <a:lnTo>
                    <a:pt x="3785724" y="112054"/>
                  </a:lnTo>
                  <a:close/>
                </a:path>
                <a:path w="5039995" h="1857375">
                  <a:moveTo>
                    <a:pt x="3807302" y="117449"/>
                  </a:moveTo>
                  <a:lnTo>
                    <a:pt x="3758750" y="117449"/>
                  </a:lnTo>
                  <a:lnTo>
                    <a:pt x="3758750" y="112054"/>
                  </a:lnTo>
                  <a:lnTo>
                    <a:pt x="3807302" y="112054"/>
                  </a:lnTo>
                  <a:lnTo>
                    <a:pt x="3807302" y="117449"/>
                  </a:lnTo>
                  <a:close/>
                </a:path>
                <a:path w="5039995" h="1857375">
                  <a:moveTo>
                    <a:pt x="3785724" y="139028"/>
                  </a:moveTo>
                  <a:lnTo>
                    <a:pt x="3780329" y="139028"/>
                  </a:lnTo>
                  <a:lnTo>
                    <a:pt x="3780329" y="117449"/>
                  </a:lnTo>
                  <a:lnTo>
                    <a:pt x="3785724" y="117449"/>
                  </a:lnTo>
                  <a:lnTo>
                    <a:pt x="3785724" y="139028"/>
                  </a:lnTo>
                  <a:close/>
                </a:path>
                <a:path w="5039995" h="1857375">
                  <a:moveTo>
                    <a:pt x="3556449" y="112054"/>
                  </a:moveTo>
                  <a:lnTo>
                    <a:pt x="3551054" y="112054"/>
                  </a:lnTo>
                  <a:lnTo>
                    <a:pt x="3551054" y="90475"/>
                  </a:lnTo>
                  <a:lnTo>
                    <a:pt x="3556449" y="90475"/>
                  </a:lnTo>
                  <a:lnTo>
                    <a:pt x="3556449" y="112054"/>
                  </a:lnTo>
                  <a:close/>
                </a:path>
                <a:path w="5039995" h="1857375">
                  <a:moveTo>
                    <a:pt x="3578028" y="117449"/>
                  </a:moveTo>
                  <a:lnTo>
                    <a:pt x="3529476" y="117449"/>
                  </a:lnTo>
                  <a:lnTo>
                    <a:pt x="3529476" y="112054"/>
                  </a:lnTo>
                  <a:lnTo>
                    <a:pt x="3578028" y="112054"/>
                  </a:lnTo>
                  <a:lnTo>
                    <a:pt x="3578028" y="117449"/>
                  </a:lnTo>
                  <a:close/>
                </a:path>
                <a:path w="5039995" h="1857375">
                  <a:moveTo>
                    <a:pt x="3556449" y="139028"/>
                  </a:moveTo>
                  <a:lnTo>
                    <a:pt x="3551054" y="139028"/>
                  </a:lnTo>
                  <a:lnTo>
                    <a:pt x="3551054" y="117449"/>
                  </a:lnTo>
                  <a:lnTo>
                    <a:pt x="3556449" y="117449"/>
                  </a:lnTo>
                  <a:lnTo>
                    <a:pt x="3556449" y="139028"/>
                  </a:lnTo>
                  <a:close/>
                </a:path>
                <a:path w="5039995" h="1857375">
                  <a:moveTo>
                    <a:pt x="3327175" y="112054"/>
                  </a:moveTo>
                  <a:lnTo>
                    <a:pt x="3321780" y="112054"/>
                  </a:lnTo>
                  <a:lnTo>
                    <a:pt x="3321780" y="90475"/>
                  </a:lnTo>
                  <a:lnTo>
                    <a:pt x="3327175" y="90475"/>
                  </a:lnTo>
                  <a:lnTo>
                    <a:pt x="3327175" y="112054"/>
                  </a:lnTo>
                  <a:close/>
                </a:path>
                <a:path w="5039995" h="1857375">
                  <a:moveTo>
                    <a:pt x="3348754" y="117449"/>
                  </a:moveTo>
                  <a:lnTo>
                    <a:pt x="3300201" y="117449"/>
                  </a:lnTo>
                  <a:lnTo>
                    <a:pt x="3300201" y="112054"/>
                  </a:lnTo>
                  <a:lnTo>
                    <a:pt x="3348754" y="112054"/>
                  </a:lnTo>
                  <a:lnTo>
                    <a:pt x="3348754" y="117449"/>
                  </a:lnTo>
                  <a:close/>
                </a:path>
                <a:path w="5039995" h="1857375">
                  <a:moveTo>
                    <a:pt x="3327175" y="139028"/>
                  </a:moveTo>
                  <a:lnTo>
                    <a:pt x="3321780" y="139028"/>
                  </a:lnTo>
                  <a:lnTo>
                    <a:pt x="3321780" y="117449"/>
                  </a:lnTo>
                  <a:lnTo>
                    <a:pt x="3327175" y="117449"/>
                  </a:lnTo>
                  <a:lnTo>
                    <a:pt x="3327175" y="139028"/>
                  </a:lnTo>
                  <a:close/>
                </a:path>
                <a:path w="5039995" h="1857375">
                  <a:moveTo>
                    <a:pt x="3097901" y="112054"/>
                  </a:moveTo>
                  <a:lnTo>
                    <a:pt x="3092506" y="112054"/>
                  </a:lnTo>
                  <a:lnTo>
                    <a:pt x="3092506" y="90475"/>
                  </a:lnTo>
                  <a:lnTo>
                    <a:pt x="3097901" y="90475"/>
                  </a:lnTo>
                  <a:lnTo>
                    <a:pt x="3097901" y="112054"/>
                  </a:lnTo>
                  <a:close/>
                </a:path>
                <a:path w="5039995" h="1857375">
                  <a:moveTo>
                    <a:pt x="3119479" y="117449"/>
                  </a:moveTo>
                  <a:lnTo>
                    <a:pt x="3070927" y="117449"/>
                  </a:lnTo>
                  <a:lnTo>
                    <a:pt x="3070927" y="112054"/>
                  </a:lnTo>
                  <a:lnTo>
                    <a:pt x="3119479" y="112054"/>
                  </a:lnTo>
                  <a:lnTo>
                    <a:pt x="3119479" y="117449"/>
                  </a:lnTo>
                  <a:close/>
                </a:path>
                <a:path w="5039995" h="1857375">
                  <a:moveTo>
                    <a:pt x="3097901" y="139028"/>
                  </a:moveTo>
                  <a:lnTo>
                    <a:pt x="3092506" y="139028"/>
                  </a:lnTo>
                  <a:lnTo>
                    <a:pt x="3092506" y="117449"/>
                  </a:lnTo>
                  <a:lnTo>
                    <a:pt x="3097901" y="117449"/>
                  </a:lnTo>
                  <a:lnTo>
                    <a:pt x="3097901" y="139028"/>
                  </a:lnTo>
                  <a:close/>
                </a:path>
                <a:path w="5039995" h="1857375">
                  <a:moveTo>
                    <a:pt x="3671086" y="226691"/>
                  </a:moveTo>
                  <a:lnTo>
                    <a:pt x="3665692" y="226691"/>
                  </a:lnTo>
                  <a:lnTo>
                    <a:pt x="3665692" y="205113"/>
                  </a:lnTo>
                  <a:lnTo>
                    <a:pt x="3671086" y="205113"/>
                  </a:lnTo>
                  <a:lnTo>
                    <a:pt x="3671086" y="226691"/>
                  </a:lnTo>
                  <a:close/>
                </a:path>
                <a:path w="5039995" h="1857375">
                  <a:moveTo>
                    <a:pt x="3692665" y="232086"/>
                  </a:moveTo>
                  <a:lnTo>
                    <a:pt x="3644113" y="232086"/>
                  </a:lnTo>
                  <a:lnTo>
                    <a:pt x="3644113" y="226691"/>
                  </a:lnTo>
                  <a:lnTo>
                    <a:pt x="3692665" y="226691"/>
                  </a:lnTo>
                  <a:lnTo>
                    <a:pt x="3692665" y="232086"/>
                  </a:lnTo>
                  <a:close/>
                </a:path>
                <a:path w="5039995" h="1857375">
                  <a:moveTo>
                    <a:pt x="3671086" y="253665"/>
                  </a:moveTo>
                  <a:lnTo>
                    <a:pt x="3665692" y="253665"/>
                  </a:lnTo>
                  <a:lnTo>
                    <a:pt x="3665692" y="232086"/>
                  </a:lnTo>
                  <a:lnTo>
                    <a:pt x="3671086" y="232086"/>
                  </a:lnTo>
                  <a:lnTo>
                    <a:pt x="3671086" y="253665"/>
                  </a:lnTo>
                  <a:close/>
                </a:path>
                <a:path w="5039995" h="1857375">
                  <a:moveTo>
                    <a:pt x="3441812" y="226691"/>
                  </a:moveTo>
                  <a:lnTo>
                    <a:pt x="3436417" y="226691"/>
                  </a:lnTo>
                  <a:lnTo>
                    <a:pt x="3436417" y="205113"/>
                  </a:lnTo>
                  <a:lnTo>
                    <a:pt x="3441812" y="205113"/>
                  </a:lnTo>
                  <a:lnTo>
                    <a:pt x="3441812" y="226691"/>
                  </a:lnTo>
                  <a:close/>
                </a:path>
                <a:path w="5039995" h="1857375">
                  <a:moveTo>
                    <a:pt x="3463391" y="232086"/>
                  </a:moveTo>
                  <a:lnTo>
                    <a:pt x="3414839" y="232086"/>
                  </a:lnTo>
                  <a:lnTo>
                    <a:pt x="3414839" y="226691"/>
                  </a:lnTo>
                  <a:lnTo>
                    <a:pt x="3463391" y="226691"/>
                  </a:lnTo>
                  <a:lnTo>
                    <a:pt x="3463391" y="232086"/>
                  </a:lnTo>
                  <a:close/>
                </a:path>
                <a:path w="5039995" h="1857375">
                  <a:moveTo>
                    <a:pt x="3441812" y="253665"/>
                  </a:moveTo>
                  <a:lnTo>
                    <a:pt x="3436417" y="253665"/>
                  </a:lnTo>
                  <a:lnTo>
                    <a:pt x="3436417" y="232086"/>
                  </a:lnTo>
                  <a:lnTo>
                    <a:pt x="3441812" y="232086"/>
                  </a:lnTo>
                  <a:lnTo>
                    <a:pt x="3441812" y="253665"/>
                  </a:lnTo>
                  <a:close/>
                </a:path>
                <a:path w="5039995" h="1857375">
                  <a:moveTo>
                    <a:pt x="3212538" y="226691"/>
                  </a:moveTo>
                  <a:lnTo>
                    <a:pt x="3207143" y="226691"/>
                  </a:lnTo>
                  <a:lnTo>
                    <a:pt x="3207143" y="205113"/>
                  </a:lnTo>
                  <a:lnTo>
                    <a:pt x="3212538" y="205113"/>
                  </a:lnTo>
                  <a:lnTo>
                    <a:pt x="3212538" y="226691"/>
                  </a:lnTo>
                  <a:close/>
                </a:path>
                <a:path w="5039995" h="1857375">
                  <a:moveTo>
                    <a:pt x="3234116" y="232086"/>
                  </a:moveTo>
                  <a:lnTo>
                    <a:pt x="3185564" y="232086"/>
                  </a:lnTo>
                  <a:lnTo>
                    <a:pt x="3185564" y="226691"/>
                  </a:lnTo>
                  <a:lnTo>
                    <a:pt x="3234116" y="226691"/>
                  </a:lnTo>
                  <a:lnTo>
                    <a:pt x="3234116" y="232086"/>
                  </a:lnTo>
                  <a:close/>
                </a:path>
                <a:path w="5039995" h="1857375">
                  <a:moveTo>
                    <a:pt x="3212538" y="253665"/>
                  </a:moveTo>
                  <a:lnTo>
                    <a:pt x="3207143" y="253665"/>
                  </a:lnTo>
                  <a:lnTo>
                    <a:pt x="3207143" y="232086"/>
                  </a:lnTo>
                  <a:lnTo>
                    <a:pt x="3212538" y="232086"/>
                  </a:lnTo>
                  <a:lnTo>
                    <a:pt x="3212538" y="253665"/>
                  </a:lnTo>
                  <a:close/>
                </a:path>
                <a:path w="5039995" h="1857375">
                  <a:moveTo>
                    <a:pt x="2983263" y="226691"/>
                  </a:moveTo>
                  <a:lnTo>
                    <a:pt x="2977869" y="226691"/>
                  </a:lnTo>
                  <a:lnTo>
                    <a:pt x="2977869" y="205113"/>
                  </a:lnTo>
                  <a:lnTo>
                    <a:pt x="2983263" y="205113"/>
                  </a:lnTo>
                  <a:lnTo>
                    <a:pt x="2983263" y="226691"/>
                  </a:lnTo>
                  <a:close/>
                </a:path>
                <a:path w="5039995" h="1857375">
                  <a:moveTo>
                    <a:pt x="3004842" y="232086"/>
                  </a:moveTo>
                  <a:lnTo>
                    <a:pt x="2956290" y="232086"/>
                  </a:lnTo>
                  <a:lnTo>
                    <a:pt x="2956290" y="226691"/>
                  </a:lnTo>
                  <a:lnTo>
                    <a:pt x="3004842" y="226691"/>
                  </a:lnTo>
                  <a:lnTo>
                    <a:pt x="3004842" y="232086"/>
                  </a:lnTo>
                  <a:close/>
                </a:path>
                <a:path w="5039995" h="1857375">
                  <a:moveTo>
                    <a:pt x="2983263" y="253665"/>
                  </a:moveTo>
                  <a:lnTo>
                    <a:pt x="2977869" y="253665"/>
                  </a:lnTo>
                  <a:lnTo>
                    <a:pt x="2977869" y="232086"/>
                  </a:lnTo>
                  <a:lnTo>
                    <a:pt x="2983263" y="232086"/>
                  </a:lnTo>
                  <a:lnTo>
                    <a:pt x="2983263" y="253665"/>
                  </a:lnTo>
                  <a:close/>
                </a:path>
                <a:path w="5039995" h="1857375">
                  <a:moveTo>
                    <a:pt x="3785724" y="341329"/>
                  </a:moveTo>
                  <a:lnTo>
                    <a:pt x="3780329" y="341329"/>
                  </a:lnTo>
                  <a:lnTo>
                    <a:pt x="3780329" y="319750"/>
                  </a:lnTo>
                  <a:lnTo>
                    <a:pt x="3785724" y="319750"/>
                  </a:lnTo>
                  <a:lnTo>
                    <a:pt x="3785724" y="341329"/>
                  </a:lnTo>
                  <a:close/>
                </a:path>
                <a:path w="5039995" h="1857375">
                  <a:moveTo>
                    <a:pt x="3807302" y="346723"/>
                  </a:moveTo>
                  <a:lnTo>
                    <a:pt x="3758750" y="346723"/>
                  </a:lnTo>
                  <a:lnTo>
                    <a:pt x="3758750" y="341329"/>
                  </a:lnTo>
                  <a:lnTo>
                    <a:pt x="3807302" y="341329"/>
                  </a:lnTo>
                  <a:lnTo>
                    <a:pt x="3807302" y="346723"/>
                  </a:lnTo>
                  <a:close/>
                </a:path>
                <a:path w="5039995" h="1857375">
                  <a:moveTo>
                    <a:pt x="3785724" y="368302"/>
                  </a:moveTo>
                  <a:lnTo>
                    <a:pt x="3780329" y="368302"/>
                  </a:lnTo>
                  <a:lnTo>
                    <a:pt x="3780329" y="346723"/>
                  </a:lnTo>
                  <a:lnTo>
                    <a:pt x="3785724" y="346723"/>
                  </a:lnTo>
                  <a:lnTo>
                    <a:pt x="3785724" y="368302"/>
                  </a:lnTo>
                  <a:close/>
                </a:path>
                <a:path w="5039995" h="1857375">
                  <a:moveTo>
                    <a:pt x="3556449" y="341329"/>
                  </a:moveTo>
                  <a:lnTo>
                    <a:pt x="3551054" y="341329"/>
                  </a:lnTo>
                  <a:lnTo>
                    <a:pt x="3551054" y="319750"/>
                  </a:lnTo>
                  <a:lnTo>
                    <a:pt x="3556449" y="319750"/>
                  </a:lnTo>
                  <a:lnTo>
                    <a:pt x="3556449" y="341329"/>
                  </a:lnTo>
                  <a:close/>
                </a:path>
                <a:path w="5039995" h="1857375">
                  <a:moveTo>
                    <a:pt x="3578028" y="346723"/>
                  </a:moveTo>
                  <a:lnTo>
                    <a:pt x="3529476" y="346723"/>
                  </a:lnTo>
                  <a:lnTo>
                    <a:pt x="3529476" y="341329"/>
                  </a:lnTo>
                  <a:lnTo>
                    <a:pt x="3578028" y="341329"/>
                  </a:lnTo>
                  <a:lnTo>
                    <a:pt x="3578028" y="346723"/>
                  </a:lnTo>
                  <a:close/>
                </a:path>
                <a:path w="5039995" h="1857375">
                  <a:moveTo>
                    <a:pt x="3556449" y="368302"/>
                  </a:moveTo>
                  <a:lnTo>
                    <a:pt x="3551054" y="368302"/>
                  </a:lnTo>
                  <a:lnTo>
                    <a:pt x="3551054" y="346723"/>
                  </a:lnTo>
                  <a:lnTo>
                    <a:pt x="3556449" y="346723"/>
                  </a:lnTo>
                  <a:lnTo>
                    <a:pt x="3556449" y="368302"/>
                  </a:lnTo>
                  <a:close/>
                </a:path>
                <a:path w="5039995" h="1857375">
                  <a:moveTo>
                    <a:pt x="3327175" y="341329"/>
                  </a:moveTo>
                  <a:lnTo>
                    <a:pt x="3321780" y="341329"/>
                  </a:lnTo>
                  <a:lnTo>
                    <a:pt x="3321780" y="319750"/>
                  </a:lnTo>
                  <a:lnTo>
                    <a:pt x="3327175" y="319750"/>
                  </a:lnTo>
                  <a:lnTo>
                    <a:pt x="3327175" y="341329"/>
                  </a:lnTo>
                  <a:close/>
                </a:path>
                <a:path w="5039995" h="1857375">
                  <a:moveTo>
                    <a:pt x="3348754" y="346723"/>
                  </a:moveTo>
                  <a:lnTo>
                    <a:pt x="3300201" y="346723"/>
                  </a:lnTo>
                  <a:lnTo>
                    <a:pt x="3300201" y="341329"/>
                  </a:lnTo>
                  <a:lnTo>
                    <a:pt x="3348754" y="341329"/>
                  </a:lnTo>
                  <a:lnTo>
                    <a:pt x="3348754" y="346723"/>
                  </a:lnTo>
                  <a:close/>
                </a:path>
                <a:path w="5039995" h="1857375">
                  <a:moveTo>
                    <a:pt x="3327175" y="368302"/>
                  </a:moveTo>
                  <a:lnTo>
                    <a:pt x="3321780" y="368302"/>
                  </a:lnTo>
                  <a:lnTo>
                    <a:pt x="3321780" y="346723"/>
                  </a:lnTo>
                  <a:lnTo>
                    <a:pt x="3327175" y="346723"/>
                  </a:lnTo>
                  <a:lnTo>
                    <a:pt x="3327175" y="368302"/>
                  </a:lnTo>
                  <a:close/>
                </a:path>
                <a:path w="5039995" h="1857375">
                  <a:moveTo>
                    <a:pt x="3097901" y="341329"/>
                  </a:moveTo>
                  <a:lnTo>
                    <a:pt x="3092506" y="341329"/>
                  </a:lnTo>
                  <a:lnTo>
                    <a:pt x="3092506" y="319750"/>
                  </a:lnTo>
                  <a:lnTo>
                    <a:pt x="3097901" y="319750"/>
                  </a:lnTo>
                  <a:lnTo>
                    <a:pt x="3097901" y="341329"/>
                  </a:lnTo>
                  <a:close/>
                </a:path>
                <a:path w="5039995" h="1857375">
                  <a:moveTo>
                    <a:pt x="3119479" y="346723"/>
                  </a:moveTo>
                  <a:lnTo>
                    <a:pt x="3070927" y="346723"/>
                  </a:lnTo>
                  <a:lnTo>
                    <a:pt x="3070927" y="341329"/>
                  </a:lnTo>
                  <a:lnTo>
                    <a:pt x="3119479" y="341329"/>
                  </a:lnTo>
                  <a:lnTo>
                    <a:pt x="3119479" y="346723"/>
                  </a:lnTo>
                  <a:close/>
                </a:path>
                <a:path w="5039995" h="1857375">
                  <a:moveTo>
                    <a:pt x="3097901" y="368302"/>
                  </a:moveTo>
                  <a:lnTo>
                    <a:pt x="3092506" y="368302"/>
                  </a:lnTo>
                  <a:lnTo>
                    <a:pt x="3092506" y="346723"/>
                  </a:lnTo>
                  <a:lnTo>
                    <a:pt x="3097901" y="346723"/>
                  </a:lnTo>
                  <a:lnTo>
                    <a:pt x="3097901" y="368302"/>
                  </a:lnTo>
                  <a:close/>
                </a:path>
                <a:path w="5039995" h="1857375">
                  <a:moveTo>
                    <a:pt x="3671086" y="455966"/>
                  </a:moveTo>
                  <a:lnTo>
                    <a:pt x="3665692" y="455966"/>
                  </a:lnTo>
                  <a:lnTo>
                    <a:pt x="3665692" y="434387"/>
                  </a:lnTo>
                  <a:lnTo>
                    <a:pt x="3671086" y="434387"/>
                  </a:lnTo>
                  <a:lnTo>
                    <a:pt x="3671086" y="455966"/>
                  </a:lnTo>
                  <a:close/>
                </a:path>
                <a:path w="5039995" h="1857375">
                  <a:moveTo>
                    <a:pt x="3692665" y="461360"/>
                  </a:moveTo>
                  <a:lnTo>
                    <a:pt x="3644113" y="461360"/>
                  </a:lnTo>
                  <a:lnTo>
                    <a:pt x="3644113" y="455966"/>
                  </a:lnTo>
                  <a:lnTo>
                    <a:pt x="3692665" y="455966"/>
                  </a:lnTo>
                  <a:lnTo>
                    <a:pt x="3692665" y="461360"/>
                  </a:lnTo>
                  <a:close/>
                </a:path>
                <a:path w="5039995" h="1857375">
                  <a:moveTo>
                    <a:pt x="3671086" y="482939"/>
                  </a:moveTo>
                  <a:lnTo>
                    <a:pt x="3665692" y="482939"/>
                  </a:lnTo>
                  <a:lnTo>
                    <a:pt x="3665692" y="461360"/>
                  </a:lnTo>
                  <a:lnTo>
                    <a:pt x="3671086" y="461360"/>
                  </a:lnTo>
                  <a:lnTo>
                    <a:pt x="3671086" y="482939"/>
                  </a:lnTo>
                  <a:close/>
                </a:path>
                <a:path w="5039995" h="1857375">
                  <a:moveTo>
                    <a:pt x="3441812" y="455966"/>
                  </a:moveTo>
                  <a:lnTo>
                    <a:pt x="3436417" y="455966"/>
                  </a:lnTo>
                  <a:lnTo>
                    <a:pt x="3436417" y="434387"/>
                  </a:lnTo>
                  <a:lnTo>
                    <a:pt x="3441812" y="434387"/>
                  </a:lnTo>
                  <a:lnTo>
                    <a:pt x="3441812" y="455966"/>
                  </a:lnTo>
                  <a:close/>
                </a:path>
                <a:path w="5039995" h="1857375">
                  <a:moveTo>
                    <a:pt x="3463391" y="461360"/>
                  </a:moveTo>
                  <a:lnTo>
                    <a:pt x="3414839" y="461360"/>
                  </a:lnTo>
                  <a:lnTo>
                    <a:pt x="3414839" y="455966"/>
                  </a:lnTo>
                  <a:lnTo>
                    <a:pt x="3463391" y="455966"/>
                  </a:lnTo>
                  <a:lnTo>
                    <a:pt x="3463391" y="461360"/>
                  </a:lnTo>
                  <a:close/>
                </a:path>
                <a:path w="5039995" h="1857375">
                  <a:moveTo>
                    <a:pt x="3441812" y="482939"/>
                  </a:moveTo>
                  <a:lnTo>
                    <a:pt x="3436417" y="482939"/>
                  </a:lnTo>
                  <a:lnTo>
                    <a:pt x="3436417" y="461360"/>
                  </a:lnTo>
                  <a:lnTo>
                    <a:pt x="3441812" y="461360"/>
                  </a:lnTo>
                  <a:lnTo>
                    <a:pt x="3441812" y="482939"/>
                  </a:lnTo>
                  <a:close/>
                </a:path>
                <a:path w="5039995" h="1857375">
                  <a:moveTo>
                    <a:pt x="3212538" y="455966"/>
                  </a:moveTo>
                  <a:lnTo>
                    <a:pt x="3207143" y="455966"/>
                  </a:lnTo>
                  <a:lnTo>
                    <a:pt x="3207143" y="434387"/>
                  </a:lnTo>
                  <a:lnTo>
                    <a:pt x="3212538" y="434387"/>
                  </a:lnTo>
                  <a:lnTo>
                    <a:pt x="3212538" y="455966"/>
                  </a:lnTo>
                  <a:close/>
                </a:path>
                <a:path w="5039995" h="1857375">
                  <a:moveTo>
                    <a:pt x="3234116" y="461360"/>
                  </a:moveTo>
                  <a:lnTo>
                    <a:pt x="3185564" y="461360"/>
                  </a:lnTo>
                  <a:lnTo>
                    <a:pt x="3185564" y="455966"/>
                  </a:lnTo>
                  <a:lnTo>
                    <a:pt x="3234116" y="455966"/>
                  </a:lnTo>
                  <a:lnTo>
                    <a:pt x="3234116" y="461360"/>
                  </a:lnTo>
                  <a:close/>
                </a:path>
                <a:path w="5039995" h="1857375">
                  <a:moveTo>
                    <a:pt x="3212538" y="482939"/>
                  </a:moveTo>
                  <a:lnTo>
                    <a:pt x="3207143" y="482939"/>
                  </a:lnTo>
                  <a:lnTo>
                    <a:pt x="3207143" y="461360"/>
                  </a:lnTo>
                  <a:lnTo>
                    <a:pt x="3212538" y="461360"/>
                  </a:lnTo>
                  <a:lnTo>
                    <a:pt x="3212538" y="482939"/>
                  </a:lnTo>
                  <a:close/>
                </a:path>
                <a:path w="5039995" h="1857375">
                  <a:moveTo>
                    <a:pt x="2983263" y="455966"/>
                  </a:moveTo>
                  <a:lnTo>
                    <a:pt x="2977869" y="455966"/>
                  </a:lnTo>
                  <a:lnTo>
                    <a:pt x="2977869" y="434387"/>
                  </a:lnTo>
                  <a:lnTo>
                    <a:pt x="2983263" y="434387"/>
                  </a:lnTo>
                  <a:lnTo>
                    <a:pt x="2983263" y="455966"/>
                  </a:lnTo>
                  <a:close/>
                </a:path>
                <a:path w="5039995" h="1857375">
                  <a:moveTo>
                    <a:pt x="3004842" y="461360"/>
                  </a:moveTo>
                  <a:lnTo>
                    <a:pt x="2956290" y="461360"/>
                  </a:lnTo>
                  <a:lnTo>
                    <a:pt x="2956290" y="455966"/>
                  </a:lnTo>
                  <a:lnTo>
                    <a:pt x="3004842" y="455966"/>
                  </a:lnTo>
                  <a:lnTo>
                    <a:pt x="3004842" y="461360"/>
                  </a:lnTo>
                  <a:close/>
                </a:path>
                <a:path w="5039995" h="1857375">
                  <a:moveTo>
                    <a:pt x="2983263" y="482939"/>
                  </a:moveTo>
                  <a:lnTo>
                    <a:pt x="2977869" y="482939"/>
                  </a:lnTo>
                  <a:lnTo>
                    <a:pt x="2977869" y="461360"/>
                  </a:lnTo>
                  <a:lnTo>
                    <a:pt x="2983263" y="461360"/>
                  </a:lnTo>
                  <a:lnTo>
                    <a:pt x="2983263" y="482939"/>
                  </a:lnTo>
                  <a:close/>
                </a:path>
                <a:path w="5039995" h="1857375">
                  <a:moveTo>
                    <a:pt x="3785724" y="570603"/>
                  </a:moveTo>
                  <a:lnTo>
                    <a:pt x="3780329" y="570603"/>
                  </a:lnTo>
                  <a:lnTo>
                    <a:pt x="3780329" y="549024"/>
                  </a:lnTo>
                  <a:lnTo>
                    <a:pt x="3785724" y="549024"/>
                  </a:lnTo>
                  <a:lnTo>
                    <a:pt x="3785724" y="570603"/>
                  </a:lnTo>
                  <a:close/>
                </a:path>
                <a:path w="5039995" h="1857375">
                  <a:moveTo>
                    <a:pt x="3807302" y="575998"/>
                  </a:moveTo>
                  <a:lnTo>
                    <a:pt x="3758750" y="575998"/>
                  </a:lnTo>
                  <a:lnTo>
                    <a:pt x="3758750" y="570603"/>
                  </a:lnTo>
                  <a:lnTo>
                    <a:pt x="3807302" y="570603"/>
                  </a:lnTo>
                  <a:lnTo>
                    <a:pt x="3807302" y="575998"/>
                  </a:lnTo>
                  <a:close/>
                </a:path>
                <a:path w="5039995" h="1857375">
                  <a:moveTo>
                    <a:pt x="3785724" y="597576"/>
                  </a:moveTo>
                  <a:lnTo>
                    <a:pt x="3780329" y="597576"/>
                  </a:lnTo>
                  <a:lnTo>
                    <a:pt x="3780329" y="575998"/>
                  </a:lnTo>
                  <a:lnTo>
                    <a:pt x="3785724" y="575998"/>
                  </a:lnTo>
                  <a:lnTo>
                    <a:pt x="3785724" y="597576"/>
                  </a:lnTo>
                  <a:close/>
                </a:path>
                <a:path w="5039995" h="1857375">
                  <a:moveTo>
                    <a:pt x="3556449" y="570603"/>
                  </a:moveTo>
                  <a:lnTo>
                    <a:pt x="3551054" y="570603"/>
                  </a:lnTo>
                  <a:lnTo>
                    <a:pt x="3551054" y="549024"/>
                  </a:lnTo>
                  <a:lnTo>
                    <a:pt x="3556449" y="549024"/>
                  </a:lnTo>
                  <a:lnTo>
                    <a:pt x="3556449" y="570603"/>
                  </a:lnTo>
                  <a:close/>
                </a:path>
                <a:path w="5039995" h="1857375">
                  <a:moveTo>
                    <a:pt x="3578028" y="575998"/>
                  </a:moveTo>
                  <a:lnTo>
                    <a:pt x="3529476" y="575998"/>
                  </a:lnTo>
                  <a:lnTo>
                    <a:pt x="3529476" y="570603"/>
                  </a:lnTo>
                  <a:lnTo>
                    <a:pt x="3578028" y="570603"/>
                  </a:lnTo>
                  <a:lnTo>
                    <a:pt x="3578028" y="575998"/>
                  </a:lnTo>
                  <a:close/>
                </a:path>
                <a:path w="5039995" h="1857375">
                  <a:moveTo>
                    <a:pt x="3556449" y="597576"/>
                  </a:moveTo>
                  <a:lnTo>
                    <a:pt x="3551054" y="597576"/>
                  </a:lnTo>
                  <a:lnTo>
                    <a:pt x="3551054" y="575998"/>
                  </a:lnTo>
                  <a:lnTo>
                    <a:pt x="3556449" y="575998"/>
                  </a:lnTo>
                  <a:lnTo>
                    <a:pt x="3556449" y="597576"/>
                  </a:lnTo>
                  <a:close/>
                </a:path>
                <a:path w="5039995" h="1857375">
                  <a:moveTo>
                    <a:pt x="3327175" y="570603"/>
                  </a:moveTo>
                  <a:lnTo>
                    <a:pt x="3321780" y="570603"/>
                  </a:lnTo>
                  <a:lnTo>
                    <a:pt x="3321780" y="549024"/>
                  </a:lnTo>
                  <a:lnTo>
                    <a:pt x="3327175" y="549024"/>
                  </a:lnTo>
                  <a:lnTo>
                    <a:pt x="3327175" y="570603"/>
                  </a:lnTo>
                  <a:close/>
                </a:path>
                <a:path w="5039995" h="1857375">
                  <a:moveTo>
                    <a:pt x="3348754" y="575998"/>
                  </a:moveTo>
                  <a:lnTo>
                    <a:pt x="3300201" y="575998"/>
                  </a:lnTo>
                  <a:lnTo>
                    <a:pt x="3300201" y="570603"/>
                  </a:lnTo>
                  <a:lnTo>
                    <a:pt x="3348754" y="570603"/>
                  </a:lnTo>
                  <a:lnTo>
                    <a:pt x="3348754" y="575998"/>
                  </a:lnTo>
                  <a:close/>
                </a:path>
                <a:path w="5039995" h="1857375">
                  <a:moveTo>
                    <a:pt x="3327175" y="597576"/>
                  </a:moveTo>
                  <a:lnTo>
                    <a:pt x="3321780" y="597576"/>
                  </a:lnTo>
                  <a:lnTo>
                    <a:pt x="3321780" y="575998"/>
                  </a:lnTo>
                  <a:lnTo>
                    <a:pt x="3327175" y="575998"/>
                  </a:lnTo>
                  <a:lnTo>
                    <a:pt x="3327175" y="597576"/>
                  </a:lnTo>
                  <a:close/>
                </a:path>
                <a:path w="5039995" h="1857375">
                  <a:moveTo>
                    <a:pt x="3097901" y="570603"/>
                  </a:moveTo>
                  <a:lnTo>
                    <a:pt x="3092506" y="570603"/>
                  </a:lnTo>
                  <a:lnTo>
                    <a:pt x="3092506" y="549024"/>
                  </a:lnTo>
                  <a:lnTo>
                    <a:pt x="3097901" y="549024"/>
                  </a:lnTo>
                  <a:lnTo>
                    <a:pt x="3097901" y="570603"/>
                  </a:lnTo>
                  <a:close/>
                </a:path>
                <a:path w="5039995" h="1857375">
                  <a:moveTo>
                    <a:pt x="3119479" y="575998"/>
                  </a:moveTo>
                  <a:lnTo>
                    <a:pt x="3070927" y="575998"/>
                  </a:lnTo>
                  <a:lnTo>
                    <a:pt x="3070927" y="570603"/>
                  </a:lnTo>
                  <a:lnTo>
                    <a:pt x="3119479" y="570603"/>
                  </a:lnTo>
                  <a:lnTo>
                    <a:pt x="3119479" y="575998"/>
                  </a:lnTo>
                  <a:close/>
                </a:path>
                <a:path w="5039995" h="1857375">
                  <a:moveTo>
                    <a:pt x="3097901" y="597576"/>
                  </a:moveTo>
                  <a:lnTo>
                    <a:pt x="3092506" y="597576"/>
                  </a:lnTo>
                  <a:lnTo>
                    <a:pt x="3092506" y="575998"/>
                  </a:lnTo>
                  <a:lnTo>
                    <a:pt x="3097901" y="575998"/>
                  </a:lnTo>
                  <a:lnTo>
                    <a:pt x="3097901" y="597576"/>
                  </a:lnTo>
                  <a:close/>
                </a:path>
                <a:path w="5039995" h="1857375">
                  <a:moveTo>
                    <a:pt x="3671086" y="685240"/>
                  </a:moveTo>
                  <a:lnTo>
                    <a:pt x="3665692" y="685240"/>
                  </a:lnTo>
                  <a:lnTo>
                    <a:pt x="3665692" y="663661"/>
                  </a:lnTo>
                  <a:lnTo>
                    <a:pt x="3671086" y="663661"/>
                  </a:lnTo>
                  <a:lnTo>
                    <a:pt x="3671086" y="685240"/>
                  </a:lnTo>
                  <a:close/>
                </a:path>
                <a:path w="5039995" h="1857375">
                  <a:moveTo>
                    <a:pt x="3692665" y="690635"/>
                  </a:moveTo>
                  <a:lnTo>
                    <a:pt x="3644113" y="690635"/>
                  </a:lnTo>
                  <a:lnTo>
                    <a:pt x="3644113" y="685240"/>
                  </a:lnTo>
                  <a:lnTo>
                    <a:pt x="3692665" y="685240"/>
                  </a:lnTo>
                  <a:lnTo>
                    <a:pt x="3692665" y="690635"/>
                  </a:lnTo>
                  <a:close/>
                </a:path>
                <a:path w="5039995" h="1857375">
                  <a:moveTo>
                    <a:pt x="3671086" y="712213"/>
                  </a:moveTo>
                  <a:lnTo>
                    <a:pt x="3665692" y="712213"/>
                  </a:lnTo>
                  <a:lnTo>
                    <a:pt x="3665692" y="690635"/>
                  </a:lnTo>
                  <a:lnTo>
                    <a:pt x="3671086" y="690635"/>
                  </a:lnTo>
                  <a:lnTo>
                    <a:pt x="3671086" y="712213"/>
                  </a:lnTo>
                  <a:close/>
                </a:path>
                <a:path w="5039995" h="1857375">
                  <a:moveTo>
                    <a:pt x="3441812" y="685240"/>
                  </a:moveTo>
                  <a:lnTo>
                    <a:pt x="3436417" y="685240"/>
                  </a:lnTo>
                  <a:lnTo>
                    <a:pt x="3436417" y="663661"/>
                  </a:lnTo>
                  <a:lnTo>
                    <a:pt x="3441812" y="663661"/>
                  </a:lnTo>
                  <a:lnTo>
                    <a:pt x="3441812" y="685240"/>
                  </a:lnTo>
                  <a:close/>
                </a:path>
                <a:path w="5039995" h="1857375">
                  <a:moveTo>
                    <a:pt x="3463391" y="690635"/>
                  </a:moveTo>
                  <a:lnTo>
                    <a:pt x="3414839" y="690635"/>
                  </a:lnTo>
                  <a:lnTo>
                    <a:pt x="3414839" y="685240"/>
                  </a:lnTo>
                  <a:lnTo>
                    <a:pt x="3463391" y="685240"/>
                  </a:lnTo>
                  <a:lnTo>
                    <a:pt x="3463391" y="690635"/>
                  </a:lnTo>
                  <a:close/>
                </a:path>
                <a:path w="5039995" h="1857375">
                  <a:moveTo>
                    <a:pt x="3441812" y="712213"/>
                  </a:moveTo>
                  <a:lnTo>
                    <a:pt x="3436417" y="712213"/>
                  </a:lnTo>
                  <a:lnTo>
                    <a:pt x="3436417" y="690635"/>
                  </a:lnTo>
                  <a:lnTo>
                    <a:pt x="3441812" y="690635"/>
                  </a:lnTo>
                  <a:lnTo>
                    <a:pt x="3441812" y="712213"/>
                  </a:lnTo>
                  <a:close/>
                </a:path>
                <a:path w="5039995" h="1857375">
                  <a:moveTo>
                    <a:pt x="3212538" y="685240"/>
                  </a:moveTo>
                  <a:lnTo>
                    <a:pt x="3207143" y="685240"/>
                  </a:lnTo>
                  <a:lnTo>
                    <a:pt x="3207143" y="663661"/>
                  </a:lnTo>
                  <a:lnTo>
                    <a:pt x="3212538" y="663661"/>
                  </a:lnTo>
                  <a:lnTo>
                    <a:pt x="3212538" y="685240"/>
                  </a:lnTo>
                  <a:close/>
                </a:path>
                <a:path w="5039995" h="1857375">
                  <a:moveTo>
                    <a:pt x="3234116" y="690635"/>
                  </a:moveTo>
                  <a:lnTo>
                    <a:pt x="3185564" y="690635"/>
                  </a:lnTo>
                  <a:lnTo>
                    <a:pt x="3185564" y="685240"/>
                  </a:lnTo>
                  <a:lnTo>
                    <a:pt x="3234116" y="685240"/>
                  </a:lnTo>
                  <a:lnTo>
                    <a:pt x="3234116" y="690635"/>
                  </a:lnTo>
                  <a:close/>
                </a:path>
                <a:path w="5039995" h="1857375">
                  <a:moveTo>
                    <a:pt x="3212538" y="712213"/>
                  </a:moveTo>
                  <a:lnTo>
                    <a:pt x="3207143" y="712213"/>
                  </a:lnTo>
                  <a:lnTo>
                    <a:pt x="3207143" y="690635"/>
                  </a:lnTo>
                  <a:lnTo>
                    <a:pt x="3212538" y="690635"/>
                  </a:lnTo>
                  <a:lnTo>
                    <a:pt x="3212538" y="712213"/>
                  </a:lnTo>
                  <a:close/>
                </a:path>
                <a:path w="5039995" h="1857375">
                  <a:moveTo>
                    <a:pt x="2983263" y="685240"/>
                  </a:moveTo>
                  <a:lnTo>
                    <a:pt x="2977869" y="685240"/>
                  </a:lnTo>
                  <a:lnTo>
                    <a:pt x="2977869" y="663661"/>
                  </a:lnTo>
                  <a:lnTo>
                    <a:pt x="2983263" y="663661"/>
                  </a:lnTo>
                  <a:lnTo>
                    <a:pt x="2983263" y="685240"/>
                  </a:lnTo>
                  <a:close/>
                </a:path>
                <a:path w="5039995" h="1857375">
                  <a:moveTo>
                    <a:pt x="3004842" y="690635"/>
                  </a:moveTo>
                  <a:lnTo>
                    <a:pt x="2956290" y="690635"/>
                  </a:lnTo>
                  <a:lnTo>
                    <a:pt x="2956290" y="685240"/>
                  </a:lnTo>
                  <a:lnTo>
                    <a:pt x="3004842" y="685240"/>
                  </a:lnTo>
                  <a:lnTo>
                    <a:pt x="3004842" y="690635"/>
                  </a:lnTo>
                  <a:close/>
                </a:path>
                <a:path w="5039995" h="1857375">
                  <a:moveTo>
                    <a:pt x="2983263" y="712213"/>
                  </a:moveTo>
                  <a:lnTo>
                    <a:pt x="2977869" y="712213"/>
                  </a:lnTo>
                  <a:lnTo>
                    <a:pt x="2977869" y="690635"/>
                  </a:lnTo>
                  <a:lnTo>
                    <a:pt x="2983263" y="690635"/>
                  </a:lnTo>
                  <a:lnTo>
                    <a:pt x="2983263" y="712213"/>
                  </a:lnTo>
                  <a:close/>
                </a:path>
                <a:path w="5039995" h="1857375">
                  <a:moveTo>
                    <a:pt x="3671086" y="913166"/>
                  </a:moveTo>
                  <a:lnTo>
                    <a:pt x="3665692" y="913166"/>
                  </a:lnTo>
                  <a:lnTo>
                    <a:pt x="3665692" y="891587"/>
                  </a:lnTo>
                  <a:lnTo>
                    <a:pt x="3671086" y="891587"/>
                  </a:lnTo>
                  <a:lnTo>
                    <a:pt x="3671086" y="913166"/>
                  </a:lnTo>
                  <a:close/>
                </a:path>
                <a:path w="5039995" h="1857375">
                  <a:moveTo>
                    <a:pt x="3692665" y="918560"/>
                  </a:moveTo>
                  <a:lnTo>
                    <a:pt x="3644113" y="918560"/>
                  </a:lnTo>
                  <a:lnTo>
                    <a:pt x="3644113" y="913166"/>
                  </a:lnTo>
                  <a:lnTo>
                    <a:pt x="3692665" y="913166"/>
                  </a:lnTo>
                  <a:lnTo>
                    <a:pt x="3692665" y="918560"/>
                  </a:lnTo>
                  <a:close/>
                </a:path>
                <a:path w="5039995" h="1857375">
                  <a:moveTo>
                    <a:pt x="3785724" y="799877"/>
                  </a:moveTo>
                  <a:lnTo>
                    <a:pt x="3780329" y="799877"/>
                  </a:lnTo>
                  <a:lnTo>
                    <a:pt x="3780329" y="778298"/>
                  </a:lnTo>
                  <a:lnTo>
                    <a:pt x="3785724" y="778298"/>
                  </a:lnTo>
                  <a:lnTo>
                    <a:pt x="3785724" y="799877"/>
                  </a:lnTo>
                  <a:close/>
                </a:path>
                <a:path w="5039995" h="1857375">
                  <a:moveTo>
                    <a:pt x="3807302" y="805272"/>
                  </a:moveTo>
                  <a:lnTo>
                    <a:pt x="3758750" y="805272"/>
                  </a:lnTo>
                  <a:lnTo>
                    <a:pt x="3758750" y="799877"/>
                  </a:lnTo>
                  <a:lnTo>
                    <a:pt x="3807302" y="799877"/>
                  </a:lnTo>
                  <a:lnTo>
                    <a:pt x="3807302" y="805272"/>
                  </a:lnTo>
                  <a:close/>
                </a:path>
                <a:path w="5039995" h="1857375">
                  <a:moveTo>
                    <a:pt x="3785724" y="826851"/>
                  </a:moveTo>
                  <a:lnTo>
                    <a:pt x="3780329" y="826851"/>
                  </a:lnTo>
                  <a:lnTo>
                    <a:pt x="3780329" y="805272"/>
                  </a:lnTo>
                  <a:lnTo>
                    <a:pt x="3785724" y="805272"/>
                  </a:lnTo>
                  <a:lnTo>
                    <a:pt x="3785724" y="826851"/>
                  </a:lnTo>
                  <a:close/>
                </a:path>
                <a:path w="5039995" h="1857375">
                  <a:moveTo>
                    <a:pt x="3556449" y="799877"/>
                  </a:moveTo>
                  <a:lnTo>
                    <a:pt x="3551054" y="799877"/>
                  </a:lnTo>
                  <a:lnTo>
                    <a:pt x="3551054" y="778298"/>
                  </a:lnTo>
                  <a:lnTo>
                    <a:pt x="3556449" y="778298"/>
                  </a:lnTo>
                  <a:lnTo>
                    <a:pt x="3556449" y="799877"/>
                  </a:lnTo>
                  <a:close/>
                </a:path>
                <a:path w="5039995" h="1857375">
                  <a:moveTo>
                    <a:pt x="3578028" y="805272"/>
                  </a:moveTo>
                  <a:lnTo>
                    <a:pt x="3529476" y="805272"/>
                  </a:lnTo>
                  <a:lnTo>
                    <a:pt x="3529476" y="799877"/>
                  </a:lnTo>
                  <a:lnTo>
                    <a:pt x="3578028" y="799877"/>
                  </a:lnTo>
                  <a:lnTo>
                    <a:pt x="3578028" y="805272"/>
                  </a:lnTo>
                  <a:close/>
                </a:path>
                <a:path w="5039995" h="1857375">
                  <a:moveTo>
                    <a:pt x="3556449" y="826851"/>
                  </a:moveTo>
                  <a:lnTo>
                    <a:pt x="3551054" y="826851"/>
                  </a:lnTo>
                  <a:lnTo>
                    <a:pt x="3551054" y="805272"/>
                  </a:lnTo>
                  <a:lnTo>
                    <a:pt x="3556449" y="805272"/>
                  </a:lnTo>
                  <a:lnTo>
                    <a:pt x="3556449" y="826851"/>
                  </a:lnTo>
                  <a:close/>
                </a:path>
                <a:path w="5039995" h="1857375">
                  <a:moveTo>
                    <a:pt x="3327175" y="799877"/>
                  </a:moveTo>
                  <a:lnTo>
                    <a:pt x="3321780" y="799877"/>
                  </a:lnTo>
                  <a:lnTo>
                    <a:pt x="3321780" y="778298"/>
                  </a:lnTo>
                  <a:lnTo>
                    <a:pt x="3327175" y="778298"/>
                  </a:lnTo>
                  <a:lnTo>
                    <a:pt x="3327175" y="799877"/>
                  </a:lnTo>
                  <a:close/>
                </a:path>
                <a:path w="5039995" h="1857375">
                  <a:moveTo>
                    <a:pt x="3348754" y="805272"/>
                  </a:moveTo>
                  <a:lnTo>
                    <a:pt x="3300201" y="805272"/>
                  </a:lnTo>
                  <a:lnTo>
                    <a:pt x="3300201" y="799877"/>
                  </a:lnTo>
                  <a:lnTo>
                    <a:pt x="3348754" y="799877"/>
                  </a:lnTo>
                  <a:lnTo>
                    <a:pt x="3348754" y="805272"/>
                  </a:lnTo>
                  <a:close/>
                </a:path>
                <a:path w="5039995" h="1857375">
                  <a:moveTo>
                    <a:pt x="3327175" y="826851"/>
                  </a:moveTo>
                  <a:lnTo>
                    <a:pt x="3321780" y="826851"/>
                  </a:lnTo>
                  <a:lnTo>
                    <a:pt x="3321780" y="805272"/>
                  </a:lnTo>
                  <a:lnTo>
                    <a:pt x="3327175" y="805272"/>
                  </a:lnTo>
                  <a:lnTo>
                    <a:pt x="3327175" y="826851"/>
                  </a:lnTo>
                  <a:close/>
                </a:path>
                <a:path w="5039995" h="1857375">
                  <a:moveTo>
                    <a:pt x="3097901" y="799877"/>
                  </a:moveTo>
                  <a:lnTo>
                    <a:pt x="3092506" y="799877"/>
                  </a:lnTo>
                  <a:lnTo>
                    <a:pt x="3092506" y="778298"/>
                  </a:lnTo>
                  <a:lnTo>
                    <a:pt x="3097901" y="778298"/>
                  </a:lnTo>
                  <a:lnTo>
                    <a:pt x="3097901" y="799877"/>
                  </a:lnTo>
                  <a:close/>
                </a:path>
                <a:path w="5039995" h="1857375">
                  <a:moveTo>
                    <a:pt x="3119479" y="805272"/>
                  </a:moveTo>
                  <a:lnTo>
                    <a:pt x="3070927" y="805272"/>
                  </a:lnTo>
                  <a:lnTo>
                    <a:pt x="3070927" y="799877"/>
                  </a:lnTo>
                  <a:lnTo>
                    <a:pt x="3119479" y="799877"/>
                  </a:lnTo>
                  <a:lnTo>
                    <a:pt x="3119479" y="805272"/>
                  </a:lnTo>
                  <a:close/>
                </a:path>
                <a:path w="5039995" h="1857375">
                  <a:moveTo>
                    <a:pt x="3097901" y="826851"/>
                  </a:moveTo>
                  <a:lnTo>
                    <a:pt x="3092506" y="826851"/>
                  </a:lnTo>
                  <a:lnTo>
                    <a:pt x="3092506" y="805272"/>
                  </a:lnTo>
                  <a:lnTo>
                    <a:pt x="3097901" y="805272"/>
                  </a:lnTo>
                  <a:lnTo>
                    <a:pt x="3097901" y="826851"/>
                  </a:lnTo>
                  <a:close/>
                </a:path>
                <a:path w="5039995" h="1857375">
                  <a:moveTo>
                    <a:pt x="3441812" y="914514"/>
                  </a:moveTo>
                  <a:lnTo>
                    <a:pt x="3436417" y="914514"/>
                  </a:lnTo>
                  <a:lnTo>
                    <a:pt x="3436417" y="892936"/>
                  </a:lnTo>
                  <a:lnTo>
                    <a:pt x="3441812" y="892936"/>
                  </a:lnTo>
                  <a:lnTo>
                    <a:pt x="3441812" y="914514"/>
                  </a:lnTo>
                  <a:close/>
                </a:path>
                <a:path w="5039995" h="1857375">
                  <a:moveTo>
                    <a:pt x="3463391" y="919909"/>
                  </a:moveTo>
                  <a:lnTo>
                    <a:pt x="3414839" y="919909"/>
                  </a:lnTo>
                  <a:lnTo>
                    <a:pt x="3414839" y="914514"/>
                  </a:lnTo>
                  <a:lnTo>
                    <a:pt x="3463391" y="914514"/>
                  </a:lnTo>
                  <a:lnTo>
                    <a:pt x="3463391" y="919909"/>
                  </a:lnTo>
                  <a:close/>
                </a:path>
                <a:path w="5039995" h="1857375">
                  <a:moveTo>
                    <a:pt x="3441812" y="941488"/>
                  </a:moveTo>
                  <a:lnTo>
                    <a:pt x="3436417" y="941488"/>
                  </a:lnTo>
                  <a:lnTo>
                    <a:pt x="3436417" y="919909"/>
                  </a:lnTo>
                  <a:lnTo>
                    <a:pt x="3441812" y="919909"/>
                  </a:lnTo>
                  <a:lnTo>
                    <a:pt x="3441812" y="941488"/>
                  </a:lnTo>
                  <a:close/>
                </a:path>
                <a:path w="5039995" h="1857375">
                  <a:moveTo>
                    <a:pt x="3212538" y="914514"/>
                  </a:moveTo>
                  <a:lnTo>
                    <a:pt x="3207143" y="914514"/>
                  </a:lnTo>
                  <a:lnTo>
                    <a:pt x="3207143" y="892936"/>
                  </a:lnTo>
                  <a:lnTo>
                    <a:pt x="3212538" y="892936"/>
                  </a:lnTo>
                  <a:lnTo>
                    <a:pt x="3212538" y="914514"/>
                  </a:lnTo>
                  <a:close/>
                </a:path>
                <a:path w="5039995" h="1857375">
                  <a:moveTo>
                    <a:pt x="3234116" y="919909"/>
                  </a:moveTo>
                  <a:lnTo>
                    <a:pt x="3185564" y="919909"/>
                  </a:lnTo>
                  <a:lnTo>
                    <a:pt x="3185564" y="914514"/>
                  </a:lnTo>
                  <a:lnTo>
                    <a:pt x="3234116" y="914514"/>
                  </a:lnTo>
                  <a:lnTo>
                    <a:pt x="3234116" y="919909"/>
                  </a:lnTo>
                  <a:close/>
                </a:path>
                <a:path w="5039995" h="1857375">
                  <a:moveTo>
                    <a:pt x="3212538" y="941488"/>
                  </a:moveTo>
                  <a:lnTo>
                    <a:pt x="3207143" y="941488"/>
                  </a:lnTo>
                  <a:lnTo>
                    <a:pt x="3207143" y="919909"/>
                  </a:lnTo>
                  <a:lnTo>
                    <a:pt x="3212538" y="919909"/>
                  </a:lnTo>
                  <a:lnTo>
                    <a:pt x="3212538" y="941488"/>
                  </a:lnTo>
                  <a:close/>
                </a:path>
                <a:path w="5039995" h="1857375">
                  <a:moveTo>
                    <a:pt x="2983263" y="914514"/>
                  </a:moveTo>
                  <a:lnTo>
                    <a:pt x="2977869" y="914514"/>
                  </a:lnTo>
                  <a:lnTo>
                    <a:pt x="2977869" y="892936"/>
                  </a:lnTo>
                  <a:lnTo>
                    <a:pt x="2983263" y="892936"/>
                  </a:lnTo>
                  <a:lnTo>
                    <a:pt x="2983263" y="914514"/>
                  </a:lnTo>
                  <a:close/>
                </a:path>
                <a:path w="5039995" h="1857375">
                  <a:moveTo>
                    <a:pt x="3004842" y="919909"/>
                  </a:moveTo>
                  <a:lnTo>
                    <a:pt x="2956290" y="919909"/>
                  </a:lnTo>
                  <a:lnTo>
                    <a:pt x="2956290" y="914514"/>
                  </a:lnTo>
                  <a:lnTo>
                    <a:pt x="3004842" y="914514"/>
                  </a:lnTo>
                  <a:lnTo>
                    <a:pt x="3004842" y="919909"/>
                  </a:lnTo>
                  <a:close/>
                </a:path>
                <a:path w="5039995" h="1857375">
                  <a:moveTo>
                    <a:pt x="2983263" y="941488"/>
                  </a:moveTo>
                  <a:lnTo>
                    <a:pt x="2977869" y="941488"/>
                  </a:lnTo>
                  <a:lnTo>
                    <a:pt x="2977869" y="919909"/>
                  </a:lnTo>
                  <a:lnTo>
                    <a:pt x="2983263" y="919909"/>
                  </a:lnTo>
                  <a:lnTo>
                    <a:pt x="2983263" y="941488"/>
                  </a:lnTo>
                  <a:close/>
                </a:path>
                <a:path w="5039995" h="1857375">
                  <a:moveTo>
                    <a:pt x="3097901" y="1034546"/>
                  </a:moveTo>
                  <a:lnTo>
                    <a:pt x="3070927" y="1034546"/>
                  </a:lnTo>
                  <a:lnTo>
                    <a:pt x="3070927" y="1029152"/>
                  </a:lnTo>
                  <a:lnTo>
                    <a:pt x="3092506" y="1029152"/>
                  </a:lnTo>
                  <a:lnTo>
                    <a:pt x="3092506" y="1007573"/>
                  </a:lnTo>
                  <a:lnTo>
                    <a:pt x="3097901" y="1007573"/>
                  </a:lnTo>
                  <a:lnTo>
                    <a:pt x="3097901" y="1034546"/>
                  </a:lnTo>
                  <a:close/>
                </a:path>
                <a:path w="5039995" h="1857375">
                  <a:moveTo>
                    <a:pt x="2775568" y="2812"/>
                  </a:moveTo>
                  <a:lnTo>
                    <a:pt x="2727016" y="2812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2"/>
                  </a:lnTo>
                  <a:close/>
                </a:path>
                <a:path w="5039995" h="1857375">
                  <a:moveTo>
                    <a:pt x="2753989" y="24390"/>
                  </a:moveTo>
                  <a:lnTo>
                    <a:pt x="2748594" y="24390"/>
                  </a:lnTo>
                  <a:lnTo>
                    <a:pt x="2748594" y="2812"/>
                  </a:lnTo>
                  <a:lnTo>
                    <a:pt x="2753989" y="2812"/>
                  </a:lnTo>
                  <a:lnTo>
                    <a:pt x="2753989" y="24390"/>
                  </a:lnTo>
                  <a:close/>
                </a:path>
                <a:path w="5039995" h="1857375">
                  <a:moveTo>
                    <a:pt x="2546293" y="2812"/>
                  </a:moveTo>
                  <a:lnTo>
                    <a:pt x="2497741" y="2812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2"/>
                  </a:lnTo>
                  <a:close/>
                </a:path>
                <a:path w="5039995" h="1857375">
                  <a:moveTo>
                    <a:pt x="2524715" y="24390"/>
                  </a:moveTo>
                  <a:lnTo>
                    <a:pt x="2519320" y="24390"/>
                  </a:lnTo>
                  <a:lnTo>
                    <a:pt x="2519320" y="2812"/>
                  </a:lnTo>
                  <a:lnTo>
                    <a:pt x="2524715" y="2812"/>
                  </a:lnTo>
                  <a:lnTo>
                    <a:pt x="2524715" y="24390"/>
                  </a:lnTo>
                  <a:close/>
                </a:path>
                <a:path w="5039995" h="1857375">
                  <a:moveTo>
                    <a:pt x="2317019" y="2812"/>
                  </a:moveTo>
                  <a:lnTo>
                    <a:pt x="2268467" y="2812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2"/>
                  </a:lnTo>
                  <a:close/>
                </a:path>
                <a:path w="5039995" h="1857375">
                  <a:moveTo>
                    <a:pt x="2295440" y="24390"/>
                  </a:moveTo>
                  <a:lnTo>
                    <a:pt x="2290046" y="24390"/>
                  </a:lnTo>
                  <a:lnTo>
                    <a:pt x="2290046" y="2812"/>
                  </a:lnTo>
                  <a:lnTo>
                    <a:pt x="2295440" y="2812"/>
                  </a:lnTo>
                  <a:lnTo>
                    <a:pt x="2295440" y="24390"/>
                  </a:lnTo>
                  <a:close/>
                </a:path>
                <a:path w="5039995" h="1857375">
                  <a:moveTo>
                    <a:pt x="2087745" y="2812"/>
                  </a:moveTo>
                  <a:lnTo>
                    <a:pt x="2039193" y="2812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2"/>
                  </a:lnTo>
                  <a:close/>
                </a:path>
                <a:path w="5039995" h="1857375">
                  <a:moveTo>
                    <a:pt x="2066166" y="24390"/>
                  </a:moveTo>
                  <a:lnTo>
                    <a:pt x="2060771" y="24390"/>
                  </a:lnTo>
                  <a:lnTo>
                    <a:pt x="2060771" y="2812"/>
                  </a:lnTo>
                  <a:lnTo>
                    <a:pt x="2066166" y="2812"/>
                  </a:lnTo>
                  <a:lnTo>
                    <a:pt x="2066166" y="24390"/>
                  </a:lnTo>
                  <a:close/>
                </a:path>
                <a:path w="5039995" h="1857375">
                  <a:moveTo>
                    <a:pt x="2868626" y="112054"/>
                  </a:moveTo>
                  <a:lnTo>
                    <a:pt x="2863231" y="112054"/>
                  </a:lnTo>
                  <a:lnTo>
                    <a:pt x="2863231" y="90475"/>
                  </a:lnTo>
                  <a:lnTo>
                    <a:pt x="2868626" y="90475"/>
                  </a:lnTo>
                  <a:lnTo>
                    <a:pt x="2868626" y="112054"/>
                  </a:lnTo>
                  <a:close/>
                </a:path>
                <a:path w="5039995" h="1857375">
                  <a:moveTo>
                    <a:pt x="2890205" y="117449"/>
                  </a:moveTo>
                  <a:lnTo>
                    <a:pt x="2841653" y="117449"/>
                  </a:lnTo>
                  <a:lnTo>
                    <a:pt x="2841653" y="112054"/>
                  </a:lnTo>
                  <a:lnTo>
                    <a:pt x="2890205" y="112054"/>
                  </a:lnTo>
                  <a:lnTo>
                    <a:pt x="2890205" y="117449"/>
                  </a:lnTo>
                  <a:close/>
                </a:path>
                <a:path w="5039995" h="1857375">
                  <a:moveTo>
                    <a:pt x="2868626" y="139028"/>
                  </a:moveTo>
                  <a:lnTo>
                    <a:pt x="2863231" y="139028"/>
                  </a:lnTo>
                  <a:lnTo>
                    <a:pt x="2863231" y="117449"/>
                  </a:lnTo>
                  <a:lnTo>
                    <a:pt x="2868626" y="117449"/>
                  </a:lnTo>
                  <a:lnTo>
                    <a:pt x="2868626" y="139028"/>
                  </a:lnTo>
                  <a:close/>
                </a:path>
                <a:path w="5039995" h="1857375">
                  <a:moveTo>
                    <a:pt x="2639352" y="112054"/>
                  </a:moveTo>
                  <a:lnTo>
                    <a:pt x="2633957" y="112054"/>
                  </a:lnTo>
                  <a:lnTo>
                    <a:pt x="2633957" y="90475"/>
                  </a:lnTo>
                  <a:lnTo>
                    <a:pt x="2639352" y="90475"/>
                  </a:lnTo>
                  <a:lnTo>
                    <a:pt x="2639352" y="112054"/>
                  </a:lnTo>
                  <a:close/>
                </a:path>
                <a:path w="5039995" h="1857375">
                  <a:moveTo>
                    <a:pt x="2660931" y="117449"/>
                  </a:moveTo>
                  <a:lnTo>
                    <a:pt x="2612378" y="117449"/>
                  </a:lnTo>
                  <a:lnTo>
                    <a:pt x="2612378" y="112054"/>
                  </a:lnTo>
                  <a:lnTo>
                    <a:pt x="2660931" y="112054"/>
                  </a:lnTo>
                  <a:lnTo>
                    <a:pt x="2660931" y="117449"/>
                  </a:lnTo>
                  <a:close/>
                </a:path>
                <a:path w="5039995" h="1857375">
                  <a:moveTo>
                    <a:pt x="2639352" y="139028"/>
                  </a:moveTo>
                  <a:lnTo>
                    <a:pt x="2633957" y="139028"/>
                  </a:lnTo>
                  <a:lnTo>
                    <a:pt x="2633957" y="117449"/>
                  </a:lnTo>
                  <a:lnTo>
                    <a:pt x="2639352" y="117449"/>
                  </a:lnTo>
                  <a:lnTo>
                    <a:pt x="2639352" y="139028"/>
                  </a:lnTo>
                  <a:close/>
                </a:path>
                <a:path w="5039995" h="1857375">
                  <a:moveTo>
                    <a:pt x="2410078" y="112054"/>
                  </a:moveTo>
                  <a:lnTo>
                    <a:pt x="2404683" y="112054"/>
                  </a:lnTo>
                  <a:lnTo>
                    <a:pt x="2404683" y="90475"/>
                  </a:lnTo>
                  <a:lnTo>
                    <a:pt x="2410078" y="90475"/>
                  </a:lnTo>
                  <a:lnTo>
                    <a:pt x="2410078" y="112054"/>
                  </a:lnTo>
                  <a:close/>
                </a:path>
                <a:path w="5039995" h="1857375">
                  <a:moveTo>
                    <a:pt x="2431656" y="117449"/>
                  </a:moveTo>
                  <a:lnTo>
                    <a:pt x="2383104" y="117449"/>
                  </a:lnTo>
                  <a:lnTo>
                    <a:pt x="2383104" y="112054"/>
                  </a:lnTo>
                  <a:lnTo>
                    <a:pt x="2431656" y="112054"/>
                  </a:lnTo>
                  <a:lnTo>
                    <a:pt x="2431656" y="117449"/>
                  </a:lnTo>
                  <a:close/>
                </a:path>
                <a:path w="5039995" h="1857375">
                  <a:moveTo>
                    <a:pt x="2410078" y="139028"/>
                  </a:moveTo>
                  <a:lnTo>
                    <a:pt x="2404683" y="139028"/>
                  </a:lnTo>
                  <a:lnTo>
                    <a:pt x="2404683" y="117449"/>
                  </a:lnTo>
                  <a:lnTo>
                    <a:pt x="2410078" y="117449"/>
                  </a:lnTo>
                  <a:lnTo>
                    <a:pt x="2410078" y="139028"/>
                  </a:lnTo>
                  <a:close/>
                </a:path>
                <a:path w="5039995" h="1857375">
                  <a:moveTo>
                    <a:pt x="2180803" y="112054"/>
                  </a:moveTo>
                  <a:lnTo>
                    <a:pt x="2175408" y="112054"/>
                  </a:lnTo>
                  <a:lnTo>
                    <a:pt x="2175408" y="90475"/>
                  </a:lnTo>
                  <a:lnTo>
                    <a:pt x="2180803" y="90475"/>
                  </a:lnTo>
                  <a:lnTo>
                    <a:pt x="2180803" y="112054"/>
                  </a:lnTo>
                  <a:close/>
                </a:path>
                <a:path w="5039995" h="1857375">
                  <a:moveTo>
                    <a:pt x="2202382" y="117449"/>
                  </a:moveTo>
                  <a:lnTo>
                    <a:pt x="2153830" y="117449"/>
                  </a:lnTo>
                  <a:lnTo>
                    <a:pt x="2153830" y="112054"/>
                  </a:lnTo>
                  <a:lnTo>
                    <a:pt x="2202382" y="112054"/>
                  </a:lnTo>
                  <a:lnTo>
                    <a:pt x="2202382" y="117449"/>
                  </a:lnTo>
                  <a:close/>
                </a:path>
                <a:path w="5039995" h="1857375">
                  <a:moveTo>
                    <a:pt x="2180803" y="139028"/>
                  </a:moveTo>
                  <a:lnTo>
                    <a:pt x="2175408" y="139028"/>
                  </a:lnTo>
                  <a:lnTo>
                    <a:pt x="2175408" y="117449"/>
                  </a:lnTo>
                  <a:lnTo>
                    <a:pt x="2180803" y="117449"/>
                  </a:lnTo>
                  <a:lnTo>
                    <a:pt x="2180803" y="139028"/>
                  </a:lnTo>
                  <a:close/>
                </a:path>
                <a:path w="5039995" h="1857375">
                  <a:moveTo>
                    <a:pt x="2753989" y="226691"/>
                  </a:moveTo>
                  <a:lnTo>
                    <a:pt x="2748594" y="226691"/>
                  </a:lnTo>
                  <a:lnTo>
                    <a:pt x="2748594" y="205113"/>
                  </a:lnTo>
                  <a:lnTo>
                    <a:pt x="2753989" y="205113"/>
                  </a:lnTo>
                  <a:lnTo>
                    <a:pt x="2753989" y="226691"/>
                  </a:lnTo>
                  <a:close/>
                </a:path>
                <a:path w="5039995" h="1857375">
                  <a:moveTo>
                    <a:pt x="2775568" y="232086"/>
                  </a:moveTo>
                  <a:lnTo>
                    <a:pt x="2727016" y="232086"/>
                  </a:lnTo>
                  <a:lnTo>
                    <a:pt x="2727016" y="226691"/>
                  </a:lnTo>
                  <a:lnTo>
                    <a:pt x="2775568" y="226691"/>
                  </a:lnTo>
                  <a:lnTo>
                    <a:pt x="2775568" y="232086"/>
                  </a:lnTo>
                  <a:close/>
                </a:path>
                <a:path w="5039995" h="1857375">
                  <a:moveTo>
                    <a:pt x="2753989" y="253665"/>
                  </a:moveTo>
                  <a:lnTo>
                    <a:pt x="2748594" y="253665"/>
                  </a:lnTo>
                  <a:lnTo>
                    <a:pt x="2748594" y="232086"/>
                  </a:lnTo>
                  <a:lnTo>
                    <a:pt x="2753989" y="232086"/>
                  </a:lnTo>
                  <a:lnTo>
                    <a:pt x="2753989" y="253665"/>
                  </a:lnTo>
                  <a:close/>
                </a:path>
                <a:path w="5039995" h="1857375">
                  <a:moveTo>
                    <a:pt x="2524715" y="226691"/>
                  </a:moveTo>
                  <a:lnTo>
                    <a:pt x="2519320" y="226691"/>
                  </a:lnTo>
                  <a:lnTo>
                    <a:pt x="2519320" y="205113"/>
                  </a:lnTo>
                  <a:lnTo>
                    <a:pt x="2524715" y="205113"/>
                  </a:lnTo>
                  <a:lnTo>
                    <a:pt x="2524715" y="226691"/>
                  </a:lnTo>
                  <a:close/>
                </a:path>
                <a:path w="5039995" h="1857375">
                  <a:moveTo>
                    <a:pt x="2546293" y="232086"/>
                  </a:moveTo>
                  <a:lnTo>
                    <a:pt x="2497741" y="232086"/>
                  </a:lnTo>
                  <a:lnTo>
                    <a:pt x="2497741" y="226691"/>
                  </a:lnTo>
                  <a:lnTo>
                    <a:pt x="2546293" y="226691"/>
                  </a:lnTo>
                  <a:lnTo>
                    <a:pt x="2546293" y="232086"/>
                  </a:lnTo>
                  <a:close/>
                </a:path>
                <a:path w="5039995" h="1857375">
                  <a:moveTo>
                    <a:pt x="2524715" y="253665"/>
                  </a:moveTo>
                  <a:lnTo>
                    <a:pt x="2519320" y="253665"/>
                  </a:lnTo>
                  <a:lnTo>
                    <a:pt x="2519320" y="232086"/>
                  </a:lnTo>
                  <a:lnTo>
                    <a:pt x="2524715" y="232086"/>
                  </a:lnTo>
                  <a:lnTo>
                    <a:pt x="2524715" y="253665"/>
                  </a:lnTo>
                  <a:close/>
                </a:path>
                <a:path w="5039995" h="1857375">
                  <a:moveTo>
                    <a:pt x="2295440" y="226691"/>
                  </a:moveTo>
                  <a:lnTo>
                    <a:pt x="2290046" y="226691"/>
                  </a:lnTo>
                  <a:lnTo>
                    <a:pt x="2290046" y="205113"/>
                  </a:lnTo>
                  <a:lnTo>
                    <a:pt x="2295440" y="205113"/>
                  </a:lnTo>
                  <a:lnTo>
                    <a:pt x="2295440" y="226691"/>
                  </a:lnTo>
                  <a:close/>
                </a:path>
                <a:path w="5039995" h="1857375">
                  <a:moveTo>
                    <a:pt x="2317019" y="232086"/>
                  </a:moveTo>
                  <a:lnTo>
                    <a:pt x="2268467" y="232086"/>
                  </a:lnTo>
                  <a:lnTo>
                    <a:pt x="2268467" y="226691"/>
                  </a:lnTo>
                  <a:lnTo>
                    <a:pt x="2317019" y="226691"/>
                  </a:lnTo>
                  <a:lnTo>
                    <a:pt x="2317019" y="232086"/>
                  </a:lnTo>
                  <a:close/>
                </a:path>
                <a:path w="5039995" h="1857375">
                  <a:moveTo>
                    <a:pt x="2295440" y="253665"/>
                  </a:moveTo>
                  <a:lnTo>
                    <a:pt x="2290046" y="253665"/>
                  </a:lnTo>
                  <a:lnTo>
                    <a:pt x="2290046" y="232086"/>
                  </a:lnTo>
                  <a:lnTo>
                    <a:pt x="2295440" y="232086"/>
                  </a:lnTo>
                  <a:lnTo>
                    <a:pt x="2295440" y="253665"/>
                  </a:lnTo>
                  <a:close/>
                </a:path>
                <a:path w="5039995" h="1857375">
                  <a:moveTo>
                    <a:pt x="2066166" y="226691"/>
                  </a:moveTo>
                  <a:lnTo>
                    <a:pt x="2060771" y="226691"/>
                  </a:lnTo>
                  <a:lnTo>
                    <a:pt x="2060771" y="205113"/>
                  </a:lnTo>
                  <a:lnTo>
                    <a:pt x="2066166" y="205113"/>
                  </a:lnTo>
                  <a:lnTo>
                    <a:pt x="2066166" y="226691"/>
                  </a:lnTo>
                  <a:close/>
                </a:path>
                <a:path w="5039995" h="1857375">
                  <a:moveTo>
                    <a:pt x="2087745" y="232086"/>
                  </a:moveTo>
                  <a:lnTo>
                    <a:pt x="2039193" y="232086"/>
                  </a:lnTo>
                  <a:lnTo>
                    <a:pt x="2039193" y="226691"/>
                  </a:lnTo>
                  <a:lnTo>
                    <a:pt x="2087745" y="226691"/>
                  </a:lnTo>
                  <a:lnTo>
                    <a:pt x="2087745" y="232086"/>
                  </a:lnTo>
                  <a:close/>
                </a:path>
                <a:path w="5039995" h="1857375">
                  <a:moveTo>
                    <a:pt x="2066166" y="253665"/>
                  </a:moveTo>
                  <a:lnTo>
                    <a:pt x="2060771" y="253665"/>
                  </a:lnTo>
                  <a:lnTo>
                    <a:pt x="2060771" y="232086"/>
                  </a:lnTo>
                  <a:lnTo>
                    <a:pt x="2066166" y="232086"/>
                  </a:lnTo>
                  <a:lnTo>
                    <a:pt x="2066166" y="253665"/>
                  </a:lnTo>
                  <a:close/>
                </a:path>
                <a:path w="5039995" h="1857375">
                  <a:moveTo>
                    <a:pt x="2868626" y="341329"/>
                  </a:moveTo>
                  <a:lnTo>
                    <a:pt x="2863231" y="341329"/>
                  </a:lnTo>
                  <a:lnTo>
                    <a:pt x="2863231" y="319750"/>
                  </a:lnTo>
                  <a:lnTo>
                    <a:pt x="2868626" y="319750"/>
                  </a:lnTo>
                  <a:lnTo>
                    <a:pt x="2868626" y="341329"/>
                  </a:lnTo>
                  <a:close/>
                </a:path>
                <a:path w="5039995" h="1857375">
                  <a:moveTo>
                    <a:pt x="2890205" y="346723"/>
                  </a:moveTo>
                  <a:lnTo>
                    <a:pt x="2841653" y="346723"/>
                  </a:lnTo>
                  <a:lnTo>
                    <a:pt x="2841653" y="341329"/>
                  </a:lnTo>
                  <a:lnTo>
                    <a:pt x="2890205" y="341329"/>
                  </a:lnTo>
                  <a:lnTo>
                    <a:pt x="2890205" y="346723"/>
                  </a:lnTo>
                  <a:close/>
                </a:path>
                <a:path w="5039995" h="1857375">
                  <a:moveTo>
                    <a:pt x="2868626" y="368302"/>
                  </a:moveTo>
                  <a:lnTo>
                    <a:pt x="2863231" y="368302"/>
                  </a:lnTo>
                  <a:lnTo>
                    <a:pt x="2863231" y="346723"/>
                  </a:lnTo>
                  <a:lnTo>
                    <a:pt x="2868626" y="346723"/>
                  </a:lnTo>
                  <a:lnTo>
                    <a:pt x="2868626" y="368302"/>
                  </a:lnTo>
                  <a:close/>
                </a:path>
                <a:path w="5039995" h="1857375">
                  <a:moveTo>
                    <a:pt x="2639352" y="341329"/>
                  </a:moveTo>
                  <a:lnTo>
                    <a:pt x="2633957" y="341329"/>
                  </a:lnTo>
                  <a:lnTo>
                    <a:pt x="2633957" y="319750"/>
                  </a:lnTo>
                  <a:lnTo>
                    <a:pt x="2639352" y="319750"/>
                  </a:lnTo>
                  <a:lnTo>
                    <a:pt x="2639352" y="341329"/>
                  </a:lnTo>
                  <a:close/>
                </a:path>
                <a:path w="5039995" h="1857375">
                  <a:moveTo>
                    <a:pt x="2660931" y="346723"/>
                  </a:moveTo>
                  <a:lnTo>
                    <a:pt x="2612378" y="346723"/>
                  </a:lnTo>
                  <a:lnTo>
                    <a:pt x="2612378" y="341329"/>
                  </a:lnTo>
                  <a:lnTo>
                    <a:pt x="2660931" y="341329"/>
                  </a:lnTo>
                  <a:lnTo>
                    <a:pt x="2660931" y="346723"/>
                  </a:lnTo>
                  <a:close/>
                </a:path>
                <a:path w="5039995" h="1857375">
                  <a:moveTo>
                    <a:pt x="2639352" y="368302"/>
                  </a:moveTo>
                  <a:lnTo>
                    <a:pt x="2633957" y="368302"/>
                  </a:lnTo>
                  <a:lnTo>
                    <a:pt x="2633957" y="346723"/>
                  </a:lnTo>
                  <a:lnTo>
                    <a:pt x="2639352" y="346723"/>
                  </a:lnTo>
                  <a:lnTo>
                    <a:pt x="2639352" y="368302"/>
                  </a:lnTo>
                  <a:close/>
                </a:path>
                <a:path w="5039995" h="1857375">
                  <a:moveTo>
                    <a:pt x="2410078" y="341329"/>
                  </a:moveTo>
                  <a:lnTo>
                    <a:pt x="2404683" y="341329"/>
                  </a:lnTo>
                  <a:lnTo>
                    <a:pt x="2404683" y="319750"/>
                  </a:lnTo>
                  <a:lnTo>
                    <a:pt x="2410078" y="319750"/>
                  </a:lnTo>
                  <a:lnTo>
                    <a:pt x="2410078" y="341329"/>
                  </a:lnTo>
                  <a:close/>
                </a:path>
                <a:path w="5039995" h="1857375">
                  <a:moveTo>
                    <a:pt x="2431656" y="346723"/>
                  </a:moveTo>
                  <a:lnTo>
                    <a:pt x="2383104" y="346723"/>
                  </a:lnTo>
                  <a:lnTo>
                    <a:pt x="2383104" y="341329"/>
                  </a:lnTo>
                  <a:lnTo>
                    <a:pt x="2431656" y="341329"/>
                  </a:lnTo>
                  <a:lnTo>
                    <a:pt x="2431656" y="346723"/>
                  </a:lnTo>
                  <a:close/>
                </a:path>
                <a:path w="5039995" h="1857375">
                  <a:moveTo>
                    <a:pt x="2410078" y="368302"/>
                  </a:moveTo>
                  <a:lnTo>
                    <a:pt x="2404683" y="368302"/>
                  </a:lnTo>
                  <a:lnTo>
                    <a:pt x="2404683" y="346723"/>
                  </a:lnTo>
                  <a:lnTo>
                    <a:pt x="2410078" y="346723"/>
                  </a:lnTo>
                  <a:lnTo>
                    <a:pt x="2410078" y="368302"/>
                  </a:lnTo>
                  <a:close/>
                </a:path>
                <a:path w="5039995" h="1857375">
                  <a:moveTo>
                    <a:pt x="2180803" y="341329"/>
                  </a:moveTo>
                  <a:lnTo>
                    <a:pt x="2175408" y="341329"/>
                  </a:lnTo>
                  <a:lnTo>
                    <a:pt x="2175408" y="319750"/>
                  </a:lnTo>
                  <a:lnTo>
                    <a:pt x="2180803" y="319750"/>
                  </a:lnTo>
                  <a:lnTo>
                    <a:pt x="2180803" y="341329"/>
                  </a:lnTo>
                  <a:close/>
                </a:path>
                <a:path w="5039995" h="1857375">
                  <a:moveTo>
                    <a:pt x="2202382" y="346723"/>
                  </a:moveTo>
                  <a:lnTo>
                    <a:pt x="2153830" y="346723"/>
                  </a:lnTo>
                  <a:lnTo>
                    <a:pt x="2153830" y="341329"/>
                  </a:lnTo>
                  <a:lnTo>
                    <a:pt x="2202382" y="341329"/>
                  </a:lnTo>
                  <a:lnTo>
                    <a:pt x="2202382" y="346723"/>
                  </a:lnTo>
                  <a:close/>
                </a:path>
                <a:path w="5039995" h="1857375">
                  <a:moveTo>
                    <a:pt x="2180803" y="368302"/>
                  </a:moveTo>
                  <a:lnTo>
                    <a:pt x="2175408" y="368302"/>
                  </a:lnTo>
                  <a:lnTo>
                    <a:pt x="2175408" y="346723"/>
                  </a:lnTo>
                  <a:lnTo>
                    <a:pt x="2180803" y="346723"/>
                  </a:lnTo>
                  <a:lnTo>
                    <a:pt x="2180803" y="368302"/>
                  </a:lnTo>
                  <a:close/>
                </a:path>
                <a:path w="5039995" h="1857375">
                  <a:moveTo>
                    <a:pt x="2753989" y="455966"/>
                  </a:moveTo>
                  <a:lnTo>
                    <a:pt x="2748594" y="455966"/>
                  </a:lnTo>
                  <a:lnTo>
                    <a:pt x="2748594" y="434387"/>
                  </a:lnTo>
                  <a:lnTo>
                    <a:pt x="2753989" y="434387"/>
                  </a:lnTo>
                  <a:lnTo>
                    <a:pt x="2753989" y="455966"/>
                  </a:lnTo>
                  <a:close/>
                </a:path>
                <a:path w="5039995" h="1857375">
                  <a:moveTo>
                    <a:pt x="2775568" y="461360"/>
                  </a:moveTo>
                  <a:lnTo>
                    <a:pt x="2727016" y="461360"/>
                  </a:lnTo>
                  <a:lnTo>
                    <a:pt x="2727016" y="455966"/>
                  </a:lnTo>
                  <a:lnTo>
                    <a:pt x="2775568" y="455966"/>
                  </a:lnTo>
                  <a:lnTo>
                    <a:pt x="2775568" y="461360"/>
                  </a:lnTo>
                  <a:close/>
                </a:path>
                <a:path w="5039995" h="1857375">
                  <a:moveTo>
                    <a:pt x="2753989" y="482939"/>
                  </a:moveTo>
                  <a:lnTo>
                    <a:pt x="2748594" y="482939"/>
                  </a:lnTo>
                  <a:lnTo>
                    <a:pt x="2748594" y="461360"/>
                  </a:lnTo>
                  <a:lnTo>
                    <a:pt x="2753989" y="461360"/>
                  </a:lnTo>
                  <a:lnTo>
                    <a:pt x="2753989" y="482939"/>
                  </a:lnTo>
                  <a:close/>
                </a:path>
                <a:path w="5039995" h="1857375">
                  <a:moveTo>
                    <a:pt x="2524715" y="455966"/>
                  </a:moveTo>
                  <a:lnTo>
                    <a:pt x="2519320" y="455966"/>
                  </a:lnTo>
                  <a:lnTo>
                    <a:pt x="2519320" y="434387"/>
                  </a:lnTo>
                  <a:lnTo>
                    <a:pt x="2524715" y="434387"/>
                  </a:lnTo>
                  <a:lnTo>
                    <a:pt x="2524715" y="455966"/>
                  </a:lnTo>
                  <a:close/>
                </a:path>
                <a:path w="5039995" h="1857375">
                  <a:moveTo>
                    <a:pt x="2546293" y="461360"/>
                  </a:moveTo>
                  <a:lnTo>
                    <a:pt x="2497741" y="461360"/>
                  </a:lnTo>
                  <a:lnTo>
                    <a:pt x="2497741" y="455966"/>
                  </a:lnTo>
                  <a:lnTo>
                    <a:pt x="2546293" y="455966"/>
                  </a:lnTo>
                  <a:lnTo>
                    <a:pt x="2546293" y="461360"/>
                  </a:lnTo>
                  <a:close/>
                </a:path>
                <a:path w="5039995" h="1857375">
                  <a:moveTo>
                    <a:pt x="2524715" y="482939"/>
                  </a:moveTo>
                  <a:lnTo>
                    <a:pt x="2519320" y="482939"/>
                  </a:lnTo>
                  <a:lnTo>
                    <a:pt x="2519320" y="461360"/>
                  </a:lnTo>
                  <a:lnTo>
                    <a:pt x="2524715" y="461360"/>
                  </a:lnTo>
                  <a:lnTo>
                    <a:pt x="2524715" y="482939"/>
                  </a:lnTo>
                  <a:close/>
                </a:path>
                <a:path w="5039995" h="1857375">
                  <a:moveTo>
                    <a:pt x="2295440" y="455966"/>
                  </a:moveTo>
                  <a:lnTo>
                    <a:pt x="2290046" y="455966"/>
                  </a:lnTo>
                  <a:lnTo>
                    <a:pt x="2290046" y="434387"/>
                  </a:lnTo>
                  <a:lnTo>
                    <a:pt x="2295440" y="434387"/>
                  </a:lnTo>
                  <a:lnTo>
                    <a:pt x="2295440" y="455966"/>
                  </a:lnTo>
                  <a:close/>
                </a:path>
                <a:path w="5039995" h="1857375">
                  <a:moveTo>
                    <a:pt x="2317019" y="461360"/>
                  </a:moveTo>
                  <a:lnTo>
                    <a:pt x="2268467" y="461360"/>
                  </a:lnTo>
                  <a:lnTo>
                    <a:pt x="2268467" y="455966"/>
                  </a:lnTo>
                  <a:lnTo>
                    <a:pt x="2317019" y="455966"/>
                  </a:lnTo>
                  <a:lnTo>
                    <a:pt x="2317019" y="461360"/>
                  </a:lnTo>
                  <a:close/>
                </a:path>
                <a:path w="5039995" h="1857375">
                  <a:moveTo>
                    <a:pt x="2295440" y="482939"/>
                  </a:moveTo>
                  <a:lnTo>
                    <a:pt x="2290046" y="482939"/>
                  </a:lnTo>
                  <a:lnTo>
                    <a:pt x="2290046" y="461360"/>
                  </a:lnTo>
                  <a:lnTo>
                    <a:pt x="2295440" y="461360"/>
                  </a:lnTo>
                  <a:lnTo>
                    <a:pt x="2295440" y="482939"/>
                  </a:lnTo>
                  <a:close/>
                </a:path>
                <a:path w="5039995" h="1857375">
                  <a:moveTo>
                    <a:pt x="2066166" y="455966"/>
                  </a:moveTo>
                  <a:lnTo>
                    <a:pt x="2060771" y="455966"/>
                  </a:lnTo>
                  <a:lnTo>
                    <a:pt x="2060771" y="434387"/>
                  </a:lnTo>
                  <a:lnTo>
                    <a:pt x="2066166" y="434387"/>
                  </a:lnTo>
                  <a:lnTo>
                    <a:pt x="2066166" y="455966"/>
                  </a:lnTo>
                  <a:close/>
                </a:path>
                <a:path w="5039995" h="1857375">
                  <a:moveTo>
                    <a:pt x="2087745" y="461360"/>
                  </a:moveTo>
                  <a:lnTo>
                    <a:pt x="2039193" y="461360"/>
                  </a:lnTo>
                  <a:lnTo>
                    <a:pt x="2039193" y="455966"/>
                  </a:lnTo>
                  <a:lnTo>
                    <a:pt x="2087745" y="455966"/>
                  </a:lnTo>
                  <a:lnTo>
                    <a:pt x="2087745" y="461360"/>
                  </a:lnTo>
                  <a:close/>
                </a:path>
                <a:path w="5039995" h="1857375">
                  <a:moveTo>
                    <a:pt x="2066166" y="482939"/>
                  </a:moveTo>
                  <a:lnTo>
                    <a:pt x="2060771" y="482939"/>
                  </a:lnTo>
                  <a:lnTo>
                    <a:pt x="2060771" y="461360"/>
                  </a:lnTo>
                  <a:lnTo>
                    <a:pt x="2066166" y="461360"/>
                  </a:lnTo>
                  <a:lnTo>
                    <a:pt x="2066166" y="482939"/>
                  </a:lnTo>
                  <a:close/>
                </a:path>
                <a:path w="5039995" h="1857375">
                  <a:moveTo>
                    <a:pt x="2868626" y="570603"/>
                  </a:moveTo>
                  <a:lnTo>
                    <a:pt x="2863231" y="570603"/>
                  </a:lnTo>
                  <a:lnTo>
                    <a:pt x="2863231" y="549024"/>
                  </a:lnTo>
                  <a:lnTo>
                    <a:pt x="2868626" y="549024"/>
                  </a:lnTo>
                  <a:lnTo>
                    <a:pt x="2868626" y="570603"/>
                  </a:lnTo>
                  <a:close/>
                </a:path>
                <a:path w="5039995" h="1857375">
                  <a:moveTo>
                    <a:pt x="2890205" y="575998"/>
                  </a:moveTo>
                  <a:lnTo>
                    <a:pt x="2841653" y="575998"/>
                  </a:lnTo>
                  <a:lnTo>
                    <a:pt x="2841653" y="570603"/>
                  </a:lnTo>
                  <a:lnTo>
                    <a:pt x="2890205" y="570603"/>
                  </a:lnTo>
                  <a:lnTo>
                    <a:pt x="2890205" y="575998"/>
                  </a:lnTo>
                  <a:close/>
                </a:path>
                <a:path w="5039995" h="1857375">
                  <a:moveTo>
                    <a:pt x="2868626" y="597576"/>
                  </a:moveTo>
                  <a:lnTo>
                    <a:pt x="2863231" y="597576"/>
                  </a:lnTo>
                  <a:lnTo>
                    <a:pt x="2863231" y="575998"/>
                  </a:lnTo>
                  <a:lnTo>
                    <a:pt x="2868626" y="575998"/>
                  </a:lnTo>
                  <a:lnTo>
                    <a:pt x="2868626" y="597576"/>
                  </a:lnTo>
                  <a:close/>
                </a:path>
                <a:path w="5039995" h="1857375">
                  <a:moveTo>
                    <a:pt x="2639352" y="570603"/>
                  </a:moveTo>
                  <a:lnTo>
                    <a:pt x="2633957" y="570603"/>
                  </a:lnTo>
                  <a:lnTo>
                    <a:pt x="2633957" y="549024"/>
                  </a:lnTo>
                  <a:lnTo>
                    <a:pt x="2639352" y="549024"/>
                  </a:lnTo>
                  <a:lnTo>
                    <a:pt x="2639352" y="570603"/>
                  </a:lnTo>
                  <a:close/>
                </a:path>
                <a:path w="5039995" h="1857375">
                  <a:moveTo>
                    <a:pt x="2660931" y="575998"/>
                  </a:moveTo>
                  <a:lnTo>
                    <a:pt x="2612378" y="575998"/>
                  </a:lnTo>
                  <a:lnTo>
                    <a:pt x="2612378" y="570603"/>
                  </a:lnTo>
                  <a:lnTo>
                    <a:pt x="2660931" y="570603"/>
                  </a:lnTo>
                  <a:lnTo>
                    <a:pt x="2660931" y="575998"/>
                  </a:lnTo>
                  <a:close/>
                </a:path>
                <a:path w="5039995" h="1857375">
                  <a:moveTo>
                    <a:pt x="2639352" y="597576"/>
                  </a:moveTo>
                  <a:lnTo>
                    <a:pt x="2633957" y="597576"/>
                  </a:lnTo>
                  <a:lnTo>
                    <a:pt x="2633957" y="575998"/>
                  </a:lnTo>
                  <a:lnTo>
                    <a:pt x="2639352" y="575998"/>
                  </a:lnTo>
                  <a:lnTo>
                    <a:pt x="2639352" y="597576"/>
                  </a:lnTo>
                  <a:close/>
                </a:path>
                <a:path w="5039995" h="1857375">
                  <a:moveTo>
                    <a:pt x="2410078" y="570603"/>
                  </a:moveTo>
                  <a:lnTo>
                    <a:pt x="2404683" y="570603"/>
                  </a:lnTo>
                  <a:lnTo>
                    <a:pt x="2404683" y="549024"/>
                  </a:lnTo>
                  <a:lnTo>
                    <a:pt x="2410078" y="549024"/>
                  </a:lnTo>
                  <a:lnTo>
                    <a:pt x="2410078" y="570603"/>
                  </a:lnTo>
                  <a:close/>
                </a:path>
                <a:path w="5039995" h="1857375">
                  <a:moveTo>
                    <a:pt x="2431656" y="575998"/>
                  </a:moveTo>
                  <a:lnTo>
                    <a:pt x="2383104" y="575998"/>
                  </a:lnTo>
                  <a:lnTo>
                    <a:pt x="2383104" y="570603"/>
                  </a:lnTo>
                  <a:lnTo>
                    <a:pt x="2431656" y="570603"/>
                  </a:lnTo>
                  <a:lnTo>
                    <a:pt x="2431656" y="575998"/>
                  </a:lnTo>
                  <a:close/>
                </a:path>
                <a:path w="5039995" h="1857375">
                  <a:moveTo>
                    <a:pt x="2410078" y="597576"/>
                  </a:moveTo>
                  <a:lnTo>
                    <a:pt x="2404683" y="597576"/>
                  </a:lnTo>
                  <a:lnTo>
                    <a:pt x="2404683" y="575998"/>
                  </a:lnTo>
                  <a:lnTo>
                    <a:pt x="2410078" y="575998"/>
                  </a:lnTo>
                  <a:lnTo>
                    <a:pt x="2410078" y="597576"/>
                  </a:lnTo>
                  <a:close/>
                </a:path>
                <a:path w="5039995" h="1857375">
                  <a:moveTo>
                    <a:pt x="2180803" y="570603"/>
                  </a:moveTo>
                  <a:lnTo>
                    <a:pt x="2175408" y="570603"/>
                  </a:lnTo>
                  <a:lnTo>
                    <a:pt x="2175408" y="549024"/>
                  </a:lnTo>
                  <a:lnTo>
                    <a:pt x="2180803" y="549024"/>
                  </a:lnTo>
                  <a:lnTo>
                    <a:pt x="2180803" y="570603"/>
                  </a:lnTo>
                  <a:close/>
                </a:path>
                <a:path w="5039995" h="1857375">
                  <a:moveTo>
                    <a:pt x="2202382" y="575998"/>
                  </a:moveTo>
                  <a:lnTo>
                    <a:pt x="2153830" y="575998"/>
                  </a:lnTo>
                  <a:lnTo>
                    <a:pt x="2153830" y="570603"/>
                  </a:lnTo>
                  <a:lnTo>
                    <a:pt x="2202382" y="570603"/>
                  </a:lnTo>
                  <a:lnTo>
                    <a:pt x="2202382" y="575998"/>
                  </a:lnTo>
                  <a:close/>
                </a:path>
                <a:path w="5039995" h="1857375">
                  <a:moveTo>
                    <a:pt x="2180803" y="597576"/>
                  </a:moveTo>
                  <a:lnTo>
                    <a:pt x="2175408" y="597576"/>
                  </a:lnTo>
                  <a:lnTo>
                    <a:pt x="2175408" y="575998"/>
                  </a:lnTo>
                  <a:lnTo>
                    <a:pt x="2180803" y="575998"/>
                  </a:lnTo>
                  <a:lnTo>
                    <a:pt x="2180803" y="597576"/>
                  </a:lnTo>
                  <a:close/>
                </a:path>
                <a:path w="5039995" h="1857375">
                  <a:moveTo>
                    <a:pt x="2753989" y="685240"/>
                  </a:moveTo>
                  <a:lnTo>
                    <a:pt x="2748594" y="685240"/>
                  </a:lnTo>
                  <a:lnTo>
                    <a:pt x="2748594" y="663661"/>
                  </a:lnTo>
                  <a:lnTo>
                    <a:pt x="2753989" y="663661"/>
                  </a:lnTo>
                  <a:lnTo>
                    <a:pt x="2753989" y="685240"/>
                  </a:lnTo>
                  <a:close/>
                </a:path>
                <a:path w="5039995" h="1857375">
                  <a:moveTo>
                    <a:pt x="2775568" y="690635"/>
                  </a:moveTo>
                  <a:lnTo>
                    <a:pt x="2727016" y="690635"/>
                  </a:lnTo>
                  <a:lnTo>
                    <a:pt x="2727016" y="685240"/>
                  </a:lnTo>
                  <a:lnTo>
                    <a:pt x="2775568" y="685240"/>
                  </a:lnTo>
                  <a:lnTo>
                    <a:pt x="2775568" y="690635"/>
                  </a:lnTo>
                  <a:close/>
                </a:path>
                <a:path w="5039995" h="1857375">
                  <a:moveTo>
                    <a:pt x="2753989" y="712213"/>
                  </a:moveTo>
                  <a:lnTo>
                    <a:pt x="2748594" y="712213"/>
                  </a:lnTo>
                  <a:lnTo>
                    <a:pt x="2748594" y="690635"/>
                  </a:lnTo>
                  <a:lnTo>
                    <a:pt x="2753989" y="690635"/>
                  </a:lnTo>
                  <a:lnTo>
                    <a:pt x="2753989" y="712213"/>
                  </a:lnTo>
                  <a:close/>
                </a:path>
                <a:path w="5039995" h="1857375">
                  <a:moveTo>
                    <a:pt x="2524715" y="685240"/>
                  </a:moveTo>
                  <a:lnTo>
                    <a:pt x="2519320" y="685240"/>
                  </a:lnTo>
                  <a:lnTo>
                    <a:pt x="2519320" y="663661"/>
                  </a:lnTo>
                  <a:lnTo>
                    <a:pt x="2524715" y="663661"/>
                  </a:lnTo>
                  <a:lnTo>
                    <a:pt x="2524715" y="685240"/>
                  </a:lnTo>
                  <a:close/>
                </a:path>
                <a:path w="5039995" h="1857375">
                  <a:moveTo>
                    <a:pt x="2546293" y="690635"/>
                  </a:moveTo>
                  <a:lnTo>
                    <a:pt x="2497741" y="690635"/>
                  </a:lnTo>
                  <a:lnTo>
                    <a:pt x="2497741" y="685240"/>
                  </a:lnTo>
                  <a:lnTo>
                    <a:pt x="2546293" y="685240"/>
                  </a:lnTo>
                  <a:lnTo>
                    <a:pt x="2546293" y="690635"/>
                  </a:lnTo>
                  <a:close/>
                </a:path>
                <a:path w="5039995" h="1857375">
                  <a:moveTo>
                    <a:pt x="2524715" y="712213"/>
                  </a:moveTo>
                  <a:lnTo>
                    <a:pt x="2519320" y="712213"/>
                  </a:lnTo>
                  <a:lnTo>
                    <a:pt x="2519320" y="690635"/>
                  </a:lnTo>
                  <a:lnTo>
                    <a:pt x="2524715" y="690635"/>
                  </a:lnTo>
                  <a:lnTo>
                    <a:pt x="2524715" y="712213"/>
                  </a:lnTo>
                  <a:close/>
                </a:path>
                <a:path w="5039995" h="1857375">
                  <a:moveTo>
                    <a:pt x="2295440" y="685240"/>
                  </a:moveTo>
                  <a:lnTo>
                    <a:pt x="2290046" y="685240"/>
                  </a:lnTo>
                  <a:lnTo>
                    <a:pt x="2290046" y="663661"/>
                  </a:lnTo>
                  <a:lnTo>
                    <a:pt x="2295440" y="663661"/>
                  </a:lnTo>
                  <a:lnTo>
                    <a:pt x="2295440" y="685240"/>
                  </a:lnTo>
                  <a:close/>
                </a:path>
                <a:path w="5039995" h="1857375">
                  <a:moveTo>
                    <a:pt x="2317019" y="690635"/>
                  </a:moveTo>
                  <a:lnTo>
                    <a:pt x="2268467" y="690635"/>
                  </a:lnTo>
                  <a:lnTo>
                    <a:pt x="2268467" y="685240"/>
                  </a:lnTo>
                  <a:lnTo>
                    <a:pt x="2317019" y="685240"/>
                  </a:lnTo>
                  <a:lnTo>
                    <a:pt x="2317019" y="690635"/>
                  </a:lnTo>
                  <a:close/>
                </a:path>
                <a:path w="5039995" h="1857375">
                  <a:moveTo>
                    <a:pt x="2295440" y="712213"/>
                  </a:moveTo>
                  <a:lnTo>
                    <a:pt x="2290046" y="712213"/>
                  </a:lnTo>
                  <a:lnTo>
                    <a:pt x="2290046" y="690635"/>
                  </a:lnTo>
                  <a:lnTo>
                    <a:pt x="2295440" y="690635"/>
                  </a:lnTo>
                  <a:lnTo>
                    <a:pt x="2295440" y="712213"/>
                  </a:lnTo>
                  <a:close/>
                </a:path>
                <a:path w="5039995" h="1857375">
                  <a:moveTo>
                    <a:pt x="2066166" y="685240"/>
                  </a:moveTo>
                  <a:lnTo>
                    <a:pt x="2060771" y="685240"/>
                  </a:lnTo>
                  <a:lnTo>
                    <a:pt x="2060771" y="663661"/>
                  </a:lnTo>
                  <a:lnTo>
                    <a:pt x="2066166" y="663661"/>
                  </a:lnTo>
                  <a:lnTo>
                    <a:pt x="2066166" y="685240"/>
                  </a:lnTo>
                  <a:close/>
                </a:path>
                <a:path w="5039995" h="1857375">
                  <a:moveTo>
                    <a:pt x="2087745" y="690635"/>
                  </a:moveTo>
                  <a:lnTo>
                    <a:pt x="2039193" y="690635"/>
                  </a:lnTo>
                  <a:lnTo>
                    <a:pt x="2039193" y="685240"/>
                  </a:lnTo>
                  <a:lnTo>
                    <a:pt x="2087745" y="685240"/>
                  </a:lnTo>
                  <a:lnTo>
                    <a:pt x="2087745" y="690635"/>
                  </a:lnTo>
                  <a:close/>
                </a:path>
                <a:path w="5039995" h="1857375">
                  <a:moveTo>
                    <a:pt x="2066166" y="712213"/>
                  </a:moveTo>
                  <a:lnTo>
                    <a:pt x="2060771" y="712213"/>
                  </a:lnTo>
                  <a:lnTo>
                    <a:pt x="2060771" y="690635"/>
                  </a:lnTo>
                  <a:lnTo>
                    <a:pt x="2066166" y="690635"/>
                  </a:lnTo>
                  <a:lnTo>
                    <a:pt x="2066166" y="712213"/>
                  </a:lnTo>
                  <a:close/>
                </a:path>
                <a:path w="5039995" h="1857375">
                  <a:moveTo>
                    <a:pt x="2868626" y="799877"/>
                  </a:moveTo>
                  <a:lnTo>
                    <a:pt x="2863231" y="799877"/>
                  </a:lnTo>
                  <a:lnTo>
                    <a:pt x="2863231" y="778298"/>
                  </a:lnTo>
                  <a:lnTo>
                    <a:pt x="2868626" y="778298"/>
                  </a:lnTo>
                  <a:lnTo>
                    <a:pt x="2868626" y="799877"/>
                  </a:lnTo>
                  <a:close/>
                </a:path>
                <a:path w="5039995" h="1857375">
                  <a:moveTo>
                    <a:pt x="2890205" y="805272"/>
                  </a:moveTo>
                  <a:lnTo>
                    <a:pt x="2841653" y="805272"/>
                  </a:lnTo>
                  <a:lnTo>
                    <a:pt x="2841653" y="799877"/>
                  </a:lnTo>
                  <a:lnTo>
                    <a:pt x="2890205" y="799877"/>
                  </a:lnTo>
                  <a:lnTo>
                    <a:pt x="2890205" y="805272"/>
                  </a:lnTo>
                  <a:close/>
                </a:path>
                <a:path w="5039995" h="1857375">
                  <a:moveTo>
                    <a:pt x="2868626" y="826851"/>
                  </a:moveTo>
                  <a:lnTo>
                    <a:pt x="2863231" y="826851"/>
                  </a:lnTo>
                  <a:lnTo>
                    <a:pt x="2863231" y="805272"/>
                  </a:lnTo>
                  <a:lnTo>
                    <a:pt x="2868626" y="805272"/>
                  </a:lnTo>
                  <a:lnTo>
                    <a:pt x="2868626" y="826851"/>
                  </a:lnTo>
                  <a:close/>
                </a:path>
                <a:path w="5039995" h="1857375">
                  <a:moveTo>
                    <a:pt x="2639352" y="799877"/>
                  </a:moveTo>
                  <a:lnTo>
                    <a:pt x="2633957" y="799877"/>
                  </a:lnTo>
                  <a:lnTo>
                    <a:pt x="2633957" y="778298"/>
                  </a:lnTo>
                  <a:lnTo>
                    <a:pt x="2639352" y="778298"/>
                  </a:lnTo>
                  <a:lnTo>
                    <a:pt x="2639352" y="799877"/>
                  </a:lnTo>
                  <a:close/>
                </a:path>
                <a:path w="5039995" h="1857375">
                  <a:moveTo>
                    <a:pt x="2660931" y="805272"/>
                  </a:moveTo>
                  <a:lnTo>
                    <a:pt x="2612378" y="805272"/>
                  </a:lnTo>
                  <a:lnTo>
                    <a:pt x="2612378" y="799877"/>
                  </a:lnTo>
                  <a:lnTo>
                    <a:pt x="2660931" y="799877"/>
                  </a:lnTo>
                  <a:lnTo>
                    <a:pt x="2660931" y="805272"/>
                  </a:lnTo>
                  <a:close/>
                </a:path>
                <a:path w="5039995" h="1857375">
                  <a:moveTo>
                    <a:pt x="2639352" y="826851"/>
                  </a:moveTo>
                  <a:lnTo>
                    <a:pt x="2633957" y="826851"/>
                  </a:lnTo>
                  <a:lnTo>
                    <a:pt x="2633957" y="805272"/>
                  </a:lnTo>
                  <a:lnTo>
                    <a:pt x="2639352" y="805272"/>
                  </a:lnTo>
                  <a:lnTo>
                    <a:pt x="2639352" y="826851"/>
                  </a:lnTo>
                  <a:close/>
                </a:path>
                <a:path w="5039995" h="1857375">
                  <a:moveTo>
                    <a:pt x="2410078" y="799877"/>
                  </a:moveTo>
                  <a:lnTo>
                    <a:pt x="2404683" y="799877"/>
                  </a:lnTo>
                  <a:lnTo>
                    <a:pt x="2404683" y="778298"/>
                  </a:lnTo>
                  <a:lnTo>
                    <a:pt x="2410078" y="778298"/>
                  </a:lnTo>
                  <a:lnTo>
                    <a:pt x="2410078" y="799877"/>
                  </a:lnTo>
                  <a:close/>
                </a:path>
                <a:path w="5039995" h="1857375">
                  <a:moveTo>
                    <a:pt x="2431656" y="805272"/>
                  </a:moveTo>
                  <a:lnTo>
                    <a:pt x="2383104" y="805272"/>
                  </a:lnTo>
                  <a:lnTo>
                    <a:pt x="2383104" y="799877"/>
                  </a:lnTo>
                  <a:lnTo>
                    <a:pt x="2431656" y="799877"/>
                  </a:lnTo>
                  <a:lnTo>
                    <a:pt x="2431656" y="805272"/>
                  </a:lnTo>
                  <a:close/>
                </a:path>
                <a:path w="5039995" h="1857375">
                  <a:moveTo>
                    <a:pt x="2410078" y="826851"/>
                  </a:moveTo>
                  <a:lnTo>
                    <a:pt x="2404683" y="826851"/>
                  </a:lnTo>
                  <a:lnTo>
                    <a:pt x="2404683" y="805272"/>
                  </a:lnTo>
                  <a:lnTo>
                    <a:pt x="2410078" y="805272"/>
                  </a:lnTo>
                  <a:lnTo>
                    <a:pt x="2410078" y="826851"/>
                  </a:lnTo>
                  <a:close/>
                </a:path>
                <a:path w="5039995" h="1857375">
                  <a:moveTo>
                    <a:pt x="2180803" y="799877"/>
                  </a:moveTo>
                  <a:lnTo>
                    <a:pt x="2175408" y="799877"/>
                  </a:lnTo>
                  <a:lnTo>
                    <a:pt x="2175408" y="778298"/>
                  </a:lnTo>
                  <a:lnTo>
                    <a:pt x="2180803" y="778298"/>
                  </a:lnTo>
                  <a:lnTo>
                    <a:pt x="2180803" y="799877"/>
                  </a:lnTo>
                  <a:close/>
                </a:path>
                <a:path w="5039995" h="1857375">
                  <a:moveTo>
                    <a:pt x="2202382" y="805272"/>
                  </a:moveTo>
                  <a:lnTo>
                    <a:pt x="2153830" y="805272"/>
                  </a:lnTo>
                  <a:lnTo>
                    <a:pt x="2153830" y="799877"/>
                  </a:lnTo>
                  <a:lnTo>
                    <a:pt x="2202382" y="799877"/>
                  </a:lnTo>
                  <a:lnTo>
                    <a:pt x="2202382" y="805272"/>
                  </a:lnTo>
                  <a:close/>
                </a:path>
                <a:path w="5039995" h="1857375">
                  <a:moveTo>
                    <a:pt x="2180803" y="826851"/>
                  </a:moveTo>
                  <a:lnTo>
                    <a:pt x="2175408" y="826851"/>
                  </a:lnTo>
                  <a:lnTo>
                    <a:pt x="2175408" y="805272"/>
                  </a:lnTo>
                  <a:lnTo>
                    <a:pt x="2180803" y="805272"/>
                  </a:lnTo>
                  <a:lnTo>
                    <a:pt x="2180803" y="826851"/>
                  </a:lnTo>
                  <a:close/>
                </a:path>
                <a:path w="5039995" h="1857375">
                  <a:moveTo>
                    <a:pt x="2753989" y="914514"/>
                  </a:moveTo>
                  <a:lnTo>
                    <a:pt x="2748594" y="914514"/>
                  </a:lnTo>
                  <a:lnTo>
                    <a:pt x="2748594" y="892936"/>
                  </a:lnTo>
                  <a:lnTo>
                    <a:pt x="2753989" y="892936"/>
                  </a:lnTo>
                  <a:lnTo>
                    <a:pt x="2753989" y="914514"/>
                  </a:lnTo>
                  <a:close/>
                </a:path>
                <a:path w="5039995" h="1857375">
                  <a:moveTo>
                    <a:pt x="2775568" y="919909"/>
                  </a:moveTo>
                  <a:lnTo>
                    <a:pt x="2727016" y="919909"/>
                  </a:lnTo>
                  <a:lnTo>
                    <a:pt x="2727016" y="914514"/>
                  </a:lnTo>
                  <a:lnTo>
                    <a:pt x="2775568" y="914514"/>
                  </a:lnTo>
                  <a:lnTo>
                    <a:pt x="2775568" y="919909"/>
                  </a:lnTo>
                  <a:close/>
                </a:path>
                <a:path w="5039995" h="1857375">
                  <a:moveTo>
                    <a:pt x="2753989" y="941488"/>
                  </a:moveTo>
                  <a:lnTo>
                    <a:pt x="2748594" y="941488"/>
                  </a:lnTo>
                  <a:lnTo>
                    <a:pt x="2748594" y="919909"/>
                  </a:lnTo>
                  <a:lnTo>
                    <a:pt x="2753989" y="919909"/>
                  </a:lnTo>
                  <a:lnTo>
                    <a:pt x="2753989" y="941488"/>
                  </a:lnTo>
                  <a:close/>
                </a:path>
                <a:path w="5039995" h="1857375">
                  <a:moveTo>
                    <a:pt x="2524715" y="914514"/>
                  </a:moveTo>
                  <a:lnTo>
                    <a:pt x="2519320" y="914514"/>
                  </a:lnTo>
                  <a:lnTo>
                    <a:pt x="2519320" y="892936"/>
                  </a:lnTo>
                  <a:lnTo>
                    <a:pt x="2524715" y="892936"/>
                  </a:lnTo>
                  <a:lnTo>
                    <a:pt x="2524715" y="914514"/>
                  </a:lnTo>
                  <a:close/>
                </a:path>
                <a:path w="5039995" h="1857375">
                  <a:moveTo>
                    <a:pt x="2546293" y="919909"/>
                  </a:moveTo>
                  <a:lnTo>
                    <a:pt x="2497741" y="919909"/>
                  </a:lnTo>
                  <a:lnTo>
                    <a:pt x="2497741" y="914514"/>
                  </a:lnTo>
                  <a:lnTo>
                    <a:pt x="2546293" y="914514"/>
                  </a:lnTo>
                  <a:lnTo>
                    <a:pt x="2546293" y="919909"/>
                  </a:lnTo>
                  <a:close/>
                </a:path>
                <a:path w="5039995" h="1857375">
                  <a:moveTo>
                    <a:pt x="2524715" y="941488"/>
                  </a:moveTo>
                  <a:lnTo>
                    <a:pt x="2519320" y="941488"/>
                  </a:lnTo>
                  <a:lnTo>
                    <a:pt x="2519320" y="919909"/>
                  </a:lnTo>
                  <a:lnTo>
                    <a:pt x="2524715" y="919909"/>
                  </a:lnTo>
                  <a:lnTo>
                    <a:pt x="2524715" y="941488"/>
                  </a:lnTo>
                  <a:close/>
                </a:path>
                <a:path w="5039995" h="1857375">
                  <a:moveTo>
                    <a:pt x="2295440" y="914514"/>
                  </a:moveTo>
                  <a:lnTo>
                    <a:pt x="2290046" y="914514"/>
                  </a:lnTo>
                  <a:lnTo>
                    <a:pt x="2290046" y="892936"/>
                  </a:lnTo>
                  <a:lnTo>
                    <a:pt x="2295440" y="892936"/>
                  </a:lnTo>
                  <a:lnTo>
                    <a:pt x="2295440" y="914514"/>
                  </a:lnTo>
                  <a:close/>
                </a:path>
                <a:path w="5039995" h="1857375">
                  <a:moveTo>
                    <a:pt x="2317019" y="919909"/>
                  </a:moveTo>
                  <a:lnTo>
                    <a:pt x="2268467" y="919909"/>
                  </a:lnTo>
                  <a:lnTo>
                    <a:pt x="2268467" y="914514"/>
                  </a:lnTo>
                  <a:lnTo>
                    <a:pt x="2317019" y="914514"/>
                  </a:lnTo>
                  <a:lnTo>
                    <a:pt x="2317019" y="919909"/>
                  </a:lnTo>
                  <a:close/>
                </a:path>
                <a:path w="5039995" h="1857375">
                  <a:moveTo>
                    <a:pt x="2295440" y="941488"/>
                  </a:moveTo>
                  <a:lnTo>
                    <a:pt x="2290046" y="941488"/>
                  </a:lnTo>
                  <a:lnTo>
                    <a:pt x="2290046" y="919909"/>
                  </a:lnTo>
                  <a:lnTo>
                    <a:pt x="2295440" y="919909"/>
                  </a:lnTo>
                  <a:lnTo>
                    <a:pt x="2295440" y="941488"/>
                  </a:lnTo>
                  <a:close/>
                </a:path>
                <a:path w="5039995" h="1857375">
                  <a:moveTo>
                    <a:pt x="2066166" y="914514"/>
                  </a:moveTo>
                  <a:lnTo>
                    <a:pt x="2060771" y="914514"/>
                  </a:lnTo>
                  <a:lnTo>
                    <a:pt x="2060771" y="892936"/>
                  </a:lnTo>
                  <a:lnTo>
                    <a:pt x="2066166" y="892936"/>
                  </a:lnTo>
                  <a:lnTo>
                    <a:pt x="2066166" y="914514"/>
                  </a:lnTo>
                  <a:close/>
                </a:path>
                <a:path w="5039995" h="1857375">
                  <a:moveTo>
                    <a:pt x="2087745" y="919909"/>
                  </a:moveTo>
                  <a:lnTo>
                    <a:pt x="2039193" y="919909"/>
                  </a:lnTo>
                  <a:lnTo>
                    <a:pt x="2039193" y="914514"/>
                  </a:lnTo>
                  <a:lnTo>
                    <a:pt x="2087745" y="914514"/>
                  </a:lnTo>
                  <a:lnTo>
                    <a:pt x="2087745" y="919909"/>
                  </a:lnTo>
                  <a:close/>
                </a:path>
                <a:path w="5039995" h="1857375">
                  <a:moveTo>
                    <a:pt x="2066166" y="941488"/>
                  </a:moveTo>
                  <a:lnTo>
                    <a:pt x="2060771" y="941488"/>
                  </a:lnTo>
                  <a:lnTo>
                    <a:pt x="2060771" y="919909"/>
                  </a:lnTo>
                  <a:lnTo>
                    <a:pt x="2066166" y="919909"/>
                  </a:lnTo>
                  <a:lnTo>
                    <a:pt x="2066166" y="941488"/>
                  </a:lnTo>
                  <a:close/>
                </a:path>
                <a:path w="5039995" h="1857375">
                  <a:moveTo>
                    <a:pt x="2868626" y="1027803"/>
                  </a:moveTo>
                  <a:lnTo>
                    <a:pt x="2863231" y="1027803"/>
                  </a:lnTo>
                  <a:lnTo>
                    <a:pt x="2863231" y="1006224"/>
                  </a:lnTo>
                  <a:lnTo>
                    <a:pt x="2868626" y="1006224"/>
                  </a:lnTo>
                  <a:lnTo>
                    <a:pt x="2868626" y="1027803"/>
                  </a:lnTo>
                  <a:close/>
                </a:path>
                <a:path w="5039995" h="1857375">
                  <a:moveTo>
                    <a:pt x="2890205" y="1033198"/>
                  </a:moveTo>
                  <a:lnTo>
                    <a:pt x="2841653" y="1033198"/>
                  </a:lnTo>
                  <a:lnTo>
                    <a:pt x="2841653" y="1027803"/>
                  </a:lnTo>
                  <a:lnTo>
                    <a:pt x="2890205" y="1027803"/>
                  </a:lnTo>
                  <a:lnTo>
                    <a:pt x="2890205" y="1033198"/>
                  </a:lnTo>
                  <a:close/>
                </a:path>
                <a:path w="5039995" h="1857375">
                  <a:moveTo>
                    <a:pt x="2868626" y="1054776"/>
                  </a:moveTo>
                  <a:lnTo>
                    <a:pt x="2863231" y="1054776"/>
                  </a:lnTo>
                  <a:lnTo>
                    <a:pt x="2863231" y="1033198"/>
                  </a:lnTo>
                  <a:lnTo>
                    <a:pt x="2868626" y="1033198"/>
                  </a:lnTo>
                  <a:lnTo>
                    <a:pt x="2868626" y="1054776"/>
                  </a:lnTo>
                  <a:close/>
                </a:path>
                <a:path w="5039995" h="1857375">
                  <a:moveTo>
                    <a:pt x="2639352" y="1027803"/>
                  </a:moveTo>
                  <a:lnTo>
                    <a:pt x="2633957" y="1027803"/>
                  </a:lnTo>
                  <a:lnTo>
                    <a:pt x="2633957" y="1006224"/>
                  </a:lnTo>
                  <a:lnTo>
                    <a:pt x="2639352" y="1006224"/>
                  </a:lnTo>
                  <a:lnTo>
                    <a:pt x="2639352" y="1027803"/>
                  </a:lnTo>
                  <a:close/>
                </a:path>
                <a:path w="5039995" h="1857375">
                  <a:moveTo>
                    <a:pt x="2660931" y="1033198"/>
                  </a:moveTo>
                  <a:lnTo>
                    <a:pt x="2612378" y="1033198"/>
                  </a:lnTo>
                  <a:lnTo>
                    <a:pt x="2612378" y="1027803"/>
                  </a:lnTo>
                  <a:lnTo>
                    <a:pt x="2660931" y="1027803"/>
                  </a:lnTo>
                  <a:lnTo>
                    <a:pt x="2660931" y="1033198"/>
                  </a:lnTo>
                  <a:close/>
                </a:path>
                <a:path w="5039995" h="1857375">
                  <a:moveTo>
                    <a:pt x="2639352" y="1054776"/>
                  </a:moveTo>
                  <a:lnTo>
                    <a:pt x="2633957" y="1054776"/>
                  </a:lnTo>
                  <a:lnTo>
                    <a:pt x="2633957" y="1033198"/>
                  </a:lnTo>
                  <a:lnTo>
                    <a:pt x="2639352" y="1033198"/>
                  </a:lnTo>
                  <a:lnTo>
                    <a:pt x="2639352" y="1054776"/>
                  </a:lnTo>
                  <a:close/>
                </a:path>
                <a:path w="5039995" h="1857375">
                  <a:moveTo>
                    <a:pt x="2410078" y="1027803"/>
                  </a:moveTo>
                  <a:lnTo>
                    <a:pt x="2404683" y="1027803"/>
                  </a:lnTo>
                  <a:lnTo>
                    <a:pt x="2404683" y="1006224"/>
                  </a:lnTo>
                  <a:lnTo>
                    <a:pt x="2410078" y="1006224"/>
                  </a:lnTo>
                  <a:lnTo>
                    <a:pt x="2410078" y="1027803"/>
                  </a:lnTo>
                  <a:close/>
                </a:path>
                <a:path w="5039995" h="1857375">
                  <a:moveTo>
                    <a:pt x="2431656" y="1033198"/>
                  </a:moveTo>
                  <a:lnTo>
                    <a:pt x="2383104" y="1033198"/>
                  </a:lnTo>
                  <a:lnTo>
                    <a:pt x="2383104" y="1027803"/>
                  </a:lnTo>
                  <a:lnTo>
                    <a:pt x="2431656" y="1027803"/>
                  </a:lnTo>
                  <a:lnTo>
                    <a:pt x="2431656" y="1033198"/>
                  </a:lnTo>
                  <a:close/>
                </a:path>
                <a:path w="5039995" h="1857375">
                  <a:moveTo>
                    <a:pt x="2410078" y="1054776"/>
                  </a:moveTo>
                  <a:lnTo>
                    <a:pt x="2404683" y="1054776"/>
                  </a:lnTo>
                  <a:lnTo>
                    <a:pt x="2404683" y="1033198"/>
                  </a:lnTo>
                  <a:lnTo>
                    <a:pt x="2410078" y="1033198"/>
                  </a:lnTo>
                  <a:lnTo>
                    <a:pt x="2410078" y="1054776"/>
                  </a:lnTo>
                  <a:close/>
                </a:path>
                <a:path w="5039995" h="1857375">
                  <a:moveTo>
                    <a:pt x="2180803" y="1027803"/>
                  </a:moveTo>
                  <a:lnTo>
                    <a:pt x="2175408" y="1027803"/>
                  </a:lnTo>
                  <a:lnTo>
                    <a:pt x="2175408" y="1006224"/>
                  </a:lnTo>
                  <a:lnTo>
                    <a:pt x="2180803" y="1006224"/>
                  </a:lnTo>
                  <a:lnTo>
                    <a:pt x="2180803" y="1027803"/>
                  </a:lnTo>
                  <a:close/>
                </a:path>
                <a:path w="5039995" h="1857375">
                  <a:moveTo>
                    <a:pt x="2202382" y="1033198"/>
                  </a:moveTo>
                  <a:lnTo>
                    <a:pt x="2153830" y="1033198"/>
                  </a:lnTo>
                  <a:lnTo>
                    <a:pt x="2153830" y="1027803"/>
                  </a:lnTo>
                  <a:lnTo>
                    <a:pt x="2202382" y="1027803"/>
                  </a:lnTo>
                  <a:lnTo>
                    <a:pt x="2202382" y="1033198"/>
                  </a:lnTo>
                  <a:close/>
                </a:path>
                <a:path w="5039995" h="1857375">
                  <a:moveTo>
                    <a:pt x="2180803" y="1054776"/>
                  </a:moveTo>
                  <a:lnTo>
                    <a:pt x="2175408" y="1054776"/>
                  </a:lnTo>
                  <a:lnTo>
                    <a:pt x="2175408" y="1033198"/>
                  </a:lnTo>
                  <a:lnTo>
                    <a:pt x="2180803" y="1033198"/>
                  </a:lnTo>
                  <a:lnTo>
                    <a:pt x="2180803" y="1054776"/>
                  </a:lnTo>
                  <a:close/>
                </a:path>
                <a:path w="5039995" h="1857375">
                  <a:moveTo>
                    <a:pt x="2520669" y="1123559"/>
                  </a:moveTo>
                  <a:lnTo>
                    <a:pt x="2520669" y="1120861"/>
                  </a:lnTo>
                  <a:lnTo>
                    <a:pt x="2526063" y="1120861"/>
                  </a:lnTo>
                  <a:lnTo>
                    <a:pt x="2526063" y="1122210"/>
                  </a:lnTo>
                  <a:lnTo>
                    <a:pt x="2520669" y="1123559"/>
                  </a:lnTo>
                  <a:close/>
                </a:path>
                <a:path w="5039995" h="1857375">
                  <a:moveTo>
                    <a:pt x="2295440" y="1142440"/>
                  </a:moveTo>
                  <a:lnTo>
                    <a:pt x="2290046" y="1142440"/>
                  </a:lnTo>
                  <a:lnTo>
                    <a:pt x="2290046" y="1120861"/>
                  </a:lnTo>
                  <a:lnTo>
                    <a:pt x="2295440" y="1120861"/>
                  </a:lnTo>
                  <a:lnTo>
                    <a:pt x="2295440" y="1142440"/>
                  </a:lnTo>
                  <a:close/>
                </a:path>
                <a:path w="5039995" h="1857375">
                  <a:moveTo>
                    <a:pt x="2317019" y="1147835"/>
                  </a:moveTo>
                  <a:lnTo>
                    <a:pt x="2268467" y="1147835"/>
                  </a:lnTo>
                  <a:lnTo>
                    <a:pt x="2268467" y="1142440"/>
                  </a:lnTo>
                  <a:lnTo>
                    <a:pt x="2317019" y="1142440"/>
                  </a:lnTo>
                  <a:lnTo>
                    <a:pt x="2317019" y="1147835"/>
                  </a:lnTo>
                  <a:close/>
                </a:path>
                <a:path w="5039995" h="1857375">
                  <a:moveTo>
                    <a:pt x="2295440" y="1169414"/>
                  </a:moveTo>
                  <a:lnTo>
                    <a:pt x="2290046" y="1169414"/>
                  </a:lnTo>
                  <a:lnTo>
                    <a:pt x="2290046" y="1147835"/>
                  </a:lnTo>
                  <a:lnTo>
                    <a:pt x="2295440" y="1147835"/>
                  </a:lnTo>
                  <a:lnTo>
                    <a:pt x="2295440" y="1169414"/>
                  </a:lnTo>
                  <a:close/>
                </a:path>
                <a:path w="5039995" h="1857375">
                  <a:moveTo>
                    <a:pt x="2066166" y="1142440"/>
                  </a:moveTo>
                  <a:lnTo>
                    <a:pt x="2060771" y="1142440"/>
                  </a:lnTo>
                  <a:lnTo>
                    <a:pt x="2060771" y="1120861"/>
                  </a:lnTo>
                  <a:lnTo>
                    <a:pt x="2066166" y="1120861"/>
                  </a:lnTo>
                  <a:lnTo>
                    <a:pt x="2066166" y="1142440"/>
                  </a:lnTo>
                  <a:close/>
                </a:path>
                <a:path w="5039995" h="1857375">
                  <a:moveTo>
                    <a:pt x="2087745" y="1147835"/>
                  </a:moveTo>
                  <a:lnTo>
                    <a:pt x="2039193" y="1147835"/>
                  </a:lnTo>
                  <a:lnTo>
                    <a:pt x="2039193" y="1142440"/>
                  </a:lnTo>
                  <a:lnTo>
                    <a:pt x="2087745" y="1142440"/>
                  </a:lnTo>
                  <a:lnTo>
                    <a:pt x="2087745" y="1147835"/>
                  </a:lnTo>
                  <a:close/>
                </a:path>
                <a:path w="5039995" h="1857375">
                  <a:moveTo>
                    <a:pt x="2066166" y="1169414"/>
                  </a:moveTo>
                  <a:lnTo>
                    <a:pt x="2060771" y="1169414"/>
                  </a:lnTo>
                  <a:lnTo>
                    <a:pt x="2060771" y="1147835"/>
                  </a:lnTo>
                  <a:lnTo>
                    <a:pt x="2066166" y="1147835"/>
                  </a:lnTo>
                  <a:lnTo>
                    <a:pt x="2066166" y="1169414"/>
                  </a:lnTo>
                  <a:close/>
                </a:path>
                <a:path w="5039995" h="1857375">
                  <a:moveTo>
                    <a:pt x="2411426" y="1262472"/>
                  </a:moveTo>
                  <a:lnTo>
                    <a:pt x="2384453" y="1262472"/>
                  </a:lnTo>
                  <a:lnTo>
                    <a:pt x="2384453" y="1257077"/>
                  </a:lnTo>
                  <a:lnTo>
                    <a:pt x="2406031" y="1257077"/>
                  </a:lnTo>
                  <a:lnTo>
                    <a:pt x="2406031" y="1235499"/>
                  </a:lnTo>
                  <a:lnTo>
                    <a:pt x="2411426" y="1235499"/>
                  </a:lnTo>
                  <a:lnTo>
                    <a:pt x="2411426" y="1262472"/>
                  </a:lnTo>
                  <a:close/>
                </a:path>
                <a:path w="5039995" h="1857375">
                  <a:moveTo>
                    <a:pt x="2180803" y="1257077"/>
                  </a:moveTo>
                  <a:lnTo>
                    <a:pt x="2175408" y="1257077"/>
                  </a:lnTo>
                  <a:lnTo>
                    <a:pt x="2175408" y="1235499"/>
                  </a:lnTo>
                  <a:lnTo>
                    <a:pt x="2180803" y="1235499"/>
                  </a:lnTo>
                  <a:lnTo>
                    <a:pt x="2180803" y="1257077"/>
                  </a:lnTo>
                  <a:close/>
                </a:path>
                <a:path w="5039995" h="1857375">
                  <a:moveTo>
                    <a:pt x="2202382" y="1262472"/>
                  </a:moveTo>
                  <a:lnTo>
                    <a:pt x="2153830" y="1262472"/>
                  </a:lnTo>
                  <a:lnTo>
                    <a:pt x="2153830" y="1257077"/>
                  </a:lnTo>
                  <a:lnTo>
                    <a:pt x="2202382" y="1257077"/>
                  </a:lnTo>
                  <a:lnTo>
                    <a:pt x="2202382" y="1262472"/>
                  </a:lnTo>
                  <a:close/>
                </a:path>
                <a:path w="5039995" h="1857375">
                  <a:moveTo>
                    <a:pt x="2180803" y="1284051"/>
                  </a:moveTo>
                  <a:lnTo>
                    <a:pt x="2175408" y="1284051"/>
                  </a:lnTo>
                  <a:lnTo>
                    <a:pt x="2175408" y="1262472"/>
                  </a:lnTo>
                  <a:lnTo>
                    <a:pt x="2180803" y="1262472"/>
                  </a:lnTo>
                  <a:lnTo>
                    <a:pt x="2180803" y="1284051"/>
                  </a:lnTo>
                  <a:close/>
                </a:path>
                <a:path w="5039995" h="1857375">
                  <a:moveTo>
                    <a:pt x="2295440" y="1371714"/>
                  </a:moveTo>
                  <a:lnTo>
                    <a:pt x="2290046" y="1371714"/>
                  </a:lnTo>
                  <a:lnTo>
                    <a:pt x="2290046" y="1350136"/>
                  </a:lnTo>
                  <a:lnTo>
                    <a:pt x="2295440" y="1350136"/>
                  </a:lnTo>
                  <a:lnTo>
                    <a:pt x="2295440" y="1371714"/>
                  </a:lnTo>
                  <a:close/>
                </a:path>
                <a:path w="5039995" h="1857375">
                  <a:moveTo>
                    <a:pt x="2317019" y="1377109"/>
                  </a:moveTo>
                  <a:lnTo>
                    <a:pt x="2268467" y="1377109"/>
                  </a:lnTo>
                  <a:lnTo>
                    <a:pt x="2268467" y="1371714"/>
                  </a:lnTo>
                  <a:lnTo>
                    <a:pt x="2317019" y="1371714"/>
                  </a:lnTo>
                  <a:lnTo>
                    <a:pt x="2317019" y="1377109"/>
                  </a:lnTo>
                  <a:close/>
                </a:path>
                <a:path w="5039995" h="1857375">
                  <a:moveTo>
                    <a:pt x="2295440" y="1398688"/>
                  </a:moveTo>
                  <a:lnTo>
                    <a:pt x="2290046" y="1398688"/>
                  </a:lnTo>
                  <a:lnTo>
                    <a:pt x="2290046" y="1377109"/>
                  </a:lnTo>
                  <a:lnTo>
                    <a:pt x="2295440" y="1377109"/>
                  </a:lnTo>
                  <a:lnTo>
                    <a:pt x="2295440" y="1398688"/>
                  </a:lnTo>
                  <a:close/>
                </a:path>
                <a:path w="5039995" h="1857375">
                  <a:moveTo>
                    <a:pt x="2066166" y="1371714"/>
                  </a:moveTo>
                  <a:lnTo>
                    <a:pt x="2060771" y="1371714"/>
                  </a:lnTo>
                  <a:lnTo>
                    <a:pt x="2060771" y="1350136"/>
                  </a:lnTo>
                  <a:lnTo>
                    <a:pt x="2066166" y="1350136"/>
                  </a:lnTo>
                  <a:lnTo>
                    <a:pt x="2066166" y="1371714"/>
                  </a:lnTo>
                  <a:close/>
                </a:path>
                <a:path w="5039995" h="1857375">
                  <a:moveTo>
                    <a:pt x="2087745" y="1377109"/>
                  </a:moveTo>
                  <a:lnTo>
                    <a:pt x="2039193" y="1377109"/>
                  </a:lnTo>
                  <a:lnTo>
                    <a:pt x="2039193" y="1371714"/>
                  </a:lnTo>
                  <a:lnTo>
                    <a:pt x="2087745" y="1371714"/>
                  </a:lnTo>
                  <a:lnTo>
                    <a:pt x="2087745" y="1377109"/>
                  </a:lnTo>
                  <a:close/>
                </a:path>
                <a:path w="5039995" h="1857375">
                  <a:moveTo>
                    <a:pt x="2066166" y="1398688"/>
                  </a:moveTo>
                  <a:lnTo>
                    <a:pt x="2060771" y="1398688"/>
                  </a:lnTo>
                  <a:lnTo>
                    <a:pt x="2060771" y="1377109"/>
                  </a:lnTo>
                  <a:lnTo>
                    <a:pt x="2066166" y="1377109"/>
                  </a:lnTo>
                  <a:lnTo>
                    <a:pt x="2066166" y="1398688"/>
                  </a:lnTo>
                  <a:close/>
                </a:path>
                <a:path w="5039995" h="1857375">
                  <a:moveTo>
                    <a:pt x="2180803" y="1486352"/>
                  </a:moveTo>
                  <a:lnTo>
                    <a:pt x="2175408" y="1486352"/>
                  </a:lnTo>
                  <a:lnTo>
                    <a:pt x="2175408" y="1464773"/>
                  </a:lnTo>
                  <a:lnTo>
                    <a:pt x="2180803" y="1464773"/>
                  </a:lnTo>
                  <a:lnTo>
                    <a:pt x="2180803" y="1486352"/>
                  </a:lnTo>
                  <a:close/>
                </a:path>
                <a:path w="5039995" h="1857375">
                  <a:moveTo>
                    <a:pt x="2202382" y="1491746"/>
                  </a:moveTo>
                  <a:lnTo>
                    <a:pt x="2153830" y="1491746"/>
                  </a:lnTo>
                  <a:lnTo>
                    <a:pt x="2153830" y="1486352"/>
                  </a:lnTo>
                  <a:lnTo>
                    <a:pt x="2202382" y="1486352"/>
                  </a:lnTo>
                  <a:lnTo>
                    <a:pt x="2202382" y="1491746"/>
                  </a:lnTo>
                  <a:close/>
                </a:path>
                <a:path w="5039995" h="1857375">
                  <a:moveTo>
                    <a:pt x="2180803" y="1513325"/>
                  </a:moveTo>
                  <a:lnTo>
                    <a:pt x="2175408" y="1513325"/>
                  </a:lnTo>
                  <a:lnTo>
                    <a:pt x="2175408" y="1491746"/>
                  </a:lnTo>
                  <a:lnTo>
                    <a:pt x="2180803" y="1491746"/>
                  </a:lnTo>
                  <a:lnTo>
                    <a:pt x="2180803" y="1513325"/>
                  </a:lnTo>
                  <a:close/>
                </a:path>
                <a:path w="5039995" h="1857375">
                  <a:moveTo>
                    <a:pt x="2066166" y="1600989"/>
                  </a:moveTo>
                  <a:lnTo>
                    <a:pt x="2060771" y="1600989"/>
                  </a:lnTo>
                  <a:lnTo>
                    <a:pt x="2060771" y="1579410"/>
                  </a:lnTo>
                  <a:lnTo>
                    <a:pt x="2066166" y="1579410"/>
                  </a:lnTo>
                  <a:lnTo>
                    <a:pt x="2066166" y="1600989"/>
                  </a:lnTo>
                  <a:close/>
                </a:path>
                <a:path w="5039995" h="1857375">
                  <a:moveTo>
                    <a:pt x="2087745" y="1606384"/>
                  </a:moveTo>
                  <a:lnTo>
                    <a:pt x="2039193" y="1606384"/>
                  </a:lnTo>
                  <a:lnTo>
                    <a:pt x="2039193" y="1600989"/>
                  </a:lnTo>
                  <a:lnTo>
                    <a:pt x="2087745" y="1600989"/>
                  </a:lnTo>
                  <a:lnTo>
                    <a:pt x="2087745" y="1606384"/>
                  </a:lnTo>
                  <a:close/>
                </a:path>
                <a:path w="5039995" h="1857375">
                  <a:moveTo>
                    <a:pt x="2066166" y="1627962"/>
                  </a:moveTo>
                  <a:lnTo>
                    <a:pt x="2060771" y="1627962"/>
                  </a:lnTo>
                  <a:lnTo>
                    <a:pt x="2060771" y="1606384"/>
                  </a:lnTo>
                  <a:lnTo>
                    <a:pt x="2066166" y="1606384"/>
                  </a:lnTo>
                  <a:lnTo>
                    <a:pt x="2066166" y="1627962"/>
                  </a:lnTo>
                  <a:close/>
                </a:path>
                <a:path w="5039995" h="1857375">
                  <a:moveTo>
                    <a:pt x="2182152" y="1721021"/>
                  </a:moveTo>
                  <a:lnTo>
                    <a:pt x="2155178" y="1721021"/>
                  </a:lnTo>
                  <a:lnTo>
                    <a:pt x="2155178" y="1715626"/>
                  </a:lnTo>
                  <a:lnTo>
                    <a:pt x="2176757" y="1715626"/>
                  </a:lnTo>
                  <a:lnTo>
                    <a:pt x="2176757" y="1694047"/>
                  </a:lnTo>
                  <a:lnTo>
                    <a:pt x="2182152" y="1694047"/>
                  </a:lnTo>
                  <a:lnTo>
                    <a:pt x="2182152" y="1721021"/>
                  </a:lnTo>
                  <a:close/>
                </a:path>
                <a:path w="5039995" h="1857375">
                  <a:moveTo>
                    <a:pt x="2066166" y="1830263"/>
                  </a:moveTo>
                  <a:lnTo>
                    <a:pt x="2060771" y="1830263"/>
                  </a:lnTo>
                  <a:lnTo>
                    <a:pt x="2060771" y="1808684"/>
                  </a:lnTo>
                  <a:lnTo>
                    <a:pt x="2066166" y="1808684"/>
                  </a:lnTo>
                  <a:lnTo>
                    <a:pt x="2066166" y="1830263"/>
                  </a:lnTo>
                  <a:close/>
                </a:path>
                <a:path w="5039995" h="1857375">
                  <a:moveTo>
                    <a:pt x="2087745" y="1835658"/>
                  </a:moveTo>
                  <a:lnTo>
                    <a:pt x="2039193" y="1835658"/>
                  </a:lnTo>
                  <a:lnTo>
                    <a:pt x="2039193" y="1830263"/>
                  </a:lnTo>
                  <a:lnTo>
                    <a:pt x="2087745" y="1830263"/>
                  </a:lnTo>
                  <a:lnTo>
                    <a:pt x="2087745" y="1835658"/>
                  </a:lnTo>
                  <a:close/>
                </a:path>
                <a:path w="5039995" h="1857375">
                  <a:moveTo>
                    <a:pt x="2066166" y="1857237"/>
                  </a:moveTo>
                  <a:lnTo>
                    <a:pt x="2060771" y="1857237"/>
                  </a:lnTo>
                  <a:lnTo>
                    <a:pt x="2060771" y="1835658"/>
                  </a:lnTo>
                  <a:lnTo>
                    <a:pt x="2066166" y="1835658"/>
                  </a:lnTo>
                  <a:lnTo>
                    <a:pt x="2066166" y="1857237"/>
                  </a:lnTo>
                  <a:close/>
                </a:path>
                <a:path w="5039995" h="1857375">
                  <a:moveTo>
                    <a:pt x="1859819" y="2812"/>
                  </a:moveTo>
                  <a:lnTo>
                    <a:pt x="1811267" y="2812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2"/>
                  </a:lnTo>
                  <a:close/>
                </a:path>
                <a:path w="5039995" h="1857375">
                  <a:moveTo>
                    <a:pt x="1838240" y="24390"/>
                  </a:moveTo>
                  <a:lnTo>
                    <a:pt x="1832846" y="24390"/>
                  </a:lnTo>
                  <a:lnTo>
                    <a:pt x="1832846" y="2812"/>
                  </a:lnTo>
                  <a:lnTo>
                    <a:pt x="1838240" y="2812"/>
                  </a:lnTo>
                  <a:lnTo>
                    <a:pt x="1838240" y="24390"/>
                  </a:lnTo>
                  <a:close/>
                </a:path>
                <a:path w="5039995" h="1857375">
                  <a:moveTo>
                    <a:pt x="1630545" y="2812"/>
                  </a:moveTo>
                  <a:lnTo>
                    <a:pt x="1581992" y="2812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2"/>
                  </a:lnTo>
                  <a:close/>
                </a:path>
                <a:path w="5039995" h="1857375">
                  <a:moveTo>
                    <a:pt x="1608966" y="24390"/>
                  </a:moveTo>
                  <a:lnTo>
                    <a:pt x="1603571" y="24390"/>
                  </a:lnTo>
                  <a:lnTo>
                    <a:pt x="1603571" y="2812"/>
                  </a:lnTo>
                  <a:lnTo>
                    <a:pt x="1608966" y="2812"/>
                  </a:lnTo>
                  <a:lnTo>
                    <a:pt x="1608966" y="24390"/>
                  </a:lnTo>
                  <a:close/>
                </a:path>
                <a:path w="5039995" h="1857375">
                  <a:moveTo>
                    <a:pt x="1401270" y="2812"/>
                  </a:moveTo>
                  <a:lnTo>
                    <a:pt x="1352718" y="2812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2"/>
                  </a:lnTo>
                  <a:close/>
                </a:path>
                <a:path w="5039995" h="1857375">
                  <a:moveTo>
                    <a:pt x="1379691" y="24390"/>
                  </a:moveTo>
                  <a:lnTo>
                    <a:pt x="1374297" y="24390"/>
                  </a:lnTo>
                  <a:lnTo>
                    <a:pt x="1374297" y="2812"/>
                  </a:lnTo>
                  <a:lnTo>
                    <a:pt x="1379691" y="2812"/>
                  </a:lnTo>
                  <a:lnTo>
                    <a:pt x="1379691" y="24390"/>
                  </a:lnTo>
                  <a:close/>
                </a:path>
                <a:path w="5039995" h="1857375">
                  <a:moveTo>
                    <a:pt x="1171996" y="2812"/>
                  </a:moveTo>
                  <a:lnTo>
                    <a:pt x="1123444" y="2812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2"/>
                  </a:lnTo>
                  <a:close/>
                </a:path>
                <a:path w="5039995" h="1857375">
                  <a:moveTo>
                    <a:pt x="1150417" y="24390"/>
                  </a:moveTo>
                  <a:lnTo>
                    <a:pt x="1145022" y="24390"/>
                  </a:lnTo>
                  <a:lnTo>
                    <a:pt x="1145022" y="2812"/>
                  </a:lnTo>
                  <a:lnTo>
                    <a:pt x="1150417" y="2812"/>
                  </a:lnTo>
                  <a:lnTo>
                    <a:pt x="1150417" y="24390"/>
                  </a:lnTo>
                  <a:close/>
                </a:path>
                <a:path w="5039995" h="1857375">
                  <a:moveTo>
                    <a:pt x="1951529" y="112054"/>
                  </a:moveTo>
                  <a:lnTo>
                    <a:pt x="1946134" y="112054"/>
                  </a:lnTo>
                  <a:lnTo>
                    <a:pt x="1946134" y="90475"/>
                  </a:lnTo>
                  <a:lnTo>
                    <a:pt x="1951529" y="90475"/>
                  </a:lnTo>
                  <a:lnTo>
                    <a:pt x="1951529" y="112054"/>
                  </a:lnTo>
                  <a:close/>
                </a:path>
                <a:path w="5039995" h="1857375">
                  <a:moveTo>
                    <a:pt x="1973108" y="117449"/>
                  </a:moveTo>
                  <a:lnTo>
                    <a:pt x="1924555" y="117449"/>
                  </a:lnTo>
                  <a:lnTo>
                    <a:pt x="1924555" y="112054"/>
                  </a:lnTo>
                  <a:lnTo>
                    <a:pt x="1973108" y="112054"/>
                  </a:lnTo>
                  <a:lnTo>
                    <a:pt x="1973108" y="117449"/>
                  </a:lnTo>
                  <a:close/>
                </a:path>
                <a:path w="5039995" h="1857375">
                  <a:moveTo>
                    <a:pt x="1951529" y="139028"/>
                  </a:moveTo>
                  <a:lnTo>
                    <a:pt x="1946134" y="139028"/>
                  </a:lnTo>
                  <a:lnTo>
                    <a:pt x="1946134" y="117449"/>
                  </a:lnTo>
                  <a:lnTo>
                    <a:pt x="1951529" y="117449"/>
                  </a:lnTo>
                  <a:lnTo>
                    <a:pt x="1951529" y="139028"/>
                  </a:lnTo>
                  <a:close/>
                </a:path>
                <a:path w="5039995" h="1857375">
                  <a:moveTo>
                    <a:pt x="1723603" y="112054"/>
                  </a:moveTo>
                  <a:lnTo>
                    <a:pt x="1718208" y="112054"/>
                  </a:lnTo>
                  <a:lnTo>
                    <a:pt x="1718208" y="90475"/>
                  </a:lnTo>
                  <a:lnTo>
                    <a:pt x="1723603" y="90475"/>
                  </a:lnTo>
                  <a:lnTo>
                    <a:pt x="1723603" y="112054"/>
                  </a:lnTo>
                  <a:close/>
                </a:path>
                <a:path w="5039995" h="1857375">
                  <a:moveTo>
                    <a:pt x="1745182" y="117449"/>
                  </a:moveTo>
                  <a:lnTo>
                    <a:pt x="1696630" y="117449"/>
                  </a:lnTo>
                  <a:lnTo>
                    <a:pt x="1696630" y="112054"/>
                  </a:lnTo>
                  <a:lnTo>
                    <a:pt x="1745182" y="112054"/>
                  </a:lnTo>
                  <a:lnTo>
                    <a:pt x="1745182" y="117449"/>
                  </a:lnTo>
                  <a:close/>
                </a:path>
                <a:path w="5039995" h="1857375">
                  <a:moveTo>
                    <a:pt x="1723603" y="139028"/>
                  </a:moveTo>
                  <a:lnTo>
                    <a:pt x="1718208" y="139028"/>
                  </a:lnTo>
                  <a:lnTo>
                    <a:pt x="1718208" y="117449"/>
                  </a:lnTo>
                  <a:lnTo>
                    <a:pt x="1723603" y="117449"/>
                  </a:lnTo>
                  <a:lnTo>
                    <a:pt x="1723603" y="139028"/>
                  </a:lnTo>
                  <a:close/>
                </a:path>
                <a:path w="5039995" h="1857375">
                  <a:moveTo>
                    <a:pt x="1494329" y="112054"/>
                  </a:moveTo>
                  <a:lnTo>
                    <a:pt x="1488934" y="112054"/>
                  </a:lnTo>
                  <a:lnTo>
                    <a:pt x="1488934" y="90475"/>
                  </a:lnTo>
                  <a:lnTo>
                    <a:pt x="1494329" y="90475"/>
                  </a:lnTo>
                  <a:lnTo>
                    <a:pt x="1494329" y="112054"/>
                  </a:lnTo>
                  <a:close/>
                </a:path>
                <a:path w="5039995" h="1857375">
                  <a:moveTo>
                    <a:pt x="1515907" y="117449"/>
                  </a:moveTo>
                  <a:lnTo>
                    <a:pt x="1467355" y="117449"/>
                  </a:lnTo>
                  <a:lnTo>
                    <a:pt x="1467355" y="112054"/>
                  </a:lnTo>
                  <a:lnTo>
                    <a:pt x="1515907" y="112054"/>
                  </a:lnTo>
                  <a:lnTo>
                    <a:pt x="1515907" y="117449"/>
                  </a:lnTo>
                  <a:close/>
                </a:path>
                <a:path w="5039995" h="1857375">
                  <a:moveTo>
                    <a:pt x="1494329" y="139028"/>
                  </a:moveTo>
                  <a:lnTo>
                    <a:pt x="1488934" y="139028"/>
                  </a:lnTo>
                  <a:lnTo>
                    <a:pt x="1488934" y="117449"/>
                  </a:lnTo>
                  <a:lnTo>
                    <a:pt x="1494329" y="117449"/>
                  </a:lnTo>
                  <a:lnTo>
                    <a:pt x="1494329" y="139028"/>
                  </a:lnTo>
                  <a:close/>
                </a:path>
                <a:path w="5039995" h="1857375">
                  <a:moveTo>
                    <a:pt x="1265054" y="112054"/>
                  </a:moveTo>
                  <a:lnTo>
                    <a:pt x="1259660" y="112054"/>
                  </a:lnTo>
                  <a:lnTo>
                    <a:pt x="1259660" y="90475"/>
                  </a:lnTo>
                  <a:lnTo>
                    <a:pt x="1265054" y="90475"/>
                  </a:lnTo>
                  <a:lnTo>
                    <a:pt x="1265054" y="112054"/>
                  </a:lnTo>
                  <a:close/>
                </a:path>
                <a:path w="5039995" h="1857375">
                  <a:moveTo>
                    <a:pt x="1286633" y="117449"/>
                  </a:moveTo>
                  <a:lnTo>
                    <a:pt x="1238081" y="117449"/>
                  </a:lnTo>
                  <a:lnTo>
                    <a:pt x="1238081" y="112054"/>
                  </a:lnTo>
                  <a:lnTo>
                    <a:pt x="1286633" y="112054"/>
                  </a:lnTo>
                  <a:lnTo>
                    <a:pt x="1286633" y="117449"/>
                  </a:lnTo>
                  <a:close/>
                </a:path>
                <a:path w="5039995" h="1857375">
                  <a:moveTo>
                    <a:pt x="1265054" y="139028"/>
                  </a:moveTo>
                  <a:lnTo>
                    <a:pt x="1259660" y="139028"/>
                  </a:lnTo>
                  <a:lnTo>
                    <a:pt x="1259660" y="117449"/>
                  </a:lnTo>
                  <a:lnTo>
                    <a:pt x="1265054" y="117449"/>
                  </a:lnTo>
                  <a:lnTo>
                    <a:pt x="1265054" y="139028"/>
                  </a:lnTo>
                  <a:close/>
                </a:path>
                <a:path w="5039995" h="1857375">
                  <a:moveTo>
                    <a:pt x="1838240" y="226691"/>
                  </a:moveTo>
                  <a:lnTo>
                    <a:pt x="1832846" y="226691"/>
                  </a:lnTo>
                  <a:lnTo>
                    <a:pt x="1832846" y="205113"/>
                  </a:lnTo>
                  <a:lnTo>
                    <a:pt x="1838240" y="205113"/>
                  </a:lnTo>
                  <a:lnTo>
                    <a:pt x="1838240" y="226691"/>
                  </a:lnTo>
                  <a:close/>
                </a:path>
                <a:path w="5039995" h="1857375">
                  <a:moveTo>
                    <a:pt x="1859819" y="232086"/>
                  </a:moveTo>
                  <a:lnTo>
                    <a:pt x="1811267" y="232086"/>
                  </a:lnTo>
                  <a:lnTo>
                    <a:pt x="1811267" y="226691"/>
                  </a:lnTo>
                  <a:lnTo>
                    <a:pt x="1859819" y="226691"/>
                  </a:lnTo>
                  <a:lnTo>
                    <a:pt x="1859819" y="232086"/>
                  </a:lnTo>
                  <a:close/>
                </a:path>
                <a:path w="5039995" h="1857375">
                  <a:moveTo>
                    <a:pt x="1838240" y="253665"/>
                  </a:moveTo>
                  <a:lnTo>
                    <a:pt x="1832846" y="253665"/>
                  </a:lnTo>
                  <a:lnTo>
                    <a:pt x="1832846" y="232086"/>
                  </a:lnTo>
                  <a:lnTo>
                    <a:pt x="1838240" y="232086"/>
                  </a:lnTo>
                  <a:lnTo>
                    <a:pt x="1838240" y="253665"/>
                  </a:lnTo>
                  <a:close/>
                </a:path>
                <a:path w="5039995" h="1857375">
                  <a:moveTo>
                    <a:pt x="1608966" y="226691"/>
                  </a:moveTo>
                  <a:lnTo>
                    <a:pt x="1603571" y="226691"/>
                  </a:lnTo>
                  <a:lnTo>
                    <a:pt x="1603571" y="205113"/>
                  </a:lnTo>
                  <a:lnTo>
                    <a:pt x="1608966" y="205113"/>
                  </a:lnTo>
                  <a:lnTo>
                    <a:pt x="1608966" y="226691"/>
                  </a:lnTo>
                  <a:close/>
                </a:path>
                <a:path w="5039995" h="1857375">
                  <a:moveTo>
                    <a:pt x="1630545" y="232086"/>
                  </a:moveTo>
                  <a:lnTo>
                    <a:pt x="1581992" y="232086"/>
                  </a:lnTo>
                  <a:lnTo>
                    <a:pt x="1581992" y="226691"/>
                  </a:lnTo>
                  <a:lnTo>
                    <a:pt x="1630545" y="226691"/>
                  </a:lnTo>
                  <a:lnTo>
                    <a:pt x="1630545" y="232086"/>
                  </a:lnTo>
                  <a:close/>
                </a:path>
                <a:path w="5039995" h="1857375">
                  <a:moveTo>
                    <a:pt x="1608966" y="253665"/>
                  </a:moveTo>
                  <a:lnTo>
                    <a:pt x="1603571" y="253665"/>
                  </a:lnTo>
                  <a:lnTo>
                    <a:pt x="1603571" y="232086"/>
                  </a:lnTo>
                  <a:lnTo>
                    <a:pt x="1608966" y="232086"/>
                  </a:lnTo>
                  <a:lnTo>
                    <a:pt x="1608966" y="253665"/>
                  </a:lnTo>
                  <a:close/>
                </a:path>
                <a:path w="5039995" h="1857375">
                  <a:moveTo>
                    <a:pt x="1379691" y="226691"/>
                  </a:moveTo>
                  <a:lnTo>
                    <a:pt x="1374297" y="226691"/>
                  </a:lnTo>
                  <a:lnTo>
                    <a:pt x="1374297" y="205113"/>
                  </a:lnTo>
                  <a:lnTo>
                    <a:pt x="1379691" y="205113"/>
                  </a:lnTo>
                  <a:lnTo>
                    <a:pt x="1379691" y="226691"/>
                  </a:lnTo>
                  <a:close/>
                </a:path>
                <a:path w="5039995" h="1857375">
                  <a:moveTo>
                    <a:pt x="1401270" y="232086"/>
                  </a:moveTo>
                  <a:lnTo>
                    <a:pt x="1352718" y="232086"/>
                  </a:lnTo>
                  <a:lnTo>
                    <a:pt x="1352718" y="226691"/>
                  </a:lnTo>
                  <a:lnTo>
                    <a:pt x="1401270" y="226691"/>
                  </a:lnTo>
                  <a:lnTo>
                    <a:pt x="1401270" y="232086"/>
                  </a:lnTo>
                  <a:close/>
                </a:path>
                <a:path w="5039995" h="1857375">
                  <a:moveTo>
                    <a:pt x="1379691" y="253665"/>
                  </a:moveTo>
                  <a:lnTo>
                    <a:pt x="1374297" y="253665"/>
                  </a:lnTo>
                  <a:lnTo>
                    <a:pt x="1374297" y="232086"/>
                  </a:lnTo>
                  <a:lnTo>
                    <a:pt x="1379691" y="232086"/>
                  </a:lnTo>
                  <a:lnTo>
                    <a:pt x="1379691" y="253665"/>
                  </a:lnTo>
                  <a:close/>
                </a:path>
                <a:path w="5039995" h="1857375">
                  <a:moveTo>
                    <a:pt x="1150417" y="226691"/>
                  </a:moveTo>
                  <a:lnTo>
                    <a:pt x="1145022" y="226691"/>
                  </a:lnTo>
                  <a:lnTo>
                    <a:pt x="1145022" y="205113"/>
                  </a:lnTo>
                  <a:lnTo>
                    <a:pt x="1150417" y="205113"/>
                  </a:lnTo>
                  <a:lnTo>
                    <a:pt x="1150417" y="226691"/>
                  </a:lnTo>
                  <a:close/>
                </a:path>
                <a:path w="5039995" h="1857375">
                  <a:moveTo>
                    <a:pt x="1171996" y="232086"/>
                  </a:moveTo>
                  <a:lnTo>
                    <a:pt x="1123444" y="232086"/>
                  </a:lnTo>
                  <a:lnTo>
                    <a:pt x="1123444" y="226691"/>
                  </a:lnTo>
                  <a:lnTo>
                    <a:pt x="1171996" y="226691"/>
                  </a:lnTo>
                  <a:lnTo>
                    <a:pt x="1171996" y="232086"/>
                  </a:lnTo>
                  <a:close/>
                </a:path>
                <a:path w="5039995" h="1857375">
                  <a:moveTo>
                    <a:pt x="1150417" y="253665"/>
                  </a:moveTo>
                  <a:lnTo>
                    <a:pt x="1145022" y="253665"/>
                  </a:lnTo>
                  <a:lnTo>
                    <a:pt x="1145022" y="232086"/>
                  </a:lnTo>
                  <a:lnTo>
                    <a:pt x="1150417" y="232086"/>
                  </a:lnTo>
                  <a:lnTo>
                    <a:pt x="1150417" y="253665"/>
                  </a:lnTo>
                  <a:close/>
                </a:path>
                <a:path w="5039995" h="1857375">
                  <a:moveTo>
                    <a:pt x="1951529" y="341329"/>
                  </a:moveTo>
                  <a:lnTo>
                    <a:pt x="1946134" y="341329"/>
                  </a:lnTo>
                  <a:lnTo>
                    <a:pt x="1946134" y="319750"/>
                  </a:lnTo>
                  <a:lnTo>
                    <a:pt x="1951529" y="319750"/>
                  </a:lnTo>
                  <a:lnTo>
                    <a:pt x="1951529" y="341329"/>
                  </a:lnTo>
                  <a:close/>
                </a:path>
                <a:path w="5039995" h="1857375">
                  <a:moveTo>
                    <a:pt x="1973108" y="346723"/>
                  </a:moveTo>
                  <a:lnTo>
                    <a:pt x="1924555" y="346723"/>
                  </a:lnTo>
                  <a:lnTo>
                    <a:pt x="1924555" y="341329"/>
                  </a:lnTo>
                  <a:lnTo>
                    <a:pt x="1973108" y="341329"/>
                  </a:lnTo>
                  <a:lnTo>
                    <a:pt x="1973108" y="346723"/>
                  </a:lnTo>
                  <a:close/>
                </a:path>
                <a:path w="5039995" h="1857375">
                  <a:moveTo>
                    <a:pt x="1951529" y="368302"/>
                  </a:moveTo>
                  <a:lnTo>
                    <a:pt x="1946134" y="368302"/>
                  </a:lnTo>
                  <a:lnTo>
                    <a:pt x="1946134" y="346723"/>
                  </a:lnTo>
                  <a:lnTo>
                    <a:pt x="1951529" y="346723"/>
                  </a:lnTo>
                  <a:lnTo>
                    <a:pt x="1951529" y="368302"/>
                  </a:lnTo>
                  <a:close/>
                </a:path>
                <a:path w="5039995" h="1857375">
                  <a:moveTo>
                    <a:pt x="1723603" y="341329"/>
                  </a:moveTo>
                  <a:lnTo>
                    <a:pt x="1718208" y="341329"/>
                  </a:lnTo>
                  <a:lnTo>
                    <a:pt x="1718208" y="319750"/>
                  </a:lnTo>
                  <a:lnTo>
                    <a:pt x="1723603" y="319750"/>
                  </a:lnTo>
                  <a:lnTo>
                    <a:pt x="1723603" y="341329"/>
                  </a:lnTo>
                  <a:close/>
                </a:path>
                <a:path w="5039995" h="1857375">
                  <a:moveTo>
                    <a:pt x="1745182" y="346723"/>
                  </a:moveTo>
                  <a:lnTo>
                    <a:pt x="1696630" y="346723"/>
                  </a:lnTo>
                  <a:lnTo>
                    <a:pt x="1696630" y="341329"/>
                  </a:lnTo>
                  <a:lnTo>
                    <a:pt x="1745182" y="341329"/>
                  </a:lnTo>
                  <a:lnTo>
                    <a:pt x="1745182" y="346723"/>
                  </a:lnTo>
                  <a:close/>
                </a:path>
                <a:path w="5039995" h="1857375">
                  <a:moveTo>
                    <a:pt x="1723603" y="368302"/>
                  </a:moveTo>
                  <a:lnTo>
                    <a:pt x="1718208" y="368302"/>
                  </a:lnTo>
                  <a:lnTo>
                    <a:pt x="1718208" y="346723"/>
                  </a:lnTo>
                  <a:lnTo>
                    <a:pt x="1723603" y="346723"/>
                  </a:lnTo>
                  <a:lnTo>
                    <a:pt x="1723603" y="368302"/>
                  </a:lnTo>
                  <a:close/>
                </a:path>
                <a:path w="5039995" h="1857375">
                  <a:moveTo>
                    <a:pt x="1494329" y="341329"/>
                  </a:moveTo>
                  <a:lnTo>
                    <a:pt x="1488934" y="341329"/>
                  </a:lnTo>
                  <a:lnTo>
                    <a:pt x="1488934" y="319750"/>
                  </a:lnTo>
                  <a:lnTo>
                    <a:pt x="1494329" y="319750"/>
                  </a:lnTo>
                  <a:lnTo>
                    <a:pt x="1494329" y="341329"/>
                  </a:lnTo>
                  <a:close/>
                </a:path>
                <a:path w="5039995" h="1857375">
                  <a:moveTo>
                    <a:pt x="1515907" y="346723"/>
                  </a:moveTo>
                  <a:lnTo>
                    <a:pt x="1467355" y="346723"/>
                  </a:lnTo>
                  <a:lnTo>
                    <a:pt x="1467355" y="341329"/>
                  </a:lnTo>
                  <a:lnTo>
                    <a:pt x="1515907" y="341329"/>
                  </a:lnTo>
                  <a:lnTo>
                    <a:pt x="1515907" y="346723"/>
                  </a:lnTo>
                  <a:close/>
                </a:path>
                <a:path w="5039995" h="1857375">
                  <a:moveTo>
                    <a:pt x="1494329" y="368302"/>
                  </a:moveTo>
                  <a:lnTo>
                    <a:pt x="1488934" y="368302"/>
                  </a:lnTo>
                  <a:lnTo>
                    <a:pt x="1488934" y="346723"/>
                  </a:lnTo>
                  <a:lnTo>
                    <a:pt x="1494329" y="346723"/>
                  </a:lnTo>
                  <a:lnTo>
                    <a:pt x="1494329" y="368302"/>
                  </a:lnTo>
                  <a:close/>
                </a:path>
                <a:path w="5039995" h="1857375">
                  <a:moveTo>
                    <a:pt x="1265054" y="341329"/>
                  </a:moveTo>
                  <a:lnTo>
                    <a:pt x="1259660" y="341329"/>
                  </a:lnTo>
                  <a:lnTo>
                    <a:pt x="1259660" y="319750"/>
                  </a:lnTo>
                  <a:lnTo>
                    <a:pt x="1265054" y="319750"/>
                  </a:lnTo>
                  <a:lnTo>
                    <a:pt x="1265054" y="341329"/>
                  </a:lnTo>
                  <a:close/>
                </a:path>
                <a:path w="5039995" h="1857375">
                  <a:moveTo>
                    <a:pt x="1286633" y="346723"/>
                  </a:moveTo>
                  <a:lnTo>
                    <a:pt x="1238081" y="346723"/>
                  </a:lnTo>
                  <a:lnTo>
                    <a:pt x="1238081" y="341329"/>
                  </a:lnTo>
                  <a:lnTo>
                    <a:pt x="1286633" y="341329"/>
                  </a:lnTo>
                  <a:lnTo>
                    <a:pt x="1286633" y="346723"/>
                  </a:lnTo>
                  <a:close/>
                </a:path>
                <a:path w="5039995" h="1857375">
                  <a:moveTo>
                    <a:pt x="1265054" y="368302"/>
                  </a:moveTo>
                  <a:lnTo>
                    <a:pt x="1259660" y="368302"/>
                  </a:lnTo>
                  <a:lnTo>
                    <a:pt x="1259660" y="346723"/>
                  </a:lnTo>
                  <a:lnTo>
                    <a:pt x="1265054" y="346723"/>
                  </a:lnTo>
                  <a:lnTo>
                    <a:pt x="1265054" y="368302"/>
                  </a:lnTo>
                  <a:close/>
                </a:path>
                <a:path w="5039995" h="1857375">
                  <a:moveTo>
                    <a:pt x="1838240" y="455966"/>
                  </a:moveTo>
                  <a:lnTo>
                    <a:pt x="1832846" y="455966"/>
                  </a:lnTo>
                  <a:lnTo>
                    <a:pt x="1832846" y="434387"/>
                  </a:lnTo>
                  <a:lnTo>
                    <a:pt x="1838240" y="434387"/>
                  </a:lnTo>
                  <a:lnTo>
                    <a:pt x="1838240" y="455966"/>
                  </a:lnTo>
                  <a:close/>
                </a:path>
                <a:path w="5039995" h="1857375">
                  <a:moveTo>
                    <a:pt x="1859819" y="461360"/>
                  </a:moveTo>
                  <a:lnTo>
                    <a:pt x="1811267" y="461360"/>
                  </a:lnTo>
                  <a:lnTo>
                    <a:pt x="1811267" y="455966"/>
                  </a:lnTo>
                  <a:lnTo>
                    <a:pt x="1859819" y="455966"/>
                  </a:lnTo>
                  <a:lnTo>
                    <a:pt x="1859819" y="461360"/>
                  </a:lnTo>
                  <a:close/>
                </a:path>
                <a:path w="5039995" h="1857375">
                  <a:moveTo>
                    <a:pt x="1838240" y="482939"/>
                  </a:moveTo>
                  <a:lnTo>
                    <a:pt x="1832846" y="482939"/>
                  </a:lnTo>
                  <a:lnTo>
                    <a:pt x="1832846" y="461360"/>
                  </a:lnTo>
                  <a:lnTo>
                    <a:pt x="1838240" y="461360"/>
                  </a:lnTo>
                  <a:lnTo>
                    <a:pt x="1838240" y="482939"/>
                  </a:lnTo>
                  <a:close/>
                </a:path>
                <a:path w="5039995" h="1857375">
                  <a:moveTo>
                    <a:pt x="1608966" y="455966"/>
                  </a:moveTo>
                  <a:lnTo>
                    <a:pt x="1603571" y="455966"/>
                  </a:lnTo>
                  <a:lnTo>
                    <a:pt x="1603571" y="434387"/>
                  </a:lnTo>
                  <a:lnTo>
                    <a:pt x="1608966" y="434387"/>
                  </a:lnTo>
                  <a:lnTo>
                    <a:pt x="1608966" y="455966"/>
                  </a:lnTo>
                  <a:close/>
                </a:path>
                <a:path w="5039995" h="1857375">
                  <a:moveTo>
                    <a:pt x="1630545" y="461360"/>
                  </a:moveTo>
                  <a:lnTo>
                    <a:pt x="1581992" y="461360"/>
                  </a:lnTo>
                  <a:lnTo>
                    <a:pt x="1581992" y="455966"/>
                  </a:lnTo>
                  <a:lnTo>
                    <a:pt x="1630545" y="455966"/>
                  </a:lnTo>
                  <a:lnTo>
                    <a:pt x="1630545" y="461360"/>
                  </a:lnTo>
                  <a:close/>
                </a:path>
                <a:path w="5039995" h="1857375">
                  <a:moveTo>
                    <a:pt x="1608966" y="482939"/>
                  </a:moveTo>
                  <a:lnTo>
                    <a:pt x="1603571" y="482939"/>
                  </a:lnTo>
                  <a:lnTo>
                    <a:pt x="1603571" y="461360"/>
                  </a:lnTo>
                  <a:lnTo>
                    <a:pt x="1608966" y="461360"/>
                  </a:lnTo>
                  <a:lnTo>
                    <a:pt x="1608966" y="482939"/>
                  </a:lnTo>
                  <a:close/>
                </a:path>
                <a:path w="5039995" h="1857375">
                  <a:moveTo>
                    <a:pt x="1379691" y="455966"/>
                  </a:moveTo>
                  <a:lnTo>
                    <a:pt x="1374297" y="455966"/>
                  </a:lnTo>
                  <a:lnTo>
                    <a:pt x="1374297" y="434387"/>
                  </a:lnTo>
                  <a:lnTo>
                    <a:pt x="1379691" y="434387"/>
                  </a:lnTo>
                  <a:lnTo>
                    <a:pt x="1379691" y="455966"/>
                  </a:lnTo>
                  <a:close/>
                </a:path>
                <a:path w="5039995" h="1857375">
                  <a:moveTo>
                    <a:pt x="1401270" y="461360"/>
                  </a:moveTo>
                  <a:lnTo>
                    <a:pt x="1352718" y="461360"/>
                  </a:lnTo>
                  <a:lnTo>
                    <a:pt x="1352718" y="455966"/>
                  </a:lnTo>
                  <a:lnTo>
                    <a:pt x="1401270" y="455966"/>
                  </a:lnTo>
                  <a:lnTo>
                    <a:pt x="1401270" y="461360"/>
                  </a:lnTo>
                  <a:close/>
                </a:path>
                <a:path w="5039995" h="1857375">
                  <a:moveTo>
                    <a:pt x="1379691" y="482939"/>
                  </a:moveTo>
                  <a:lnTo>
                    <a:pt x="1374297" y="482939"/>
                  </a:lnTo>
                  <a:lnTo>
                    <a:pt x="1374297" y="461360"/>
                  </a:lnTo>
                  <a:lnTo>
                    <a:pt x="1379691" y="461360"/>
                  </a:lnTo>
                  <a:lnTo>
                    <a:pt x="1379691" y="482939"/>
                  </a:lnTo>
                  <a:close/>
                </a:path>
                <a:path w="5039995" h="1857375">
                  <a:moveTo>
                    <a:pt x="1150417" y="455966"/>
                  </a:moveTo>
                  <a:lnTo>
                    <a:pt x="1145022" y="455966"/>
                  </a:lnTo>
                  <a:lnTo>
                    <a:pt x="1145022" y="434387"/>
                  </a:lnTo>
                  <a:lnTo>
                    <a:pt x="1150417" y="434387"/>
                  </a:lnTo>
                  <a:lnTo>
                    <a:pt x="1150417" y="455966"/>
                  </a:lnTo>
                  <a:close/>
                </a:path>
                <a:path w="5039995" h="1857375">
                  <a:moveTo>
                    <a:pt x="1171996" y="461360"/>
                  </a:moveTo>
                  <a:lnTo>
                    <a:pt x="1123444" y="461360"/>
                  </a:lnTo>
                  <a:lnTo>
                    <a:pt x="1123444" y="455966"/>
                  </a:lnTo>
                  <a:lnTo>
                    <a:pt x="1171996" y="455966"/>
                  </a:lnTo>
                  <a:lnTo>
                    <a:pt x="1171996" y="461360"/>
                  </a:lnTo>
                  <a:close/>
                </a:path>
                <a:path w="5039995" h="1857375">
                  <a:moveTo>
                    <a:pt x="1150417" y="482939"/>
                  </a:moveTo>
                  <a:lnTo>
                    <a:pt x="1145022" y="482939"/>
                  </a:lnTo>
                  <a:lnTo>
                    <a:pt x="1145022" y="461360"/>
                  </a:lnTo>
                  <a:lnTo>
                    <a:pt x="1150417" y="461360"/>
                  </a:lnTo>
                  <a:lnTo>
                    <a:pt x="1150417" y="482939"/>
                  </a:lnTo>
                  <a:close/>
                </a:path>
                <a:path w="5039995" h="1857375">
                  <a:moveTo>
                    <a:pt x="1951529" y="570603"/>
                  </a:moveTo>
                  <a:lnTo>
                    <a:pt x="1946134" y="570603"/>
                  </a:lnTo>
                  <a:lnTo>
                    <a:pt x="1946134" y="549024"/>
                  </a:lnTo>
                  <a:lnTo>
                    <a:pt x="1951529" y="549024"/>
                  </a:lnTo>
                  <a:lnTo>
                    <a:pt x="1951529" y="570603"/>
                  </a:lnTo>
                  <a:close/>
                </a:path>
                <a:path w="5039995" h="1857375">
                  <a:moveTo>
                    <a:pt x="1973108" y="575998"/>
                  </a:moveTo>
                  <a:lnTo>
                    <a:pt x="1924555" y="575998"/>
                  </a:lnTo>
                  <a:lnTo>
                    <a:pt x="1924555" y="570603"/>
                  </a:lnTo>
                  <a:lnTo>
                    <a:pt x="1973108" y="570603"/>
                  </a:lnTo>
                  <a:lnTo>
                    <a:pt x="1973108" y="575998"/>
                  </a:lnTo>
                  <a:close/>
                </a:path>
                <a:path w="5039995" h="1857375">
                  <a:moveTo>
                    <a:pt x="1951529" y="597576"/>
                  </a:moveTo>
                  <a:lnTo>
                    <a:pt x="1946134" y="597576"/>
                  </a:lnTo>
                  <a:lnTo>
                    <a:pt x="1946134" y="575998"/>
                  </a:lnTo>
                  <a:lnTo>
                    <a:pt x="1951529" y="575998"/>
                  </a:lnTo>
                  <a:lnTo>
                    <a:pt x="1951529" y="597576"/>
                  </a:lnTo>
                  <a:close/>
                </a:path>
                <a:path w="5039995" h="1857375">
                  <a:moveTo>
                    <a:pt x="1723603" y="570603"/>
                  </a:moveTo>
                  <a:lnTo>
                    <a:pt x="1718208" y="570603"/>
                  </a:lnTo>
                  <a:lnTo>
                    <a:pt x="1718208" y="549024"/>
                  </a:lnTo>
                  <a:lnTo>
                    <a:pt x="1723603" y="549024"/>
                  </a:lnTo>
                  <a:lnTo>
                    <a:pt x="1723603" y="570603"/>
                  </a:lnTo>
                  <a:close/>
                </a:path>
                <a:path w="5039995" h="1857375">
                  <a:moveTo>
                    <a:pt x="1745182" y="575998"/>
                  </a:moveTo>
                  <a:lnTo>
                    <a:pt x="1696630" y="575998"/>
                  </a:lnTo>
                  <a:lnTo>
                    <a:pt x="1696630" y="570603"/>
                  </a:lnTo>
                  <a:lnTo>
                    <a:pt x="1745182" y="570603"/>
                  </a:lnTo>
                  <a:lnTo>
                    <a:pt x="1745182" y="575998"/>
                  </a:lnTo>
                  <a:close/>
                </a:path>
                <a:path w="5039995" h="1857375">
                  <a:moveTo>
                    <a:pt x="1723603" y="597576"/>
                  </a:moveTo>
                  <a:lnTo>
                    <a:pt x="1718208" y="597576"/>
                  </a:lnTo>
                  <a:lnTo>
                    <a:pt x="1718208" y="575998"/>
                  </a:lnTo>
                  <a:lnTo>
                    <a:pt x="1723603" y="575998"/>
                  </a:lnTo>
                  <a:lnTo>
                    <a:pt x="1723603" y="597576"/>
                  </a:lnTo>
                  <a:close/>
                </a:path>
                <a:path w="5039995" h="1857375">
                  <a:moveTo>
                    <a:pt x="1494329" y="570603"/>
                  </a:moveTo>
                  <a:lnTo>
                    <a:pt x="1488934" y="570603"/>
                  </a:lnTo>
                  <a:lnTo>
                    <a:pt x="1488934" y="549024"/>
                  </a:lnTo>
                  <a:lnTo>
                    <a:pt x="1494329" y="549024"/>
                  </a:lnTo>
                  <a:lnTo>
                    <a:pt x="1494329" y="570603"/>
                  </a:lnTo>
                  <a:close/>
                </a:path>
                <a:path w="5039995" h="1857375">
                  <a:moveTo>
                    <a:pt x="1515907" y="575998"/>
                  </a:moveTo>
                  <a:lnTo>
                    <a:pt x="1467355" y="575998"/>
                  </a:lnTo>
                  <a:lnTo>
                    <a:pt x="1467355" y="570603"/>
                  </a:lnTo>
                  <a:lnTo>
                    <a:pt x="1515907" y="570603"/>
                  </a:lnTo>
                  <a:lnTo>
                    <a:pt x="1515907" y="575998"/>
                  </a:lnTo>
                  <a:close/>
                </a:path>
                <a:path w="5039995" h="1857375">
                  <a:moveTo>
                    <a:pt x="1494329" y="597576"/>
                  </a:moveTo>
                  <a:lnTo>
                    <a:pt x="1488934" y="597576"/>
                  </a:lnTo>
                  <a:lnTo>
                    <a:pt x="1488934" y="575998"/>
                  </a:lnTo>
                  <a:lnTo>
                    <a:pt x="1494329" y="575998"/>
                  </a:lnTo>
                  <a:lnTo>
                    <a:pt x="1494329" y="597576"/>
                  </a:lnTo>
                  <a:close/>
                </a:path>
                <a:path w="5039995" h="1857375">
                  <a:moveTo>
                    <a:pt x="1265054" y="570603"/>
                  </a:moveTo>
                  <a:lnTo>
                    <a:pt x="1259660" y="570603"/>
                  </a:lnTo>
                  <a:lnTo>
                    <a:pt x="1259660" y="549024"/>
                  </a:lnTo>
                  <a:lnTo>
                    <a:pt x="1265054" y="549024"/>
                  </a:lnTo>
                  <a:lnTo>
                    <a:pt x="1265054" y="570603"/>
                  </a:lnTo>
                  <a:close/>
                </a:path>
                <a:path w="5039995" h="1857375">
                  <a:moveTo>
                    <a:pt x="1286633" y="575998"/>
                  </a:moveTo>
                  <a:lnTo>
                    <a:pt x="1238081" y="575998"/>
                  </a:lnTo>
                  <a:lnTo>
                    <a:pt x="1238081" y="570603"/>
                  </a:lnTo>
                  <a:lnTo>
                    <a:pt x="1286633" y="570603"/>
                  </a:lnTo>
                  <a:lnTo>
                    <a:pt x="1286633" y="575998"/>
                  </a:lnTo>
                  <a:close/>
                </a:path>
                <a:path w="5039995" h="1857375">
                  <a:moveTo>
                    <a:pt x="1265054" y="597576"/>
                  </a:moveTo>
                  <a:lnTo>
                    <a:pt x="1259660" y="597576"/>
                  </a:lnTo>
                  <a:lnTo>
                    <a:pt x="1259660" y="575998"/>
                  </a:lnTo>
                  <a:lnTo>
                    <a:pt x="1265054" y="575998"/>
                  </a:lnTo>
                  <a:lnTo>
                    <a:pt x="1265054" y="597576"/>
                  </a:lnTo>
                  <a:close/>
                </a:path>
                <a:path w="5039995" h="1857375">
                  <a:moveTo>
                    <a:pt x="1838240" y="685240"/>
                  </a:moveTo>
                  <a:lnTo>
                    <a:pt x="1832846" y="685240"/>
                  </a:lnTo>
                  <a:lnTo>
                    <a:pt x="1832846" y="663661"/>
                  </a:lnTo>
                  <a:lnTo>
                    <a:pt x="1838240" y="663661"/>
                  </a:lnTo>
                  <a:lnTo>
                    <a:pt x="1838240" y="685240"/>
                  </a:lnTo>
                  <a:close/>
                </a:path>
                <a:path w="5039995" h="1857375">
                  <a:moveTo>
                    <a:pt x="1859819" y="690635"/>
                  </a:moveTo>
                  <a:lnTo>
                    <a:pt x="1811267" y="690635"/>
                  </a:lnTo>
                  <a:lnTo>
                    <a:pt x="1811267" y="685240"/>
                  </a:lnTo>
                  <a:lnTo>
                    <a:pt x="1859819" y="685240"/>
                  </a:lnTo>
                  <a:lnTo>
                    <a:pt x="1859819" y="690635"/>
                  </a:lnTo>
                  <a:close/>
                </a:path>
                <a:path w="5039995" h="1857375">
                  <a:moveTo>
                    <a:pt x="1838240" y="712213"/>
                  </a:moveTo>
                  <a:lnTo>
                    <a:pt x="1832846" y="712213"/>
                  </a:lnTo>
                  <a:lnTo>
                    <a:pt x="1832846" y="690635"/>
                  </a:lnTo>
                  <a:lnTo>
                    <a:pt x="1838240" y="690635"/>
                  </a:lnTo>
                  <a:lnTo>
                    <a:pt x="1838240" y="712213"/>
                  </a:lnTo>
                  <a:close/>
                </a:path>
                <a:path w="5039995" h="1857375">
                  <a:moveTo>
                    <a:pt x="1608966" y="685240"/>
                  </a:moveTo>
                  <a:lnTo>
                    <a:pt x="1603571" y="685240"/>
                  </a:lnTo>
                  <a:lnTo>
                    <a:pt x="1603571" y="663661"/>
                  </a:lnTo>
                  <a:lnTo>
                    <a:pt x="1608966" y="663661"/>
                  </a:lnTo>
                  <a:lnTo>
                    <a:pt x="1608966" y="685240"/>
                  </a:lnTo>
                  <a:close/>
                </a:path>
                <a:path w="5039995" h="1857375">
                  <a:moveTo>
                    <a:pt x="1630545" y="690635"/>
                  </a:moveTo>
                  <a:lnTo>
                    <a:pt x="1581992" y="690635"/>
                  </a:lnTo>
                  <a:lnTo>
                    <a:pt x="1581992" y="685240"/>
                  </a:lnTo>
                  <a:lnTo>
                    <a:pt x="1630545" y="685240"/>
                  </a:lnTo>
                  <a:lnTo>
                    <a:pt x="1630545" y="690635"/>
                  </a:lnTo>
                  <a:close/>
                </a:path>
                <a:path w="5039995" h="1857375">
                  <a:moveTo>
                    <a:pt x="1608966" y="712213"/>
                  </a:moveTo>
                  <a:lnTo>
                    <a:pt x="1603571" y="712213"/>
                  </a:lnTo>
                  <a:lnTo>
                    <a:pt x="1603571" y="690635"/>
                  </a:lnTo>
                  <a:lnTo>
                    <a:pt x="1608966" y="690635"/>
                  </a:lnTo>
                  <a:lnTo>
                    <a:pt x="1608966" y="712213"/>
                  </a:lnTo>
                  <a:close/>
                </a:path>
                <a:path w="5039995" h="1857375">
                  <a:moveTo>
                    <a:pt x="1379691" y="685240"/>
                  </a:moveTo>
                  <a:lnTo>
                    <a:pt x="1374297" y="685240"/>
                  </a:lnTo>
                  <a:lnTo>
                    <a:pt x="1374297" y="663661"/>
                  </a:lnTo>
                  <a:lnTo>
                    <a:pt x="1379691" y="663661"/>
                  </a:lnTo>
                  <a:lnTo>
                    <a:pt x="1379691" y="685240"/>
                  </a:lnTo>
                  <a:close/>
                </a:path>
                <a:path w="5039995" h="1857375">
                  <a:moveTo>
                    <a:pt x="1401270" y="690635"/>
                  </a:moveTo>
                  <a:lnTo>
                    <a:pt x="1352718" y="690635"/>
                  </a:lnTo>
                  <a:lnTo>
                    <a:pt x="1352718" y="685240"/>
                  </a:lnTo>
                  <a:lnTo>
                    <a:pt x="1401270" y="685240"/>
                  </a:lnTo>
                  <a:lnTo>
                    <a:pt x="1401270" y="690635"/>
                  </a:lnTo>
                  <a:close/>
                </a:path>
                <a:path w="5039995" h="1857375">
                  <a:moveTo>
                    <a:pt x="1379691" y="712213"/>
                  </a:moveTo>
                  <a:lnTo>
                    <a:pt x="1374297" y="712213"/>
                  </a:lnTo>
                  <a:lnTo>
                    <a:pt x="1374297" y="690635"/>
                  </a:lnTo>
                  <a:lnTo>
                    <a:pt x="1379691" y="690635"/>
                  </a:lnTo>
                  <a:lnTo>
                    <a:pt x="1379691" y="712213"/>
                  </a:lnTo>
                  <a:close/>
                </a:path>
                <a:path w="5039995" h="1857375">
                  <a:moveTo>
                    <a:pt x="1150417" y="685240"/>
                  </a:moveTo>
                  <a:lnTo>
                    <a:pt x="1145022" y="685240"/>
                  </a:lnTo>
                  <a:lnTo>
                    <a:pt x="1145022" y="663661"/>
                  </a:lnTo>
                  <a:lnTo>
                    <a:pt x="1150417" y="663661"/>
                  </a:lnTo>
                  <a:lnTo>
                    <a:pt x="1150417" y="685240"/>
                  </a:lnTo>
                  <a:close/>
                </a:path>
                <a:path w="5039995" h="1857375">
                  <a:moveTo>
                    <a:pt x="1171996" y="690635"/>
                  </a:moveTo>
                  <a:lnTo>
                    <a:pt x="1123444" y="690635"/>
                  </a:lnTo>
                  <a:lnTo>
                    <a:pt x="1123444" y="685240"/>
                  </a:lnTo>
                  <a:lnTo>
                    <a:pt x="1171996" y="685240"/>
                  </a:lnTo>
                  <a:lnTo>
                    <a:pt x="1171996" y="690635"/>
                  </a:lnTo>
                  <a:close/>
                </a:path>
                <a:path w="5039995" h="1857375">
                  <a:moveTo>
                    <a:pt x="1150417" y="712213"/>
                  </a:moveTo>
                  <a:lnTo>
                    <a:pt x="1145022" y="712213"/>
                  </a:lnTo>
                  <a:lnTo>
                    <a:pt x="1145022" y="690635"/>
                  </a:lnTo>
                  <a:lnTo>
                    <a:pt x="1150417" y="690635"/>
                  </a:lnTo>
                  <a:lnTo>
                    <a:pt x="1150417" y="712213"/>
                  </a:lnTo>
                  <a:close/>
                </a:path>
                <a:path w="5039995" h="1857375">
                  <a:moveTo>
                    <a:pt x="1951529" y="799877"/>
                  </a:moveTo>
                  <a:lnTo>
                    <a:pt x="1946134" y="799877"/>
                  </a:lnTo>
                  <a:lnTo>
                    <a:pt x="1946134" y="778298"/>
                  </a:lnTo>
                  <a:lnTo>
                    <a:pt x="1951529" y="778298"/>
                  </a:lnTo>
                  <a:lnTo>
                    <a:pt x="1951529" y="799877"/>
                  </a:lnTo>
                  <a:close/>
                </a:path>
                <a:path w="5039995" h="1857375">
                  <a:moveTo>
                    <a:pt x="1973108" y="805272"/>
                  </a:moveTo>
                  <a:lnTo>
                    <a:pt x="1924555" y="805272"/>
                  </a:lnTo>
                  <a:lnTo>
                    <a:pt x="1924555" y="799877"/>
                  </a:lnTo>
                  <a:lnTo>
                    <a:pt x="1973108" y="799877"/>
                  </a:lnTo>
                  <a:lnTo>
                    <a:pt x="1973108" y="805272"/>
                  </a:lnTo>
                  <a:close/>
                </a:path>
                <a:path w="5039995" h="1857375">
                  <a:moveTo>
                    <a:pt x="1951529" y="826851"/>
                  </a:moveTo>
                  <a:lnTo>
                    <a:pt x="1946134" y="826851"/>
                  </a:lnTo>
                  <a:lnTo>
                    <a:pt x="1946134" y="805272"/>
                  </a:lnTo>
                  <a:lnTo>
                    <a:pt x="1951529" y="805272"/>
                  </a:lnTo>
                  <a:lnTo>
                    <a:pt x="1951529" y="826851"/>
                  </a:lnTo>
                  <a:close/>
                </a:path>
                <a:path w="5039995" h="1857375">
                  <a:moveTo>
                    <a:pt x="1723603" y="799877"/>
                  </a:moveTo>
                  <a:lnTo>
                    <a:pt x="1718208" y="799877"/>
                  </a:lnTo>
                  <a:lnTo>
                    <a:pt x="1718208" y="778298"/>
                  </a:lnTo>
                  <a:lnTo>
                    <a:pt x="1723603" y="778298"/>
                  </a:lnTo>
                  <a:lnTo>
                    <a:pt x="1723603" y="799877"/>
                  </a:lnTo>
                  <a:close/>
                </a:path>
                <a:path w="5039995" h="1857375">
                  <a:moveTo>
                    <a:pt x="1745182" y="805272"/>
                  </a:moveTo>
                  <a:lnTo>
                    <a:pt x="1696630" y="805272"/>
                  </a:lnTo>
                  <a:lnTo>
                    <a:pt x="1696630" y="799877"/>
                  </a:lnTo>
                  <a:lnTo>
                    <a:pt x="1745182" y="799877"/>
                  </a:lnTo>
                  <a:lnTo>
                    <a:pt x="1745182" y="805272"/>
                  </a:lnTo>
                  <a:close/>
                </a:path>
                <a:path w="5039995" h="1857375">
                  <a:moveTo>
                    <a:pt x="1723603" y="826851"/>
                  </a:moveTo>
                  <a:lnTo>
                    <a:pt x="1718208" y="826851"/>
                  </a:lnTo>
                  <a:lnTo>
                    <a:pt x="1718208" y="805272"/>
                  </a:lnTo>
                  <a:lnTo>
                    <a:pt x="1723603" y="805272"/>
                  </a:lnTo>
                  <a:lnTo>
                    <a:pt x="1723603" y="826851"/>
                  </a:lnTo>
                  <a:close/>
                </a:path>
                <a:path w="5039995" h="1857375">
                  <a:moveTo>
                    <a:pt x="1494329" y="799877"/>
                  </a:moveTo>
                  <a:lnTo>
                    <a:pt x="1488934" y="799877"/>
                  </a:lnTo>
                  <a:lnTo>
                    <a:pt x="1488934" y="778298"/>
                  </a:lnTo>
                  <a:lnTo>
                    <a:pt x="1494329" y="778298"/>
                  </a:lnTo>
                  <a:lnTo>
                    <a:pt x="1494329" y="799877"/>
                  </a:lnTo>
                  <a:close/>
                </a:path>
                <a:path w="5039995" h="1857375">
                  <a:moveTo>
                    <a:pt x="1515907" y="805272"/>
                  </a:moveTo>
                  <a:lnTo>
                    <a:pt x="1467355" y="805272"/>
                  </a:lnTo>
                  <a:lnTo>
                    <a:pt x="1467355" y="799877"/>
                  </a:lnTo>
                  <a:lnTo>
                    <a:pt x="1515907" y="799877"/>
                  </a:lnTo>
                  <a:lnTo>
                    <a:pt x="1515907" y="805272"/>
                  </a:lnTo>
                  <a:close/>
                </a:path>
                <a:path w="5039995" h="1857375">
                  <a:moveTo>
                    <a:pt x="1494329" y="826851"/>
                  </a:moveTo>
                  <a:lnTo>
                    <a:pt x="1488934" y="826851"/>
                  </a:lnTo>
                  <a:lnTo>
                    <a:pt x="1488934" y="805272"/>
                  </a:lnTo>
                  <a:lnTo>
                    <a:pt x="1494329" y="805272"/>
                  </a:lnTo>
                  <a:lnTo>
                    <a:pt x="1494329" y="826851"/>
                  </a:lnTo>
                  <a:close/>
                </a:path>
                <a:path w="5039995" h="1857375">
                  <a:moveTo>
                    <a:pt x="1265054" y="799877"/>
                  </a:moveTo>
                  <a:lnTo>
                    <a:pt x="1259660" y="799877"/>
                  </a:lnTo>
                  <a:lnTo>
                    <a:pt x="1259660" y="778298"/>
                  </a:lnTo>
                  <a:lnTo>
                    <a:pt x="1265054" y="778298"/>
                  </a:lnTo>
                  <a:lnTo>
                    <a:pt x="1265054" y="799877"/>
                  </a:lnTo>
                  <a:close/>
                </a:path>
                <a:path w="5039995" h="1857375">
                  <a:moveTo>
                    <a:pt x="1286633" y="805272"/>
                  </a:moveTo>
                  <a:lnTo>
                    <a:pt x="1238081" y="805272"/>
                  </a:lnTo>
                  <a:lnTo>
                    <a:pt x="1238081" y="799877"/>
                  </a:lnTo>
                  <a:lnTo>
                    <a:pt x="1286633" y="799877"/>
                  </a:lnTo>
                  <a:lnTo>
                    <a:pt x="1286633" y="805272"/>
                  </a:lnTo>
                  <a:close/>
                </a:path>
                <a:path w="5039995" h="1857375">
                  <a:moveTo>
                    <a:pt x="1265054" y="826851"/>
                  </a:moveTo>
                  <a:lnTo>
                    <a:pt x="1259660" y="826851"/>
                  </a:lnTo>
                  <a:lnTo>
                    <a:pt x="1259660" y="805272"/>
                  </a:lnTo>
                  <a:lnTo>
                    <a:pt x="1265054" y="805272"/>
                  </a:lnTo>
                  <a:lnTo>
                    <a:pt x="1265054" y="826851"/>
                  </a:lnTo>
                  <a:close/>
                </a:path>
                <a:path w="5039995" h="1857375">
                  <a:moveTo>
                    <a:pt x="1838240" y="914514"/>
                  </a:moveTo>
                  <a:lnTo>
                    <a:pt x="1832846" y="914514"/>
                  </a:lnTo>
                  <a:lnTo>
                    <a:pt x="1832846" y="892936"/>
                  </a:lnTo>
                  <a:lnTo>
                    <a:pt x="1838240" y="892936"/>
                  </a:lnTo>
                  <a:lnTo>
                    <a:pt x="1838240" y="914514"/>
                  </a:lnTo>
                  <a:close/>
                </a:path>
                <a:path w="5039995" h="1857375">
                  <a:moveTo>
                    <a:pt x="1859819" y="919909"/>
                  </a:moveTo>
                  <a:lnTo>
                    <a:pt x="1811267" y="919909"/>
                  </a:lnTo>
                  <a:lnTo>
                    <a:pt x="1811267" y="914514"/>
                  </a:lnTo>
                  <a:lnTo>
                    <a:pt x="1859819" y="914514"/>
                  </a:lnTo>
                  <a:lnTo>
                    <a:pt x="1859819" y="919909"/>
                  </a:lnTo>
                  <a:close/>
                </a:path>
                <a:path w="5039995" h="1857375">
                  <a:moveTo>
                    <a:pt x="1838240" y="941488"/>
                  </a:moveTo>
                  <a:lnTo>
                    <a:pt x="1832846" y="941488"/>
                  </a:lnTo>
                  <a:lnTo>
                    <a:pt x="1832846" y="919909"/>
                  </a:lnTo>
                  <a:lnTo>
                    <a:pt x="1838240" y="919909"/>
                  </a:lnTo>
                  <a:lnTo>
                    <a:pt x="1838240" y="941488"/>
                  </a:lnTo>
                  <a:close/>
                </a:path>
                <a:path w="5039995" h="1857375">
                  <a:moveTo>
                    <a:pt x="1608966" y="914514"/>
                  </a:moveTo>
                  <a:lnTo>
                    <a:pt x="1603571" y="914514"/>
                  </a:lnTo>
                  <a:lnTo>
                    <a:pt x="1603571" y="892936"/>
                  </a:lnTo>
                  <a:lnTo>
                    <a:pt x="1608966" y="892936"/>
                  </a:lnTo>
                  <a:lnTo>
                    <a:pt x="1608966" y="914514"/>
                  </a:lnTo>
                  <a:close/>
                </a:path>
                <a:path w="5039995" h="1857375">
                  <a:moveTo>
                    <a:pt x="1630545" y="919909"/>
                  </a:moveTo>
                  <a:lnTo>
                    <a:pt x="1581992" y="919909"/>
                  </a:lnTo>
                  <a:lnTo>
                    <a:pt x="1581992" y="914514"/>
                  </a:lnTo>
                  <a:lnTo>
                    <a:pt x="1630545" y="914514"/>
                  </a:lnTo>
                  <a:lnTo>
                    <a:pt x="1630545" y="919909"/>
                  </a:lnTo>
                  <a:close/>
                </a:path>
                <a:path w="5039995" h="1857375">
                  <a:moveTo>
                    <a:pt x="1608966" y="941488"/>
                  </a:moveTo>
                  <a:lnTo>
                    <a:pt x="1603571" y="941488"/>
                  </a:lnTo>
                  <a:lnTo>
                    <a:pt x="1603571" y="919909"/>
                  </a:lnTo>
                  <a:lnTo>
                    <a:pt x="1608966" y="919909"/>
                  </a:lnTo>
                  <a:lnTo>
                    <a:pt x="1608966" y="941488"/>
                  </a:lnTo>
                  <a:close/>
                </a:path>
                <a:path w="5039995" h="1857375">
                  <a:moveTo>
                    <a:pt x="1379691" y="914514"/>
                  </a:moveTo>
                  <a:lnTo>
                    <a:pt x="1374297" y="914514"/>
                  </a:lnTo>
                  <a:lnTo>
                    <a:pt x="1374297" y="892936"/>
                  </a:lnTo>
                  <a:lnTo>
                    <a:pt x="1379691" y="892936"/>
                  </a:lnTo>
                  <a:lnTo>
                    <a:pt x="1379691" y="914514"/>
                  </a:lnTo>
                  <a:close/>
                </a:path>
                <a:path w="5039995" h="1857375">
                  <a:moveTo>
                    <a:pt x="1401270" y="919909"/>
                  </a:moveTo>
                  <a:lnTo>
                    <a:pt x="1352718" y="919909"/>
                  </a:lnTo>
                  <a:lnTo>
                    <a:pt x="1352718" y="914514"/>
                  </a:lnTo>
                  <a:lnTo>
                    <a:pt x="1401270" y="914514"/>
                  </a:lnTo>
                  <a:lnTo>
                    <a:pt x="1401270" y="919909"/>
                  </a:lnTo>
                  <a:close/>
                </a:path>
                <a:path w="5039995" h="1857375">
                  <a:moveTo>
                    <a:pt x="1379691" y="941488"/>
                  </a:moveTo>
                  <a:lnTo>
                    <a:pt x="1374297" y="941488"/>
                  </a:lnTo>
                  <a:lnTo>
                    <a:pt x="1374297" y="919909"/>
                  </a:lnTo>
                  <a:lnTo>
                    <a:pt x="1379691" y="919909"/>
                  </a:lnTo>
                  <a:lnTo>
                    <a:pt x="1379691" y="941488"/>
                  </a:lnTo>
                  <a:close/>
                </a:path>
                <a:path w="5039995" h="1857375">
                  <a:moveTo>
                    <a:pt x="1150417" y="914514"/>
                  </a:moveTo>
                  <a:lnTo>
                    <a:pt x="1145022" y="914514"/>
                  </a:lnTo>
                  <a:lnTo>
                    <a:pt x="1145022" y="892936"/>
                  </a:lnTo>
                  <a:lnTo>
                    <a:pt x="1150417" y="892936"/>
                  </a:lnTo>
                  <a:lnTo>
                    <a:pt x="1150417" y="914514"/>
                  </a:lnTo>
                  <a:close/>
                </a:path>
                <a:path w="5039995" h="1857375">
                  <a:moveTo>
                    <a:pt x="1171996" y="919909"/>
                  </a:moveTo>
                  <a:lnTo>
                    <a:pt x="1123444" y="919909"/>
                  </a:lnTo>
                  <a:lnTo>
                    <a:pt x="1123444" y="914514"/>
                  </a:lnTo>
                  <a:lnTo>
                    <a:pt x="1171996" y="914514"/>
                  </a:lnTo>
                  <a:lnTo>
                    <a:pt x="1171996" y="919909"/>
                  </a:lnTo>
                  <a:close/>
                </a:path>
                <a:path w="5039995" h="1857375">
                  <a:moveTo>
                    <a:pt x="1150417" y="941488"/>
                  </a:moveTo>
                  <a:lnTo>
                    <a:pt x="1145022" y="941488"/>
                  </a:lnTo>
                  <a:lnTo>
                    <a:pt x="1145022" y="919909"/>
                  </a:lnTo>
                  <a:lnTo>
                    <a:pt x="1150417" y="919909"/>
                  </a:lnTo>
                  <a:lnTo>
                    <a:pt x="1150417" y="941488"/>
                  </a:lnTo>
                  <a:close/>
                </a:path>
                <a:path w="5039995" h="1857375">
                  <a:moveTo>
                    <a:pt x="1951529" y="1027803"/>
                  </a:moveTo>
                  <a:lnTo>
                    <a:pt x="1946134" y="1027803"/>
                  </a:lnTo>
                  <a:lnTo>
                    <a:pt x="1946134" y="1006224"/>
                  </a:lnTo>
                  <a:lnTo>
                    <a:pt x="1951529" y="1006224"/>
                  </a:lnTo>
                  <a:lnTo>
                    <a:pt x="1951529" y="1027803"/>
                  </a:lnTo>
                  <a:close/>
                </a:path>
                <a:path w="5039995" h="1857375">
                  <a:moveTo>
                    <a:pt x="1973108" y="1033198"/>
                  </a:moveTo>
                  <a:lnTo>
                    <a:pt x="1924555" y="1033198"/>
                  </a:lnTo>
                  <a:lnTo>
                    <a:pt x="1924555" y="1027803"/>
                  </a:lnTo>
                  <a:lnTo>
                    <a:pt x="1973108" y="1027803"/>
                  </a:lnTo>
                  <a:lnTo>
                    <a:pt x="1973108" y="1033198"/>
                  </a:lnTo>
                  <a:close/>
                </a:path>
                <a:path w="5039995" h="1857375">
                  <a:moveTo>
                    <a:pt x="1951529" y="1054776"/>
                  </a:moveTo>
                  <a:lnTo>
                    <a:pt x="1946134" y="1054776"/>
                  </a:lnTo>
                  <a:lnTo>
                    <a:pt x="1946134" y="1033198"/>
                  </a:lnTo>
                  <a:lnTo>
                    <a:pt x="1951529" y="1033198"/>
                  </a:lnTo>
                  <a:lnTo>
                    <a:pt x="1951529" y="1054776"/>
                  </a:lnTo>
                  <a:close/>
                </a:path>
                <a:path w="5039995" h="1857375">
                  <a:moveTo>
                    <a:pt x="1723603" y="1027803"/>
                  </a:moveTo>
                  <a:lnTo>
                    <a:pt x="1718208" y="1027803"/>
                  </a:lnTo>
                  <a:lnTo>
                    <a:pt x="1718208" y="1006224"/>
                  </a:lnTo>
                  <a:lnTo>
                    <a:pt x="1723603" y="1006224"/>
                  </a:lnTo>
                  <a:lnTo>
                    <a:pt x="1723603" y="1027803"/>
                  </a:lnTo>
                  <a:close/>
                </a:path>
                <a:path w="5039995" h="1857375">
                  <a:moveTo>
                    <a:pt x="1745182" y="1033198"/>
                  </a:moveTo>
                  <a:lnTo>
                    <a:pt x="1696630" y="1033198"/>
                  </a:lnTo>
                  <a:lnTo>
                    <a:pt x="1696630" y="1027803"/>
                  </a:lnTo>
                  <a:lnTo>
                    <a:pt x="1745182" y="1027803"/>
                  </a:lnTo>
                  <a:lnTo>
                    <a:pt x="1745182" y="1033198"/>
                  </a:lnTo>
                  <a:close/>
                </a:path>
                <a:path w="5039995" h="1857375">
                  <a:moveTo>
                    <a:pt x="1723603" y="1054776"/>
                  </a:moveTo>
                  <a:lnTo>
                    <a:pt x="1718208" y="1054776"/>
                  </a:lnTo>
                  <a:lnTo>
                    <a:pt x="1718208" y="1033198"/>
                  </a:lnTo>
                  <a:lnTo>
                    <a:pt x="1723603" y="1033198"/>
                  </a:lnTo>
                  <a:lnTo>
                    <a:pt x="1723603" y="1054776"/>
                  </a:lnTo>
                  <a:close/>
                </a:path>
                <a:path w="5039995" h="1857375">
                  <a:moveTo>
                    <a:pt x="1494329" y="1027803"/>
                  </a:moveTo>
                  <a:lnTo>
                    <a:pt x="1488934" y="1027803"/>
                  </a:lnTo>
                  <a:lnTo>
                    <a:pt x="1488934" y="1006224"/>
                  </a:lnTo>
                  <a:lnTo>
                    <a:pt x="1494329" y="1006224"/>
                  </a:lnTo>
                  <a:lnTo>
                    <a:pt x="1494329" y="1027803"/>
                  </a:lnTo>
                  <a:close/>
                </a:path>
                <a:path w="5039995" h="1857375">
                  <a:moveTo>
                    <a:pt x="1515907" y="1033198"/>
                  </a:moveTo>
                  <a:lnTo>
                    <a:pt x="1467355" y="1033198"/>
                  </a:lnTo>
                  <a:lnTo>
                    <a:pt x="1467355" y="1027803"/>
                  </a:lnTo>
                  <a:lnTo>
                    <a:pt x="1515907" y="1027803"/>
                  </a:lnTo>
                  <a:lnTo>
                    <a:pt x="1515907" y="1033198"/>
                  </a:lnTo>
                  <a:close/>
                </a:path>
                <a:path w="5039995" h="1857375">
                  <a:moveTo>
                    <a:pt x="1494329" y="1054776"/>
                  </a:moveTo>
                  <a:lnTo>
                    <a:pt x="1488934" y="1054776"/>
                  </a:lnTo>
                  <a:lnTo>
                    <a:pt x="1488934" y="1033198"/>
                  </a:lnTo>
                  <a:lnTo>
                    <a:pt x="1494329" y="1033198"/>
                  </a:lnTo>
                  <a:lnTo>
                    <a:pt x="1494329" y="1054776"/>
                  </a:lnTo>
                  <a:close/>
                </a:path>
                <a:path w="5039995" h="1857375">
                  <a:moveTo>
                    <a:pt x="1265054" y="1027803"/>
                  </a:moveTo>
                  <a:lnTo>
                    <a:pt x="1259660" y="1027803"/>
                  </a:lnTo>
                  <a:lnTo>
                    <a:pt x="1259660" y="1006224"/>
                  </a:lnTo>
                  <a:lnTo>
                    <a:pt x="1265054" y="1006224"/>
                  </a:lnTo>
                  <a:lnTo>
                    <a:pt x="1265054" y="1027803"/>
                  </a:lnTo>
                  <a:close/>
                </a:path>
                <a:path w="5039995" h="1857375">
                  <a:moveTo>
                    <a:pt x="1286633" y="1033198"/>
                  </a:moveTo>
                  <a:lnTo>
                    <a:pt x="1238081" y="1033198"/>
                  </a:lnTo>
                  <a:lnTo>
                    <a:pt x="1238081" y="1027803"/>
                  </a:lnTo>
                  <a:lnTo>
                    <a:pt x="1286633" y="1027803"/>
                  </a:lnTo>
                  <a:lnTo>
                    <a:pt x="1286633" y="1033198"/>
                  </a:lnTo>
                  <a:close/>
                </a:path>
                <a:path w="5039995" h="1857375">
                  <a:moveTo>
                    <a:pt x="1265054" y="1054776"/>
                  </a:moveTo>
                  <a:lnTo>
                    <a:pt x="1259660" y="1054776"/>
                  </a:lnTo>
                  <a:lnTo>
                    <a:pt x="1259660" y="1033198"/>
                  </a:lnTo>
                  <a:lnTo>
                    <a:pt x="1265054" y="1033198"/>
                  </a:lnTo>
                  <a:lnTo>
                    <a:pt x="1265054" y="1054776"/>
                  </a:lnTo>
                  <a:close/>
                </a:path>
                <a:path w="5039995" h="1857375">
                  <a:moveTo>
                    <a:pt x="1838240" y="1142440"/>
                  </a:moveTo>
                  <a:lnTo>
                    <a:pt x="1832846" y="1142440"/>
                  </a:lnTo>
                  <a:lnTo>
                    <a:pt x="1832846" y="1120861"/>
                  </a:lnTo>
                  <a:lnTo>
                    <a:pt x="1838240" y="1120861"/>
                  </a:lnTo>
                  <a:lnTo>
                    <a:pt x="1838240" y="1142440"/>
                  </a:lnTo>
                  <a:close/>
                </a:path>
                <a:path w="5039995" h="1857375">
                  <a:moveTo>
                    <a:pt x="1859819" y="1147835"/>
                  </a:moveTo>
                  <a:lnTo>
                    <a:pt x="1811267" y="1147835"/>
                  </a:lnTo>
                  <a:lnTo>
                    <a:pt x="1811267" y="1142440"/>
                  </a:lnTo>
                  <a:lnTo>
                    <a:pt x="1859819" y="1142440"/>
                  </a:lnTo>
                  <a:lnTo>
                    <a:pt x="1859819" y="1147835"/>
                  </a:lnTo>
                  <a:close/>
                </a:path>
                <a:path w="5039995" h="1857375">
                  <a:moveTo>
                    <a:pt x="1838240" y="1169414"/>
                  </a:moveTo>
                  <a:lnTo>
                    <a:pt x="1832846" y="1169414"/>
                  </a:lnTo>
                  <a:lnTo>
                    <a:pt x="1832846" y="1147835"/>
                  </a:lnTo>
                  <a:lnTo>
                    <a:pt x="1838240" y="1147835"/>
                  </a:lnTo>
                  <a:lnTo>
                    <a:pt x="1838240" y="1169414"/>
                  </a:lnTo>
                  <a:close/>
                </a:path>
                <a:path w="5039995" h="1857375">
                  <a:moveTo>
                    <a:pt x="1608966" y="1142440"/>
                  </a:moveTo>
                  <a:lnTo>
                    <a:pt x="1603571" y="1142440"/>
                  </a:lnTo>
                  <a:lnTo>
                    <a:pt x="1603571" y="1120861"/>
                  </a:lnTo>
                  <a:lnTo>
                    <a:pt x="1608966" y="1120861"/>
                  </a:lnTo>
                  <a:lnTo>
                    <a:pt x="1608966" y="1142440"/>
                  </a:lnTo>
                  <a:close/>
                </a:path>
                <a:path w="5039995" h="1857375">
                  <a:moveTo>
                    <a:pt x="1630545" y="1147835"/>
                  </a:moveTo>
                  <a:lnTo>
                    <a:pt x="1581992" y="1147835"/>
                  </a:lnTo>
                  <a:lnTo>
                    <a:pt x="1581992" y="1142440"/>
                  </a:lnTo>
                  <a:lnTo>
                    <a:pt x="1630545" y="1142440"/>
                  </a:lnTo>
                  <a:lnTo>
                    <a:pt x="1630545" y="1147835"/>
                  </a:lnTo>
                  <a:close/>
                </a:path>
                <a:path w="5039995" h="1857375">
                  <a:moveTo>
                    <a:pt x="1608966" y="1169414"/>
                  </a:moveTo>
                  <a:lnTo>
                    <a:pt x="1603571" y="1169414"/>
                  </a:lnTo>
                  <a:lnTo>
                    <a:pt x="1603571" y="1147835"/>
                  </a:lnTo>
                  <a:lnTo>
                    <a:pt x="1608966" y="1147835"/>
                  </a:lnTo>
                  <a:lnTo>
                    <a:pt x="1608966" y="1169414"/>
                  </a:lnTo>
                  <a:close/>
                </a:path>
                <a:path w="5039995" h="1857375">
                  <a:moveTo>
                    <a:pt x="1379691" y="1142440"/>
                  </a:moveTo>
                  <a:lnTo>
                    <a:pt x="1374297" y="1142440"/>
                  </a:lnTo>
                  <a:lnTo>
                    <a:pt x="1374297" y="1120861"/>
                  </a:lnTo>
                  <a:lnTo>
                    <a:pt x="1379691" y="1120861"/>
                  </a:lnTo>
                  <a:lnTo>
                    <a:pt x="1379691" y="1142440"/>
                  </a:lnTo>
                  <a:close/>
                </a:path>
                <a:path w="5039995" h="1857375">
                  <a:moveTo>
                    <a:pt x="1401270" y="1147835"/>
                  </a:moveTo>
                  <a:lnTo>
                    <a:pt x="1352718" y="1147835"/>
                  </a:lnTo>
                  <a:lnTo>
                    <a:pt x="1352718" y="1142440"/>
                  </a:lnTo>
                  <a:lnTo>
                    <a:pt x="1401270" y="1142440"/>
                  </a:lnTo>
                  <a:lnTo>
                    <a:pt x="1401270" y="1147835"/>
                  </a:lnTo>
                  <a:close/>
                </a:path>
                <a:path w="5039995" h="1857375">
                  <a:moveTo>
                    <a:pt x="1379691" y="1169414"/>
                  </a:moveTo>
                  <a:lnTo>
                    <a:pt x="1374297" y="1169414"/>
                  </a:lnTo>
                  <a:lnTo>
                    <a:pt x="1374297" y="1147835"/>
                  </a:lnTo>
                  <a:lnTo>
                    <a:pt x="1379691" y="1147835"/>
                  </a:lnTo>
                  <a:lnTo>
                    <a:pt x="1379691" y="1169414"/>
                  </a:lnTo>
                  <a:close/>
                </a:path>
                <a:path w="5039995" h="1857375">
                  <a:moveTo>
                    <a:pt x="1150417" y="1142440"/>
                  </a:moveTo>
                  <a:lnTo>
                    <a:pt x="1145022" y="1142440"/>
                  </a:lnTo>
                  <a:lnTo>
                    <a:pt x="1145022" y="1120861"/>
                  </a:lnTo>
                  <a:lnTo>
                    <a:pt x="1150417" y="1120861"/>
                  </a:lnTo>
                  <a:lnTo>
                    <a:pt x="1150417" y="1142440"/>
                  </a:lnTo>
                  <a:close/>
                </a:path>
                <a:path w="5039995" h="1857375">
                  <a:moveTo>
                    <a:pt x="1171996" y="1147835"/>
                  </a:moveTo>
                  <a:lnTo>
                    <a:pt x="1123444" y="1147835"/>
                  </a:lnTo>
                  <a:lnTo>
                    <a:pt x="1123444" y="1142440"/>
                  </a:lnTo>
                  <a:lnTo>
                    <a:pt x="1171996" y="1142440"/>
                  </a:lnTo>
                  <a:lnTo>
                    <a:pt x="1171996" y="1147835"/>
                  </a:lnTo>
                  <a:close/>
                </a:path>
                <a:path w="5039995" h="1857375">
                  <a:moveTo>
                    <a:pt x="1150417" y="1169414"/>
                  </a:moveTo>
                  <a:lnTo>
                    <a:pt x="1145022" y="1169414"/>
                  </a:lnTo>
                  <a:lnTo>
                    <a:pt x="1145022" y="1147835"/>
                  </a:lnTo>
                  <a:lnTo>
                    <a:pt x="1150417" y="1147835"/>
                  </a:lnTo>
                  <a:lnTo>
                    <a:pt x="1150417" y="1169414"/>
                  </a:lnTo>
                  <a:close/>
                </a:path>
                <a:path w="5039995" h="1857375">
                  <a:moveTo>
                    <a:pt x="1951529" y="1257077"/>
                  </a:moveTo>
                  <a:lnTo>
                    <a:pt x="1946134" y="1257077"/>
                  </a:lnTo>
                  <a:lnTo>
                    <a:pt x="1946134" y="1235499"/>
                  </a:lnTo>
                  <a:lnTo>
                    <a:pt x="1951529" y="1235499"/>
                  </a:lnTo>
                  <a:lnTo>
                    <a:pt x="1951529" y="1257077"/>
                  </a:lnTo>
                  <a:close/>
                </a:path>
                <a:path w="5039995" h="1857375">
                  <a:moveTo>
                    <a:pt x="1973108" y="1262472"/>
                  </a:moveTo>
                  <a:lnTo>
                    <a:pt x="1924555" y="1262472"/>
                  </a:lnTo>
                  <a:lnTo>
                    <a:pt x="1924555" y="1257077"/>
                  </a:lnTo>
                  <a:lnTo>
                    <a:pt x="1973108" y="1257077"/>
                  </a:lnTo>
                  <a:lnTo>
                    <a:pt x="1973108" y="1262472"/>
                  </a:lnTo>
                  <a:close/>
                </a:path>
                <a:path w="5039995" h="1857375">
                  <a:moveTo>
                    <a:pt x="1951529" y="1284051"/>
                  </a:moveTo>
                  <a:lnTo>
                    <a:pt x="1946134" y="1284051"/>
                  </a:lnTo>
                  <a:lnTo>
                    <a:pt x="1946134" y="1262472"/>
                  </a:lnTo>
                  <a:lnTo>
                    <a:pt x="1951529" y="1262472"/>
                  </a:lnTo>
                  <a:lnTo>
                    <a:pt x="1951529" y="1284051"/>
                  </a:lnTo>
                  <a:close/>
                </a:path>
                <a:path w="5039995" h="1857375">
                  <a:moveTo>
                    <a:pt x="1723603" y="1257077"/>
                  </a:moveTo>
                  <a:lnTo>
                    <a:pt x="1718208" y="1257077"/>
                  </a:lnTo>
                  <a:lnTo>
                    <a:pt x="1718208" y="1235499"/>
                  </a:lnTo>
                  <a:lnTo>
                    <a:pt x="1723603" y="1235499"/>
                  </a:lnTo>
                  <a:lnTo>
                    <a:pt x="1723603" y="1257077"/>
                  </a:lnTo>
                  <a:close/>
                </a:path>
                <a:path w="5039995" h="1857375">
                  <a:moveTo>
                    <a:pt x="1745182" y="1262472"/>
                  </a:moveTo>
                  <a:lnTo>
                    <a:pt x="1696630" y="1262472"/>
                  </a:lnTo>
                  <a:lnTo>
                    <a:pt x="1696630" y="1257077"/>
                  </a:lnTo>
                  <a:lnTo>
                    <a:pt x="1745182" y="1257077"/>
                  </a:lnTo>
                  <a:lnTo>
                    <a:pt x="1745182" y="1262472"/>
                  </a:lnTo>
                  <a:close/>
                </a:path>
                <a:path w="5039995" h="1857375">
                  <a:moveTo>
                    <a:pt x="1723603" y="1284051"/>
                  </a:moveTo>
                  <a:lnTo>
                    <a:pt x="1718208" y="1284051"/>
                  </a:lnTo>
                  <a:lnTo>
                    <a:pt x="1718208" y="1262472"/>
                  </a:lnTo>
                  <a:lnTo>
                    <a:pt x="1723603" y="1262472"/>
                  </a:lnTo>
                  <a:lnTo>
                    <a:pt x="1723603" y="1284051"/>
                  </a:lnTo>
                  <a:close/>
                </a:path>
                <a:path w="5039995" h="1857375">
                  <a:moveTo>
                    <a:pt x="1494329" y="1257077"/>
                  </a:moveTo>
                  <a:lnTo>
                    <a:pt x="1488934" y="1257077"/>
                  </a:lnTo>
                  <a:lnTo>
                    <a:pt x="1488934" y="1235499"/>
                  </a:lnTo>
                  <a:lnTo>
                    <a:pt x="1494329" y="1235499"/>
                  </a:lnTo>
                  <a:lnTo>
                    <a:pt x="1494329" y="1257077"/>
                  </a:lnTo>
                  <a:close/>
                </a:path>
                <a:path w="5039995" h="1857375">
                  <a:moveTo>
                    <a:pt x="1515907" y="1262472"/>
                  </a:moveTo>
                  <a:lnTo>
                    <a:pt x="1467355" y="1262472"/>
                  </a:lnTo>
                  <a:lnTo>
                    <a:pt x="1467355" y="1257077"/>
                  </a:lnTo>
                  <a:lnTo>
                    <a:pt x="1515907" y="1257077"/>
                  </a:lnTo>
                  <a:lnTo>
                    <a:pt x="1515907" y="1262472"/>
                  </a:lnTo>
                  <a:close/>
                </a:path>
                <a:path w="5039995" h="1857375">
                  <a:moveTo>
                    <a:pt x="1494329" y="1284051"/>
                  </a:moveTo>
                  <a:lnTo>
                    <a:pt x="1488934" y="1284051"/>
                  </a:lnTo>
                  <a:lnTo>
                    <a:pt x="1488934" y="1262472"/>
                  </a:lnTo>
                  <a:lnTo>
                    <a:pt x="1494329" y="1262472"/>
                  </a:lnTo>
                  <a:lnTo>
                    <a:pt x="1494329" y="1284051"/>
                  </a:lnTo>
                  <a:close/>
                </a:path>
                <a:path w="5039995" h="1857375">
                  <a:moveTo>
                    <a:pt x="1265054" y="1257077"/>
                  </a:moveTo>
                  <a:lnTo>
                    <a:pt x="1259660" y="1257077"/>
                  </a:lnTo>
                  <a:lnTo>
                    <a:pt x="1259660" y="1235499"/>
                  </a:lnTo>
                  <a:lnTo>
                    <a:pt x="1265054" y="1235499"/>
                  </a:lnTo>
                  <a:lnTo>
                    <a:pt x="1265054" y="1257077"/>
                  </a:lnTo>
                  <a:close/>
                </a:path>
                <a:path w="5039995" h="1857375">
                  <a:moveTo>
                    <a:pt x="1286633" y="1262472"/>
                  </a:moveTo>
                  <a:lnTo>
                    <a:pt x="1238081" y="1262472"/>
                  </a:lnTo>
                  <a:lnTo>
                    <a:pt x="1238081" y="1257077"/>
                  </a:lnTo>
                  <a:lnTo>
                    <a:pt x="1286633" y="1257077"/>
                  </a:lnTo>
                  <a:lnTo>
                    <a:pt x="1286633" y="1262472"/>
                  </a:lnTo>
                  <a:close/>
                </a:path>
                <a:path w="5039995" h="1857375">
                  <a:moveTo>
                    <a:pt x="1265054" y="1284051"/>
                  </a:moveTo>
                  <a:lnTo>
                    <a:pt x="1259660" y="1284051"/>
                  </a:lnTo>
                  <a:lnTo>
                    <a:pt x="1259660" y="1262472"/>
                  </a:lnTo>
                  <a:lnTo>
                    <a:pt x="1265054" y="1262472"/>
                  </a:lnTo>
                  <a:lnTo>
                    <a:pt x="1265054" y="1284051"/>
                  </a:lnTo>
                  <a:close/>
                </a:path>
                <a:path w="5039995" h="1857375">
                  <a:moveTo>
                    <a:pt x="1838240" y="1371714"/>
                  </a:moveTo>
                  <a:lnTo>
                    <a:pt x="1832846" y="1371714"/>
                  </a:lnTo>
                  <a:lnTo>
                    <a:pt x="1832846" y="1350136"/>
                  </a:lnTo>
                  <a:lnTo>
                    <a:pt x="1838240" y="1350136"/>
                  </a:lnTo>
                  <a:lnTo>
                    <a:pt x="1838240" y="1371714"/>
                  </a:lnTo>
                  <a:close/>
                </a:path>
                <a:path w="5039995" h="1857375">
                  <a:moveTo>
                    <a:pt x="1859819" y="1377109"/>
                  </a:moveTo>
                  <a:lnTo>
                    <a:pt x="1811267" y="1377109"/>
                  </a:lnTo>
                  <a:lnTo>
                    <a:pt x="1811267" y="1371714"/>
                  </a:lnTo>
                  <a:lnTo>
                    <a:pt x="1859819" y="1371714"/>
                  </a:lnTo>
                  <a:lnTo>
                    <a:pt x="1859819" y="1377109"/>
                  </a:lnTo>
                  <a:close/>
                </a:path>
                <a:path w="5039995" h="1857375">
                  <a:moveTo>
                    <a:pt x="1838240" y="1398688"/>
                  </a:moveTo>
                  <a:lnTo>
                    <a:pt x="1832846" y="1398688"/>
                  </a:lnTo>
                  <a:lnTo>
                    <a:pt x="1832846" y="1377109"/>
                  </a:lnTo>
                  <a:lnTo>
                    <a:pt x="1838240" y="1377109"/>
                  </a:lnTo>
                  <a:lnTo>
                    <a:pt x="1838240" y="1398688"/>
                  </a:lnTo>
                  <a:close/>
                </a:path>
                <a:path w="5039995" h="1857375">
                  <a:moveTo>
                    <a:pt x="1608966" y="1371714"/>
                  </a:moveTo>
                  <a:lnTo>
                    <a:pt x="1603571" y="1371714"/>
                  </a:lnTo>
                  <a:lnTo>
                    <a:pt x="1603571" y="1350136"/>
                  </a:lnTo>
                  <a:lnTo>
                    <a:pt x="1608966" y="1350136"/>
                  </a:lnTo>
                  <a:lnTo>
                    <a:pt x="1608966" y="1371714"/>
                  </a:lnTo>
                  <a:close/>
                </a:path>
                <a:path w="5039995" h="1857375">
                  <a:moveTo>
                    <a:pt x="1630545" y="1377109"/>
                  </a:moveTo>
                  <a:lnTo>
                    <a:pt x="1581992" y="1377109"/>
                  </a:lnTo>
                  <a:lnTo>
                    <a:pt x="1581992" y="1371714"/>
                  </a:lnTo>
                  <a:lnTo>
                    <a:pt x="1630545" y="1371714"/>
                  </a:lnTo>
                  <a:lnTo>
                    <a:pt x="1630545" y="1377109"/>
                  </a:lnTo>
                  <a:close/>
                </a:path>
                <a:path w="5039995" h="1857375">
                  <a:moveTo>
                    <a:pt x="1608966" y="1398688"/>
                  </a:moveTo>
                  <a:lnTo>
                    <a:pt x="1603571" y="1398688"/>
                  </a:lnTo>
                  <a:lnTo>
                    <a:pt x="1603571" y="1377109"/>
                  </a:lnTo>
                  <a:lnTo>
                    <a:pt x="1608966" y="1377109"/>
                  </a:lnTo>
                  <a:lnTo>
                    <a:pt x="1608966" y="1398688"/>
                  </a:lnTo>
                  <a:close/>
                </a:path>
                <a:path w="5039995" h="1857375">
                  <a:moveTo>
                    <a:pt x="1379691" y="1371714"/>
                  </a:moveTo>
                  <a:lnTo>
                    <a:pt x="1374297" y="1371714"/>
                  </a:lnTo>
                  <a:lnTo>
                    <a:pt x="1374297" y="1350136"/>
                  </a:lnTo>
                  <a:lnTo>
                    <a:pt x="1379691" y="1350136"/>
                  </a:lnTo>
                  <a:lnTo>
                    <a:pt x="1379691" y="1371714"/>
                  </a:lnTo>
                  <a:close/>
                </a:path>
                <a:path w="5039995" h="1857375">
                  <a:moveTo>
                    <a:pt x="1401270" y="1377109"/>
                  </a:moveTo>
                  <a:lnTo>
                    <a:pt x="1352718" y="1377109"/>
                  </a:lnTo>
                  <a:lnTo>
                    <a:pt x="1352718" y="1371714"/>
                  </a:lnTo>
                  <a:lnTo>
                    <a:pt x="1401270" y="1371714"/>
                  </a:lnTo>
                  <a:lnTo>
                    <a:pt x="1401270" y="1377109"/>
                  </a:lnTo>
                  <a:close/>
                </a:path>
                <a:path w="5039995" h="1857375">
                  <a:moveTo>
                    <a:pt x="1379691" y="1398688"/>
                  </a:moveTo>
                  <a:lnTo>
                    <a:pt x="1374297" y="1398688"/>
                  </a:lnTo>
                  <a:lnTo>
                    <a:pt x="1374297" y="1377109"/>
                  </a:lnTo>
                  <a:lnTo>
                    <a:pt x="1379691" y="1377109"/>
                  </a:lnTo>
                  <a:lnTo>
                    <a:pt x="1379691" y="1398688"/>
                  </a:lnTo>
                  <a:close/>
                </a:path>
                <a:path w="5039995" h="1857375">
                  <a:moveTo>
                    <a:pt x="1951529" y="1486352"/>
                  </a:moveTo>
                  <a:lnTo>
                    <a:pt x="1946134" y="1486352"/>
                  </a:lnTo>
                  <a:lnTo>
                    <a:pt x="1946134" y="1464773"/>
                  </a:lnTo>
                  <a:lnTo>
                    <a:pt x="1951529" y="1464773"/>
                  </a:lnTo>
                  <a:lnTo>
                    <a:pt x="1951529" y="1486352"/>
                  </a:lnTo>
                  <a:close/>
                </a:path>
                <a:path w="5039995" h="1857375">
                  <a:moveTo>
                    <a:pt x="1973108" y="1491746"/>
                  </a:moveTo>
                  <a:lnTo>
                    <a:pt x="1924555" y="1491746"/>
                  </a:lnTo>
                  <a:lnTo>
                    <a:pt x="1924555" y="1486352"/>
                  </a:lnTo>
                  <a:lnTo>
                    <a:pt x="1973108" y="1486352"/>
                  </a:lnTo>
                  <a:lnTo>
                    <a:pt x="1973108" y="1491746"/>
                  </a:lnTo>
                  <a:close/>
                </a:path>
                <a:path w="5039995" h="1857375">
                  <a:moveTo>
                    <a:pt x="1951529" y="1513325"/>
                  </a:moveTo>
                  <a:lnTo>
                    <a:pt x="1946134" y="1513325"/>
                  </a:lnTo>
                  <a:lnTo>
                    <a:pt x="1946134" y="1491746"/>
                  </a:lnTo>
                  <a:lnTo>
                    <a:pt x="1951529" y="1491746"/>
                  </a:lnTo>
                  <a:lnTo>
                    <a:pt x="1951529" y="1513325"/>
                  </a:lnTo>
                  <a:close/>
                </a:path>
                <a:path w="5039995" h="1857375">
                  <a:moveTo>
                    <a:pt x="1723603" y="1486352"/>
                  </a:moveTo>
                  <a:lnTo>
                    <a:pt x="1718208" y="1486352"/>
                  </a:lnTo>
                  <a:lnTo>
                    <a:pt x="1718208" y="1464773"/>
                  </a:lnTo>
                  <a:lnTo>
                    <a:pt x="1723603" y="1464773"/>
                  </a:lnTo>
                  <a:lnTo>
                    <a:pt x="1723603" y="1486352"/>
                  </a:lnTo>
                  <a:close/>
                </a:path>
                <a:path w="5039995" h="1857375">
                  <a:moveTo>
                    <a:pt x="1745182" y="1491746"/>
                  </a:moveTo>
                  <a:lnTo>
                    <a:pt x="1696630" y="1491746"/>
                  </a:lnTo>
                  <a:lnTo>
                    <a:pt x="1696630" y="1486352"/>
                  </a:lnTo>
                  <a:lnTo>
                    <a:pt x="1745182" y="1486352"/>
                  </a:lnTo>
                  <a:lnTo>
                    <a:pt x="1745182" y="1491746"/>
                  </a:lnTo>
                  <a:close/>
                </a:path>
                <a:path w="5039995" h="1857375">
                  <a:moveTo>
                    <a:pt x="1723603" y="1513325"/>
                  </a:moveTo>
                  <a:lnTo>
                    <a:pt x="1718208" y="1513325"/>
                  </a:lnTo>
                  <a:lnTo>
                    <a:pt x="1718208" y="1491746"/>
                  </a:lnTo>
                  <a:lnTo>
                    <a:pt x="1723603" y="1491746"/>
                  </a:lnTo>
                  <a:lnTo>
                    <a:pt x="1723603" y="1513325"/>
                  </a:lnTo>
                  <a:close/>
                </a:path>
                <a:path w="5039995" h="1857375">
                  <a:moveTo>
                    <a:pt x="1494329" y="1486352"/>
                  </a:moveTo>
                  <a:lnTo>
                    <a:pt x="1488934" y="1486352"/>
                  </a:lnTo>
                  <a:lnTo>
                    <a:pt x="1488934" y="1464773"/>
                  </a:lnTo>
                  <a:lnTo>
                    <a:pt x="1494329" y="1464773"/>
                  </a:lnTo>
                  <a:lnTo>
                    <a:pt x="1494329" y="1486352"/>
                  </a:lnTo>
                  <a:close/>
                </a:path>
                <a:path w="5039995" h="1857375">
                  <a:moveTo>
                    <a:pt x="1515907" y="1491746"/>
                  </a:moveTo>
                  <a:lnTo>
                    <a:pt x="1467355" y="1491746"/>
                  </a:lnTo>
                  <a:lnTo>
                    <a:pt x="1467355" y="1486352"/>
                  </a:lnTo>
                  <a:lnTo>
                    <a:pt x="1515907" y="1486352"/>
                  </a:lnTo>
                  <a:lnTo>
                    <a:pt x="1515907" y="1491746"/>
                  </a:lnTo>
                  <a:close/>
                </a:path>
                <a:path w="5039995" h="1857375">
                  <a:moveTo>
                    <a:pt x="1494329" y="1513325"/>
                  </a:moveTo>
                  <a:lnTo>
                    <a:pt x="1488934" y="1513325"/>
                  </a:lnTo>
                  <a:lnTo>
                    <a:pt x="1488934" y="1491746"/>
                  </a:lnTo>
                  <a:lnTo>
                    <a:pt x="1494329" y="1491746"/>
                  </a:lnTo>
                  <a:lnTo>
                    <a:pt x="1494329" y="1513325"/>
                  </a:lnTo>
                  <a:close/>
                </a:path>
                <a:path w="5039995" h="1857375">
                  <a:moveTo>
                    <a:pt x="1838240" y="1600989"/>
                  </a:moveTo>
                  <a:lnTo>
                    <a:pt x="1832846" y="1600989"/>
                  </a:lnTo>
                  <a:lnTo>
                    <a:pt x="1832846" y="1579410"/>
                  </a:lnTo>
                  <a:lnTo>
                    <a:pt x="1838240" y="1579410"/>
                  </a:lnTo>
                  <a:lnTo>
                    <a:pt x="1838240" y="1600989"/>
                  </a:lnTo>
                  <a:close/>
                </a:path>
                <a:path w="5039995" h="1857375">
                  <a:moveTo>
                    <a:pt x="1859819" y="1606384"/>
                  </a:moveTo>
                  <a:lnTo>
                    <a:pt x="1811267" y="1606384"/>
                  </a:lnTo>
                  <a:lnTo>
                    <a:pt x="1811267" y="1600989"/>
                  </a:lnTo>
                  <a:lnTo>
                    <a:pt x="1859819" y="1600989"/>
                  </a:lnTo>
                  <a:lnTo>
                    <a:pt x="1859819" y="1606384"/>
                  </a:lnTo>
                  <a:close/>
                </a:path>
                <a:path w="5039995" h="1857375">
                  <a:moveTo>
                    <a:pt x="1838240" y="1627962"/>
                  </a:moveTo>
                  <a:lnTo>
                    <a:pt x="1832846" y="1627962"/>
                  </a:lnTo>
                  <a:lnTo>
                    <a:pt x="1832846" y="1606384"/>
                  </a:lnTo>
                  <a:lnTo>
                    <a:pt x="1838240" y="1606384"/>
                  </a:lnTo>
                  <a:lnTo>
                    <a:pt x="1838240" y="1627962"/>
                  </a:lnTo>
                  <a:close/>
                </a:path>
                <a:path w="5039995" h="1857375">
                  <a:moveTo>
                    <a:pt x="1951529" y="1715626"/>
                  </a:moveTo>
                  <a:lnTo>
                    <a:pt x="1946134" y="1715626"/>
                  </a:lnTo>
                  <a:lnTo>
                    <a:pt x="1946134" y="1694047"/>
                  </a:lnTo>
                  <a:lnTo>
                    <a:pt x="1951529" y="1694047"/>
                  </a:lnTo>
                  <a:lnTo>
                    <a:pt x="1951529" y="1715626"/>
                  </a:lnTo>
                  <a:close/>
                </a:path>
                <a:path w="5039995" h="1857375">
                  <a:moveTo>
                    <a:pt x="1973108" y="1721021"/>
                  </a:moveTo>
                  <a:lnTo>
                    <a:pt x="1924555" y="1721021"/>
                  </a:lnTo>
                  <a:lnTo>
                    <a:pt x="1924555" y="1715626"/>
                  </a:lnTo>
                  <a:lnTo>
                    <a:pt x="1973108" y="1715626"/>
                  </a:lnTo>
                  <a:lnTo>
                    <a:pt x="1973108" y="1721021"/>
                  </a:lnTo>
                  <a:close/>
                </a:path>
                <a:path w="5039995" h="1857375">
                  <a:moveTo>
                    <a:pt x="1951529" y="1742599"/>
                  </a:moveTo>
                  <a:lnTo>
                    <a:pt x="1946134" y="1742599"/>
                  </a:lnTo>
                  <a:lnTo>
                    <a:pt x="1946134" y="1721021"/>
                  </a:lnTo>
                  <a:lnTo>
                    <a:pt x="1951529" y="1721021"/>
                  </a:lnTo>
                  <a:lnTo>
                    <a:pt x="1951529" y="1742599"/>
                  </a:lnTo>
                  <a:close/>
                </a:path>
                <a:path w="5039995" h="1857375">
                  <a:moveTo>
                    <a:pt x="942722" y="2812"/>
                  </a:moveTo>
                  <a:lnTo>
                    <a:pt x="894169" y="2812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2"/>
                  </a:lnTo>
                  <a:close/>
                </a:path>
                <a:path w="5039995" h="1857375">
                  <a:moveTo>
                    <a:pt x="921143" y="24390"/>
                  </a:moveTo>
                  <a:lnTo>
                    <a:pt x="915748" y="24390"/>
                  </a:lnTo>
                  <a:lnTo>
                    <a:pt x="915748" y="2812"/>
                  </a:lnTo>
                  <a:lnTo>
                    <a:pt x="921143" y="2812"/>
                  </a:lnTo>
                  <a:lnTo>
                    <a:pt x="921143" y="24390"/>
                  </a:lnTo>
                  <a:close/>
                </a:path>
                <a:path w="5039995" h="1857375">
                  <a:moveTo>
                    <a:pt x="713447" y="2812"/>
                  </a:moveTo>
                  <a:lnTo>
                    <a:pt x="664895" y="2812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2"/>
                  </a:lnTo>
                  <a:close/>
                </a:path>
                <a:path w="5039995" h="1857375">
                  <a:moveTo>
                    <a:pt x="691868" y="24390"/>
                  </a:moveTo>
                  <a:lnTo>
                    <a:pt x="686474" y="24390"/>
                  </a:lnTo>
                  <a:lnTo>
                    <a:pt x="686474" y="2812"/>
                  </a:lnTo>
                  <a:lnTo>
                    <a:pt x="691868" y="2812"/>
                  </a:lnTo>
                  <a:lnTo>
                    <a:pt x="691868" y="24390"/>
                  </a:lnTo>
                  <a:close/>
                </a:path>
                <a:path w="5039995" h="1857375">
                  <a:moveTo>
                    <a:pt x="484173" y="2812"/>
                  </a:moveTo>
                  <a:lnTo>
                    <a:pt x="435621" y="2812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2"/>
                  </a:lnTo>
                  <a:close/>
                </a:path>
                <a:path w="5039995" h="1857375">
                  <a:moveTo>
                    <a:pt x="462594" y="24390"/>
                  </a:moveTo>
                  <a:lnTo>
                    <a:pt x="457199" y="24390"/>
                  </a:lnTo>
                  <a:lnTo>
                    <a:pt x="457199" y="2812"/>
                  </a:lnTo>
                  <a:lnTo>
                    <a:pt x="462594" y="2812"/>
                  </a:lnTo>
                  <a:lnTo>
                    <a:pt x="462594" y="24390"/>
                  </a:lnTo>
                  <a:close/>
                </a:path>
                <a:path w="5039995" h="1857375">
                  <a:moveTo>
                    <a:pt x="1035780" y="112054"/>
                  </a:moveTo>
                  <a:lnTo>
                    <a:pt x="1030385" y="112054"/>
                  </a:lnTo>
                  <a:lnTo>
                    <a:pt x="1030385" y="90475"/>
                  </a:lnTo>
                  <a:lnTo>
                    <a:pt x="1035780" y="90475"/>
                  </a:lnTo>
                  <a:lnTo>
                    <a:pt x="1035780" y="112054"/>
                  </a:lnTo>
                  <a:close/>
                </a:path>
                <a:path w="5039995" h="1857375">
                  <a:moveTo>
                    <a:pt x="1057359" y="117449"/>
                  </a:moveTo>
                  <a:lnTo>
                    <a:pt x="1008807" y="117449"/>
                  </a:lnTo>
                  <a:lnTo>
                    <a:pt x="1008807" y="112054"/>
                  </a:lnTo>
                  <a:lnTo>
                    <a:pt x="1057359" y="112054"/>
                  </a:lnTo>
                  <a:lnTo>
                    <a:pt x="1057359" y="117449"/>
                  </a:lnTo>
                  <a:close/>
                </a:path>
                <a:path w="5039995" h="1857375">
                  <a:moveTo>
                    <a:pt x="1035780" y="139028"/>
                  </a:moveTo>
                  <a:lnTo>
                    <a:pt x="1030385" y="139028"/>
                  </a:lnTo>
                  <a:lnTo>
                    <a:pt x="1030385" y="117449"/>
                  </a:lnTo>
                  <a:lnTo>
                    <a:pt x="1035780" y="117449"/>
                  </a:lnTo>
                  <a:lnTo>
                    <a:pt x="1035780" y="139028"/>
                  </a:lnTo>
                  <a:close/>
                </a:path>
                <a:path w="5039995" h="1857375">
                  <a:moveTo>
                    <a:pt x="806506" y="112054"/>
                  </a:moveTo>
                  <a:lnTo>
                    <a:pt x="801111" y="112054"/>
                  </a:lnTo>
                  <a:lnTo>
                    <a:pt x="801111" y="90475"/>
                  </a:lnTo>
                  <a:lnTo>
                    <a:pt x="806506" y="90475"/>
                  </a:lnTo>
                  <a:lnTo>
                    <a:pt x="806506" y="112054"/>
                  </a:lnTo>
                  <a:close/>
                </a:path>
                <a:path w="5039995" h="1857375">
                  <a:moveTo>
                    <a:pt x="828084" y="117449"/>
                  </a:moveTo>
                  <a:lnTo>
                    <a:pt x="779532" y="117449"/>
                  </a:lnTo>
                  <a:lnTo>
                    <a:pt x="779532" y="112054"/>
                  </a:lnTo>
                  <a:lnTo>
                    <a:pt x="828084" y="112054"/>
                  </a:lnTo>
                  <a:lnTo>
                    <a:pt x="828084" y="117449"/>
                  </a:lnTo>
                  <a:close/>
                </a:path>
                <a:path w="5039995" h="1857375">
                  <a:moveTo>
                    <a:pt x="806506" y="139028"/>
                  </a:moveTo>
                  <a:lnTo>
                    <a:pt x="801111" y="139028"/>
                  </a:lnTo>
                  <a:lnTo>
                    <a:pt x="801111" y="117449"/>
                  </a:lnTo>
                  <a:lnTo>
                    <a:pt x="806506" y="117449"/>
                  </a:lnTo>
                  <a:lnTo>
                    <a:pt x="806506" y="139028"/>
                  </a:lnTo>
                  <a:close/>
                </a:path>
                <a:path w="5039995" h="1857375">
                  <a:moveTo>
                    <a:pt x="577231" y="112054"/>
                  </a:moveTo>
                  <a:lnTo>
                    <a:pt x="571837" y="112054"/>
                  </a:lnTo>
                  <a:lnTo>
                    <a:pt x="571837" y="90475"/>
                  </a:lnTo>
                  <a:lnTo>
                    <a:pt x="577231" y="90475"/>
                  </a:lnTo>
                  <a:lnTo>
                    <a:pt x="577231" y="112054"/>
                  </a:lnTo>
                  <a:close/>
                </a:path>
                <a:path w="5039995" h="1857375">
                  <a:moveTo>
                    <a:pt x="598810" y="117449"/>
                  </a:moveTo>
                  <a:lnTo>
                    <a:pt x="550258" y="117449"/>
                  </a:lnTo>
                  <a:lnTo>
                    <a:pt x="550258" y="112054"/>
                  </a:lnTo>
                  <a:lnTo>
                    <a:pt x="598810" y="112054"/>
                  </a:lnTo>
                  <a:lnTo>
                    <a:pt x="598810" y="117449"/>
                  </a:lnTo>
                  <a:close/>
                </a:path>
                <a:path w="5039995" h="1857375">
                  <a:moveTo>
                    <a:pt x="577231" y="139028"/>
                  </a:moveTo>
                  <a:lnTo>
                    <a:pt x="571837" y="139028"/>
                  </a:lnTo>
                  <a:lnTo>
                    <a:pt x="571837" y="117449"/>
                  </a:lnTo>
                  <a:lnTo>
                    <a:pt x="577231" y="117449"/>
                  </a:lnTo>
                  <a:lnTo>
                    <a:pt x="577231" y="139028"/>
                  </a:lnTo>
                  <a:close/>
                </a:path>
                <a:path w="5039995" h="1857375">
                  <a:moveTo>
                    <a:pt x="347957" y="112054"/>
                  </a:moveTo>
                  <a:lnTo>
                    <a:pt x="342562" y="112054"/>
                  </a:lnTo>
                  <a:lnTo>
                    <a:pt x="342562" y="90475"/>
                  </a:lnTo>
                  <a:lnTo>
                    <a:pt x="347957" y="90475"/>
                  </a:lnTo>
                  <a:lnTo>
                    <a:pt x="347957" y="112054"/>
                  </a:lnTo>
                  <a:close/>
                </a:path>
                <a:path w="5039995" h="1857375">
                  <a:moveTo>
                    <a:pt x="369536" y="117449"/>
                  </a:moveTo>
                  <a:lnTo>
                    <a:pt x="320984" y="117449"/>
                  </a:lnTo>
                  <a:lnTo>
                    <a:pt x="320984" y="112054"/>
                  </a:lnTo>
                  <a:lnTo>
                    <a:pt x="369536" y="112054"/>
                  </a:lnTo>
                  <a:lnTo>
                    <a:pt x="369536" y="117449"/>
                  </a:lnTo>
                  <a:close/>
                </a:path>
                <a:path w="5039995" h="1857375">
                  <a:moveTo>
                    <a:pt x="347957" y="139028"/>
                  </a:moveTo>
                  <a:lnTo>
                    <a:pt x="342562" y="139028"/>
                  </a:lnTo>
                  <a:lnTo>
                    <a:pt x="342562" y="117449"/>
                  </a:lnTo>
                  <a:lnTo>
                    <a:pt x="347957" y="117449"/>
                  </a:lnTo>
                  <a:lnTo>
                    <a:pt x="347957" y="139028"/>
                  </a:lnTo>
                  <a:close/>
                </a:path>
                <a:path w="5039995" h="1857375">
                  <a:moveTo>
                    <a:pt x="921143" y="226691"/>
                  </a:moveTo>
                  <a:lnTo>
                    <a:pt x="915748" y="226691"/>
                  </a:lnTo>
                  <a:lnTo>
                    <a:pt x="915748" y="205113"/>
                  </a:lnTo>
                  <a:lnTo>
                    <a:pt x="921143" y="205113"/>
                  </a:lnTo>
                  <a:lnTo>
                    <a:pt x="921143" y="226691"/>
                  </a:lnTo>
                  <a:close/>
                </a:path>
                <a:path w="5039995" h="1857375">
                  <a:moveTo>
                    <a:pt x="942722" y="232086"/>
                  </a:moveTo>
                  <a:lnTo>
                    <a:pt x="894169" y="232086"/>
                  </a:lnTo>
                  <a:lnTo>
                    <a:pt x="894169" y="226691"/>
                  </a:lnTo>
                  <a:lnTo>
                    <a:pt x="942722" y="226691"/>
                  </a:lnTo>
                  <a:lnTo>
                    <a:pt x="942722" y="232086"/>
                  </a:lnTo>
                  <a:close/>
                </a:path>
                <a:path w="5039995" h="1857375">
                  <a:moveTo>
                    <a:pt x="921143" y="253665"/>
                  </a:moveTo>
                  <a:lnTo>
                    <a:pt x="915748" y="253665"/>
                  </a:lnTo>
                  <a:lnTo>
                    <a:pt x="915748" y="232086"/>
                  </a:lnTo>
                  <a:lnTo>
                    <a:pt x="921143" y="232086"/>
                  </a:lnTo>
                  <a:lnTo>
                    <a:pt x="921143" y="253665"/>
                  </a:lnTo>
                  <a:close/>
                </a:path>
                <a:path w="5039995" h="1857375">
                  <a:moveTo>
                    <a:pt x="691868" y="226691"/>
                  </a:moveTo>
                  <a:lnTo>
                    <a:pt x="686474" y="226691"/>
                  </a:lnTo>
                  <a:lnTo>
                    <a:pt x="686474" y="205113"/>
                  </a:lnTo>
                  <a:lnTo>
                    <a:pt x="691868" y="205113"/>
                  </a:lnTo>
                  <a:lnTo>
                    <a:pt x="691868" y="226691"/>
                  </a:lnTo>
                  <a:close/>
                </a:path>
                <a:path w="5039995" h="1857375">
                  <a:moveTo>
                    <a:pt x="713447" y="232086"/>
                  </a:moveTo>
                  <a:lnTo>
                    <a:pt x="664895" y="232086"/>
                  </a:lnTo>
                  <a:lnTo>
                    <a:pt x="664895" y="226691"/>
                  </a:lnTo>
                  <a:lnTo>
                    <a:pt x="713447" y="226691"/>
                  </a:lnTo>
                  <a:lnTo>
                    <a:pt x="713447" y="232086"/>
                  </a:lnTo>
                  <a:close/>
                </a:path>
                <a:path w="5039995" h="1857375">
                  <a:moveTo>
                    <a:pt x="691868" y="253665"/>
                  </a:moveTo>
                  <a:lnTo>
                    <a:pt x="686474" y="253665"/>
                  </a:lnTo>
                  <a:lnTo>
                    <a:pt x="686474" y="232086"/>
                  </a:lnTo>
                  <a:lnTo>
                    <a:pt x="691868" y="232086"/>
                  </a:lnTo>
                  <a:lnTo>
                    <a:pt x="691868" y="253665"/>
                  </a:lnTo>
                  <a:close/>
                </a:path>
                <a:path w="5039995" h="1857375">
                  <a:moveTo>
                    <a:pt x="462594" y="226691"/>
                  </a:moveTo>
                  <a:lnTo>
                    <a:pt x="457199" y="226691"/>
                  </a:lnTo>
                  <a:lnTo>
                    <a:pt x="457199" y="205113"/>
                  </a:lnTo>
                  <a:lnTo>
                    <a:pt x="462594" y="205113"/>
                  </a:lnTo>
                  <a:lnTo>
                    <a:pt x="462594" y="226691"/>
                  </a:lnTo>
                  <a:close/>
                </a:path>
                <a:path w="5039995" h="1857375">
                  <a:moveTo>
                    <a:pt x="484173" y="232086"/>
                  </a:moveTo>
                  <a:lnTo>
                    <a:pt x="435621" y="232086"/>
                  </a:lnTo>
                  <a:lnTo>
                    <a:pt x="435621" y="226691"/>
                  </a:lnTo>
                  <a:lnTo>
                    <a:pt x="484173" y="226691"/>
                  </a:lnTo>
                  <a:lnTo>
                    <a:pt x="484173" y="232086"/>
                  </a:lnTo>
                  <a:close/>
                </a:path>
                <a:path w="5039995" h="1857375">
                  <a:moveTo>
                    <a:pt x="462594" y="253665"/>
                  </a:moveTo>
                  <a:lnTo>
                    <a:pt x="457199" y="253665"/>
                  </a:lnTo>
                  <a:lnTo>
                    <a:pt x="457199" y="232086"/>
                  </a:lnTo>
                  <a:lnTo>
                    <a:pt x="462594" y="232086"/>
                  </a:lnTo>
                  <a:lnTo>
                    <a:pt x="462594" y="253665"/>
                  </a:lnTo>
                  <a:close/>
                </a:path>
                <a:path w="5039995" h="1857375">
                  <a:moveTo>
                    <a:pt x="233320" y="226691"/>
                  </a:moveTo>
                  <a:lnTo>
                    <a:pt x="227925" y="226691"/>
                  </a:lnTo>
                  <a:lnTo>
                    <a:pt x="227925" y="205113"/>
                  </a:lnTo>
                  <a:lnTo>
                    <a:pt x="233320" y="205113"/>
                  </a:lnTo>
                  <a:lnTo>
                    <a:pt x="233320" y="226691"/>
                  </a:lnTo>
                  <a:close/>
                </a:path>
                <a:path w="5039995" h="1857375">
                  <a:moveTo>
                    <a:pt x="254899" y="232086"/>
                  </a:moveTo>
                  <a:lnTo>
                    <a:pt x="206346" y="232086"/>
                  </a:lnTo>
                  <a:lnTo>
                    <a:pt x="206346" y="226691"/>
                  </a:lnTo>
                  <a:lnTo>
                    <a:pt x="254899" y="226691"/>
                  </a:lnTo>
                  <a:lnTo>
                    <a:pt x="254899" y="232086"/>
                  </a:lnTo>
                  <a:close/>
                </a:path>
                <a:path w="5039995" h="1857375">
                  <a:moveTo>
                    <a:pt x="233320" y="253665"/>
                  </a:moveTo>
                  <a:lnTo>
                    <a:pt x="227925" y="253665"/>
                  </a:lnTo>
                  <a:lnTo>
                    <a:pt x="227925" y="232086"/>
                  </a:lnTo>
                  <a:lnTo>
                    <a:pt x="233320" y="232086"/>
                  </a:lnTo>
                  <a:lnTo>
                    <a:pt x="233320" y="253665"/>
                  </a:lnTo>
                  <a:close/>
                </a:path>
                <a:path w="5039995" h="1857375">
                  <a:moveTo>
                    <a:pt x="1035780" y="341329"/>
                  </a:moveTo>
                  <a:lnTo>
                    <a:pt x="1030385" y="341329"/>
                  </a:lnTo>
                  <a:lnTo>
                    <a:pt x="1030385" y="319750"/>
                  </a:lnTo>
                  <a:lnTo>
                    <a:pt x="1035780" y="319750"/>
                  </a:lnTo>
                  <a:lnTo>
                    <a:pt x="1035780" y="341329"/>
                  </a:lnTo>
                  <a:close/>
                </a:path>
                <a:path w="5039995" h="1857375">
                  <a:moveTo>
                    <a:pt x="1057359" y="346723"/>
                  </a:moveTo>
                  <a:lnTo>
                    <a:pt x="1008807" y="346723"/>
                  </a:lnTo>
                  <a:lnTo>
                    <a:pt x="1008807" y="341329"/>
                  </a:lnTo>
                  <a:lnTo>
                    <a:pt x="1057359" y="341329"/>
                  </a:lnTo>
                  <a:lnTo>
                    <a:pt x="1057359" y="346723"/>
                  </a:lnTo>
                  <a:close/>
                </a:path>
                <a:path w="5039995" h="1857375">
                  <a:moveTo>
                    <a:pt x="1035780" y="368302"/>
                  </a:moveTo>
                  <a:lnTo>
                    <a:pt x="1030385" y="368302"/>
                  </a:lnTo>
                  <a:lnTo>
                    <a:pt x="1030385" y="346723"/>
                  </a:lnTo>
                  <a:lnTo>
                    <a:pt x="1035780" y="346723"/>
                  </a:lnTo>
                  <a:lnTo>
                    <a:pt x="1035780" y="368302"/>
                  </a:lnTo>
                  <a:close/>
                </a:path>
                <a:path w="5039995" h="1857375">
                  <a:moveTo>
                    <a:pt x="806506" y="341329"/>
                  </a:moveTo>
                  <a:lnTo>
                    <a:pt x="801111" y="341329"/>
                  </a:lnTo>
                  <a:lnTo>
                    <a:pt x="801111" y="319750"/>
                  </a:lnTo>
                  <a:lnTo>
                    <a:pt x="806506" y="319750"/>
                  </a:lnTo>
                  <a:lnTo>
                    <a:pt x="806506" y="341329"/>
                  </a:lnTo>
                  <a:close/>
                </a:path>
                <a:path w="5039995" h="1857375">
                  <a:moveTo>
                    <a:pt x="828084" y="346723"/>
                  </a:moveTo>
                  <a:lnTo>
                    <a:pt x="779532" y="346723"/>
                  </a:lnTo>
                  <a:lnTo>
                    <a:pt x="779532" y="341329"/>
                  </a:lnTo>
                  <a:lnTo>
                    <a:pt x="828084" y="341329"/>
                  </a:lnTo>
                  <a:lnTo>
                    <a:pt x="828084" y="346723"/>
                  </a:lnTo>
                  <a:close/>
                </a:path>
                <a:path w="5039995" h="1857375">
                  <a:moveTo>
                    <a:pt x="806506" y="368302"/>
                  </a:moveTo>
                  <a:lnTo>
                    <a:pt x="801111" y="368302"/>
                  </a:lnTo>
                  <a:lnTo>
                    <a:pt x="801111" y="346723"/>
                  </a:lnTo>
                  <a:lnTo>
                    <a:pt x="806506" y="346723"/>
                  </a:lnTo>
                  <a:lnTo>
                    <a:pt x="806506" y="368302"/>
                  </a:lnTo>
                  <a:close/>
                </a:path>
                <a:path w="5039995" h="1857375">
                  <a:moveTo>
                    <a:pt x="577231" y="341329"/>
                  </a:moveTo>
                  <a:lnTo>
                    <a:pt x="571837" y="341329"/>
                  </a:lnTo>
                  <a:lnTo>
                    <a:pt x="571837" y="319750"/>
                  </a:lnTo>
                  <a:lnTo>
                    <a:pt x="577231" y="319750"/>
                  </a:lnTo>
                  <a:lnTo>
                    <a:pt x="577231" y="341329"/>
                  </a:lnTo>
                  <a:close/>
                </a:path>
                <a:path w="5039995" h="1857375">
                  <a:moveTo>
                    <a:pt x="598810" y="346723"/>
                  </a:moveTo>
                  <a:lnTo>
                    <a:pt x="550258" y="346723"/>
                  </a:lnTo>
                  <a:lnTo>
                    <a:pt x="550258" y="341329"/>
                  </a:lnTo>
                  <a:lnTo>
                    <a:pt x="598810" y="341329"/>
                  </a:lnTo>
                  <a:lnTo>
                    <a:pt x="598810" y="346723"/>
                  </a:lnTo>
                  <a:close/>
                </a:path>
                <a:path w="5039995" h="1857375">
                  <a:moveTo>
                    <a:pt x="577231" y="368302"/>
                  </a:moveTo>
                  <a:lnTo>
                    <a:pt x="571837" y="368302"/>
                  </a:lnTo>
                  <a:lnTo>
                    <a:pt x="571837" y="346723"/>
                  </a:lnTo>
                  <a:lnTo>
                    <a:pt x="577231" y="346723"/>
                  </a:lnTo>
                  <a:lnTo>
                    <a:pt x="577231" y="368302"/>
                  </a:lnTo>
                  <a:close/>
                </a:path>
                <a:path w="5039995" h="1857375">
                  <a:moveTo>
                    <a:pt x="347957" y="341329"/>
                  </a:moveTo>
                  <a:lnTo>
                    <a:pt x="342562" y="341329"/>
                  </a:lnTo>
                  <a:lnTo>
                    <a:pt x="342562" y="319750"/>
                  </a:lnTo>
                  <a:lnTo>
                    <a:pt x="347957" y="319750"/>
                  </a:lnTo>
                  <a:lnTo>
                    <a:pt x="347957" y="341329"/>
                  </a:lnTo>
                  <a:close/>
                </a:path>
                <a:path w="5039995" h="1857375">
                  <a:moveTo>
                    <a:pt x="369536" y="346723"/>
                  </a:moveTo>
                  <a:lnTo>
                    <a:pt x="320984" y="346723"/>
                  </a:lnTo>
                  <a:lnTo>
                    <a:pt x="320984" y="341329"/>
                  </a:lnTo>
                  <a:lnTo>
                    <a:pt x="369536" y="341329"/>
                  </a:lnTo>
                  <a:lnTo>
                    <a:pt x="369536" y="346723"/>
                  </a:lnTo>
                  <a:close/>
                </a:path>
                <a:path w="5039995" h="1857375">
                  <a:moveTo>
                    <a:pt x="347957" y="368302"/>
                  </a:moveTo>
                  <a:lnTo>
                    <a:pt x="342562" y="368302"/>
                  </a:lnTo>
                  <a:lnTo>
                    <a:pt x="342562" y="346723"/>
                  </a:lnTo>
                  <a:lnTo>
                    <a:pt x="347957" y="346723"/>
                  </a:lnTo>
                  <a:lnTo>
                    <a:pt x="347957" y="368302"/>
                  </a:lnTo>
                  <a:close/>
                </a:path>
                <a:path w="5039995" h="1857375">
                  <a:moveTo>
                    <a:pt x="921143" y="455966"/>
                  </a:moveTo>
                  <a:lnTo>
                    <a:pt x="915748" y="455966"/>
                  </a:lnTo>
                  <a:lnTo>
                    <a:pt x="915748" y="434387"/>
                  </a:lnTo>
                  <a:lnTo>
                    <a:pt x="921143" y="434387"/>
                  </a:lnTo>
                  <a:lnTo>
                    <a:pt x="921143" y="455966"/>
                  </a:lnTo>
                  <a:close/>
                </a:path>
                <a:path w="5039995" h="1857375">
                  <a:moveTo>
                    <a:pt x="942722" y="461360"/>
                  </a:moveTo>
                  <a:lnTo>
                    <a:pt x="894169" y="461360"/>
                  </a:lnTo>
                  <a:lnTo>
                    <a:pt x="894169" y="455966"/>
                  </a:lnTo>
                  <a:lnTo>
                    <a:pt x="942722" y="455966"/>
                  </a:lnTo>
                  <a:lnTo>
                    <a:pt x="942722" y="461360"/>
                  </a:lnTo>
                  <a:close/>
                </a:path>
                <a:path w="5039995" h="1857375">
                  <a:moveTo>
                    <a:pt x="921143" y="482939"/>
                  </a:moveTo>
                  <a:lnTo>
                    <a:pt x="915748" y="482939"/>
                  </a:lnTo>
                  <a:lnTo>
                    <a:pt x="915748" y="461360"/>
                  </a:lnTo>
                  <a:lnTo>
                    <a:pt x="921143" y="461360"/>
                  </a:lnTo>
                  <a:lnTo>
                    <a:pt x="921143" y="482939"/>
                  </a:lnTo>
                  <a:close/>
                </a:path>
                <a:path w="5039995" h="1857375">
                  <a:moveTo>
                    <a:pt x="691868" y="455966"/>
                  </a:moveTo>
                  <a:lnTo>
                    <a:pt x="686474" y="455966"/>
                  </a:lnTo>
                  <a:lnTo>
                    <a:pt x="686474" y="434387"/>
                  </a:lnTo>
                  <a:lnTo>
                    <a:pt x="691868" y="434387"/>
                  </a:lnTo>
                  <a:lnTo>
                    <a:pt x="691868" y="455966"/>
                  </a:lnTo>
                  <a:close/>
                </a:path>
                <a:path w="5039995" h="1857375">
                  <a:moveTo>
                    <a:pt x="713447" y="461360"/>
                  </a:moveTo>
                  <a:lnTo>
                    <a:pt x="664895" y="461360"/>
                  </a:lnTo>
                  <a:lnTo>
                    <a:pt x="664895" y="455966"/>
                  </a:lnTo>
                  <a:lnTo>
                    <a:pt x="713447" y="455966"/>
                  </a:lnTo>
                  <a:lnTo>
                    <a:pt x="713447" y="461360"/>
                  </a:lnTo>
                  <a:close/>
                </a:path>
                <a:path w="5039995" h="1857375">
                  <a:moveTo>
                    <a:pt x="691868" y="482939"/>
                  </a:moveTo>
                  <a:lnTo>
                    <a:pt x="686474" y="482939"/>
                  </a:lnTo>
                  <a:lnTo>
                    <a:pt x="686474" y="461360"/>
                  </a:lnTo>
                  <a:lnTo>
                    <a:pt x="691868" y="461360"/>
                  </a:lnTo>
                  <a:lnTo>
                    <a:pt x="691868" y="482939"/>
                  </a:lnTo>
                  <a:close/>
                </a:path>
                <a:path w="5039995" h="1857375">
                  <a:moveTo>
                    <a:pt x="462594" y="455966"/>
                  </a:moveTo>
                  <a:lnTo>
                    <a:pt x="457199" y="455966"/>
                  </a:lnTo>
                  <a:lnTo>
                    <a:pt x="457199" y="434387"/>
                  </a:lnTo>
                  <a:lnTo>
                    <a:pt x="462594" y="434387"/>
                  </a:lnTo>
                  <a:lnTo>
                    <a:pt x="462594" y="455966"/>
                  </a:lnTo>
                  <a:close/>
                </a:path>
                <a:path w="5039995" h="1857375">
                  <a:moveTo>
                    <a:pt x="484173" y="461360"/>
                  </a:moveTo>
                  <a:lnTo>
                    <a:pt x="435621" y="461360"/>
                  </a:lnTo>
                  <a:lnTo>
                    <a:pt x="435621" y="455966"/>
                  </a:lnTo>
                  <a:lnTo>
                    <a:pt x="484173" y="455966"/>
                  </a:lnTo>
                  <a:lnTo>
                    <a:pt x="484173" y="461360"/>
                  </a:lnTo>
                  <a:close/>
                </a:path>
                <a:path w="5039995" h="1857375">
                  <a:moveTo>
                    <a:pt x="462594" y="482939"/>
                  </a:moveTo>
                  <a:lnTo>
                    <a:pt x="457199" y="482939"/>
                  </a:lnTo>
                  <a:lnTo>
                    <a:pt x="457199" y="461360"/>
                  </a:lnTo>
                  <a:lnTo>
                    <a:pt x="462594" y="461360"/>
                  </a:lnTo>
                  <a:lnTo>
                    <a:pt x="462594" y="482939"/>
                  </a:lnTo>
                  <a:close/>
                </a:path>
                <a:path w="5039995" h="1857375">
                  <a:moveTo>
                    <a:pt x="233320" y="455966"/>
                  </a:moveTo>
                  <a:lnTo>
                    <a:pt x="227925" y="455966"/>
                  </a:lnTo>
                  <a:lnTo>
                    <a:pt x="227925" y="434387"/>
                  </a:lnTo>
                  <a:lnTo>
                    <a:pt x="233320" y="434387"/>
                  </a:lnTo>
                  <a:lnTo>
                    <a:pt x="233320" y="455966"/>
                  </a:lnTo>
                  <a:close/>
                </a:path>
                <a:path w="5039995" h="1857375">
                  <a:moveTo>
                    <a:pt x="254899" y="461360"/>
                  </a:moveTo>
                  <a:lnTo>
                    <a:pt x="206346" y="461360"/>
                  </a:lnTo>
                  <a:lnTo>
                    <a:pt x="206346" y="455966"/>
                  </a:lnTo>
                  <a:lnTo>
                    <a:pt x="254899" y="455966"/>
                  </a:lnTo>
                  <a:lnTo>
                    <a:pt x="254899" y="461360"/>
                  </a:lnTo>
                  <a:close/>
                </a:path>
                <a:path w="5039995" h="1857375">
                  <a:moveTo>
                    <a:pt x="233320" y="482939"/>
                  </a:moveTo>
                  <a:lnTo>
                    <a:pt x="227925" y="482939"/>
                  </a:lnTo>
                  <a:lnTo>
                    <a:pt x="227925" y="461360"/>
                  </a:lnTo>
                  <a:lnTo>
                    <a:pt x="233320" y="461360"/>
                  </a:lnTo>
                  <a:lnTo>
                    <a:pt x="233320" y="482939"/>
                  </a:lnTo>
                  <a:close/>
                </a:path>
                <a:path w="5039995" h="1857375">
                  <a:moveTo>
                    <a:pt x="1035780" y="570603"/>
                  </a:moveTo>
                  <a:lnTo>
                    <a:pt x="1030385" y="570603"/>
                  </a:lnTo>
                  <a:lnTo>
                    <a:pt x="1030385" y="549024"/>
                  </a:lnTo>
                  <a:lnTo>
                    <a:pt x="1035780" y="549024"/>
                  </a:lnTo>
                  <a:lnTo>
                    <a:pt x="1035780" y="570603"/>
                  </a:lnTo>
                  <a:close/>
                </a:path>
                <a:path w="5039995" h="1857375">
                  <a:moveTo>
                    <a:pt x="1057359" y="575998"/>
                  </a:moveTo>
                  <a:lnTo>
                    <a:pt x="1008807" y="575998"/>
                  </a:lnTo>
                  <a:lnTo>
                    <a:pt x="1008807" y="570603"/>
                  </a:lnTo>
                  <a:lnTo>
                    <a:pt x="1057359" y="570603"/>
                  </a:lnTo>
                  <a:lnTo>
                    <a:pt x="1057359" y="575998"/>
                  </a:lnTo>
                  <a:close/>
                </a:path>
                <a:path w="5039995" h="1857375">
                  <a:moveTo>
                    <a:pt x="1035780" y="597576"/>
                  </a:moveTo>
                  <a:lnTo>
                    <a:pt x="1030385" y="597576"/>
                  </a:lnTo>
                  <a:lnTo>
                    <a:pt x="1030385" y="575998"/>
                  </a:lnTo>
                  <a:lnTo>
                    <a:pt x="1035780" y="575998"/>
                  </a:lnTo>
                  <a:lnTo>
                    <a:pt x="1035780" y="597576"/>
                  </a:lnTo>
                  <a:close/>
                </a:path>
                <a:path w="5039995" h="1857375">
                  <a:moveTo>
                    <a:pt x="806506" y="570603"/>
                  </a:moveTo>
                  <a:lnTo>
                    <a:pt x="801111" y="570603"/>
                  </a:lnTo>
                  <a:lnTo>
                    <a:pt x="801111" y="549024"/>
                  </a:lnTo>
                  <a:lnTo>
                    <a:pt x="806506" y="549024"/>
                  </a:lnTo>
                  <a:lnTo>
                    <a:pt x="806506" y="570603"/>
                  </a:lnTo>
                  <a:close/>
                </a:path>
                <a:path w="5039995" h="1857375">
                  <a:moveTo>
                    <a:pt x="828084" y="575998"/>
                  </a:moveTo>
                  <a:lnTo>
                    <a:pt x="779532" y="575998"/>
                  </a:lnTo>
                  <a:lnTo>
                    <a:pt x="779532" y="570603"/>
                  </a:lnTo>
                  <a:lnTo>
                    <a:pt x="828084" y="570603"/>
                  </a:lnTo>
                  <a:lnTo>
                    <a:pt x="828084" y="575998"/>
                  </a:lnTo>
                  <a:close/>
                </a:path>
                <a:path w="5039995" h="1857375">
                  <a:moveTo>
                    <a:pt x="806506" y="597576"/>
                  </a:moveTo>
                  <a:lnTo>
                    <a:pt x="801111" y="597576"/>
                  </a:lnTo>
                  <a:lnTo>
                    <a:pt x="801111" y="575998"/>
                  </a:lnTo>
                  <a:lnTo>
                    <a:pt x="806506" y="575998"/>
                  </a:lnTo>
                  <a:lnTo>
                    <a:pt x="806506" y="597576"/>
                  </a:lnTo>
                  <a:close/>
                </a:path>
                <a:path w="5039995" h="1857375">
                  <a:moveTo>
                    <a:pt x="577231" y="570603"/>
                  </a:moveTo>
                  <a:lnTo>
                    <a:pt x="571837" y="570603"/>
                  </a:lnTo>
                  <a:lnTo>
                    <a:pt x="571837" y="549024"/>
                  </a:lnTo>
                  <a:lnTo>
                    <a:pt x="577231" y="549024"/>
                  </a:lnTo>
                  <a:lnTo>
                    <a:pt x="577231" y="570603"/>
                  </a:lnTo>
                  <a:close/>
                </a:path>
                <a:path w="5039995" h="1857375">
                  <a:moveTo>
                    <a:pt x="598810" y="575998"/>
                  </a:moveTo>
                  <a:lnTo>
                    <a:pt x="550258" y="575998"/>
                  </a:lnTo>
                  <a:lnTo>
                    <a:pt x="550258" y="570603"/>
                  </a:lnTo>
                  <a:lnTo>
                    <a:pt x="598810" y="570603"/>
                  </a:lnTo>
                  <a:lnTo>
                    <a:pt x="598810" y="575998"/>
                  </a:lnTo>
                  <a:close/>
                </a:path>
                <a:path w="5039995" h="1857375">
                  <a:moveTo>
                    <a:pt x="577231" y="597576"/>
                  </a:moveTo>
                  <a:lnTo>
                    <a:pt x="571837" y="597576"/>
                  </a:lnTo>
                  <a:lnTo>
                    <a:pt x="571837" y="575998"/>
                  </a:lnTo>
                  <a:lnTo>
                    <a:pt x="577231" y="575998"/>
                  </a:lnTo>
                  <a:lnTo>
                    <a:pt x="577231" y="597576"/>
                  </a:lnTo>
                  <a:close/>
                </a:path>
                <a:path w="5039995" h="1857375">
                  <a:moveTo>
                    <a:pt x="347957" y="570603"/>
                  </a:moveTo>
                  <a:lnTo>
                    <a:pt x="342562" y="570603"/>
                  </a:lnTo>
                  <a:lnTo>
                    <a:pt x="342562" y="549024"/>
                  </a:lnTo>
                  <a:lnTo>
                    <a:pt x="347957" y="549024"/>
                  </a:lnTo>
                  <a:lnTo>
                    <a:pt x="347957" y="570603"/>
                  </a:lnTo>
                  <a:close/>
                </a:path>
                <a:path w="5039995" h="1857375">
                  <a:moveTo>
                    <a:pt x="369536" y="575998"/>
                  </a:moveTo>
                  <a:lnTo>
                    <a:pt x="320984" y="575998"/>
                  </a:lnTo>
                  <a:lnTo>
                    <a:pt x="320984" y="570603"/>
                  </a:lnTo>
                  <a:lnTo>
                    <a:pt x="369536" y="570603"/>
                  </a:lnTo>
                  <a:lnTo>
                    <a:pt x="369536" y="575998"/>
                  </a:lnTo>
                  <a:close/>
                </a:path>
                <a:path w="5039995" h="1857375">
                  <a:moveTo>
                    <a:pt x="347957" y="597576"/>
                  </a:moveTo>
                  <a:lnTo>
                    <a:pt x="342562" y="597576"/>
                  </a:lnTo>
                  <a:lnTo>
                    <a:pt x="342562" y="575998"/>
                  </a:lnTo>
                  <a:lnTo>
                    <a:pt x="347957" y="575998"/>
                  </a:lnTo>
                  <a:lnTo>
                    <a:pt x="347957" y="597576"/>
                  </a:lnTo>
                  <a:close/>
                </a:path>
                <a:path w="5039995" h="1857375">
                  <a:moveTo>
                    <a:pt x="921143" y="685240"/>
                  </a:moveTo>
                  <a:lnTo>
                    <a:pt x="915748" y="685240"/>
                  </a:lnTo>
                  <a:lnTo>
                    <a:pt x="915748" y="663661"/>
                  </a:lnTo>
                  <a:lnTo>
                    <a:pt x="921143" y="663661"/>
                  </a:lnTo>
                  <a:lnTo>
                    <a:pt x="921143" y="685240"/>
                  </a:lnTo>
                  <a:close/>
                </a:path>
                <a:path w="5039995" h="1857375">
                  <a:moveTo>
                    <a:pt x="942722" y="690635"/>
                  </a:moveTo>
                  <a:lnTo>
                    <a:pt x="894169" y="690635"/>
                  </a:lnTo>
                  <a:lnTo>
                    <a:pt x="894169" y="685240"/>
                  </a:lnTo>
                  <a:lnTo>
                    <a:pt x="942722" y="685240"/>
                  </a:lnTo>
                  <a:lnTo>
                    <a:pt x="942722" y="690635"/>
                  </a:lnTo>
                  <a:close/>
                </a:path>
                <a:path w="5039995" h="1857375">
                  <a:moveTo>
                    <a:pt x="921143" y="712213"/>
                  </a:moveTo>
                  <a:lnTo>
                    <a:pt x="915748" y="712213"/>
                  </a:lnTo>
                  <a:lnTo>
                    <a:pt x="915748" y="690635"/>
                  </a:lnTo>
                  <a:lnTo>
                    <a:pt x="921143" y="690635"/>
                  </a:lnTo>
                  <a:lnTo>
                    <a:pt x="921143" y="712213"/>
                  </a:lnTo>
                  <a:close/>
                </a:path>
                <a:path w="5039995" h="1857375">
                  <a:moveTo>
                    <a:pt x="691868" y="685240"/>
                  </a:moveTo>
                  <a:lnTo>
                    <a:pt x="686474" y="685240"/>
                  </a:lnTo>
                  <a:lnTo>
                    <a:pt x="686474" y="663661"/>
                  </a:lnTo>
                  <a:lnTo>
                    <a:pt x="691868" y="663661"/>
                  </a:lnTo>
                  <a:lnTo>
                    <a:pt x="691868" y="685240"/>
                  </a:lnTo>
                  <a:close/>
                </a:path>
                <a:path w="5039995" h="1857375">
                  <a:moveTo>
                    <a:pt x="713447" y="690635"/>
                  </a:moveTo>
                  <a:lnTo>
                    <a:pt x="664895" y="690635"/>
                  </a:lnTo>
                  <a:lnTo>
                    <a:pt x="664895" y="685240"/>
                  </a:lnTo>
                  <a:lnTo>
                    <a:pt x="713447" y="685240"/>
                  </a:lnTo>
                  <a:lnTo>
                    <a:pt x="713447" y="690635"/>
                  </a:lnTo>
                  <a:close/>
                </a:path>
                <a:path w="5039995" h="1857375">
                  <a:moveTo>
                    <a:pt x="691868" y="712213"/>
                  </a:moveTo>
                  <a:lnTo>
                    <a:pt x="686474" y="712213"/>
                  </a:lnTo>
                  <a:lnTo>
                    <a:pt x="686474" y="690635"/>
                  </a:lnTo>
                  <a:lnTo>
                    <a:pt x="691868" y="690635"/>
                  </a:lnTo>
                  <a:lnTo>
                    <a:pt x="691868" y="712213"/>
                  </a:lnTo>
                  <a:close/>
                </a:path>
                <a:path w="5039995" h="1857375">
                  <a:moveTo>
                    <a:pt x="462594" y="685240"/>
                  </a:moveTo>
                  <a:lnTo>
                    <a:pt x="457199" y="685240"/>
                  </a:lnTo>
                  <a:lnTo>
                    <a:pt x="457199" y="663661"/>
                  </a:lnTo>
                  <a:lnTo>
                    <a:pt x="462594" y="663661"/>
                  </a:lnTo>
                  <a:lnTo>
                    <a:pt x="462594" y="685240"/>
                  </a:lnTo>
                  <a:close/>
                </a:path>
                <a:path w="5039995" h="1857375">
                  <a:moveTo>
                    <a:pt x="484173" y="690635"/>
                  </a:moveTo>
                  <a:lnTo>
                    <a:pt x="435621" y="690635"/>
                  </a:lnTo>
                  <a:lnTo>
                    <a:pt x="435621" y="685240"/>
                  </a:lnTo>
                  <a:lnTo>
                    <a:pt x="484173" y="685240"/>
                  </a:lnTo>
                  <a:lnTo>
                    <a:pt x="484173" y="690635"/>
                  </a:lnTo>
                  <a:close/>
                </a:path>
                <a:path w="5039995" h="1857375">
                  <a:moveTo>
                    <a:pt x="462594" y="712213"/>
                  </a:moveTo>
                  <a:lnTo>
                    <a:pt x="457199" y="712213"/>
                  </a:lnTo>
                  <a:lnTo>
                    <a:pt x="457199" y="690635"/>
                  </a:lnTo>
                  <a:lnTo>
                    <a:pt x="462594" y="690635"/>
                  </a:lnTo>
                  <a:lnTo>
                    <a:pt x="462594" y="712213"/>
                  </a:lnTo>
                  <a:close/>
                </a:path>
                <a:path w="5039995" h="1857375">
                  <a:moveTo>
                    <a:pt x="233320" y="685240"/>
                  </a:moveTo>
                  <a:lnTo>
                    <a:pt x="227925" y="685240"/>
                  </a:lnTo>
                  <a:lnTo>
                    <a:pt x="227925" y="663661"/>
                  </a:lnTo>
                  <a:lnTo>
                    <a:pt x="233320" y="663661"/>
                  </a:lnTo>
                  <a:lnTo>
                    <a:pt x="233320" y="685240"/>
                  </a:lnTo>
                  <a:close/>
                </a:path>
                <a:path w="5039995" h="1857375">
                  <a:moveTo>
                    <a:pt x="254899" y="690635"/>
                  </a:moveTo>
                  <a:lnTo>
                    <a:pt x="206346" y="690635"/>
                  </a:lnTo>
                  <a:lnTo>
                    <a:pt x="206346" y="685240"/>
                  </a:lnTo>
                  <a:lnTo>
                    <a:pt x="254899" y="685240"/>
                  </a:lnTo>
                  <a:lnTo>
                    <a:pt x="254899" y="690635"/>
                  </a:lnTo>
                  <a:close/>
                </a:path>
                <a:path w="5039995" h="1857375">
                  <a:moveTo>
                    <a:pt x="233320" y="712213"/>
                  </a:moveTo>
                  <a:lnTo>
                    <a:pt x="227925" y="712213"/>
                  </a:lnTo>
                  <a:lnTo>
                    <a:pt x="227925" y="690635"/>
                  </a:lnTo>
                  <a:lnTo>
                    <a:pt x="233320" y="690635"/>
                  </a:lnTo>
                  <a:lnTo>
                    <a:pt x="233320" y="712213"/>
                  </a:lnTo>
                  <a:close/>
                </a:path>
                <a:path w="5039995" h="1857375">
                  <a:moveTo>
                    <a:pt x="1035780" y="799877"/>
                  </a:moveTo>
                  <a:lnTo>
                    <a:pt x="1030385" y="799877"/>
                  </a:lnTo>
                  <a:lnTo>
                    <a:pt x="1030385" y="778298"/>
                  </a:lnTo>
                  <a:lnTo>
                    <a:pt x="1035780" y="778298"/>
                  </a:lnTo>
                  <a:lnTo>
                    <a:pt x="1035780" y="799877"/>
                  </a:lnTo>
                  <a:close/>
                </a:path>
                <a:path w="5039995" h="1857375">
                  <a:moveTo>
                    <a:pt x="1057359" y="805272"/>
                  </a:moveTo>
                  <a:lnTo>
                    <a:pt x="1008807" y="805272"/>
                  </a:lnTo>
                  <a:lnTo>
                    <a:pt x="1008807" y="799877"/>
                  </a:lnTo>
                  <a:lnTo>
                    <a:pt x="1057359" y="799877"/>
                  </a:lnTo>
                  <a:lnTo>
                    <a:pt x="1057359" y="805272"/>
                  </a:lnTo>
                  <a:close/>
                </a:path>
                <a:path w="5039995" h="1857375">
                  <a:moveTo>
                    <a:pt x="1035780" y="826851"/>
                  </a:moveTo>
                  <a:lnTo>
                    <a:pt x="1030385" y="826851"/>
                  </a:lnTo>
                  <a:lnTo>
                    <a:pt x="1030385" y="805272"/>
                  </a:lnTo>
                  <a:lnTo>
                    <a:pt x="1035780" y="805272"/>
                  </a:lnTo>
                  <a:lnTo>
                    <a:pt x="1035780" y="826851"/>
                  </a:lnTo>
                  <a:close/>
                </a:path>
                <a:path w="5039995" h="1857375">
                  <a:moveTo>
                    <a:pt x="806506" y="799877"/>
                  </a:moveTo>
                  <a:lnTo>
                    <a:pt x="801111" y="799877"/>
                  </a:lnTo>
                  <a:lnTo>
                    <a:pt x="801111" y="778298"/>
                  </a:lnTo>
                  <a:lnTo>
                    <a:pt x="806506" y="778298"/>
                  </a:lnTo>
                  <a:lnTo>
                    <a:pt x="806506" y="799877"/>
                  </a:lnTo>
                  <a:close/>
                </a:path>
                <a:path w="5039995" h="1857375">
                  <a:moveTo>
                    <a:pt x="828084" y="805272"/>
                  </a:moveTo>
                  <a:lnTo>
                    <a:pt x="779532" y="805272"/>
                  </a:lnTo>
                  <a:lnTo>
                    <a:pt x="779532" y="799877"/>
                  </a:lnTo>
                  <a:lnTo>
                    <a:pt x="828084" y="799877"/>
                  </a:lnTo>
                  <a:lnTo>
                    <a:pt x="828084" y="805272"/>
                  </a:lnTo>
                  <a:close/>
                </a:path>
                <a:path w="5039995" h="1857375">
                  <a:moveTo>
                    <a:pt x="806506" y="826851"/>
                  </a:moveTo>
                  <a:lnTo>
                    <a:pt x="801111" y="826851"/>
                  </a:lnTo>
                  <a:lnTo>
                    <a:pt x="801111" y="805272"/>
                  </a:lnTo>
                  <a:lnTo>
                    <a:pt x="806506" y="805272"/>
                  </a:lnTo>
                  <a:lnTo>
                    <a:pt x="806506" y="826851"/>
                  </a:lnTo>
                  <a:close/>
                </a:path>
                <a:path w="5039995" h="1857375">
                  <a:moveTo>
                    <a:pt x="577231" y="799877"/>
                  </a:moveTo>
                  <a:lnTo>
                    <a:pt x="571837" y="799877"/>
                  </a:lnTo>
                  <a:lnTo>
                    <a:pt x="571837" y="778298"/>
                  </a:lnTo>
                  <a:lnTo>
                    <a:pt x="577231" y="778298"/>
                  </a:lnTo>
                  <a:lnTo>
                    <a:pt x="577231" y="799877"/>
                  </a:lnTo>
                  <a:close/>
                </a:path>
                <a:path w="5039995" h="1857375">
                  <a:moveTo>
                    <a:pt x="598810" y="805272"/>
                  </a:moveTo>
                  <a:lnTo>
                    <a:pt x="550258" y="805272"/>
                  </a:lnTo>
                  <a:lnTo>
                    <a:pt x="550258" y="799877"/>
                  </a:lnTo>
                  <a:lnTo>
                    <a:pt x="598810" y="799877"/>
                  </a:lnTo>
                  <a:lnTo>
                    <a:pt x="598810" y="805272"/>
                  </a:lnTo>
                  <a:close/>
                </a:path>
                <a:path w="5039995" h="1857375">
                  <a:moveTo>
                    <a:pt x="577231" y="826851"/>
                  </a:moveTo>
                  <a:lnTo>
                    <a:pt x="571837" y="826851"/>
                  </a:lnTo>
                  <a:lnTo>
                    <a:pt x="571837" y="805272"/>
                  </a:lnTo>
                  <a:lnTo>
                    <a:pt x="577231" y="805272"/>
                  </a:lnTo>
                  <a:lnTo>
                    <a:pt x="577231" y="826851"/>
                  </a:lnTo>
                  <a:close/>
                </a:path>
                <a:path w="5039995" h="1857375">
                  <a:moveTo>
                    <a:pt x="347957" y="799877"/>
                  </a:moveTo>
                  <a:lnTo>
                    <a:pt x="342562" y="799877"/>
                  </a:lnTo>
                  <a:lnTo>
                    <a:pt x="342562" y="778298"/>
                  </a:lnTo>
                  <a:lnTo>
                    <a:pt x="347957" y="778298"/>
                  </a:lnTo>
                  <a:lnTo>
                    <a:pt x="347957" y="799877"/>
                  </a:lnTo>
                  <a:close/>
                </a:path>
                <a:path w="5039995" h="1857375">
                  <a:moveTo>
                    <a:pt x="369536" y="805272"/>
                  </a:moveTo>
                  <a:lnTo>
                    <a:pt x="320984" y="805272"/>
                  </a:lnTo>
                  <a:lnTo>
                    <a:pt x="320984" y="799877"/>
                  </a:lnTo>
                  <a:lnTo>
                    <a:pt x="369536" y="799877"/>
                  </a:lnTo>
                  <a:lnTo>
                    <a:pt x="369536" y="805272"/>
                  </a:lnTo>
                  <a:close/>
                </a:path>
                <a:path w="5039995" h="1857375">
                  <a:moveTo>
                    <a:pt x="347957" y="826851"/>
                  </a:moveTo>
                  <a:lnTo>
                    <a:pt x="342562" y="826851"/>
                  </a:lnTo>
                  <a:lnTo>
                    <a:pt x="342562" y="805272"/>
                  </a:lnTo>
                  <a:lnTo>
                    <a:pt x="347957" y="805272"/>
                  </a:lnTo>
                  <a:lnTo>
                    <a:pt x="347957" y="826851"/>
                  </a:lnTo>
                  <a:close/>
                </a:path>
                <a:path w="5039995" h="1857375">
                  <a:moveTo>
                    <a:pt x="921143" y="914514"/>
                  </a:moveTo>
                  <a:lnTo>
                    <a:pt x="915748" y="914514"/>
                  </a:lnTo>
                  <a:lnTo>
                    <a:pt x="915748" y="892936"/>
                  </a:lnTo>
                  <a:lnTo>
                    <a:pt x="921143" y="892936"/>
                  </a:lnTo>
                  <a:lnTo>
                    <a:pt x="921143" y="914514"/>
                  </a:lnTo>
                  <a:close/>
                </a:path>
                <a:path w="5039995" h="1857375">
                  <a:moveTo>
                    <a:pt x="942722" y="919909"/>
                  </a:moveTo>
                  <a:lnTo>
                    <a:pt x="894169" y="919909"/>
                  </a:lnTo>
                  <a:lnTo>
                    <a:pt x="894169" y="914514"/>
                  </a:lnTo>
                  <a:lnTo>
                    <a:pt x="942722" y="914514"/>
                  </a:lnTo>
                  <a:lnTo>
                    <a:pt x="942722" y="919909"/>
                  </a:lnTo>
                  <a:close/>
                </a:path>
                <a:path w="5039995" h="1857375">
                  <a:moveTo>
                    <a:pt x="921143" y="941488"/>
                  </a:moveTo>
                  <a:lnTo>
                    <a:pt x="915748" y="941488"/>
                  </a:lnTo>
                  <a:lnTo>
                    <a:pt x="915748" y="919909"/>
                  </a:lnTo>
                  <a:lnTo>
                    <a:pt x="921143" y="919909"/>
                  </a:lnTo>
                  <a:lnTo>
                    <a:pt x="921143" y="941488"/>
                  </a:lnTo>
                  <a:close/>
                </a:path>
                <a:path w="5039995" h="1857375">
                  <a:moveTo>
                    <a:pt x="691868" y="914514"/>
                  </a:moveTo>
                  <a:lnTo>
                    <a:pt x="686474" y="914514"/>
                  </a:lnTo>
                  <a:lnTo>
                    <a:pt x="686474" y="892936"/>
                  </a:lnTo>
                  <a:lnTo>
                    <a:pt x="691868" y="892936"/>
                  </a:lnTo>
                  <a:lnTo>
                    <a:pt x="691868" y="914514"/>
                  </a:lnTo>
                  <a:close/>
                </a:path>
                <a:path w="5039995" h="1857375">
                  <a:moveTo>
                    <a:pt x="713447" y="919909"/>
                  </a:moveTo>
                  <a:lnTo>
                    <a:pt x="664895" y="919909"/>
                  </a:lnTo>
                  <a:lnTo>
                    <a:pt x="664895" y="914514"/>
                  </a:lnTo>
                  <a:lnTo>
                    <a:pt x="713447" y="914514"/>
                  </a:lnTo>
                  <a:lnTo>
                    <a:pt x="713447" y="919909"/>
                  </a:lnTo>
                  <a:close/>
                </a:path>
                <a:path w="5039995" h="1857375">
                  <a:moveTo>
                    <a:pt x="691868" y="941488"/>
                  </a:moveTo>
                  <a:lnTo>
                    <a:pt x="686474" y="941488"/>
                  </a:lnTo>
                  <a:lnTo>
                    <a:pt x="686474" y="919909"/>
                  </a:lnTo>
                  <a:lnTo>
                    <a:pt x="691868" y="919909"/>
                  </a:lnTo>
                  <a:lnTo>
                    <a:pt x="691868" y="941488"/>
                  </a:lnTo>
                  <a:close/>
                </a:path>
                <a:path w="5039995" h="1857375">
                  <a:moveTo>
                    <a:pt x="462594" y="914514"/>
                  </a:moveTo>
                  <a:lnTo>
                    <a:pt x="457199" y="914514"/>
                  </a:lnTo>
                  <a:lnTo>
                    <a:pt x="457199" y="892936"/>
                  </a:lnTo>
                  <a:lnTo>
                    <a:pt x="462594" y="892936"/>
                  </a:lnTo>
                  <a:lnTo>
                    <a:pt x="462594" y="914514"/>
                  </a:lnTo>
                  <a:close/>
                </a:path>
                <a:path w="5039995" h="1857375">
                  <a:moveTo>
                    <a:pt x="484173" y="919909"/>
                  </a:moveTo>
                  <a:lnTo>
                    <a:pt x="435621" y="919909"/>
                  </a:lnTo>
                  <a:lnTo>
                    <a:pt x="435621" y="914514"/>
                  </a:lnTo>
                  <a:lnTo>
                    <a:pt x="484173" y="914514"/>
                  </a:lnTo>
                  <a:lnTo>
                    <a:pt x="484173" y="919909"/>
                  </a:lnTo>
                  <a:close/>
                </a:path>
                <a:path w="5039995" h="1857375">
                  <a:moveTo>
                    <a:pt x="462594" y="941488"/>
                  </a:moveTo>
                  <a:lnTo>
                    <a:pt x="457199" y="941488"/>
                  </a:lnTo>
                  <a:lnTo>
                    <a:pt x="457199" y="919909"/>
                  </a:lnTo>
                  <a:lnTo>
                    <a:pt x="462594" y="919909"/>
                  </a:lnTo>
                  <a:lnTo>
                    <a:pt x="462594" y="941488"/>
                  </a:lnTo>
                  <a:close/>
                </a:path>
                <a:path w="5039995" h="1857375">
                  <a:moveTo>
                    <a:pt x="1035780" y="1027803"/>
                  </a:moveTo>
                  <a:lnTo>
                    <a:pt x="1030385" y="1027803"/>
                  </a:lnTo>
                  <a:lnTo>
                    <a:pt x="1030385" y="1006224"/>
                  </a:lnTo>
                  <a:lnTo>
                    <a:pt x="1035780" y="1006224"/>
                  </a:lnTo>
                  <a:lnTo>
                    <a:pt x="1035780" y="1027803"/>
                  </a:lnTo>
                  <a:close/>
                </a:path>
                <a:path w="5039995" h="1857375">
                  <a:moveTo>
                    <a:pt x="1057359" y="1033198"/>
                  </a:moveTo>
                  <a:lnTo>
                    <a:pt x="1008807" y="1033198"/>
                  </a:lnTo>
                  <a:lnTo>
                    <a:pt x="1008807" y="1027803"/>
                  </a:lnTo>
                  <a:lnTo>
                    <a:pt x="1057359" y="1027803"/>
                  </a:lnTo>
                  <a:lnTo>
                    <a:pt x="1057359" y="1033198"/>
                  </a:lnTo>
                  <a:close/>
                </a:path>
                <a:path w="5039995" h="1857375">
                  <a:moveTo>
                    <a:pt x="1035780" y="1054776"/>
                  </a:moveTo>
                  <a:lnTo>
                    <a:pt x="1030385" y="1054776"/>
                  </a:lnTo>
                  <a:lnTo>
                    <a:pt x="1030385" y="1033198"/>
                  </a:lnTo>
                  <a:lnTo>
                    <a:pt x="1035780" y="1033198"/>
                  </a:lnTo>
                  <a:lnTo>
                    <a:pt x="1035780" y="1054776"/>
                  </a:lnTo>
                  <a:close/>
                </a:path>
                <a:path w="5039995" h="1857375">
                  <a:moveTo>
                    <a:pt x="806506" y="1027803"/>
                  </a:moveTo>
                  <a:lnTo>
                    <a:pt x="801111" y="1027803"/>
                  </a:lnTo>
                  <a:lnTo>
                    <a:pt x="801111" y="1006224"/>
                  </a:lnTo>
                  <a:lnTo>
                    <a:pt x="806506" y="1006224"/>
                  </a:lnTo>
                  <a:lnTo>
                    <a:pt x="806506" y="1027803"/>
                  </a:lnTo>
                  <a:close/>
                </a:path>
                <a:path w="5039995" h="1857375">
                  <a:moveTo>
                    <a:pt x="828084" y="1033198"/>
                  </a:moveTo>
                  <a:lnTo>
                    <a:pt x="779532" y="1033198"/>
                  </a:lnTo>
                  <a:lnTo>
                    <a:pt x="779532" y="1027803"/>
                  </a:lnTo>
                  <a:lnTo>
                    <a:pt x="828084" y="1027803"/>
                  </a:lnTo>
                  <a:lnTo>
                    <a:pt x="828084" y="1033198"/>
                  </a:lnTo>
                  <a:close/>
                </a:path>
                <a:path w="5039995" h="1857375">
                  <a:moveTo>
                    <a:pt x="806506" y="1054776"/>
                  </a:moveTo>
                  <a:lnTo>
                    <a:pt x="801111" y="1054776"/>
                  </a:lnTo>
                  <a:lnTo>
                    <a:pt x="801111" y="1033198"/>
                  </a:lnTo>
                  <a:lnTo>
                    <a:pt x="806506" y="1033198"/>
                  </a:lnTo>
                  <a:lnTo>
                    <a:pt x="806506" y="1054776"/>
                  </a:lnTo>
                  <a:close/>
                </a:path>
                <a:path w="5039995" h="1857375">
                  <a:moveTo>
                    <a:pt x="921143" y="1142440"/>
                  </a:moveTo>
                  <a:lnTo>
                    <a:pt x="915748" y="1142440"/>
                  </a:lnTo>
                  <a:lnTo>
                    <a:pt x="915748" y="1120861"/>
                  </a:lnTo>
                  <a:lnTo>
                    <a:pt x="921143" y="1120861"/>
                  </a:lnTo>
                  <a:lnTo>
                    <a:pt x="921143" y="1142440"/>
                  </a:lnTo>
                  <a:close/>
                </a:path>
                <a:path w="5039995" h="1857375">
                  <a:moveTo>
                    <a:pt x="942722" y="1147835"/>
                  </a:moveTo>
                  <a:lnTo>
                    <a:pt x="894169" y="1147835"/>
                  </a:lnTo>
                  <a:lnTo>
                    <a:pt x="894169" y="1142440"/>
                  </a:lnTo>
                  <a:lnTo>
                    <a:pt x="942722" y="1142440"/>
                  </a:lnTo>
                  <a:lnTo>
                    <a:pt x="942722" y="1147835"/>
                  </a:lnTo>
                  <a:close/>
                </a:path>
                <a:path w="5039995" h="1857375">
                  <a:moveTo>
                    <a:pt x="921143" y="1169414"/>
                  </a:moveTo>
                  <a:lnTo>
                    <a:pt x="915748" y="1169414"/>
                  </a:lnTo>
                  <a:lnTo>
                    <a:pt x="915748" y="1147835"/>
                  </a:lnTo>
                  <a:lnTo>
                    <a:pt x="921143" y="1147835"/>
                  </a:lnTo>
                  <a:lnTo>
                    <a:pt x="921143" y="1169414"/>
                  </a:lnTo>
                  <a:close/>
                </a:path>
                <a:path w="5039995" h="1857375">
                  <a:moveTo>
                    <a:pt x="1037129" y="1270564"/>
                  </a:moveTo>
                  <a:lnTo>
                    <a:pt x="1020944" y="1262472"/>
                  </a:lnTo>
                  <a:lnTo>
                    <a:pt x="1012853" y="1257077"/>
                  </a:lnTo>
                  <a:lnTo>
                    <a:pt x="1030385" y="1257077"/>
                  </a:lnTo>
                  <a:lnTo>
                    <a:pt x="1030385" y="1235499"/>
                  </a:lnTo>
                  <a:lnTo>
                    <a:pt x="1037129" y="1235499"/>
                  </a:lnTo>
                  <a:lnTo>
                    <a:pt x="1037129" y="1257077"/>
                  </a:lnTo>
                  <a:lnTo>
                    <a:pt x="1058707" y="1257077"/>
                  </a:lnTo>
                  <a:lnTo>
                    <a:pt x="1058707" y="1262472"/>
                  </a:lnTo>
                  <a:lnTo>
                    <a:pt x="1037129" y="1262472"/>
                  </a:lnTo>
                  <a:lnTo>
                    <a:pt x="1037129" y="1270564"/>
                  </a:lnTo>
                  <a:close/>
                </a:path>
                <a:path w="5039995" h="1857375">
                  <a:moveTo>
                    <a:pt x="26973" y="689286"/>
                  </a:moveTo>
                  <a:lnTo>
                    <a:pt x="24276" y="689286"/>
                  </a:lnTo>
                  <a:lnTo>
                    <a:pt x="14835" y="683891"/>
                  </a:lnTo>
                  <a:lnTo>
                    <a:pt x="26973" y="683891"/>
                  </a:lnTo>
                  <a:lnTo>
                    <a:pt x="26973" y="689286"/>
                  </a:lnTo>
                  <a:close/>
                </a:path>
                <a:path w="5039995" h="1857375">
                  <a:moveTo>
                    <a:pt x="118683" y="570603"/>
                  </a:moveTo>
                  <a:lnTo>
                    <a:pt x="113288" y="570603"/>
                  </a:lnTo>
                  <a:lnTo>
                    <a:pt x="113288" y="549024"/>
                  </a:lnTo>
                  <a:lnTo>
                    <a:pt x="118683" y="549024"/>
                  </a:lnTo>
                  <a:lnTo>
                    <a:pt x="118683" y="570603"/>
                  </a:lnTo>
                  <a:close/>
                </a:path>
                <a:path w="5039995" h="1857375">
                  <a:moveTo>
                    <a:pt x="140261" y="575998"/>
                  </a:moveTo>
                  <a:lnTo>
                    <a:pt x="91709" y="575998"/>
                  </a:lnTo>
                  <a:lnTo>
                    <a:pt x="91709" y="570603"/>
                  </a:lnTo>
                  <a:lnTo>
                    <a:pt x="140261" y="570603"/>
                  </a:lnTo>
                  <a:lnTo>
                    <a:pt x="140261" y="575998"/>
                  </a:lnTo>
                  <a:close/>
                </a:path>
                <a:path w="5039995" h="1857375">
                  <a:moveTo>
                    <a:pt x="118683" y="597576"/>
                  </a:moveTo>
                  <a:lnTo>
                    <a:pt x="113288" y="597576"/>
                  </a:lnTo>
                  <a:lnTo>
                    <a:pt x="113288" y="575998"/>
                  </a:lnTo>
                  <a:lnTo>
                    <a:pt x="118683" y="575998"/>
                  </a:lnTo>
                  <a:lnTo>
                    <a:pt x="118683" y="597576"/>
                  </a:lnTo>
                  <a:close/>
                </a:path>
                <a:path w="5039995" h="1857375">
                  <a:moveTo>
                    <a:pt x="5394" y="678497"/>
                  </a:moveTo>
                  <a:lnTo>
                    <a:pt x="0" y="675799"/>
                  </a:lnTo>
                  <a:lnTo>
                    <a:pt x="0" y="663661"/>
                  </a:lnTo>
                  <a:lnTo>
                    <a:pt x="5394" y="663661"/>
                  </a:lnTo>
                  <a:lnTo>
                    <a:pt x="5394" y="67849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226042C-94C0-6539-6F62-9DE8E34EA341}"/>
                </a:ext>
              </a:extLst>
            </p:cNvPr>
            <p:cNvSpPr/>
            <p:nvPr/>
          </p:nvSpPr>
          <p:spPr>
            <a:xfrm>
              <a:off x="1399502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7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4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F8754E4-97F2-FC31-16B9-56FAA332E432}"/>
                </a:ext>
              </a:extLst>
            </p:cNvPr>
            <p:cNvSpPr/>
            <p:nvPr/>
          </p:nvSpPr>
          <p:spPr>
            <a:xfrm>
              <a:off x="8074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8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79975" y="0"/>
                  </a:lnTo>
                  <a:lnTo>
                    <a:pt x="331773" y="656918"/>
                  </a:lnTo>
                  <a:lnTo>
                    <a:pt x="2435702" y="1865328"/>
                  </a:lnTo>
                  <a:lnTo>
                    <a:pt x="2757693" y="1865328"/>
                  </a:lnTo>
                  <a:lnTo>
                    <a:pt x="2596194" y="2170128"/>
                  </a:lnTo>
                  <a:close/>
                </a:path>
                <a:path w="6011545" h="2170430">
                  <a:moveTo>
                    <a:pt x="2757693" y="1865328"/>
                  </a:moveTo>
                  <a:lnTo>
                    <a:pt x="2435702" y="1865328"/>
                  </a:lnTo>
                  <a:lnTo>
                    <a:pt x="2793100" y="1189644"/>
                  </a:lnTo>
                  <a:lnTo>
                    <a:pt x="2828166" y="1124907"/>
                  </a:lnTo>
                  <a:lnTo>
                    <a:pt x="4414205" y="840337"/>
                  </a:lnTo>
                  <a:lnTo>
                    <a:pt x="5061568" y="105311"/>
                  </a:lnTo>
                  <a:lnTo>
                    <a:pt x="5093936" y="68897"/>
                  </a:lnTo>
                  <a:lnTo>
                    <a:pt x="5326072" y="0"/>
                  </a:lnTo>
                  <a:lnTo>
                    <a:pt x="6011517" y="0"/>
                  </a:lnTo>
                  <a:lnTo>
                    <a:pt x="5327256" y="202415"/>
                  </a:lnTo>
                  <a:lnTo>
                    <a:pt x="4638084" y="985994"/>
                  </a:lnTo>
                  <a:lnTo>
                    <a:pt x="3074973" y="1266518"/>
                  </a:lnTo>
                  <a:lnTo>
                    <a:pt x="2757693" y="18653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C8B3A7A-548D-26F6-185E-7BA6FF19AB62}"/>
                </a:ext>
              </a:extLst>
            </p:cNvPr>
            <p:cNvSpPr/>
            <p:nvPr/>
          </p:nvSpPr>
          <p:spPr>
            <a:xfrm>
              <a:off x="785856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70" y="0"/>
                  </a:lnTo>
                  <a:lnTo>
                    <a:pt x="399932" y="0"/>
                  </a:lnTo>
                  <a:lnTo>
                    <a:pt x="43157" y="6731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9" y="0"/>
                  </a:lnTo>
                  <a:lnTo>
                    <a:pt x="719999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66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7" y="0"/>
                  </a:lnTo>
                  <a:lnTo>
                    <a:pt x="2976103" y="0"/>
                  </a:lnTo>
                  <a:lnTo>
                    <a:pt x="2998720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10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27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9" y="0"/>
                  </a:lnTo>
                  <a:lnTo>
                    <a:pt x="3933479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2" y="0"/>
                  </a:lnTo>
                  <a:lnTo>
                    <a:pt x="5025395" y="0"/>
                  </a:lnTo>
                  <a:lnTo>
                    <a:pt x="5116863" y="50800"/>
                  </a:lnTo>
                  <a:lnTo>
                    <a:pt x="5205062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2" y="50800"/>
                  </a:moveTo>
                  <a:lnTo>
                    <a:pt x="5116863" y="50800"/>
                  </a:lnTo>
                  <a:lnTo>
                    <a:pt x="5295130" y="0"/>
                  </a:lnTo>
                  <a:lnTo>
                    <a:pt x="5401410" y="0"/>
                  </a:lnTo>
                  <a:lnTo>
                    <a:pt x="5205062" y="50800"/>
                  </a:lnTo>
                  <a:close/>
                </a:path>
                <a:path w="6090920" h="2184400">
                  <a:moveTo>
                    <a:pt x="5488593" y="177800"/>
                  </a:moveTo>
                  <a:lnTo>
                    <a:pt x="5351532" y="177800"/>
                  </a:lnTo>
                  <a:lnTo>
                    <a:pt x="5977889" y="0"/>
                  </a:lnTo>
                  <a:lnTo>
                    <a:pt x="6090443" y="0"/>
                  </a:lnTo>
                  <a:lnTo>
                    <a:pt x="5488593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0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3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779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>
            <a:extLst>
              <a:ext uri="{FF2B5EF4-FFF2-40B4-BE49-F238E27FC236}">
                <a16:creationId xmlns:a16="http://schemas.microsoft.com/office/drawing/2014/main" id="{49C78B0A-3340-3F3E-CF6B-9E285932495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7928" y="6181216"/>
            <a:ext cx="3482825" cy="4096767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82433B08-6171-7FC3-5A31-7CB474690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412" y="2809028"/>
            <a:ext cx="4940342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800" dirty="0"/>
              <a:t>Diagrama de Casos de Uso</a:t>
            </a:r>
            <a:endParaRPr sz="6800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6BEA6EF-A39B-B1AF-7E10-5BF66DB3A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03310" y="4219961"/>
            <a:ext cx="9681378" cy="35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5080">
              <a:lnSpc>
                <a:spcPct val="115599"/>
              </a:lnSpc>
              <a:spcBef>
                <a:spcPts val="100"/>
              </a:spcBef>
            </a:pPr>
            <a:endParaRPr spc="-5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5BB1A3-ECA9-2EE4-3DB3-D40CD7C6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97" y="185050"/>
            <a:ext cx="7479292" cy="99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CD7E0-1B56-F1CA-5706-293C1310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A8202D2-E6A8-B904-94A2-D6BBC6512B56}"/>
              </a:ext>
            </a:extLst>
          </p:cNvPr>
          <p:cNvGrpSpPr/>
          <p:nvPr/>
        </p:nvGrpSpPr>
        <p:grpSpPr>
          <a:xfrm>
            <a:off x="3075" y="5782428"/>
            <a:ext cx="4431665" cy="4504690"/>
            <a:chOff x="3075" y="5782428"/>
            <a:chExt cx="4431665" cy="450469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E279544-27B4-0640-DC94-4422224DE5B9}"/>
                </a:ext>
              </a:extLst>
            </p:cNvPr>
            <p:cNvSpPr/>
            <p:nvPr/>
          </p:nvSpPr>
          <p:spPr>
            <a:xfrm>
              <a:off x="13296" y="5792649"/>
              <a:ext cx="4410075" cy="4494530"/>
            </a:xfrm>
            <a:custGeom>
              <a:avLst/>
              <a:gdLst/>
              <a:ahLst/>
              <a:cxnLst/>
              <a:rect l="l" t="t" r="r" b="b"/>
              <a:pathLst>
                <a:path w="4410075" h="4494530">
                  <a:moveTo>
                    <a:pt x="1553766" y="4494350"/>
                  </a:moveTo>
                  <a:lnTo>
                    <a:pt x="1726947" y="4494350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46666" y="3582507"/>
                  </a:lnTo>
                  <a:lnTo>
                    <a:pt x="133803" y="3570530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53766" y="4494350"/>
                  </a:lnTo>
                  <a:close/>
                </a:path>
                <a:path w="4410075" h="4494530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494530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494530">
                  <a:moveTo>
                    <a:pt x="1907627" y="4494350"/>
                  </a:moveTo>
                  <a:lnTo>
                    <a:pt x="2079868" y="4494350"/>
                  </a:lnTo>
                  <a:lnTo>
                    <a:pt x="4377415" y="3167609"/>
                  </a:lnTo>
                  <a:lnTo>
                    <a:pt x="4390990" y="3158027"/>
                  </a:lnTo>
                  <a:lnTo>
                    <a:pt x="4400994" y="3147400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4393604" y="3058110"/>
                  </a:lnTo>
                  <a:lnTo>
                    <a:pt x="4382991" y="3065399"/>
                  </a:lnTo>
                  <a:lnTo>
                    <a:pt x="1907627" y="4494350"/>
                  </a:lnTo>
                  <a:close/>
                </a:path>
                <a:path w="4410075" h="4494530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494530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C4D8B8-D2C4-7B8D-E788-462234239B56}"/>
                </a:ext>
              </a:extLst>
            </p:cNvPr>
            <p:cNvSpPr/>
            <p:nvPr/>
          </p:nvSpPr>
          <p:spPr>
            <a:xfrm>
              <a:off x="134091" y="7848018"/>
              <a:ext cx="4289425" cy="2439035"/>
            </a:xfrm>
            <a:custGeom>
              <a:avLst/>
              <a:gdLst/>
              <a:ahLst/>
              <a:cxnLst/>
              <a:rect l="l" t="t" r="r" b="b"/>
              <a:pathLst>
                <a:path w="4289425" h="2439034">
                  <a:moveTo>
                    <a:pt x="1604195" y="2438981"/>
                  </a:moveTo>
                  <a:lnTo>
                    <a:pt x="1787511" y="2438981"/>
                  </a:lnTo>
                  <a:lnTo>
                    <a:pt x="4262195" y="1010029"/>
                  </a:lnTo>
                  <a:lnTo>
                    <a:pt x="4273854" y="1001885"/>
                  </a:lnTo>
                  <a:lnTo>
                    <a:pt x="4282289" y="992956"/>
                  </a:lnTo>
                  <a:lnTo>
                    <a:pt x="4287414" y="983504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04195" y="243898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8F60C2-780A-C7A6-D8E7-7EB4358CCC5F}"/>
                </a:ext>
              </a:extLst>
            </p:cNvPr>
            <p:cNvSpPr/>
            <p:nvPr/>
          </p:nvSpPr>
          <p:spPr>
            <a:xfrm>
              <a:off x="172187" y="5970124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CF6DB8D9-2E0E-869C-0132-1E267BD5B21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" y="5782428"/>
              <a:ext cx="4431308" cy="4495800"/>
            </a:xfrm>
            <a:prstGeom prst="rect">
              <a:avLst/>
            </a:prstGeom>
          </p:spPr>
        </p:pic>
      </p:grpSp>
      <p:grpSp>
        <p:nvGrpSpPr>
          <p:cNvPr id="7" name="object 7">
            <a:extLst>
              <a:ext uri="{FF2B5EF4-FFF2-40B4-BE49-F238E27FC236}">
                <a16:creationId xmlns:a16="http://schemas.microsoft.com/office/drawing/2014/main" id="{6A033BCB-A514-2FD7-D3AE-7CD17F3927E1}"/>
              </a:ext>
            </a:extLst>
          </p:cNvPr>
          <p:cNvGrpSpPr/>
          <p:nvPr/>
        </p:nvGrpSpPr>
        <p:grpSpPr>
          <a:xfrm>
            <a:off x="785856" y="0"/>
            <a:ext cx="6090920" cy="2184400"/>
            <a:chOff x="785856" y="0"/>
            <a:chExt cx="6090920" cy="218440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AB9BF69-AB78-7A38-F4D3-1467095062A8}"/>
                </a:ext>
              </a:extLst>
            </p:cNvPr>
            <p:cNvSpPr/>
            <p:nvPr/>
          </p:nvSpPr>
          <p:spPr>
            <a:xfrm>
              <a:off x="8074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7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014429" y="0"/>
                  </a:lnTo>
                  <a:lnTo>
                    <a:pt x="5328605" y="203764"/>
                  </a:lnTo>
                  <a:lnTo>
                    <a:pt x="4639433" y="987343"/>
                  </a:lnTo>
                  <a:lnTo>
                    <a:pt x="3076322" y="1267867"/>
                  </a:lnTo>
                  <a:lnTo>
                    <a:pt x="2597543" y="217147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500EAD7-754C-42B0-4844-4C16D92625C2}"/>
                </a:ext>
              </a:extLst>
            </p:cNvPr>
            <p:cNvSpPr/>
            <p:nvPr/>
          </p:nvSpPr>
          <p:spPr>
            <a:xfrm>
              <a:off x="11621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8"/>
                  </a:moveTo>
                  <a:lnTo>
                    <a:pt x="1603571" y="1579410"/>
                  </a:lnTo>
                  <a:lnTo>
                    <a:pt x="1608966" y="1579410"/>
                  </a:lnTo>
                  <a:lnTo>
                    <a:pt x="1608966" y="1599640"/>
                  </a:lnTo>
                  <a:lnTo>
                    <a:pt x="1603571" y="1600988"/>
                  </a:lnTo>
                  <a:close/>
                </a:path>
                <a:path w="5039995" h="1857375">
                  <a:moveTo>
                    <a:pt x="1630545" y="1605035"/>
                  </a:moveTo>
                  <a:lnTo>
                    <a:pt x="1608966" y="1605035"/>
                  </a:lnTo>
                  <a:lnTo>
                    <a:pt x="1608966" y="1599640"/>
                  </a:lnTo>
                  <a:lnTo>
                    <a:pt x="1630545" y="1599640"/>
                  </a:lnTo>
                  <a:lnTo>
                    <a:pt x="1630545" y="1605035"/>
                  </a:lnTo>
                  <a:close/>
                </a:path>
                <a:path w="5039995" h="1857375">
                  <a:moveTo>
                    <a:pt x="5039989" y="1463"/>
                  </a:moveTo>
                  <a:lnTo>
                    <a:pt x="5018410" y="1463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3"/>
                  </a:lnTo>
                  <a:close/>
                </a:path>
                <a:path w="5039995" h="1857375">
                  <a:moveTo>
                    <a:pt x="4837688" y="2812"/>
                  </a:moveTo>
                  <a:lnTo>
                    <a:pt x="4789136" y="2812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2"/>
                  </a:lnTo>
                  <a:close/>
                </a:path>
                <a:path w="5039995" h="1857375">
                  <a:moveTo>
                    <a:pt x="4816109" y="24390"/>
                  </a:moveTo>
                  <a:lnTo>
                    <a:pt x="4810715" y="24390"/>
                  </a:lnTo>
                  <a:lnTo>
                    <a:pt x="4810715" y="2812"/>
                  </a:lnTo>
                  <a:lnTo>
                    <a:pt x="4816109" y="2812"/>
                  </a:lnTo>
                  <a:lnTo>
                    <a:pt x="4816109" y="24390"/>
                  </a:lnTo>
                  <a:close/>
                </a:path>
                <a:path w="5039995" h="1857375">
                  <a:moveTo>
                    <a:pt x="4701472" y="139028"/>
                  </a:moveTo>
                  <a:lnTo>
                    <a:pt x="4696077" y="139028"/>
                  </a:lnTo>
                  <a:lnTo>
                    <a:pt x="4696077" y="117449"/>
                  </a:lnTo>
                  <a:lnTo>
                    <a:pt x="4674499" y="117449"/>
                  </a:lnTo>
                  <a:lnTo>
                    <a:pt x="4674499" y="112054"/>
                  </a:lnTo>
                  <a:lnTo>
                    <a:pt x="4696077" y="112054"/>
                  </a:lnTo>
                  <a:lnTo>
                    <a:pt x="4696077" y="90475"/>
                  </a:lnTo>
                  <a:lnTo>
                    <a:pt x="4701472" y="90475"/>
                  </a:lnTo>
                  <a:lnTo>
                    <a:pt x="4701472" y="112054"/>
                  </a:lnTo>
                  <a:lnTo>
                    <a:pt x="4723051" y="112054"/>
                  </a:lnTo>
                  <a:lnTo>
                    <a:pt x="4723051" y="117449"/>
                  </a:lnTo>
                  <a:lnTo>
                    <a:pt x="4702821" y="117449"/>
                  </a:lnTo>
                  <a:lnTo>
                    <a:pt x="4701472" y="120146"/>
                  </a:lnTo>
                  <a:lnTo>
                    <a:pt x="4701472" y="139028"/>
                  </a:lnTo>
                  <a:close/>
                </a:path>
                <a:path w="5039995" h="1857375">
                  <a:moveTo>
                    <a:pt x="4586835" y="226691"/>
                  </a:moveTo>
                  <a:lnTo>
                    <a:pt x="4581440" y="226691"/>
                  </a:lnTo>
                  <a:lnTo>
                    <a:pt x="4581440" y="205113"/>
                  </a:lnTo>
                  <a:lnTo>
                    <a:pt x="4586835" y="205113"/>
                  </a:lnTo>
                  <a:lnTo>
                    <a:pt x="4586835" y="226691"/>
                  </a:lnTo>
                  <a:close/>
                </a:path>
                <a:path w="5039995" h="1857375">
                  <a:moveTo>
                    <a:pt x="4608414" y="232086"/>
                  </a:moveTo>
                  <a:lnTo>
                    <a:pt x="4559861" y="232086"/>
                  </a:lnTo>
                  <a:lnTo>
                    <a:pt x="4559861" y="226691"/>
                  </a:lnTo>
                  <a:lnTo>
                    <a:pt x="4608414" y="226691"/>
                  </a:lnTo>
                  <a:lnTo>
                    <a:pt x="4608414" y="232086"/>
                  </a:lnTo>
                  <a:close/>
                </a:path>
                <a:path w="5039995" h="1857375">
                  <a:moveTo>
                    <a:pt x="4586835" y="253665"/>
                  </a:moveTo>
                  <a:lnTo>
                    <a:pt x="4581440" y="253665"/>
                  </a:lnTo>
                  <a:lnTo>
                    <a:pt x="4581440" y="232086"/>
                  </a:lnTo>
                  <a:lnTo>
                    <a:pt x="4603019" y="232086"/>
                  </a:lnTo>
                  <a:lnTo>
                    <a:pt x="4586835" y="249619"/>
                  </a:lnTo>
                  <a:lnTo>
                    <a:pt x="4586835" y="253665"/>
                  </a:lnTo>
                  <a:close/>
                </a:path>
                <a:path w="5039995" h="1857375">
                  <a:moveTo>
                    <a:pt x="4608414" y="2812"/>
                  </a:moveTo>
                  <a:lnTo>
                    <a:pt x="4559861" y="2812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2"/>
                  </a:lnTo>
                  <a:close/>
                </a:path>
                <a:path w="5039995" h="1857375">
                  <a:moveTo>
                    <a:pt x="4586835" y="24390"/>
                  </a:moveTo>
                  <a:lnTo>
                    <a:pt x="4581440" y="24390"/>
                  </a:lnTo>
                  <a:lnTo>
                    <a:pt x="4581440" y="2812"/>
                  </a:lnTo>
                  <a:lnTo>
                    <a:pt x="4586835" y="2812"/>
                  </a:lnTo>
                  <a:lnTo>
                    <a:pt x="4586835" y="24390"/>
                  </a:lnTo>
                  <a:close/>
                </a:path>
                <a:path w="5039995" h="1857375">
                  <a:moveTo>
                    <a:pt x="4379139" y="2812"/>
                  </a:moveTo>
                  <a:lnTo>
                    <a:pt x="4330587" y="2812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2"/>
                  </a:lnTo>
                  <a:close/>
                </a:path>
                <a:path w="5039995" h="1857375">
                  <a:moveTo>
                    <a:pt x="4357561" y="24390"/>
                  </a:moveTo>
                  <a:lnTo>
                    <a:pt x="4352166" y="24390"/>
                  </a:lnTo>
                  <a:lnTo>
                    <a:pt x="4352166" y="2812"/>
                  </a:lnTo>
                  <a:lnTo>
                    <a:pt x="4357561" y="2812"/>
                  </a:lnTo>
                  <a:lnTo>
                    <a:pt x="4357561" y="24390"/>
                  </a:lnTo>
                  <a:close/>
                </a:path>
                <a:path w="5039995" h="1857375">
                  <a:moveTo>
                    <a:pt x="4149865" y="2812"/>
                  </a:moveTo>
                  <a:lnTo>
                    <a:pt x="4101313" y="2812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2"/>
                  </a:lnTo>
                  <a:close/>
                </a:path>
                <a:path w="5039995" h="1857375">
                  <a:moveTo>
                    <a:pt x="4128286" y="24390"/>
                  </a:moveTo>
                  <a:lnTo>
                    <a:pt x="4122892" y="24390"/>
                  </a:lnTo>
                  <a:lnTo>
                    <a:pt x="4122892" y="2812"/>
                  </a:lnTo>
                  <a:lnTo>
                    <a:pt x="4128286" y="2812"/>
                  </a:lnTo>
                  <a:lnTo>
                    <a:pt x="4128286" y="24390"/>
                  </a:lnTo>
                  <a:close/>
                </a:path>
                <a:path w="5039995" h="1857375">
                  <a:moveTo>
                    <a:pt x="3920591" y="2812"/>
                  </a:moveTo>
                  <a:lnTo>
                    <a:pt x="3872038" y="2812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2"/>
                  </a:lnTo>
                  <a:close/>
                </a:path>
                <a:path w="5039995" h="1857375">
                  <a:moveTo>
                    <a:pt x="3899012" y="24390"/>
                  </a:moveTo>
                  <a:lnTo>
                    <a:pt x="3893617" y="24390"/>
                  </a:lnTo>
                  <a:lnTo>
                    <a:pt x="3893617" y="2812"/>
                  </a:lnTo>
                  <a:lnTo>
                    <a:pt x="3899012" y="2812"/>
                  </a:lnTo>
                  <a:lnTo>
                    <a:pt x="3899012" y="24390"/>
                  </a:lnTo>
                  <a:close/>
                </a:path>
                <a:path w="5039995" h="1857375">
                  <a:moveTo>
                    <a:pt x="4472198" y="112054"/>
                  </a:moveTo>
                  <a:lnTo>
                    <a:pt x="4466803" y="112054"/>
                  </a:lnTo>
                  <a:lnTo>
                    <a:pt x="4466803" y="90475"/>
                  </a:lnTo>
                  <a:lnTo>
                    <a:pt x="4472198" y="90475"/>
                  </a:lnTo>
                  <a:lnTo>
                    <a:pt x="4472198" y="112054"/>
                  </a:lnTo>
                  <a:close/>
                </a:path>
                <a:path w="5039995" h="1857375">
                  <a:moveTo>
                    <a:pt x="4493777" y="117449"/>
                  </a:moveTo>
                  <a:lnTo>
                    <a:pt x="4445224" y="117449"/>
                  </a:lnTo>
                  <a:lnTo>
                    <a:pt x="4445224" y="112054"/>
                  </a:lnTo>
                  <a:lnTo>
                    <a:pt x="4493777" y="112054"/>
                  </a:lnTo>
                  <a:lnTo>
                    <a:pt x="4493777" y="117449"/>
                  </a:lnTo>
                  <a:close/>
                </a:path>
                <a:path w="5039995" h="1857375">
                  <a:moveTo>
                    <a:pt x="4472198" y="139028"/>
                  </a:moveTo>
                  <a:lnTo>
                    <a:pt x="4466803" y="139028"/>
                  </a:lnTo>
                  <a:lnTo>
                    <a:pt x="4466803" y="117449"/>
                  </a:lnTo>
                  <a:lnTo>
                    <a:pt x="4472198" y="117449"/>
                  </a:lnTo>
                  <a:lnTo>
                    <a:pt x="4472198" y="139028"/>
                  </a:lnTo>
                  <a:close/>
                </a:path>
                <a:path w="5039995" h="1857375">
                  <a:moveTo>
                    <a:pt x="4242923" y="112054"/>
                  </a:moveTo>
                  <a:lnTo>
                    <a:pt x="4237529" y="112054"/>
                  </a:lnTo>
                  <a:lnTo>
                    <a:pt x="4237529" y="90475"/>
                  </a:lnTo>
                  <a:lnTo>
                    <a:pt x="4242923" y="90475"/>
                  </a:lnTo>
                  <a:lnTo>
                    <a:pt x="4242923" y="112054"/>
                  </a:lnTo>
                  <a:close/>
                </a:path>
                <a:path w="5039995" h="1857375">
                  <a:moveTo>
                    <a:pt x="4264502" y="117449"/>
                  </a:moveTo>
                  <a:lnTo>
                    <a:pt x="4215950" y="117449"/>
                  </a:lnTo>
                  <a:lnTo>
                    <a:pt x="4215950" y="112054"/>
                  </a:lnTo>
                  <a:lnTo>
                    <a:pt x="4264502" y="112054"/>
                  </a:lnTo>
                  <a:lnTo>
                    <a:pt x="4264502" y="117449"/>
                  </a:lnTo>
                  <a:close/>
                </a:path>
                <a:path w="5039995" h="1857375">
                  <a:moveTo>
                    <a:pt x="4242923" y="139028"/>
                  </a:moveTo>
                  <a:lnTo>
                    <a:pt x="4237529" y="139028"/>
                  </a:lnTo>
                  <a:lnTo>
                    <a:pt x="4237529" y="117449"/>
                  </a:lnTo>
                  <a:lnTo>
                    <a:pt x="4242923" y="117449"/>
                  </a:lnTo>
                  <a:lnTo>
                    <a:pt x="4242923" y="139028"/>
                  </a:lnTo>
                  <a:close/>
                </a:path>
                <a:path w="5039995" h="1857375">
                  <a:moveTo>
                    <a:pt x="4013649" y="112054"/>
                  </a:moveTo>
                  <a:lnTo>
                    <a:pt x="4008254" y="112054"/>
                  </a:lnTo>
                  <a:lnTo>
                    <a:pt x="4008254" y="90475"/>
                  </a:lnTo>
                  <a:lnTo>
                    <a:pt x="4013649" y="90475"/>
                  </a:lnTo>
                  <a:lnTo>
                    <a:pt x="4013649" y="112054"/>
                  </a:lnTo>
                  <a:close/>
                </a:path>
                <a:path w="5039995" h="1857375">
                  <a:moveTo>
                    <a:pt x="4035228" y="117449"/>
                  </a:moveTo>
                  <a:lnTo>
                    <a:pt x="3986676" y="117449"/>
                  </a:lnTo>
                  <a:lnTo>
                    <a:pt x="3986676" y="112054"/>
                  </a:lnTo>
                  <a:lnTo>
                    <a:pt x="4035228" y="112054"/>
                  </a:lnTo>
                  <a:lnTo>
                    <a:pt x="4035228" y="117449"/>
                  </a:lnTo>
                  <a:close/>
                </a:path>
                <a:path w="5039995" h="1857375">
                  <a:moveTo>
                    <a:pt x="4013649" y="139028"/>
                  </a:moveTo>
                  <a:lnTo>
                    <a:pt x="4008254" y="139028"/>
                  </a:lnTo>
                  <a:lnTo>
                    <a:pt x="4008254" y="117449"/>
                  </a:lnTo>
                  <a:lnTo>
                    <a:pt x="4013649" y="117449"/>
                  </a:lnTo>
                  <a:lnTo>
                    <a:pt x="4013649" y="139028"/>
                  </a:lnTo>
                  <a:close/>
                </a:path>
                <a:path w="5039995" h="1857375">
                  <a:moveTo>
                    <a:pt x="4357561" y="226691"/>
                  </a:moveTo>
                  <a:lnTo>
                    <a:pt x="4352166" y="226691"/>
                  </a:lnTo>
                  <a:lnTo>
                    <a:pt x="4352166" y="205113"/>
                  </a:lnTo>
                  <a:lnTo>
                    <a:pt x="4357561" y="205113"/>
                  </a:lnTo>
                  <a:lnTo>
                    <a:pt x="4357561" y="226691"/>
                  </a:lnTo>
                  <a:close/>
                </a:path>
                <a:path w="5039995" h="1857375">
                  <a:moveTo>
                    <a:pt x="4379139" y="232086"/>
                  </a:moveTo>
                  <a:lnTo>
                    <a:pt x="4330587" y="232086"/>
                  </a:lnTo>
                  <a:lnTo>
                    <a:pt x="4330587" y="226691"/>
                  </a:lnTo>
                  <a:lnTo>
                    <a:pt x="4379139" y="226691"/>
                  </a:lnTo>
                  <a:lnTo>
                    <a:pt x="4379139" y="232086"/>
                  </a:lnTo>
                  <a:close/>
                </a:path>
                <a:path w="5039995" h="1857375">
                  <a:moveTo>
                    <a:pt x="4357561" y="253665"/>
                  </a:moveTo>
                  <a:lnTo>
                    <a:pt x="4352166" y="253665"/>
                  </a:lnTo>
                  <a:lnTo>
                    <a:pt x="4352166" y="232086"/>
                  </a:lnTo>
                  <a:lnTo>
                    <a:pt x="4357561" y="232086"/>
                  </a:lnTo>
                  <a:lnTo>
                    <a:pt x="4357561" y="253665"/>
                  </a:lnTo>
                  <a:close/>
                </a:path>
                <a:path w="5039995" h="1857375">
                  <a:moveTo>
                    <a:pt x="4128286" y="226691"/>
                  </a:moveTo>
                  <a:lnTo>
                    <a:pt x="4122892" y="226691"/>
                  </a:lnTo>
                  <a:lnTo>
                    <a:pt x="4122892" y="205113"/>
                  </a:lnTo>
                  <a:lnTo>
                    <a:pt x="4128286" y="205113"/>
                  </a:lnTo>
                  <a:lnTo>
                    <a:pt x="4128286" y="226691"/>
                  </a:lnTo>
                  <a:close/>
                </a:path>
                <a:path w="5039995" h="1857375">
                  <a:moveTo>
                    <a:pt x="4149865" y="232086"/>
                  </a:moveTo>
                  <a:lnTo>
                    <a:pt x="4101313" y="232086"/>
                  </a:lnTo>
                  <a:lnTo>
                    <a:pt x="4101313" y="226691"/>
                  </a:lnTo>
                  <a:lnTo>
                    <a:pt x="4149865" y="226691"/>
                  </a:lnTo>
                  <a:lnTo>
                    <a:pt x="4149865" y="232086"/>
                  </a:lnTo>
                  <a:close/>
                </a:path>
                <a:path w="5039995" h="1857375">
                  <a:moveTo>
                    <a:pt x="4128286" y="253665"/>
                  </a:moveTo>
                  <a:lnTo>
                    <a:pt x="4122892" y="253665"/>
                  </a:lnTo>
                  <a:lnTo>
                    <a:pt x="4122892" y="232086"/>
                  </a:lnTo>
                  <a:lnTo>
                    <a:pt x="4128286" y="232086"/>
                  </a:lnTo>
                  <a:lnTo>
                    <a:pt x="4128286" y="253665"/>
                  </a:lnTo>
                  <a:close/>
                </a:path>
                <a:path w="5039995" h="1857375">
                  <a:moveTo>
                    <a:pt x="3899012" y="226691"/>
                  </a:moveTo>
                  <a:lnTo>
                    <a:pt x="3893617" y="226691"/>
                  </a:lnTo>
                  <a:lnTo>
                    <a:pt x="3893617" y="205113"/>
                  </a:lnTo>
                  <a:lnTo>
                    <a:pt x="3899012" y="205113"/>
                  </a:lnTo>
                  <a:lnTo>
                    <a:pt x="3899012" y="226691"/>
                  </a:lnTo>
                  <a:close/>
                </a:path>
                <a:path w="5039995" h="1857375">
                  <a:moveTo>
                    <a:pt x="3920591" y="232086"/>
                  </a:moveTo>
                  <a:lnTo>
                    <a:pt x="3872038" y="232086"/>
                  </a:lnTo>
                  <a:lnTo>
                    <a:pt x="3872038" y="226691"/>
                  </a:lnTo>
                  <a:lnTo>
                    <a:pt x="3920591" y="226691"/>
                  </a:lnTo>
                  <a:lnTo>
                    <a:pt x="3920591" y="232086"/>
                  </a:lnTo>
                  <a:close/>
                </a:path>
                <a:path w="5039995" h="1857375">
                  <a:moveTo>
                    <a:pt x="3899012" y="253665"/>
                  </a:moveTo>
                  <a:lnTo>
                    <a:pt x="3893617" y="253665"/>
                  </a:lnTo>
                  <a:lnTo>
                    <a:pt x="3893617" y="232086"/>
                  </a:lnTo>
                  <a:lnTo>
                    <a:pt x="3899012" y="232086"/>
                  </a:lnTo>
                  <a:lnTo>
                    <a:pt x="3899012" y="253665"/>
                  </a:lnTo>
                  <a:close/>
                </a:path>
                <a:path w="5039995" h="1857375">
                  <a:moveTo>
                    <a:pt x="4472198" y="341329"/>
                  </a:moveTo>
                  <a:lnTo>
                    <a:pt x="4466803" y="341329"/>
                  </a:lnTo>
                  <a:lnTo>
                    <a:pt x="4466803" y="319750"/>
                  </a:lnTo>
                  <a:lnTo>
                    <a:pt x="4472198" y="319750"/>
                  </a:lnTo>
                  <a:lnTo>
                    <a:pt x="4472198" y="341329"/>
                  </a:lnTo>
                  <a:close/>
                </a:path>
                <a:path w="5039995" h="1857375">
                  <a:moveTo>
                    <a:pt x="4493777" y="346723"/>
                  </a:moveTo>
                  <a:lnTo>
                    <a:pt x="4445224" y="346723"/>
                  </a:lnTo>
                  <a:lnTo>
                    <a:pt x="4445224" y="341329"/>
                  </a:lnTo>
                  <a:lnTo>
                    <a:pt x="4493777" y="341329"/>
                  </a:lnTo>
                  <a:lnTo>
                    <a:pt x="4493777" y="346723"/>
                  </a:lnTo>
                  <a:close/>
                </a:path>
                <a:path w="5039995" h="1857375">
                  <a:moveTo>
                    <a:pt x="4472198" y="368302"/>
                  </a:moveTo>
                  <a:lnTo>
                    <a:pt x="4466803" y="368302"/>
                  </a:lnTo>
                  <a:lnTo>
                    <a:pt x="4466803" y="346723"/>
                  </a:lnTo>
                  <a:lnTo>
                    <a:pt x="4472198" y="346723"/>
                  </a:lnTo>
                  <a:lnTo>
                    <a:pt x="4472198" y="368302"/>
                  </a:lnTo>
                  <a:close/>
                </a:path>
                <a:path w="5039995" h="1857375">
                  <a:moveTo>
                    <a:pt x="4242923" y="341329"/>
                  </a:moveTo>
                  <a:lnTo>
                    <a:pt x="4237529" y="341329"/>
                  </a:lnTo>
                  <a:lnTo>
                    <a:pt x="4237529" y="319750"/>
                  </a:lnTo>
                  <a:lnTo>
                    <a:pt x="4242923" y="319750"/>
                  </a:lnTo>
                  <a:lnTo>
                    <a:pt x="4242923" y="341329"/>
                  </a:lnTo>
                  <a:close/>
                </a:path>
                <a:path w="5039995" h="1857375">
                  <a:moveTo>
                    <a:pt x="4264502" y="346723"/>
                  </a:moveTo>
                  <a:lnTo>
                    <a:pt x="4215950" y="346723"/>
                  </a:lnTo>
                  <a:lnTo>
                    <a:pt x="4215950" y="341329"/>
                  </a:lnTo>
                  <a:lnTo>
                    <a:pt x="4264502" y="341329"/>
                  </a:lnTo>
                  <a:lnTo>
                    <a:pt x="4264502" y="346723"/>
                  </a:lnTo>
                  <a:close/>
                </a:path>
                <a:path w="5039995" h="1857375">
                  <a:moveTo>
                    <a:pt x="4242923" y="368302"/>
                  </a:moveTo>
                  <a:lnTo>
                    <a:pt x="4237529" y="368302"/>
                  </a:lnTo>
                  <a:lnTo>
                    <a:pt x="4237529" y="346723"/>
                  </a:lnTo>
                  <a:lnTo>
                    <a:pt x="4242923" y="346723"/>
                  </a:lnTo>
                  <a:lnTo>
                    <a:pt x="4242923" y="368302"/>
                  </a:lnTo>
                  <a:close/>
                </a:path>
                <a:path w="5039995" h="1857375">
                  <a:moveTo>
                    <a:pt x="4013649" y="341329"/>
                  </a:moveTo>
                  <a:lnTo>
                    <a:pt x="4008254" y="341329"/>
                  </a:lnTo>
                  <a:lnTo>
                    <a:pt x="4008254" y="319750"/>
                  </a:lnTo>
                  <a:lnTo>
                    <a:pt x="4013649" y="319750"/>
                  </a:lnTo>
                  <a:lnTo>
                    <a:pt x="4013649" y="341329"/>
                  </a:lnTo>
                  <a:close/>
                </a:path>
                <a:path w="5039995" h="1857375">
                  <a:moveTo>
                    <a:pt x="4035228" y="346723"/>
                  </a:moveTo>
                  <a:lnTo>
                    <a:pt x="3986676" y="346723"/>
                  </a:lnTo>
                  <a:lnTo>
                    <a:pt x="3986676" y="341329"/>
                  </a:lnTo>
                  <a:lnTo>
                    <a:pt x="4035228" y="341329"/>
                  </a:lnTo>
                  <a:lnTo>
                    <a:pt x="4035228" y="346723"/>
                  </a:lnTo>
                  <a:close/>
                </a:path>
                <a:path w="5039995" h="1857375">
                  <a:moveTo>
                    <a:pt x="4013649" y="368302"/>
                  </a:moveTo>
                  <a:lnTo>
                    <a:pt x="4008254" y="368302"/>
                  </a:lnTo>
                  <a:lnTo>
                    <a:pt x="4008254" y="346723"/>
                  </a:lnTo>
                  <a:lnTo>
                    <a:pt x="4013649" y="346723"/>
                  </a:lnTo>
                  <a:lnTo>
                    <a:pt x="4013649" y="368302"/>
                  </a:lnTo>
                  <a:close/>
                </a:path>
                <a:path w="5039995" h="1857375">
                  <a:moveTo>
                    <a:pt x="4357561" y="455966"/>
                  </a:moveTo>
                  <a:lnTo>
                    <a:pt x="4352166" y="455966"/>
                  </a:lnTo>
                  <a:lnTo>
                    <a:pt x="4352166" y="434387"/>
                  </a:lnTo>
                  <a:lnTo>
                    <a:pt x="4357561" y="434387"/>
                  </a:lnTo>
                  <a:lnTo>
                    <a:pt x="4357561" y="455966"/>
                  </a:lnTo>
                  <a:close/>
                </a:path>
                <a:path w="5039995" h="1857375">
                  <a:moveTo>
                    <a:pt x="4379139" y="461360"/>
                  </a:moveTo>
                  <a:lnTo>
                    <a:pt x="4330587" y="461360"/>
                  </a:lnTo>
                  <a:lnTo>
                    <a:pt x="4330587" y="455966"/>
                  </a:lnTo>
                  <a:lnTo>
                    <a:pt x="4379139" y="455966"/>
                  </a:lnTo>
                  <a:lnTo>
                    <a:pt x="4379139" y="461360"/>
                  </a:lnTo>
                  <a:close/>
                </a:path>
                <a:path w="5039995" h="1857375">
                  <a:moveTo>
                    <a:pt x="4357561" y="482939"/>
                  </a:moveTo>
                  <a:lnTo>
                    <a:pt x="4352166" y="482939"/>
                  </a:lnTo>
                  <a:lnTo>
                    <a:pt x="4352166" y="461360"/>
                  </a:lnTo>
                  <a:lnTo>
                    <a:pt x="4357561" y="461360"/>
                  </a:lnTo>
                  <a:lnTo>
                    <a:pt x="4357561" y="482939"/>
                  </a:lnTo>
                  <a:close/>
                </a:path>
                <a:path w="5039995" h="1857375">
                  <a:moveTo>
                    <a:pt x="4128286" y="455966"/>
                  </a:moveTo>
                  <a:lnTo>
                    <a:pt x="4122892" y="455966"/>
                  </a:lnTo>
                  <a:lnTo>
                    <a:pt x="4122892" y="434387"/>
                  </a:lnTo>
                  <a:lnTo>
                    <a:pt x="4128286" y="434387"/>
                  </a:lnTo>
                  <a:lnTo>
                    <a:pt x="4128286" y="455966"/>
                  </a:lnTo>
                  <a:close/>
                </a:path>
                <a:path w="5039995" h="1857375">
                  <a:moveTo>
                    <a:pt x="4149865" y="461360"/>
                  </a:moveTo>
                  <a:lnTo>
                    <a:pt x="4101313" y="461360"/>
                  </a:lnTo>
                  <a:lnTo>
                    <a:pt x="4101313" y="455966"/>
                  </a:lnTo>
                  <a:lnTo>
                    <a:pt x="4149865" y="455966"/>
                  </a:lnTo>
                  <a:lnTo>
                    <a:pt x="4149865" y="461360"/>
                  </a:lnTo>
                  <a:close/>
                </a:path>
                <a:path w="5039995" h="1857375">
                  <a:moveTo>
                    <a:pt x="4128286" y="482939"/>
                  </a:moveTo>
                  <a:lnTo>
                    <a:pt x="4122892" y="482939"/>
                  </a:lnTo>
                  <a:lnTo>
                    <a:pt x="4122892" y="461360"/>
                  </a:lnTo>
                  <a:lnTo>
                    <a:pt x="4128286" y="461360"/>
                  </a:lnTo>
                  <a:lnTo>
                    <a:pt x="4128286" y="482939"/>
                  </a:lnTo>
                  <a:close/>
                </a:path>
                <a:path w="5039995" h="1857375">
                  <a:moveTo>
                    <a:pt x="3899012" y="455966"/>
                  </a:moveTo>
                  <a:lnTo>
                    <a:pt x="3893617" y="455966"/>
                  </a:lnTo>
                  <a:lnTo>
                    <a:pt x="3893617" y="434387"/>
                  </a:lnTo>
                  <a:lnTo>
                    <a:pt x="3899012" y="434387"/>
                  </a:lnTo>
                  <a:lnTo>
                    <a:pt x="3899012" y="455966"/>
                  </a:lnTo>
                  <a:close/>
                </a:path>
                <a:path w="5039995" h="1857375">
                  <a:moveTo>
                    <a:pt x="3920591" y="461360"/>
                  </a:moveTo>
                  <a:lnTo>
                    <a:pt x="3872038" y="461360"/>
                  </a:lnTo>
                  <a:lnTo>
                    <a:pt x="3872038" y="455966"/>
                  </a:lnTo>
                  <a:lnTo>
                    <a:pt x="3920591" y="455966"/>
                  </a:lnTo>
                  <a:lnTo>
                    <a:pt x="3920591" y="461360"/>
                  </a:lnTo>
                  <a:close/>
                </a:path>
                <a:path w="5039995" h="1857375">
                  <a:moveTo>
                    <a:pt x="3899012" y="482939"/>
                  </a:moveTo>
                  <a:lnTo>
                    <a:pt x="3893617" y="482939"/>
                  </a:lnTo>
                  <a:lnTo>
                    <a:pt x="3893617" y="461360"/>
                  </a:lnTo>
                  <a:lnTo>
                    <a:pt x="3899012" y="461360"/>
                  </a:lnTo>
                  <a:lnTo>
                    <a:pt x="3899012" y="482939"/>
                  </a:lnTo>
                  <a:close/>
                </a:path>
                <a:path w="5039995" h="1857375">
                  <a:moveTo>
                    <a:pt x="4242923" y="570603"/>
                  </a:moveTo>
                  <a:lnTo>
                    <a:pt x="4237529" y="570603"/>
                  </a:lnTo>
                  <a:lnTo>
                    <a:pt x="4237529" y="549024"/>
                  </a:lnTo>
                  <a:lnTo>
                    <a:pt x="4242923" y="549024"/>
                  </a:lnTo>
                  <a:lnTo>
                    <a:pt x="4242923" y="570603"/>
                  </a:lnTo>
                  <a:close/>
                </a:path>
                <a:path w="5039995" h="1857375">
                  <a:moveTo>
                    <a:pt x="4264502" y="575998"/>
                  </a:moveTo>
                  <a:lnTo>
                    <a:pt x="4215950" y="575998"/>
                  </a:lnTo>
                  <a:lnTo>
                    <a:pt x="4215950" y="570603"/>
                  </a:lnTo>
                  <a:lnTo>
                    <a:pt x="4264502" y="570603"/>
                  </a:lnTo>
                  <a:lnTo>
                    <a:pt x="4264502" y="575998"/>
                  </a:lnTo>
                  <a:close/>
                </a:path>
                <a:path w="5039995" h="1857375">
                  <a:moveTo>
                    <a:pt x="4242923" y="597576"/>
                  </a:moveTo>
                  <a:lnTo>
                    <a:pt x="4237529" y="597576"/>
                  </a:lnTo>
                  <a:lnTo>
                    <a:pt x="4237529" y="575998"/>
                  </a:lnTo>
                  <a:lnTo>
                    <a:pt x="4242923" y="575998"/>
                  </a:lnTo>
                  <a:lnTo>
                    <a:pt x="4242923" y="597576"/>
                  </a:lnTo>
                  <a:close/>
                </a:path>
                <a:path w="5039995" h="1857375">
                  <a:moveTo>
                    <a:pt x="4013649" y="570603"/>
                  </a:moveTo>
                  <a:lnTo>
                    <a:pt x="4008254" y="570603"/>
                  </a:lnTo>
                  <a:lnTo>
                    <a:pt x="4008254" y="549024"/>
                  </a:lnTo>
                  <a:lnTo>
                    <a:pt x="4013649" y="549024"/>
                  </a:lnTo>
                  <a:lnTo>
                    <a:pt x="4013649" y="570603"/>
                  </a:lnTo>
                  <a:close/>
                </a:path>
                <a:path w="5039995" h="1857375">
                  <a:moveTo>
                    <a:pt x="4035228" y="575998"/>
                  </a:moveTo>
                  <a:lnTo>
                    <a:pt x="3986676" y="575998"/>
                  </a:lnTo>
                  <a:lnTo>
                    <a:pt x="3986676" y="570603"/>
                  </a:lnTo>
                  <a:lnTo>
                    <a:pt x="4035228" y="570603"/>
                  </a:lnTo>
                  <a:lnTo>
                    <a:pt x="4035228" y="575998"/>
                  </a:lnTo>
                  <a:close/>
                </a:path>
                <a:path w="5039995" h="1857375">
                  <a:moveTo>
                    <a:pt x="4013649" y="597576"/>
                  </a:moveTo>
                  <a:lnTo>
                    <a:pt x="4008254" y="597576"/>
                  </a:lnTo>
                  <a:lnTo>
                    <a:pt x="4008254" y="575998"/>
                  </a:lnTo>
                  <a:lnTo>
                    <a:pt x="4013649" y="575998"/>
                  </a:lnTo>
                  <a:lnTo>
                    <a:pt x="4013649" y="597576"/>
                  </a:lnTo>
                  <a:close/>
                </a:path>
                <a:path w="5039995" h="1857375">
                  <a:moveTo>
                    <a:pt x="4128286" y="685240"/>
                  </a:moveTo>
                  <a:lnTo>
                    <a:pt x="4122892" y="685240"/>
                  </a:lnTo>
                  <a:lnTo>
                    <a:pt x="4122892" y="663661"/>
                  </a:lnTo>
                  <a:lnTo>
                    <a:pt x="4128286" y="663661"/>
                  </a:lnTo>
                  <a:lnTo>
                    <a:pt x="4128286" y="685240"/>
                  </a:lnTo>
                  <a:close/>
                </a:path>
                <a:path w="5039995" h="1857375">
                  <a:moveTo>
                    <a:pt x="4149865" y="690635"/>
                  </a:moveTo>
                  <a:lnTo>
                    <a:pt x="4101313" y="690635"/>
                  </a:lnTo>
                  <a:lnTo>
                    <a:pt x="4101313" y="685240"/>
                  </a:lnTo>
                  <a:lnTo>
                    <a:pt x="4149865" y="685240"/>
                  </a:lnTo>
                  <a:lnTo>
                    <a:pt x="4149865" y="690635"/>
                  </a:lnTo>
                  <a:close/>
                </a:path>
                <a:path w="5039995" h="1857375">
                  <a:moveTo>
                    <a:pt x="4128286" y="712213"/>
                  </a:moveTo>
                  <a:lnTo>
                    <a:pt x="4122892" y="712213"/>
                  </a:lnTo>
                  <a:lnTo>
                    <a:pt x="4122892" y="690635"/>
                  </a:lnTo>
                  <a:lnTo>
                    <a:pt x="4128286" y="690635"/>
                  </a:lnTo>
                  <a:lnTo>
                    <a:pt x="4128286" y="712213"/>
                  </a:lnTo>
                  <a:close/>
                </a:path>
                <a:path w="5039995" h="1857375">
                  <a:moveTo>
                    <a:pt x="3899012" y="685240"/>
                  </a:moveTo>
                  <a:lnTo>
                    <a:pt x="3893617" y="685240"/>
                  </a:lnTo>
                  <a:lnTo>
                    <a:pt x="3893617" y="663661"/>
                  </a:lnTo>
                  <a:lnTo>
                    <a:pt x="3899012" y="663661"/>
                  </a:lnTo>
                  <a:lnTo>
                    <a:pt x="3899012" y="685240"/>
                  </a:lnTo>
                  <a:close/>
                </a:path>
                <a:path w="5039995" h="1857375">
                  <a:moveTo>
                    <a:pt x="3920591" y="690635"/>
                  </a:moveTo>
                  <a:lnTo>
                    <a:pt x="3872038" y="690635"/>
                  </a:lnTo>
                  <a:lnTo>
                    <a:pt x="3872038" y="685240"/>
                  </a:lnTo>
                  <a:lnTo>
                    <a:pt x="3920591" y="685240"/>
                  </a:lnTo>
                  <a:lnTo>
                    <a:pt x="3920591" y="690635"/>
                  </a:lnTo>
                  <a:close/>
                </a:path>
                <a:path w="5039995" h="1857375">
                  <a:moveTo>
                    <a:pt x="3899012" y="712213"/>
                  </a:moveTo>
                  <a:lnTo>
                    <a:pt x="3893617" y="712213"/>
                  </a:lnTo>
                  <a:lnTo>
                    <a:pt x="3893617" y="690635"/>
                  </a:lnTo>
                  <a:lnTo>
                    <a:pt x="3899012" y="690635"/>
                  </a:lnTo>
                  <a:lnTo>
                    <a:pt x="3899012" y="712213"/>
                  </a:lnTo>
                  <a:close/>
                </a:path>
                <a:path w="5039995" h="1857375">
                  <a:moveTo>
                    <a:pt x="4013649" y="799877"/>
                  </a:moveTo>
                  <a:lnTo>
                    <a:pt x="4008254" y="799877"/>
                  </a:lnTo>
                  <a:lnTo>
                    <a:pt x="4008254" y="778298"/>
                  </a:lnTo>
                  <a:lnTo>
                    <a:pt x="4013649" y="778298"/>
                  </a:lnTo>
                  <a:lnTo>
                    <a:pt x="4013649" y="799877"/>
                  </a:lnTo>
                  <a:close/>
                </a:path>
                <a:path w="5039995" h="1857375">
                  <a:moveTo>
                    <a:pt x="4035228" y="805272"/>
                  </a:moveTo>
                  <a:lnTo>
                    <a:pt x="3986676" y="805272"/>
                  </a:lnTo>
                  <a:lnTo>
                    <a:pt x="3986676" y="799877"/>
                  </a:lnTo>
                  <a:lnTo>
                    <a:pt x="4035228" y="799877"/>
                  </a:lnTo>
                  <a:lnTo>
                    <a:pt x="4035228" y="805272"/>
                  </a:lnTo>
                  <a:close/>
                </a:path>
                <a:path w="5039995" h="1857375">
                  <a:moveTo>
                    <a:pt x="4013649" y="826851"/>
                  </a:moveTo>
                  <a:lnTo>
                    <a:pt x="4008254" y="826851"/>
                  </a:lnTo>
                  <a:lnTo>
                    <a:pt x="4008254" y="805272"/>
                  </a:lnTo>
                  <a:lnTo>
                    <a:pt x="4013649" y="805272"/>
                  </a:lnTo>
                  <a:lnTo>
                    <a:pt x="4013649" y="826851"/>
                  </a:lnTo>
                  <a:close/>
                </a:path>
                <a:path w="5039995" h="1857375">
                  <a:moveTo>
                    <a:pt x="3692665" y="2812"/>
                  </a:moveTo>
                  <a:lnTo>
                    <a:pt x="3644113" y="2812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2"/>
                  </a:lnTo>
                  <a:close/>
                </a:path>
                <a:path w="5039995" h="1857375">
                  <a:moveTo>
                    <a:pt x="3671086" y="24390"/>
                  </a:moveTo>
                  <a:lnTo>
                    <a:pt x="3665692" y="24390"/>
                  </a:lnTo>
                  <a:lnTo>
                    <a:pt x="3665692" y="2812"/>
                  </a:lnTo>
                  <a:lnTo>
                    <a:pt x="3671086" y="2812"/>
                  </a:lnTo>
                  <a:lnTo>
                    <a:pt x="3671086" y="24390"/>
                  </a:lnTo>
                  <a:close/>
                </a:path>
                <a:path w="5039995" h="1857375">
                  <a:moveTo>
                    <a:pt x="3463391" y="2812"/>
                  </a:moveTo>
                  <a:lnTo>
                    <a:pt x="3414839" y="2812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2"/>
                  </a:lnTo>
                  <a:close/>
                </a:path>
                <a:path w="5039995" h="1857375">
                  <a:moveTo>
                    <a:pt x="3441812" y="24390"/>
                  </a:moveTo>
                  <a:lnTo>
                    <a:pt x="3436417" y="24390"/>
                  </a:lnTo>
                  <a:lnTo>
                    <a:pt x="3436417" y="2812"/>
                  </a:lnTo>
                  <a:lnTo>
                    <a:pt x="3441812" y="2812"/>
                  </a:lnTo>
                  <a:lnTo>
                    <a:pt x="3441812" y="24390"/>
                  </a:lnTo>
                  <a:close/>
                </a:path>
                <a:path w="5039995" h="1857375">
                  <a:moveTo>
                    <a:pt x="3234116" y="2812"/>
                  </a:moveTo>
                  <a:lnTo>
                    <a:pt x="3185564" y="2812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2"/>
                  </a:lnTo>
                  <a:close/>
                </a:path>
                <a:path w="5039995" h="1857375">
                  <a:moveTo>
                    <a:pt x="3212538" y="24390"/>
                  </a:moveTo>
                  <a:lnTo>
                    <a:pt x="3207143" y="24390"/>
                  </a:lnTo>
                  <a:lnTo>
                    <a:pt x="3207143" y="2812"/>
                  </a:lnTo>
                  <a:lnTo>
                    <a:pt x="3212538" y="2812"/>
                  </a:lnTo>
                  <a:lnTo>
                    <a:pt x="3212538" y="24390"/>
                  </a:lnTo>
                  <a:close/>
                </a:path>
                <a:path w="5039995" h="1857375">
                  <a:moveTo>
                    <a:pt x="3004842" y="2812"/>
                  </a:moveTo>
                  <a:lnTo>
                    <a:pt x="2956290" y="2812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2"/>
                  </a:lnTo>
                  <a:close/>
                </a:path>
                <a:path w="5039995" h="1857375">
                  <a:moveTo>
                    <a:pt x="2983263" y="24390"/>
                  </a:moveTo>
                  <a:lnTo>
                    <a:pt x="2977869" y="24390"/>
                  </a:lnTo>
                  <a:lnTo>
                    <a:pt x="2977869" y="2812"/>
                  </a:lnTo>
                  <a:lnTo>
                    <a:pt x="2983263" y="2812"/>
                  </a:lnTo>
                  <a:lnTo>
                    <a:pt x="2983263" y="24390"/>
                  </a:lnTo>
                  <a:close/>
                </a:path>
                <a:path w="5039995" h="1857375">
                  <a:moveTo>
                    <a:pt x="3785724" y="112054"/>
                  </a:moveTo>
                  <a:lnTo>
                    <a:pt x="3780329" y="112054"/>
                  </a:lnTo>
                  <a:lnTo>
                    <a:pt x="3780329" y="90475"/>
                  </a:lnTo>
                  <a:lnTo>
                    <a:pt x="3785724" y="90475"/>
                  </a:lnTo>
                  <a:lnTo>
                    <a:pt x="3785724" y="112054"/>
                  </a:lnTo>
                  <a:close/>
                </a:path>
                <a:path w="5039995" h="1857375">
                  <a:moveTo>
                    <a:pt x="3807302" y="117449"/>
                  </a:moveTo>
                  <a:lnTo>
                    <a:pt x="3758750" y="117449"/>
                  </a:lnTo>
                  <a:lnTo>
                    <a:pt x="3758750" y="112054"/>
                  </a:lnTo>
                  <a:lnTo>
                    <a:pt x="3807302" y="112054"/>
                  </a:lnTo>
                  <a:lnTo>
                    <a:pt x="3807302" y="117449"/>
                  </a:lnTo>
                  <a:close/>
                </a:path>
                <a:path w="5039995" h="1857375">
                  <a:moveTo>
                    <a:pt x="3785724" y="139028"/>
                  </a:moveTo>
                  <a:lnTo>
                    <a:pt x="3780329" y="139028"/>
                  </a:lnTo>
                  <a:lnTo>
                    <a:pt x="3780329" y="117449"/>
                  </a:lnTo>
                  <a:lnTo>
                    <a:pt x="3785724" y="117449"/>
                  </a:lnTo>
                  <a:lnTo>
                    <a:pt x="3785724" y="139028"/>
                  </a:lnTo>
                  <a:close/>
                </a:path>
                <a:path w="5039995" h="1857375">
                  <a:moveTo>
                    <a:pt x="3556449" y="112054"/>
                  </a:moveTo>
                  <a:lnTo>
                    <a:pt x="3551054" y="112054"/>
                  </a:lnTo>
                  <a:lnTo>
                    <a:pt x="3551054" y="90475"/>
                  </a:lnTo>
                  <a:lnTo>
                    <a:pt x="3556449" y="90475"/>
                  </a:lnTo>
                  <a:lnTo>
                    <a:pt x="3556449" y="112054"/>
                  </a:lnTo>
                  <a:close/>
                </a:path>
                <a:path w="5039995" h="1857375">
                  <a:moveTo>
                    <a:pt x="3578028" y="117449"/>
                  </a:moveTo>
                  <a:lnTo>
                    <a:pt x="3529476" y="117449"/>
                  </a:lnTo>
                  <a:lnTo>
                    <a:pt x="3529476" y="112054"/>
                  </a:lnTo>
                  <a:lnTo>
                    <a:pt x="3578028" y="112054"/>
                  </a:lnTo>
                  <a:lnTo>
                    <a:pt x="3578028" y="117449"/>
                  </a:lnTo>
                  <a:close/>
                </a:path>
                <a:path w="5039995" h="1857375">
                  <a:moveTo>
                    <a:pt x="3556449" y="139028"/>
                  </a:moveTo>
                  <a:lnTo>
                    <a:pt x="3551054" y="139028"/>
                  </a:lnTo>
                  <a:lnTo>
                    <a:pt x="3551054" y="117449"/>
                  </a:lnTo>
                  <a:lnTo>
                    <a:pt x="3556449" y="117449"/>
                  </a:lnTo>
                  <a:lnTo>
                    <a:pt x="3556449" y="139028"/>
                  </a:lnTo>
                  <a:close/>
                </a:path>
                <a:path w="5039995" h="1857375">
                  <a:moveTo>
                    <a:pt x="3327175" y="112054"/>
                  </a:moveTo>
                  <a:lnTo>
                    <a:pt x="3321780" y="112054"/>
                  </a:lnTo>
                  <a:lnTo>
                    <a:pt x="3321780" y="90475"/>
                  </a:lnTo>
                  <a:lnTo>
                    <a:pt x="3327175" y="90475"/>
                  </a:lnTo>
                  <a:lnTo>
                    <a:pt x="3327175" y="112054"/>
                  </a:lnTo>
                  <a:close/>
                </a:path>
                <a:path w="5039995" h="1857375">
                  <a:moveTo>
                    <a:pt x="3348754" y="117449"/>
                  </a:moveTo>
                  <a:lnTo>
                    <a:pt x="3300201" y="117449"/>
                  </a:lnTo>
                  <a:lnTo>
                    <a:pt x="3300201" y="112054"/>
                  </a:lnTo>
                  <a:lnTo>
                    <a:pt x="3348754" y="112054"/>
                  </a:lnTo>
                  <a:lnTo>
                    <a:pt x="3348754" y="117449"/>
                  </a:lnTo>
                  <a:close/>
                </a:path>
                <a:path w="5039995" h="1857375">
                  <a:moveTo>
                    <a:pt x="3327175" y="139028"/>
                  </a:moveTo>
                  <a:lnTo>
                    <a:pt x="3321780" y="139028"/>
                  </a:lnTo>
                  <a:lnTo>
                    <a:pt x="3321780" y="117449"/>
                  </a:lnTo>
                  <a:lnTo>
                    <a:pt x="3327175" y="117449"/>
                  </a:lnTo>
                  <a:lnTo>
                    <a:pt x="3327175" y="139028"/>
                  </a:lnTo>
                  <a:close/>
                </a:path>
                <a:path w="5039995" h="1857375">
                  <a:moveTo>
                    <a:pt x="3097901" y="112054"/>
                  </a:moveTo>
                  <a:lnTo>
                    <a:pt x="3092506" y="112054"/>
                  </a:lnTo>
                  <a:lnTo>
                    <a:pt x="3092506" y="90475"/>
                  </a:lnTo>
                  <a:lnTo>
                    <a:pt x="3097901" y="90475"/>
                  </a:lnTo>
                  <a:lnTo>
                    <a:pt x="3097901" y="112054"/>
                  </a:lnTo>
                  <a:close/>
                </a:path>
                <a:path w="5039995" h="1857375">
                  <a:moveTo>
                    <a:pt x="3119479" y="117449"/>
                  </a:moveTo>
                  <a:lnTo>
                    <a:pt x="3070927" y="117449"/>
                  </a:lnTo>
                  <a:lnTo>
                    <a:pt x="3070927" y="112054"/>
                  </a:lnTo>
                  <a:lnTo>
                    <a:pt x="3119479" y="112054"/>
                  </a:lnTo>
                  <a:lnTo>
                    <a:pt x="3119479" y="117449"/>
                  </a:lnTo>
                  <a:close/>
                </a:path>
                <a:path w="5039995" h="1857375">
                  <a:moveTo>
                    <a:pt x="3097901" y="139028"/>
                  </a:moveTo>
                  <a:lnTo>
                    <a:pt x="3092506" y="139028"/>
                  </a:lnTo>
                  <a:lnTo>
                    <a:pt x="3092506" y="117449"/>
                  </a:lnTo>
                  <a:lnTo>
                    <a:pt x="3097901" y="117449"/>
                  </a:lnTo>
                  <a:lnTo>
                    <a:pt x="3097901" y="139028"/>
                  </a:lnTo>
                  <a:close/>
                </a:path>
                <a:path w="5039995" h="1857375">
                  <a:moveTo>
                    <a:pt x="3671086" y="226691"/>
                  </a:moveTo>
                  <a:lnTo>
                    <a:pt x="3665692" y="226691"/>
                  </a:lnTo>
                  <a:lnTo>
                    <a:pt x="3665692" y="205113"/>
                  </a:lnTo>
                  <a:lnTo>
                    <a:pt x="3671086" y="205113"/>
                  </a:lnTo>
                  <a:lnTo>
                    <a:pt x="3671086" y="226691"/>
                  </a:lnTo>
                  <a:close/>
                </a:path>
                <a:path w="5039995" h="1857375">
                  <a:moveTo>
                    <a:pt x="3692665" y="232086"/>
                  </a:moveTo>
                  <a:lnTo>
                    <a:pt x="3644113" y="232086"/>
                  </a:lnTo>
                  <a:lnTo>
                    <a:pt x="3644113" y="226691"/>
                  </a:lnTo>
                  <a:lnTo>
                    <a:pt x="3692665" y="226691"/>
                  </a:lnTo>
                  <a:lnTo>
                    <a:pt x="3692665" y="232086"/>
                  </a:lnTo>
                  <a:close/>
                </a:path>
                <a:path w="5039995" h="1857375">
                  <a:moveTo>
                    <a:pt x="3671086" y="253665"/>
                  </a:moveTo>
                  <a:lnTo>
                    <a:pt x="3665692" y="253665"/>
                  </a:lnTo>
                  <a:lnTo>
                    <a:pt x="3665692" y="232086"/>
                  </a:lnTo>
                  <a:lnTo>
                    <a:pt x="3671086" y="232086"/>
                  </a:lnTo>
                  <a:lnTo>
                    <a:pt x="3671086" y="253665"/>
                  </a:lnTo>
                  <a:close/>
                </a:path>
                <a:path w="5039995" h="1857375">
                  <a:moveTo>
                    <a:pt x="3441812" y="226691"/>
                  </a:moveTo>
                  <a:lnTo>
                    <a:pt x="3436417" y="226691"/>
                  </a:lnTo>
                  <a:lnTo>
                    <a:pt x="3436417" y="205113"/>
                  </a:lnTo>
                  <a:lnTo>
                    <a:pt x="3441812" y="205113"/>
                  </a:lnTo>
                  <a:lnTo>
                    <a:pt x="3441812" y="226691"/>
                  </a:lnTo>
                  <a:close/>
                </a:path>
                <a:path w="5039995" h="1857375">
                  <a:moveTo>
                    <a:pt x="3463391" y="232086"/>
                  </a:moveTo>
                  <a:lnTo>
                    <a:pt x="3414839" y="232086"/>
                  </a:lnTo>
                  <a:lnTo>
                    <a:pt x="3414839" y="226691"/>
                  </a:lnTo>
                  <a:lnTo>
                    <a:pt x="3463391" y="226691"/>
                  </a:lnTo>
                  <a:lnTo>
                    <a:pt x="3463391" y="232086"/>
                  </a:lnTo>
                  <a:close/>
                </a:path>
                <a:path w="5039995" h="1857375">
                  <a:moveTo>
                    <a:pt x="3441812" y="253665"/>
                  </a:moveTo>
                  <a:lnTo>
                    <a:pt x="3436417" y="253665"/>
                  </a:lnTo>
                  <a:lnTo>
                    <a:pt x="3436417" y="232086"/>
                  </a:lnTo>
                  <a:lnTo>
                    <a:pt x="3441812" y="232086"/>
                  </a:lnTo>
                  <a:lnTo>
                    <a:pt x="3441812" y="253665"/>
                  </a:lnTo>
                  <a:close/>
                </a:path>
                <a:path w="5039995" h="1857375">
                  <a:moveTo>
                    <a:pt x="3212538" y="226691"/>
                  </a:moveTo>
                  <a:lnTo>
                    <a:pt x="3207143" y="226691"/>
                  </a:lnTo>
                  <a:lnTo>
                    <a:pt x="3207143" y="205113"/>
                  </a:lnTo>
                  <a:lnTo>
                    <a:pt x="3212538" y="205113"/>
                  </a:lnTo>
                  <a:lnTo>
                    <a:pt x="3212538" y="226691"/>
                  </a:lnTo>
                  <a:close/>
                </a:path>
                <a:path w="5039995" h="1857375">
                  <a:moveTo>
                    <a:pt x="3234116" y="232086"/>
                  </a:moveTo>
                  <a:lnTo>
                    <a:pt x="3185564" y="232086"/>
                  </a:lnTo>
                  <a:lnTo>
                    <a:pt x="3185564" y="226691"/>
                  </a:lnTo>
                  <a:lnTo>
                    <a:pt x="3234116" y="226691"/>
                  </a:lnTo>
                  <a:lnTo>
                    <a:pt x="3234116" y="232086"/>
                  </a:lnTo>
                  <a:close/>
                </a:path>
                <a:path w="5039995" h="1857375">
                  <a:moveTo>
                    <a:pt x="3212538" y="253665"/>
                  </a:moveTo>
                  <a:lnTo>
                    <a:pt x="3207143" y="253665"/>
                  </a:lnTo>
                  <a:lnTo>
                    <a:pt x="3207143" y="232086"/>
                  </a:lnTo>
                  <a:lnTo>
                    <a:pt x="3212538" y="232086"/>
                  </a:lnTo>
                  <a:lnTo>
                    <a:pt x="3212538" y="253665"/>
                  </a:lnTo>
                  <a:close/>
                </a:path>
                <a:path w="5039995" h="1857375">
                  <a:moveTo>
                    <a:pt x="2983263" y="226691"/>
                  </a:moveTo>
                  <a:lnTo>
                    <a:pt x="2977869" y="226691"/>
                  </a:lnTo>
                  <a:lnTo>
                    <a:pt x="2977869" y="205113"/>
                  </a:lnTo>
                  <a:lnTo>
                    <a:pt x="2983263" y="205113"/>
                  </a:lnTo>
                  <a:lnTo>
                    <a:pt x="2983263" y="226691"/>
                  </a:lnTo>
                  <a:close/>
                </a:path>
                <a:path w="5039995" h="1857375">
                  <a:moveTo>
                    <a:pt x="3004842" y="232086"/>
                  </a:moveTo>
                  <a:lnTo>
                    <a:pt x="2956290" y="232086"/>
                  </a:lnTo>
                  <a:lnTo>
                    <a:pt x="2956290" y="226691"/>
                  </a:lnTo>
                  <a:lnTo>
                    <a:pt x="3004842" y="226691"/>
                  </a:lnTo>
                  <a:lnTo>
                    <a:pt x="3004842" y="232086"/>
                  </a:lnTo>
                  <a:close/>
                </a:path>
                <a:path w="5039995" h="1857375">
                  <a:moveTo>
                    <a:pt x="2983263" y="253665"/>
                  </a:moveTo>
                  <a:lnTo>
                    <a:pt x="2977869" y="253665"/>
                  </a:lnTo>
                  <a:lnTo>
                    <a:pt x="2977869" y="232086"/>
                  </a:lnTo>
                  <a:lnTo>
                    <a:pt x="2983263" y="232086"/>
                  </a:lnTo>
                  <a:lnTo>
                    <a:pt x="2983263" y="253665"/>
                  </a:lnTo>
                  <a:close/>
                </a:path>
                <a:path w="5039995" h="1857375">
                  <a:moveTo>
                    <a:pt x="3785724" y="341329"/>
                  </a:moveTo>
                  <a:lnTo>
                    <a:pt x="3780329" y="341329"/>
                  </a:lnTo>
                  <a:lnTo>
                    <a:pt x="3780329" y="319750"/>
                  </a:lnTo>
                  <a:lnTo>
                    <a:pt x="3785724" y="319750"/>
                  </a:lnTo>
                  <a:lnTo>
                    <a:pt x="3785724" y="341329"/>
                  </a:lnTo>
                  <a:close/>
                </a:path>
                <a:path w="5039995" h="1857375">
                  <a:moveTo>
                    <a:pt x="3807302" y="346723"/>
                  </a:moveTo>
                  <a:lnTo>
                    <a:pt x="3758750" y="346723"/>
                  </a:lnTo>
                  <a:lnTo>
                    <a:pt x="3758750" y="341329"/>
                  </a:lnTo>
                  <a:lnTo>
                    <a:pt x="3807302" y="341329"/>
                  </a:lnTo>
                  <a:lnTo>
                    <a:pt x="3807302" y="346723"/>
                  </a:lnTo>
                  <a:close/>
                </a:path>
                <a:path w="5039995" h="1857375">
                  <a:moveTo>
                    <a:pt x="3785724" y="368302"/>
                  </a:moveTo>
                  <a:lnTo>
                    <a:pt x="3780329" y="368302"/>
                  </a:lnTo>
                  <a:lnTo>
                    <a:pt x="3780329" y="346723"/>
                  </a:lnTo>
                  <a:lnTo>
                    <a:pt x="3785724" y="346723"/>
                  </a:lnTo>
                  <a:lnTo>
                    <a:pt x="3785724" y="368302"/>
                  </a:lnTo>
                  <a:close/>
                </a:path>
                <a:path w="5039995" h="1857375">
                  <a:moveTo>
                    <a:pt x="3556449" y="341329"/>
                  </a:moveTo>
                  <a:lnTo>
                    <a:pt x="3551054" y="341329"/>
                  </a:lnTo>
                  <a:lnTo>
                    <a:pt x="3551054" y="319750"/>
                  </a:lnTo>
                  <a:lnTo>
                    <a:pt x="3556449" y="319750"/>
                  </a:lnTo>
                  <a:lnTo>
                    <a:pt x="3556449" y="341329"/>
                  </a:lnTo>
                  <a:close/>
                </a:path>
                <a:path w="5039995" h="1857375">
                  <a:moveTo>
                    <a:pt x="3578028" y="346723"/>
                  </a:moveTo>
                  <a:lnTo>
                    <a:pt x="3529476" y="346723"/>
                  </a:lnTo>
                  <a:lnTo>
                    <a:pt x="3529476" y="341329"/>
                  </a:lnTo>
                  <a:lnTo>
                    <a:pt x="3578028" y="341329"/>
                  </a:lnTo>
                  <a:lnTo>
                    <a:pt x="3578028" y="346723"/>
                  </a:lnTo>
                  <a:close/>
                </a:path>
                <a:path w="5039995" h="1857375">
                  <a:moveTo>
                    <a:pt x="3556449" y="368302"/>
                  </a:moveTo>
                  <a:lnTo>
                    <a:pt x="3551054" y="368302"/>
                  </a:lnTo>
                  <a:lnTo>
                    <a:pt x="3551054" y="346723"/>
                  </a:lnTo>
                  <a:lnTo>
                    <a:pt x="3556449" y="346723"/>
                  </a:lnTo>
                  <a:lnTo>
                    <a:pt x="3556449" y="368302"/>
                  </a:lnTo>
                  <a:close/>
                </a:path>
                <a:path w="5039995" h="1857375">
                  <a:moveTo>
                    <a:pt x="3327175" y="341329"/>
                  </a:moveTo>
                  <a:lnTo>
                    <a:pt x="3321780" y="341329"/>
                  </a:lnTo>
                  <a:lnTo>
                    <a:pt x="3321780" y="319750"/>
                  </a:lnTo>
                  <a:lnTo>
                    <a:pt x="3327175" y="319750"/>
                  </a:lnTo>
                  <a:lnTo>
                    <a:pt x="3327175" y="341329"/>
                  </a:lnTo>
                  <a:close/>
                </a:path>
                <a:path w="5039995" h="1857375">
                  <a:moveTo>
                    <a:pt x="3348754" y="346723"/>
                  </a:moveTo>
                  <a:lnTo>
                    <a:pt x="3300201" y="346723"/>
                  </a:lnTo>
                  <a:lnTo>
                    <a:pt x="3300201" y="341329"/>
                  </a:lnTo>
                  <a:lnTo>
                    <a:pt x="3348754" y="341329"/>
                  </a:lnTo>
                  <a:lnTo>
                    <a:pt x="3348754" y="346723"/>
                  </a:lnTo>
                  <a:close/>
                </a:path>
                <a:path w="5039995" h="1857375">
                  <a:moveTo>
                    <a:pt x="3327175" y="368302"/>
                  </a:moveTo>
                  <a:lnTo>
                    <a:pt x="3321780" y="368302"/>
                  </a:lnTo>
                  <a:lnTo>
                    <a:pt x="3321780" y="346723"/>
                  </a:lnTo>
                  <a:lnTo>
                    <a:pt x="3327175" y="346723"/>
                  </a:lnTo>
                  <a:lnTo>
                    <a:pt x="3327175" y="368302"/>
                  </a:lnTo>
                  <a:close/>
                </a:path>
                <a:path w="5039995" h="1857375">
                  <a:moveTo>
                    <a:pt x="3097901" y="341329"/>
                  </a:moveTo>
                  <a:lnTo>
                    <a:pt x="3092506" y="341329"/>
                  </a:lnTo>
                  <a:lnTo>
                    <a:pt x="3092506" y="319750"/>
                  </a:lnTo>
                  <a:lnTo>
                    <a:pt x="3097901" y="319750"/>
                  </a:lnTo>
                  <a:lnTo>
                    <a:pt x="3097901" y="341329"/>
                  </a:lnTo>
                  <a:close/>
                </a:path>
                <a:path w="5039995" h="1857375">
                  <a:moveTo>
                    <a:pt x="3119479" y="346723"/>
                  </a:moveTo>
                  <a:lnTo>
                    <a:pt x="3070927" y="346723"/>
                  </a:lnTo>
                  <a:lnTo>
                    <a:pt x="3070927" y="341329"/>
                  </a:lnTo>
                  <a:lnTo>
                    <a:pt x="3119479" y="341329"/>
                  </a:lnTo>
                  <a:lnTo>
                    <a:pt x="3119479" y="346723"/>
                  </a:lnTo>
                  <a:close/>
                </a:path>
                <a:path w="5039995" h="1857375">
                  <a:moveTo>
                    <a:pt x="3097901" y="368302"/>
                  </a:moveTo>
                  <a:lnTo>
                    <a:pt x="3092506" y="368302"/>
                  </a:lnTo>
                  <a:lnTo>
                    <a:pt x="3092506" y="346723"/>
                  </a:lnTo>
                  <a:lnTo>
                    <a:pt x="3097901" y="346723"/>
                  </a:lnTo>
                  <a:lnTo>
                    <a:pt x="3097901" y="368302"/>
                  </a:lnTo>
                  <a:close/>
                </a:path>
                <a:path w="5039995" h="1857375">
                  <a:moveTo>
                    <a:pt x="3671086" y="455966"/>
                  </a:moveTo>
                  <a:lnTo>
                    <a:pt x="3665692" y="455966"/>
                  </a:lnTo>
                  <a:lnTo>
                    <a:pt x="3665692" y="434387"/>
                  </a:lnTo>
                  <a:lnTo>
                    <a:pt x="3671086" y="434387"/>
                  </a:lnTo>
                  <a:lnTo>
                    <a:pt x="3671086" y="455966"/>
                  </a:lnTo>
                  <a:close/>
                </a:path>
                <a:path w="5039995" h="1857375">
                  <a:moveTo>
                    <a:pt x="3692665" y="461360"/>
                  </a:moveTo>
                  <a:lnTo>
                    <a:pt x="3644113" y="461360"/>
                  </a:lnTo>
                  <a:lnTo>
                    <a:pt x="3644113" y="455966"/>
                  </a:lnTo>
                  <a:lnTo>
                    <a:pt x="3692665" y="455966"/>
                  </a:lnTo>
                  <a:lnTo>
                    <a:pt x="3692665" y="461360"/>
                  </a:lnTo>
                  <a:close/>
                </a:path>
                <a:path w="5039995" h="1857375">
                  <a:moveTo>
                    <a:pt x="3671086" y="482939"/>
                  </a:moveTo>
                  <a:lnTo>
                    <a:pt x="3665692" y="482939"/>
                  </a:lnTo>
                  <a:lnTo>
                    <a:pt x="3665692" y="461360"/>
                  </a:lnTo>
                  <a:lnTo>
                    <a:pt x="3671086" y="461360"/>
                  </a:lnTo>
                  <a:lnTo>
                    <a:pt x="3671086" y="482939"/>
                  </a:lnTo>
                  <a:close/>
                </a:path>
                <a:path w="5039995" h="1857375">
                  <a:moveTo>
                    <a:pt x="3441812" y="455966"/>
                  </a:moveTo>
                  <a:lnTo>
                    <a:pt x="3436417" y="455966"/>
                  </a:lnTo>
                  <a:lnTo>
                    <a:pt x="3436417" y="434387"/>
                  </a:lnTo>
                  <a:lnTo>
                    <a:pt x="3441812" y="434387"/>
                  </a:lnTo>
                  <a:lnTo>
                    <a:pt x="3441812" y="455966"/>
                  </a:lnTo>
                  <a:close/>
                </a:path>
                <a:path w="5039995" h="1857375">
                  <a:moveTo>
                    <a:pt x="3463391" y="461360"/>
                  </a:moveTo>
                  <a:lnTo>
                    <a:pt x="3414839" y="461360"/>
                  </a:lnTo>
                  <a:lnTo>
                    <a:pt x="3414839" y="455966"/>
                  </a:lnTo>
                  <a:lnTo>
                    <a:pt x="3463391" y="455966"/>
                  </a:lnTo>
                  <a:lnTo>
                    <a:pt x="3463391" y="461360"/>
                  </a:lnTo>
                  <a:close/>
                </a:path>
                <a:path w="5039995" h="1857375">
                  <a:moveTo>
                    <a:pt x="3441812" y="482939"/>
                  </a:moveTo>
                  <a:lnTo>
                    <a:pt x="3436417" y="482939"/>
                  </a:lnTo>
                  <a:lnTo>
                    <a:pt x="3436417" y="461360"/>
                  </a:lnTo>
                  <a:lnTo>
                    <a:pt x="3441812" y="461360"/>
                  </a:lnTo>
                  <a:lnTo>
                    <a:pt x="3441812" y="482939"/>
                  </a:lnTo>
                  <a:close/>
                </a:path>
                <a:path w="5039995" h="1857375">
                  <a:moveTo>
                    <a:pt x="3212538" y="455966"/>
                  </a:moveTo>
                  <a:lnTo>
                    <a:pt x="3207143" y="455966"/>
                  </a:lnTo>
                  <a:lnTo>
                    <a:pt x="3207143" y="434387"/>
                  </a:lnTo>
                  <a:lnTo>
                    <a:pt x="3212538" y="434387"/>
                  </a:lnTo>
                  <a:lnTo>
                    <a:pt x="3212538" y="455966"/>
                  </a:lnTo>
                  <a:close/>
                </a:path>
                <a:path w="5039995" h="1857375">
                  <a:moveTo>
                    <a:pt x="3234116" y="461360"/>
                  </a:moveTo>
                  <a:lnTo>
                    <a:pt x="3185564" y="461360"/>
                  </a:lnTo>
                  <a:lnTo>
                    <a:pt x="3185564" y="455966"/>
                  </a:lnTo>
                  <a:lnTo>
                    <a:pt x="3234116" y="455966"/>
                  </a:lnTo>
                  <a:lnTo>
                    <a:pt x="3234116" y="461360"/>
                  </a:lnTo>
                  <a:close/>
                </a:path>
                <a:path w="5039995" h="1857375">
                  <a:moveTo>
                    <a:pt x="3212538" y="482939"/>
                  </a:moveTo>
                  <a:lnTo>
                    <a:pt x="3207143" y="482939"/>
                  </a:lnTo>
                  <a:lnTo>
                    <a:pt x="3207143" y="461360"/>
                  </a:lnTo>
                  <a:lnTo>
                    <a:pt x="3212538" y="461360"/>
                  </a:lnTo>
                  <a:lnTo>
                    <a:pt x="3212538" y="482939"/>
                  </a:lnTo>
                  <a:close/>
                </a:path>
                <a:path w="5039995" h="1857375">
                  <a:moveTo>
                    <a:pt x="2983263" y="455966"/>
                  </a:moveTo>
                  <a:lnTo>
                    <a:pt x="2977869" y="455966"/>
                  </a:lnTo>
                  <a:lnTo>
                    <a:pt x="2977869" y="434387"/>
                  </a:lnTo>
                  <a:lnTo>
                    <a:pt x="2983263" y="434387"/>
                  </a:lnTo>
                  <a:lnTo>
                    <a:pt x="2983263" y="455966"/>
                  </a:lnTo>
                  <a:close/>
                </a:path>
                <a:path w="5039995" h="1857375">
                  <a:moveTo>
                    <a:pt x="3004842" y="461360"/>
                  </a:moveTo>
                  <a:lnTo>
                    <a:pt x="2956290" y="461360"/>
                  </a:lnTo>
                  <a:lnTo>
                    <a:pt x="2956290" y="455966"/>
                  </a:lnTo>
                  <a:lnTo>
                    <a:pt x="3004842" y="455966"/>
                  </a:lnTo>
                  <a:lnTo>
                    <a:pt x="3004842" y="461360"/>
                  </a:lnTo>
                  <a:close/>
                </a:path>
                <a:path w="5039995" h="1857375">
                  <a:moveTo>
                    <a:pt x="2983263" y="482939"/>
                  </a:moveTo>
                  <a:lnTo>
                    <a:pt x="2977869" y="482939"/>
                  </a:lnTo>
                  <a:lnTo>
                    <a:pt x="2977869" y="461360"/>
                  </a:lnTo>
                  <a:lnTo>
                    <a:pt x="2983263" y="461360"/>
                  </a:lnTo>
                  <a:lnTo>
                    <a:pt x="2983263" y="482939"/>
                  </a:lnTo>
                  <a:close/>
                </a:path>
                <a:path w="5039995" h="1857375">
                  <a:moveTo>
                    <a:pt x="3785724" y="570603"/>
                  </a:moveTo>
                  <a:lnTo>
                    <a:pt x="3780329" y="570603"/>
                  </a:lnTo>
                  <a:lnTo>
                    <a:pt x="3780329" y="549024"/>
                  </a:lnTo>
                  <a:lnTo>
                    <a:pt x="3785724" y="549024"/>
                  </a:lnTo>
                  <a:lnTo>
                    <a:pt x="3785724" y="570603"/>
                  </a:lnTo>
                  <a:close/>
                </a:path>
                <a:path w="5039995" h="1857375">
                  <a:moveTo>
                    <a:pt x="3807302" y="575998"/>
                  </a:moveTo>
                  <a:lnTo>
                    <a:pt x="3758750" y="575998"/>
                  </a:lnTo>
                  <a:lnTo>
                    <a:pt x="3758750" y="570603"/>
                  </a:lnTo>
                  <a:lnTo>
                    <a:pt x="3807302" y="570603"/>
                  </a:lnTo>
                  <a:lnTo>
                    <a:pt x="3807302" y="575998"/>
                  </a:lnTo>
                  <a:close/>
                </a:path>
                <a:path w="5039995" h="1857375">
                  <a:moveTo>
                    <a:pt x="3785724" y="597576"/>
                  </a:moveTo>
                  <a:lnTo>
                    <a:pt x="3780329" y="597576"/>
                  </a:lnTo>
                  <a:lnTo>
                    <a:pt x="3780329" y="575998"/>
                  </a:lnTo>
                  <a:lnTo>
                    <a:pt x="3785724" y="575998"/>
                  </a:lnTo>
                  <a:lnTo>
                    <a:pt x="3785724" y="597576"/>
                  </a:lnTo>
                  <a:close/>
                </a:path>
                <a:path w="5039995" h="1857375">
                  <a:moveTo>
                    <a:pt x="3556449" y="570603"/>
                  </a:moveTo>
                  <a:lnTo>
                    <a:pt x="3551054" y="570603"/>
                  </a:lnTo>
                  <a:lnTo>
                    <a:pt x="3551054" y="549024"/>
                  </a:lnTo>
                  <a:lnTo>
                    <a:pt x="3556449" y="549024"/>
                  </a:lnTo>
                  <a:lnTo>
                    <a:pt x="3556449" y="570603"/>
                  </a:lnTo>
                  <a:close/>
                </a:path>
                <a:path w="5039995" h="1857375">
                  <a:moveTo>
                    <a:pt x="3578028" y="575998"/>
                  </a:moveTo>
                  <a:lnTo>
                    <a:pt x="3529476" y="575998"/>
                  </a:lnTo>
                  <a:lnTo>
                    <a:pt x="3529476" y="570603"/>
                  </a:lnTo>
                  <a:lnTo>
                    <a:pt x="3578028" y="570603"/>
                  </a:lnTo>
                  <a:lnTo>
                    <a:pt x="3578028" y="575998"/>
                  </a:lnTo>
                  <a:close/>
                </a:path>
                <a:path w="5039995" h="1857375">
                  <a:moveTo>
                    <a:pt x="3556449" y="597576"/>
                  </a:moveTo>
                  <a:lnTo>
                    <a:pt x="3551054" y="597576"/>
                  </a:lnTo>
                  <a:lnTo>
                    <a:pt x="3551054" y="575998"/>
                  </a:lnTo>
                  <a:lnTo>
                    <a:pt x="3556449" y="575998"/>
                  </a:lnTo>
                  <a:lnTo>
                    <a:pt x="3556449" y="597576"/>
                  </a:lnTo>
                  <a:close/>
                </a:path>
                <a:path w="5039995" h="1857375">
                  <a:moveTo>
                    <a:pt x="3327175" y="570603"/>
                  </a:moveTo>
                  <a:lnTo>
                    <a:pt x="3321780" y="570603"/>
                  </a:lnTo>
                  <a:lnTo>
                    <a:pt x="3321780" y="549024"/>
                  </a:lnTo>
                  <a:lnTo>
                    <a:pt x="3327175" y="549024"/>
                  </a:lnTo>
                  <a:lnTo>
                    <a:pt x="3327175" y="570603"/>
                  </a:lnTo>
                  <a:close/>
                </a:path>
                <a:path w="5039995" h="1857375">
                  <a:moveTo>
                    <a:pt x="3348754" y="575998"/>
                  </a:moveTo>
                  <a:lnTo>
                    <a:pt x="3300201" y="575998"/>
                  </a:lnTo>
                  <a:lnTo>
                    <a:pt x="3300201" y="570603"/>
                  </a:lnTo>
                  <a:lnTo>
                    <a:pt x="3348754" y="570603"/>
                  </a:lnTo>
                  <a:lnTo>
                    <a:pt x="3348754" y="575998"/>
                  </a:lnTo>
                  <a:close/>
                </a:path>
                <a:path w="5039995" h="1857375">
                  <a:moveTo>
                    <a:pt x="3327175" y="597576"/>
                  </a:moveTo>
                  <a:lnTo>
                    <a:pt x="3321780" y="597576"/>
                  </a:lnTo>
                  <a:lnTo>
                    <a:pt x="3321780" y="575998"/>
                  </a:lnTo>
                  <a:lnTo>
                    <a:pt x="3327175" y="575998"/>
                  </a:lnTo>
                  <a:lnTo>
                    <a:pt x="3327175" y="597576"/>
                  </a:lnTo>
                  <a:close/>
                </a:path>
                <a:path w="5039995" h="1857375">
                  <a:moveTo>
                    <a:pt x="3097901" y="570603"/>
                  </a:moveTo>
                  <a:lnTo>
                    <a:pt x="3092506" y="570603"/>
                  </a:lnTo>
                  <a:lnTo>
                    <a:pt x="3092506" y="549024"/>
                  </a:lnTo>
                  <a:lnTo>
                    <a:pt x="3097901" y="549024"/>
                  </a:lnTo>
                  <a:lnTo>
                    <a:pt x="3097901" y="570603"/>
                  </a:lnTo>
                  <a:close/>
                </a:path>
                <a:path w="5039995" h="1857375">
                  <a:moveTo>
                    <a:pt x="3119479" y="575998"/>
                  </a:moveTo>
                  <a:lnTo>
                    <a:pt x="3070927" y="575998"/>
                  </a:lnTo>
                  <a:lnTo>
                    <a:pt x="3070927" y="570603"/>
                  </a:lnTo>
                  <a:lnTo>
                    <a:pt x="3119479" y="570603"/>
                  </a:lnTo>
                  <a:lnTo>
                    <a:pt x="3119479" y="575998"/>
                  </a:lnTo>
                  <a:close/>
                </a:path>
                <a:path w="5039995" h="1857375">
                  <a:moveTo>
                    <a:pt x="3097901" y="597576"/>
                  </a:moveTo>
                  <a:lnTo>
                    <a:pt x="3092506" y="597576"/>
                  </a:lnTo>
                  <a:lnTo>
                    <a:pt x="3092506" y="575998"/>
                  </a:lnTo>
                  <a:lnTo>
                    <a:pt x="3097901" y="575998"/>
                  </a:lnTo>
                  <a:lnTo>
                    <a:pt x="3097901" y="597576"/>
                  </a:lnTo>
                  <a:close/>
                </a:path>
                <a:path w="5039995" h="1857375">
                  <a:moveTo>
                    <a:pt x="3671086" y="685240"/>
                  </a:moveTo>
                  <a:lnTo>
                    <a:pt x="3665692" y="685240"/>
                  </a:lnTo>
                  <a:lnTo>
                    <a:pt x="3665692" y="663661"/>
                  </a:lnTo>
                  <a:lnTo>
                    <a:pt x="3671086" y="663661"/>
                  </a:lnTo>
                  <a:lnTo>
                    <a:pt x="3671086" y="685240"/>
                  </a:lnTo>
                  <a:close/>
                </a:path>
                <a:path w="5039995" h="1857375">
                  <a:moveTo>
                    <a:pt x="3692665" y="690635"/>
                  </a:moveTo>
                  <a:lnTo>
                    <a:pt x="3644113" y="690635"/>
                  </a:lnTo>
                  <a:lnTo>
                    <a:pt x="3644113" y="685240"/>
                  </a:lnTo>
                  <a:lnTo>
                    <a:pt x="3692665" y="685240"/>
                  </a:lnTo>
                  <a:lnTo>
                    <a:pt x="3692665" y="690635"/>
                  </a:lnTo>
                  <a:close/>
                </a:path>
                <a:path w="5039995" h="1857375">
                  <a:moveTo>
                    <a:pt x="3671086" y="712213"/>
                  </a:moveTo>
                  <a:lnTo>
                    <a:pt x="3665692" y="712213"/>
                  </a:lnTo>
                  <a:lnTo>
                    <a:pt x="3665692" y="690635"/>
                  </a:lnTo>
                  <a:lnTo>
                    <a:pt x="3671086" y="690635"/>
                  </a:lnTo>
                  <a:lnTo>
                    <a:pt x="3671086" y="712213"/>
                  </a:lnTo>
                  <a:close/>
                </a:path>
                <a:path w="5039995" h="1857375">
                  <a:moveTo>
                    <a:pt x="3441812" y="685240"/>
                  </a:moveTo>
                  <a:lnTo>
                    <a:pt x="3436417" y="685240"/>
                  </a:lnTo>
                  <a:lnTo>
                    <a:pt x="3436417" y="663661"/>
                  </a:lnTo>
                  <a:lnTo>
                    <a:pt x="3441812" y="663661"/>
                  </a:lnTo>
                  <a:lnTo>
                    <a:pt x="3441812" y="685240"/>
                  </a:lnTo>
                  <a:close/>
                </a:path>
                <a:path w="5039995" h="1857375">
                  <a:moveTo>
                    <a:pt x="3463391" y="690635"/>
                  </a:moveTo>
                  <a:lnTo>
                    <a:pt x="3414839" y="690635"/>
                  </a:lnTo>
                  <a:lnTo>
                    <a:pt x="3414839" y="685240"/>
                  </a:lnTo>
                  <a:lnTo>
                    <a:pt x="3463391" y="685240"/>
                  </a:lnTo>
                  <a:lnTo>
                    <a:pt x="3463391" y="690635"/>
                  </a:lnTo>
                  <a:close/>
                </a:path>
                <a:path w="5039995" h="1857375">
                  <a:moveTo>
                    <a:pt x="3441812" y="712213"/>
                  </a:moveTo>
                  <a:lnTo>
                    <a:pt x="3436417" y="712213"/>
                  </a:lnTo>
                  <a:lnTo>
                    <a:pt x="3436417" y="690635"/>
                  </a:lnTo>
                  <a:lnTo>
                    <a:pt x="3441812" y="690635"/>
                  </a:lnTo>
                  <a:lnTo>
                    <a:pt x="3441812" y="712213"/>
                  </a:lnTo>
                  <a:close/>
                </a:path>
                <a:path w="5039995" h="1857375">
                  <a:moveTo>
                    <a:pt x="3212538" y="685240"/>
                  </a:moveTo>
                  <a:lnTo>
                    <a:pt x="3207143" y="685240"/>
                  </a:lnTo>
                  <a:lnTo>
                    <a:pt x="3207143" y="663661"/>
                  </a:lnTo>
                  <a:lnTo>
                    <a:pt x="3212538" y="663661"/>
                  </a:lnTo>
                  <a:lnTo>
                    <a:pt x="3212538" y="685240"/>
                  </a:lnTo>
                  <a:close/>
                </a:path>
                <a:path w="5039995" h="1857375">
                  <a:moveTo>
                    <a:pt x="3234116" y="690635"/>
                  </a:moveTo>
                  <a:lnTo>
                    <a:pt x="3185564" y="690635"/>
                  </a:lnTo>
                  <a:lnTo>
                    <a:pt x="3185564" y="685240"/>
                  </a:lnTo>
                  <a:lnTo>
                    <a:pt x="3234116" y="685240"/>
                  </a:lnTo>
                  <a:lnTo>
                    <a:pt x="3234116" y="690635"/>
                  </a:lnTo>
                  <a:close/>
                </a:path>
                <a:path w="5039995" h="1857375">
                  <a:moveTo>
                    <a:pt x="3212538" y="712213"/>
                  </a:moveTo>
                  <a:lnTo>
                    <a:pt x="3207143" y="712213"/>
                  </a:lnTo>
                  <a:lnTo>
                    <a:pt x="3207143" y="690635"/>
                  </a:lnTo>
                  <a:lnTo>
                    <a:pt x="3212538" y="690635"/>
                  </a:lnTo>
                  <a:lnTo>
                    <a:pt x="3212538" y="712213"/>
                  </a:lnTo>
                  <a:close/>
                </a:path>
                <a:path w="5039995" h="1857375">
                  <a:moveTo>
                    <a:pt x="2983263" y="685240"/>
                  </a:moveTo>
                  <a:lnTo>
                    <a:pt x="2977869" y="685240"/>
                  </a:lnTo>
                  <a:lnTo>
                    <a:pt x="2977869" y="663661"/>
                  </a:lnTo>
                  <a:lnTo>
                    <a:pt x="2983263" y="663661"/>
                  </a:lnTo>
                  <a:lnTo>
                    <a:pt x="2983263" y="685240"/>
                  </a:lnTo>
                  <a:close/>
                </a:path>
                <a:path w="5039995" h="1857375">
                  <a:moveTo>
                    <a:pt x="3004842" y="690635"/>
                  </a:moveTo>
                  <a:lnTo>
                    <a:pt x="2956290" y="690635"/>
                  </a:lnTo>
                  <a:lnTo>
                    <a:pt x="2956290" y="685240"/>
                  </a:lnTo>
                  <a:lnTo>
                    <a:pt x="3004842" y="685240"/>
                  </a:lnTo>
                  <a:lnTo>
                    <a:pt x="3004842" y="690635"/>
                  </a:lnTo>
                  <a:close/>
                </a:path>
                <a:path w="5039995" h="1857375">
                  <a:moveTo>
                    <a:pt x="2983263" y="712213"/>
                  </a:moveTo>
                  <a:lnTo>
                    <a:pt x="2977869" y="712213"/>
                  </a:lnTo>
                  <a:lnTo>
                    <a:pt x="2977869" y="690635"/>
                  </a:lnTo>
                  <a:lnTo>
                    <a:pt x="2983263" y="690635"/>
                  </a:lnTo>
                  <a:lnTo>
                    <a:pt x="2983263" y="712213"/>
                  </a:lnTo>
                  <a:close/>
                </a:path>
                <a:path w="5039995" h="1857375">
                  <a:moveTo>
                    <a:pt x="3671086" y="913166"/>
                  </a:moveTo>
                  <a:lnTo>
                    <a:pt x="3665692" y="913166"/>
                  </a:lnTo>
                  <a:lnTo>
                    <a:pt x="3665692" y="891587"/>
                  </a:lnTo>
                  <a:lnTo>
                    <a:pt x="3671086" y="891587"/>
                  </a:lnTo>
                  <a:lnTo>
                    <a:pt x="3671086" y="913166"/>
                  </a:lnTo>
                  <a:close/>
                </a:path>
                <a:path w="5039995" h="1857375">
                  <a:moveTo>
                    <a:pt x="3692665" y="918560"/>
                  </a:moveTo>
                  <a:lnTo>
                    <a:pt x="3644113" y="918560"/>
                  </a:lnTo>
                  <a:lnTo>
                    <a:pt x="3644113" y="913166"/>
                  </a:lnTo>
                  <a:lnTo>
                    <a:pt x="3692665" y="913166"/>
                  </a:lnTo>
                  <a:lnTo>
                    <a:pt x="3692665" y="918560"/>
                  </a:lnTo>
                  <a:close/>
                </a:path>
                <a:path w="5039995" h="1857375">
                  <a:moveTo>
                    <a:pt x="3785724" y="799877"/>
                  </a:moveTo>
                  <a:lnTo>
                    <a:pt x="3780329" y="799877"/>
                  </a:lnTo>
                  <a:lnTo>
                    <a:pt x="3780329" y="778298"/>
                  </a:lnTo>
                  <a:lnTo>
                    <a:pt x="3785724" y="778298"/>
                  </a:lnTo>
                  <a:lnTo>
                    <a:pt x="3785724" y="799877"/>
                  </a:lnTo>
                  <a:close/>
                </a:path>
                <a:path w="5039995" h="1857375">
                  <a:moveTo>
                    <a:pt x="3807302" y="805272"/>
                  </a:moveTo>
                  <a:lnTo>
                    <a:pt x="3758750" y="805272"/>
                  </a:lnTo>
                  <a:lnTo>
                    <a:pt x="3758750" y="799877"/>
                  </a:lnTo>
                  <a:lnTo>
                    <a:pt x="3807302" y="799877"/>
                  </a:lnTo>
                  <a:lnTo>
                    <a:pt x="3807302" y="805272"/>
                  </a:lnTo>
                  <a:close/>
                </a:path>
                <a:path w="5039995" h="1857375">
                  <a:moveTo>
                    <a:pt x="3785724" y="826851"/>
                  </a:moveTo>
                  <a:lnTo>
                    <a:pt x="3780329" y="826851"/>
                  </a:lnTo>
                  <a:lnTo>
                    <a:pt x="3780329" y="805272"/>
                  </a:lnTo>
                  <a:lnTo>
                    <a:pt x="3785724" y="805272"/>
                  </a:lnTo>
                  <a:lnTo>
                    <a:pt x="3785724" y="826851"/>
                  </a:lnTo>
                  <a:close/>
                </a:path>
                <a:path w="5039995" h="1857375">
                  <a:moveTo>
                    <a:pt x="3556449" y="799877"/>
                  </a:moveTo>
                  <a:lnTo>
                    <a:pt x="3551054" y="799877"/>
                  </a:lnTo>
                  <a:lnTo>
                    <a:pt x="3551054" y="778298"/>
                  </a:lnTo>
                  <a:lnTo>
                    <a:pt x="3556449" y="778298"/>
                  </a:lnTo>
                  <a:lnTo>
                    <a:pt x="3556449" y="799877"/>
                  </a:lnTo>
                  <a:close/>
                </a:path>
                <a:path w="5039995" h="1857375">
                  <a:moveTo>
                    <a:pt x="3578028" y="805272"/>
                  </a:moveTo>
                  <a:lnTo>
                    <a:pt x="3529476" y="805272"/>
                  </a:lnTo>
                  <a:lnTo>
                    <a:pt x="3529476" y="799877"/>
                  </a:lnTo>
                  <a:lnTo>
                    <a:pt x="3578028" y="799877"/>
                  </a:lnTo>
                  <a:lnTo>
                    <a:pt x="3578028" y="805272"/>
                  </a:lnTo>
                  <a:close/>
                </a:path>
                <a:path w="5039995" h="1857375">
                  <a:moveTo>
                    <a:pt x="3556449" y="826851"/>
                  </a:moveTo>
                  <a:lnTo>
                    <a:pt x="3551054" y="826851"/>
                  </a:lnTo>
                  <a:lnTo>
                    <a:pt x="3551054" y="805272"/>
                  </a:lnTo>
                  <a:lnTo>
                    <a:pt x="3556449" y="805272"/>
                  </a:lnTo>
                  <a:lnTo>
                    <a:pt x="3556449" y="826851"/>
                  </a:lnTo>
                  <a:close/>
                </a:path>
                <a:path w="5039995" h="1857375">
                  <a:moveTo>
                    <a:pt x="3327175" y="799877"/>
                  </a:moveTo>
                  <a:lnTo>
                    <a:pt x="3321780" y="799877"/>
                  </a:lnTo>
                  <a:lnTo>
                    <a:pt x="3321780" y="778298"/>
                  </a:lnTo>
                  <a:lnTo>
                    <a:pt x="3327175" y="778298"/>
                  </a:lnTo>
                  <a:lnTo>
                    <a:pt x="3327175" y="799877"/>
                  </a:lnTo>
                  <a:close/>
                </a:path>
                <a:path w="5039995" h="1857375">
                  <a:moveTo>
                    <a:pt x="3348754" y="805272"/>
                  </a:moveTo>
                  <a:lnTo>
                    <a:pt x="3300201" y="805272"/>
                  </a:lnTo>
                  <a:lnTo>
                    <a:pt x="3300201" y="799877"/>
                  </a:lnTo>
                  <a:lnTo>
                    <a:pt x="3348754" y="799877"/>
                  </a:lnTo>
                  <a:lnTo>
                    <a:pt x="3348754" y="805272"/>
                  </a:lnTo>
                  <a:close/>
                </a:path>
                <a:path w="5039995" h="1857375">
                  <a:moveTo>
                    <a:pt x="3327175" y="826851"/>
                  </a:moveTo>
                  <a:lnTo>
                    <a:pt x="3321780" y="826851"/>
                  </a:lnTo>
                  <a:lnTo>
                    <a:pt x="3321780" y="805272"/>
                  </a:lnTo>
                  <a:lnTo>
                    <a:pt x="3327175" y="805272"/>
                  </a:lnTo>
                  <a:lnTo>
                    <a:pt x="3327175" y="826851"/>
                  </a:lnTo>
                  <a:close/>
                </a:path>
                <a:path w="5039995" h="1857375">
                  <a:moveTo>
                    <a:pt x="3097901" y="799877"/>
                  </a:moveTo>
                  <a:lnTo>
                    <a:pt x="3092506" y="799877"/>
                  </a:lnTo>
                  <a:lnTo>
                    <a:pt x="3092506" y="778298"/>
                  </a:lnTo>
                  <a:lnTo>
                    <a:pt x="3097901" y="778298"/>
                  </a:lnTo>
                  <a:lnTo>
                    <a:pt x="3097901" y="799877"/>
                  </a:lnTo>
                  <a:close/>
                </a:path>
                <a:path w="5039995" h="1857375">
                  <a:moveTo>
                    <a:pt x="3119479" y="805272"/>
                  </a:moveTo>
                  <a:lnTo>
                    <a:pt x="3070927" y="805272"/>
                  </a:lnTo>
                  <a:lnTo>
                    <a:pt x="3070927" y="799877"/>
                  </a:lnTo>
                  <a:lnTo>
                    <a:pt x="3119479" y="799877"/>
                  </a:lnTo>
                  <a:lnTo>
                    <a:pt x="3119479" y="805272"/>
                  </a:lnTo>
                  <a:close/>
                </a:path>
                <a:path w="5039995" h="1857375">
                  <a:moveTo>
                    <a:pt x="3097901" y="826851"/>
                  </a:moveTo>
                  <a:lnTo>
                    <a:pt x="3092506" y="826851"/>
                  </a:lnTo>
                  <a:lnTo>
                    <a:pt x="3092506" y="805272"/>
                  </a:lnTo>
                  <a:lnTo>
                    <a:pt x="3097901" y="805272"/>
                  </a:lnTo>
                  <a:lnTo>
                    <a:pt x="3097901" y="826851"/>
                  </a:lnTo>
                  <a:close/>
                </a:path>
                <a:path w="5039995" h="1857375">
                  <a:moveTo>
                    <a:pt x="3441812" y="914514"/>
                  </a:moveTo>
                  <a:lnTo>
                    <a:pt x="3436417" y="914514"/>
                  </a:lnTo>
                  <a:lnTo>
                    <a:pt x="3436417" y="892936"/>
                  </a:lnTo>
                  <a:lnTo>
                    <a:pt x="3441812" y="892936"/>
                  </a:lnTo>
                  <a:lnTo>
                    <a:pt x="3441812" y="914514"/>
                  </a:lnTo>
                  <a:close/>
                </a:path>
                <a:path w="5039995" h="1857375">
                  <a:moveTo>
                    <a:pt x="3463391" y="919909"/>
                  </a:moveTo>
                  <a:lnTo>
                    <a:pt x="3414839" y="919909"/>
                  </a:lnTo>
                  <a:lnTo>
                    <a:pt x="3414839" y="914514"/>
                  </a:lnTo>
                  <a:lnTo>
                    <a:pt x="3463391" y="914514"/>
                  </a:lnTo>
                  <a:lnTo>
                    <a:pt x="3463391" y="919909"/>
                  </a:lnTo>
                  <a:close/>
                </a:path>
                <a:path w="5039995" h="1857375">
                  <a:moveTo>
                    <a:pt x="3441812" y="941488"/>
                  </a:moveTo>
                  <a:lnTo>
                    <a:pt x="3436417" y="941488"/>
                  </a:lnTo>
                  <a:lnTo>
                    <a:pt x="3436417" y="919909"/>
                  </a:lnTo>
                  <a:lnTo>
                    <a:pt x="3441812" y="919909"/>
                  </a:lnTo>
                  <a:lnTo>
                    <a:pt x="3441812" y="941488"/>
                  </a:lnTo>
                  <a:close/>
                </a:path>
                <a:path w="5039995" h="1857375">
                  <a:moveTo>
                    <a:pt x="3212538" y="914514"/>
                  </a:moveTo>
                  <a:lnTo>
                    <a:pt x="3207143" y="914514"/>
                  </a:lnTo>
                  <a:lnTo>
                    <a:pt x="3207143" y="892936"/>
                  </a:lnTo>
                  <a:lnTo>
                    <a:pt x="3212538" y="892936"/>
                  </a:lnTo>
                  <a:lnTo>
                    <a:pt x="3212538" y="914514"/>
                  </a:lnTo>
                  <a:close/>
                </a:path>
                <a:path w="5039995" h="1857375">
                  <a:moveTo>
                    <a:pt x="3234116" y="919909"/>
                  </a:moveTo>
                  <a:lnTo>
                    <a:pt x="3185564" y="919909"/>
                  </a:lnTo>
                  <a:lnTo>
                    <a:pt x="3185564" y="914514"/>
                  </a:lnTo>
                  <a:lnTo>
                    <a:pt x="3234116" y="914514"/>
                  </a:lnTo>
                  <a:lnTo>
                    <a:pt x="3234116" y="919909"/>
                  </a:lnTo>
                  <a:close/>
                </a:path>
                <a:path w="5039995" h="1857375">
                  <a:moveTo>
                    <a:pt x="3212538" y="941488"/>
                  </a:moveTo>
                  <a:lnTo>
                    <a:pt x="3207143" y="941488"/>
                  </a:lnTo>
                  <a:lnTo>
                    <a:pt x="3207143" y="919909"/>
                  </a:lnTo>
                  <a:lnTo>
                    <a:pt x="3212538" y="919909"/>
                  </a:lnTo>
                  <a:lnTo>
                    <a:pt x="3212538" y="941488"/>
                  </a:lnTo>
                  <a:close/>
                </a:path>
                <a:path w="5039995" h="1857375">
                  <a:moveTo>
                    <a:pt x="2983263" y="914514"/>
                  </a:moveTo>
                  <a:lnTo>
                    <a:pt x="2977869" y="914514"/>
                  </a:lnTo>
                  <a:lnTo>
                    <a:pt x="2977869" y="892936"/>
                  </a:lnTo>
                  <a:lnTo>
                    <a:pt x="2983263" y="892936"/>
                  </a:lnTo>
                  <a:lnTo>
                    <a:pt x="2983263" y="914514"/>
                  </a:lnTo>
                  <a:close/>
                </a:path>
                <a:path w="5039995" h="1857375">
                  <a:moveTo>
                    <a:pt x="3004842" y="919909"/>
                  </a:moveTo>
                  <a:lnTo>
                    <a:pt x="2956290" y="919909"/>
                  </a:lnTo>
                  <a:lnTo>
                    <a:pt x="2956290" y="914514"/>
                  </a:lnTo>
                  <a:lnTo>
                    <a:pt x="3004842" y="914514"/>
                  </a:lnTo>
                  <a:lnTo>
                    <a:pt x="3004842" y="919909"/>
                  </a:lnTo>
                  <a:close/>
                </a:path>
                <a:path w="5039995" h="1857375">
                  <a:moveTo>
                    <a:pt x="2983263" y="941488"/>
                  </a:moveTo>
                  <a:lnTo>
                    <a:pt x="2977869" y="941488"/>
                  </a:lnTo>
                  <a:lnTo>
                    <a:pt x="2977869" y="919909"/>
                  </a:lnTo>
                  <a:lnTo>
                    <a:pt x="2983263" y="919909"/>
                  </a:lnTo>
                  <a:lnTo>
                    <a:pt x="2983263" y="941488"/>
                  </a:lnTo>
                  <a:close/>
                </a:path>
                <a:path w="5039995" h="1857375">
                  <a:moveTo>
                    <a:pt x="3097901" y="1034546"/>
                  </a:moveTo>
                  <a:lnTo>
                    <a:pt x="3070927" y="1034546"/>
                  </a:lnTo>
                  <a:lnTo>
                    <a:pt x="3070927" y="1029152"/>
                  </a:lnTo>
                  <a:lnTo>
                    <a:pt x="3092506" y="1029152"/>
                  </a:lnTo>
                  <a:lnTo>
                    <a:pt x="3092506" y="1007573"/>
                  </a:lnTo>
                  <a:lnTo>
                    <a:pt x="3097901" y="1007573"/>
                  </a:lnTo>
                  <a:lnTo>
                    <a:pt x="3097901" y="1034546"/>
                  </a:lnTo>
                  <a:close/>
                </a:path>
                <a:path w="5039995" h="1857375">
                  <a:moveTo>
                    <a:pt x="2775568" y="2812"/>
                  </a:moveTo>
                  <a:lnTo>
                    <a:pt x="2727016" y="2812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2"/>
                  </a:lnTo>
                  <a:close/>
                </a:path>
                <a:path w="5039995" h="1857375">
                  <a:moveTo>
                    <a:pt x="2753989" y="24390"/>
                  </a:moveTo>
                  <a:lnTo>
                    <a:pt x="2748594" y="24390"/>
                  </a:lnTo>
                  <a:lnTo>
                    <a:pt x="2748594" y="2812"/>
                  </a:lnTo>
                  <a:lnTo>
                    <a:pt x="2753989" y="2812"/>
                  </a:lnTo>
                  <a:lnTo>
                    <a:pt x="2753989" y="24390"/>
                  </a:lnTo>
                  <a:close/>
                </a:path>
                <a:path w="5039995" h="1857375">
                  <a:moveTo>
                    <a:pt x="2546293" y="2812"/>
                  </a:moveTo>
                  <a:lnTo>
                    <a:pt x="2497741" y="2812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2"/>
                  </a:lnTo>
                  <a:close/>
                </a:path>
                <a:path w="5039995" h="1857375">
                  <a:moveTo>
                    <a:pt x="2524715" y="24390"/>
                  </a:moveTo>
                  <a:lnTo>
                    <a:pt x="2519320" y="24390"/>
                  </a:lnTo>
                  <a:lnTo>
                    <a:pt x="2519320" y="2812"/>
                  </a:lnTo>
                  <a:lnTo>
                    <a:pt x="2524715" y="2812"/>
                  </a:lnTo>
                  <a:lnTo>
                    <a:pt x="2524715" y="24390"/>
                  </a:lnTo>
                  <a:close/>
                </a:path>
                <a:path w="5039995" h="1857375">
                  <a:moveTo>
                    <a:pt x="2317019" y="2812"/>
                  </a:moveTo>
                  <a:lnTo>
                    <a:pt x="2268467" y="2812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2"/>
                  </a:lnTo>
                  <a:close/>
                </a:path>
                <a:path w="5039995" h="1857375">
                  <a:moveTo>
                    <a:pt x="2295440" y="24390"/>
                  </a:moveTo>
                  <a:lnTo>
                    <a:pt x="2290046" y="24390"/>
                  </a:lnTo>
                  <a:lnTo>
                    <a:pt x="2290046" y="2812"/>
                  </a:lnTo>
                  <a:lnTo>
                    <a:pt x="2295440" y="2812"/>
                  </a:lnTo>
                  <a:lnTo>
                    <a:pt x="2295440" y="24390"/>
                  </a:lnTo>
                  <a:close/>
                </a:path>
                <a:path w="5039995" h="1857375">
                  <a:moveTo>
                    <a:pt x="2087745" y="2812"/>
                  </a:moveTo>
                  <a:lnTo>
                    <a:pt x="2039193" y="2812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2"/>
                  </a:lnTo>
                  <a:close/>
                </a:path>
                <a:path w="5039995" h="1857375">
                  <a:moveTo>
                    <a:pt x="2066166" y="24390"/>
                  </a:moveTo>
                  <a:lnTo>
                    <a:pt x="2060771" y="24390"/>
                  </a:lnTo>
                  <a:lnTo>
                    <a:pt x="2060771" y="2812"/>
                  </a:lnTo>
                  <a:lnTo>
                    <a:pt x="2066166" y="2812"/>
                  </a:lnTo>
                  <a:lnTo>
                    <a:pt x="2066166" y="24390"/>
                  </a:lnTo>
                  <a:close/>
                </a:path>
                <a:path w="5039995" h="1857375">
                  <a:moveTo>
                    <a:pt x="2868626" y="112054"/>
                  </a:moveTo>
                  <a:lnTo>
                    <a:pt x="2863231" y="112054"/>
                  </a:lnTo>
                  <a:lnTo>
                    <a:pt x="2863231" y="90475"/>
                  </a:lnTo>
                  <a:lnTo>
                    <a:pt x="2868626" y="90475"/>
                  </a:lnTo>
                  <a:lnTo>
                    <a:pt x="2868626" y="112054"/>
                  </a:lnTo>
                  <a:close/>
                </a:path>
                <a:path w="5039995" h="1857375">
                  <a:moveTo>
                    <a:pt x="2890205" y="117449"/>
                  </a:moveTo>
                  <a:lnTo>
                    <a:pt x="2841653" y="117449"/>
                  </a:lnTo>
                  <a:lnTo>
                    <a:pt x="2841653" y="112054"/>
                  </a:lnTo>
                  <a:lnTo>
                    <a:pt x="2890205" y="112054"/>
                  </a:lnTo>
                  <a:lnTo>
                    <a:pt x="2890205" y="117449"/>
                  </a:lnTo>
                  <a:close/>
                </a:path>
                <a:path w="5039995" h="1857375">
                  <a:moveTo>
                    <a:pt x="2868626" y="139028"/>
                  </a:moveTo>
                  <a:lnTo>
                    <a:pt x="2863231" y="139028"/>
                  </a:lnTo>
                  <a:lnTo>
                    <a:pt x="2863231" y="117449"/>
                  </a:lnTo>
                  <a:lnTo>
                    <a:pt x="2868626" y="117449"/>
                  </a:lnTo>
                  <a:lnTo>
                    <a:pt x="2868626" y="139028"/>
                  </a:lnTo>
                  <a:close/>
                </a:path>
                <a:path w="5039995" h="1857375">
                  <a:moveTo>
                    <a:pt x="2639352" y="112054"/>
                  </a:moveTo>
                  <a:lnTo>
                    <a:pt x="2633957" y="112054"/>
                  </a:lnTo>
                  <a:lnTo>
                    <a:pt x="2633957" y="90475"/>
                  </a:lnTo>
                  <a:lnTo>
                    <a:pt x="2639352" y="90475"/>
                  </a:lnTo>
                  <a:lnTo>
                    <a:pt x="2639352" y="112054"/>
                  </a:lnTo>
                  <a:close/>
                </a:path>
                <a:path w="5039995" h="1857375">
                  <a:moveTo>
                    <a:pt x="2660931" y="117449"/>
                  </a:moveTo>
                  <a:lnTo>
                    <a:pt x="2612378" y="117449"/>
                  </a:lnTo>
                  <a:lnTo>
                    <a:pt x="2612378" y="112054"/>
                  </a:lnTo>
                  <a:lnTo>
                    <a:pt x="2660931" y="112054"/>
                  </a:lnTo>
                  <a:lnTo>
                    <a:pt x="2660931" y="117449"/>
                  </a:lnTo>
                  <a:close/>
                </a:path>
                <a:path w="5039995" h="1857375">
                  <a:moveTo>
                    <a:pt x="2639352" y="139028"/>
                  </a:moveTo>
                  <a:lnTo>
                    <a:pt x="2633957" y="139028"/>
                  </a:lnTo>
                  <a:lnTo>
                    <a:pt x="2633957" y="117449"/>
                  </a:lnTo>
                  <a:lnTo>
                    <a:pt x="2639352" y="117449"/>
                  </a:lnTo>
                  <a:lnTo>
                    <a:pt x="2639352" y="139028"/>
                  </a:lnTo>
                  <a:close/>
                </a:path>
                <a:path w="5039995" h="1857375">
                  <a:moveTo>
                    <a:pt x="2410078" y="112054"/>
                  </a:moveTo>
                  <a:lnTo>
                    <a:pt x="2404683" y="112054"/>
                  </a:lnTo>
                  <a:lnTo>
                    <a:pt x="2404683" y="90475"/>
                  </a:lnTo>
                  <a:lnTo>
                    <a:pt x="2410078" y="90475"/>
                  </a:lnTo>
                  <a:lnTo>
                    <a:pt x="2410078" y="112054"/>
                  </a:lnTo>
                  <a:close/>
                </a:path>
                <a:path w="5039995" h="1857375">
                  <a:moveTo>
                    <a:pt x="2431656" y="117449"/>
                  </a:moveTo>
                  <a:lnTo>
                    <a:pt x="2383104" y="117449"/>
                  </a:lnTo>
                  <a:lnTo>
                    <a:pt x="2383104" y="112054"/>
                  </a:lnTo>
                  <a:lnTo>
                    <a:pt x="2431656" y="112054"/>
                  </a:lnTo>
                  <a:lnTo>
                    <a:pt x="2431656" y="117449"/>
                  </a:lnTo>
                  <a:close/>
                </a:path>
                <a:path w="5039995" h="1857375">
                  <a:moveTo>
                    <a:pt x="2410078" y="139028"/>
                  </a:moveTo>
                  <a:lnTo>
                    <a:pt x="2404683" y="139028"/>
                  </a:lnTo>
                  <a:lnTo>
                    <a:pt x="2404683" y="117449"/>
                  </a:lnTo>
                  <a:lnTo>
                    <a:pt x="2410078" y="117449"/>
                  </a:lnTo>
                  <a:lnTo>
                    <a:pt x="2410078" y="139028"/>
                  </a:lnTo>
                  <a:close/>
                </a:path>
                <a:path w="5039995" h="1857375">
                  <a:moveTo>
                    <a:pt x="2180803" y="112054"/>
                  </a:moveTo>
                  <a:lnTo>
                    <a:pt x="2175408" y="112054"/>
                  </a:lnTo>
                  <a:lnTo>
                    <a:pt x="2175408" y="90475"/>
                  </a:lnTo>
                  <a:lnTo>
                    <a:pt x="2180803" y="90475"/>
                  </a:lnTo>
                  <a:lnTo>
                    <a:pt x="2180803" y="112054"/>
                  </a:lnTo>
                  <a:close/>
                </a:path>
                <a:path w="5039995" h="1857375">
                  <a:moveTo>
                    <a:pt x="2202382" y="117449"/>
                  </a:moveTo>
                  <a:lnTo>
                    <a:pt x="2153830" y="117449"/>
                  </a:lnTo>
                  <a:lnTo>
                    <a:pt x="2153830" y="112054"/>
                  </a:lnTo>
                  <a:lnTo>
                    <a:pt x="2202382" y="112054"/>
                  </a:lnTo>
                  <a:lnTo>
                    <a:pt x="2202382" y="117449"/>
                  </a:lnTo>
                  <a:close/>
                </a:path>
                <a:path w="5039995" h="1857375">
                  <a:moveTo>
                    <a:pt x="2180803" y="139028"/>
                  </a:moveTo>
                  <a:lnTo>
                    <a:pt x="2175408" y="139028"/>
                  </a:lnTo>
                  <a:lnTo>
                    <a:pt x="2175408" y="117449"/>
                  </a:lnTo>
                  <a:lnTo>
                    <a:pt x="2180803" y="117449"/>
                  </a:lnTo>
                  <a:lnTo>
                    <a:pt x="2180803" y="139028"/>
                  </a:lnTo>
                  <a:close/>
                </a:path>
                <a:path w="5039995" h="1857375">
                  <a:moveTo>
                    <a:pt x="2753989" y="226691"/>
                  </a:moveTo>
                  <a:lnTo>
                    <a:pt x="2748594" y="226691"/>
                  </a:lnTo>
                  <a:lnTo>
                    <a:pt x="2748594" y="205113"/>
                  </a:lnTo>
                  <a:lnTo>
                    <a:pt x="2753989" y="205113"/>
                  </a:lnTo>
                  <a:lnTo>
                    <a:pt x="2753989" y="226691"/>
                  </a:lnTo>
                  <a:close/>
                </a:path>
                <a:path w="5039995" h="1857375">
                  <a:moveTo>
                    <a:pt x="2775568" y="232086"/>
                  </a:moveTo>
                  <a:lnTo>
                    <a:pt x="2727016" y="232086"/>
                  </a:lnTo>
                  <a:lnTo>
                    <a:pt x="2727016" y="226691"/>
                  </a:lnTo>
                  <a:lnTo>
                    <a:pt x="2775568" y="226691"/>
                  </a:lnTo>
                  <a:lnTo>
                    <a:pt x="2775568" y="232086"/>
                  </a:lnTo>
                  <a:close/>
                </a:path>
                <a:path w="5039995" h="1857375">
                  <a:moveTo>
                    <a:pt x="2753989" y="253665"/>
                  </a:moveTo>
                  <a:lnTo>
                    <a:pt x="2748594" y="253665"/>
                  </a:lnTo>
                  <a:lnTo>
                    <a:pt x="2748594" y="232086"/>
                  </a:lnTo>
                  <a:lnTo>
                    <a:pt x="2753989" y="232086"/>
                  </a:lnTo>
                  <a:lnTo>
                    <a:pt x="2753989" y="253665"/>
                  </a:lnTo>
                  <a:close/>
                </a:path>
                <a:path w="5039995" h="1857375">
                  <a:moveTo>
                    <a:pt x="2524715" y="226691"/>
                  </a:moveTo>
                  <a:lnTo>
                    <a:pt x="2519320" y="226691"/>
                  </a:lnTo>
                  <a:lnTo>
                    <a:pt x="2519320" y="205113"/>
                  </a:lnTo>
                  <a:lnTo>
                    <a:pt x="2524715" y="205113"/>
                  </a:lnTo>
                  <a:lnTo>
                    <a:pt x="2524715" y="226691"/>
                  </a:lnTo>
                  <a:close/>
                </a:path>
                <a:path w="5039995" h="1857375">
                  <a:moveTo>
                    <a:pt x="2546293" y="232086"/>
                  </a:moveTo>
                  <a:lnTo>
                    <a:pt x="2497741" y="232086"/>
                  </a:lnTo>
                  <a:lnTo>
                    <a:pt x="2497741" y="226691"/>
                  </a:lnTo>
                  <a:lnTo>
                    <a:pt x="2546293" y="226691"/>
                  </a:lnTo>
                  <a:lnTo>
                    <a:pt x="2546293" y="232086"/>
                  </a:lnTo>
                  <a:close/>
                </a:path>
                <a:path w="5039995" h="1857375">
                  <a:moveTo>
                    <a:pt x="2524715" y="253665"/>
                  </a:moveTo>
                  <a:lnTo>
                    <a:pt x="2519320" y="253665"/>
                  </a:lnTo>
                  <a:lnTo>
                    <a:pt x="2519320" y="232086"/>
                  </a:lnTo>
                  <a:lnTo>
                    <a:pt x="2524715" y="232086"/>
                  </a:lnTo>
                  <a:lnTo>
                    <a:pt x="2524715" y="253665"/>
                  </a:lnTo>
                  <a:close/>
                </a:path>
                <a:path w="5039995" h="1857375">
                  <a:moveTo>
                    <a:pt x="2295440" y="226691"/>
                  </a:moveTo>
                  <a:lnTo>
                    <a:pt x="2290046" y="226691"/>
                  </a:lnTo>
                  <a:lnTo>
                    <a:pt x="2290046" y="205113"/>
                  </a:lnTo>
                  <a:lnTo>
                    <a:pt x="2295440" y="205113"/>
                  </a:lnTo>
                  <a:lnTo>
                    <a:pt x="2295440" y="226691"/>
                  </a:lnTo>
                  <a:close/>
                </a:path>
                <a:path w="5039995" h="1857375">
                  <a:moveTo>
                    <a:pt x="2317019" y="232086"/>
                  </a:moveTo>
                  <a:lnTo>
                    <a:pt x="2268467" y="232086"/>
                  </a:lnTo>
                  <a:lnTo>
                    <a:pt x="2268467" y="226691"/>
                  </a:lnTo>
                  <a:lnTo>
                    <a:pt x="2317019" y="226691"/>
                  </a:lnTo>
                  <a:lnTo>
                    <a:pt x="2317019" y="232086"/>
                  </a:lnTo>
                  <a:close/>
                </a:path>
                <a:path w="5039995" h="1857375">
                  <a:moveTo>
                    <a:pt x="2295440" y="253665"/>
                  </a:moveTo>
                  <a:lnTo>
                    <a:pt x="2290046" y="253665"/>
                  </a:lnTo>
                  <a:lnTo>
                    <a:pt x="2290046" y="232086"/>
                  </a:lnTo>
                  <a:lnTo>
                    <a:pt x="2295440" y="232086"/>
                  </a:lnTo>
                  <a:lnTo>
                    <a:pt x="2295440" y="253665"/>
                  </a:lnTo>
                  <a:close/>
                </a:path>
                <a:path w="5039995" h="1857375">
                  <a:moveTo>
                    <a:pt x="2066166" y="226691"/>
                  </a:moveTo>
                  <a:lnTo>
                    <a:pt x="2060771" y="226691"/>
                  </a:lnTo>
                  <a:lnTo>
                    <a:pt x="2060771" y="205113"/>
                  </a:lnTo>
                  <a:lnTo>
                    <a:pt x="2066166" y="205113"/>
                  </a:lnTo>
                  <a:lnTo>
                    <a:pt x="2066166" y="226691"/>
                  </a:lnTo>
                  <a:close/>
                </a:path>
                <a:path w="5039995" h="1857375">
                  <a:moveTo>
                    <a:pt x="2087745" y="232086"/>
                  </a:moveTo>
                  <a:lnTo>
                    <a:pt x="2039193" y="232086"/>
                  </a:lnTo>
                  <a:lnTo>
                    <a:pt x="2039193" y="226691"/>
                  </a:lnTo>
                  <a:lnTo>
                    <a:pt x="2087745" y="226691"/>
                  </a:lnTo>
                  <a:lnTo>
                    <a:pt x="2087745" y="232086"/>
                  </a:lnTo>
                  <a:close/>
                </a:path>
                <a:path w="5039995" h="1857375">
                  <a:moveTo>
                    <a:pt x="2066166" y="253665"/>
                  </a:moveTo>
                  <a:lnTo>
                    <a:pt x="2060771" y="253665"/>
                  </a:lnTo>
                  <a:lnTo>
                    <a:pt x="2060771" y="232086"/>
                  </a:lnTo>
                  <a:lnTo>
                    <a:pt x="2066166" y="232086"/>
                  </a:lnTo>
                  <a:lnTo>
                    <a:pt x="2066166" y="253665"/>
                  </a:lnTo>
                  <a:close/>
                </a:path>
                <a:path w="5039995" h="1857375">
                  <a:moveTo>
                    <a:pt x="2868626" y="341329"/>
                  </a:moveTo>
                  <a:lnTo>
                    <a:pt x="2863231" y="341329"/>
                  </a:lnTo>
                  <a:lnTo>
                    <a:pt x="2863231" y="319750"/>
                  </a:lnTo>
                  <a:lnTo>
                    <a:pt x="2868626" y="319750"/>
                  </a:lnTo>
                  <a:lnTo>
                    <a:pt x="2868626" y="341329"/>
                  </a:lnTo>
                  <a:close/>
                </a:path>
                <a:path w="5039995" h="1857375">
                  <a:moveTo>
                    <a:pt x="2890205" y="346723"/>
                  </a:moveTo>
                  <a:lnTo>
                    <a:pt x="2841653" y="346723"/>
                  </a:lnTo>
                  <a:lnTo>
                    <a:pt x="2841653" y="341329"/>
                  </a:lnTo>
                  <a:lnTo>
                    <a:pt x="2890205" y="341329"/>
                  </a:lnTo>
                  <a:lnTo>
                    <a:pt x="2890205" y="346723"/>
                  </a:lnTo>
                  <a:close/>
                </a:path>
                <a:path w="5039995" h="1857375">
                  <a:moveTo>
                    <a:pt x="2868626" y="368302"/>
                  </a:moveTo>
                  <a:lnTo>
                    <a:pt x="2863231" y="368302"/>
                  </a:lnTo>
                  <a:lnTo>
                    <a:pt x="2863231" y="346723"/>
                  </a:lnTo>
                  <a:lnTo>
                    <a:pt x="2868626" y="346723"/>
                  </a:lnTo>
                  <a:lnTo>
                    <a:pt x="2868626" y="368302"/>
                  </a:lnTo>
                  <a:close/>
                </a:path>
                <a:path w="5039995" h="1857375">
                  <a:moveTo>
                    <a:pt x="2639352" y="341329"/>
                  </a:moveTo>
                  <a:lnTo>
                    <a:pt x="2633957" y="341329"/>
                  </a:lnTo>
                  <a:lnTo>
                    <a:pt x="2633957" y="319750"/>
                  </a:lnTo>
                  <a:lnTo>
                    <a:pt x="2639352" y="319750"/>
                  </a:lnTo>
                  <a:lnTo>
                    <a:pt x="2639352" y="341329"/>
                  </a:lnTo>
                  <a:close/>
                </a:path>
                <a:path w="5039995" h="1857375">
                  <a:moveTo>
                    <a:pt x="2660931" y="346723"/>
                  </a:moveTo>
                  <a:lnTo>
                    <a:pt x="2612378" y="346723"/>
                  </a:lnTo>
                  <a:lnTo>
                    <a:pt x="2612378" y="341329"/>
                  </a:lnTo>
                  <a:lnTo>
                    <a:pt x="2660931" y="341329"/>
                  </a:lnTo>
                  <a:lnTo>
                    <a:pt x="2660931" y="346723"/>
                  </a:lnTo>
                  <a:close/>
                </a:path>
                <a:path w="5039995" h="1857375">
                  <a:moveTo>
                    <a:pt x="2639352" y="368302"/>
                  </a:moveTo>
                  <a:lnTo>
                    <a:pt x="2633957" y="368302"/>
                  </a:lnTo>
                  <a:lnTo>
                    <a:pt x="2633957" y="346723"/>
                  </a:lnTo>
                  <a:lnTo>
                    <a:pt x="2639352" y="346723"/>
                  </a:lnTo>
                  <a:lnTo>
                    <a:pt x="2639352" y="368302"/>
                  </a:lnTo>
                  <a:close/>
                </a:path>
                <a:path w="5039995" h="1857375">
                  <a:moveTo>
                    <a:pt x="2410078" y="341329"/>
                  </a:moveTo>
                  <a:lnTo>
                    <a:pt x="2404683" y="341329"/>
                  </a:lnTo>
                  <a:lnTo>
                    <a:pt x="2404683" y="319750"/>
                  </a:lnTo>
                  <a:lnTo>
                    <a:pt x="2410078" y="319750"/>
                  </a:lnTo>
                  <a:lnTo>
                    <a:pt x="2410078" y="341329"/>
                  </a:lnTo>
                  <a:close/>
                </a:path>
                <a:path w="5039995" h="1857375">
                  <a:moveTo>
                    <a:pt x="2431656" y="346723"/>
                  </a:moveTo>
                  <a:lnTo>
                    <a:pt x="2383104" y="346723"/>
                  </a:lnTo>
                  <a:lnTo>
                    <a:pt x="2383104" y="341329"/>
                  </a:lnTo>
                  <a:lnTo>
                    <a:pt x="2431656" y="341329"/>
                  </a:lnTo>
                  <a:lnTo>
                    <a:pt x="2431656" y="346723"/>
                  </a:lnTo>
                  <a:close/>
                </a:path>
                <a:path w="5039995" h="1857375">
                  <a:moveTo>
                    <a:pt x="2410078" y="368302"/>
                  </a:moveTo>
                  <a:lnTo>
                    <a:pt x="2404683" y="368302"/>
                  </a:lnTo>
                  <a:lnTo>
                    <a:pt x="2404683" y="346723"/>
                  </a:lnTo>
                  <a:lnTo>
                    <a:pt x="2410078" y="346723"/>
                  </a:lnTo>
                  <a:lnTo>
                    <a:pt x="2410078" y="368302"/>
                  </a:lnTo>
                  <a:close/>
                </a:path>
                <a:path w="5039995" h="1857375">
                  <a:moveTo>
                    <a:pt x="2180803" y="341329"/>
                  </a:moveTo>
                  <a:lnTo>
                    <a:pt x="2175408" y="341329"/>
                  </a:lnTo>
                  <a:lnTo>
                    <a:pt x="2175408" y="319750"/>
                  </a:lnTo>
                  <a:lnTo>
                    <a:pt x="2180803" y="319750"/>
                  </a:lnTo>
                  <a:lnTo>
                    <a:pt x="2180803" y="341329"/>
                  </a:lnTo>
                  <a:close/>
                </a:path>
                <a:path w="5039995" h="1857375">
                  <a:moveTo>
                    <a:pt x="2202382" y="346723"/>
                  </a:moveTo>
                  <a:lnTo>
                    <a:pt x="2153830" y="346723"/>
                  </a:lnTo>
                  <a:lnTo>
                    <a:pt x="2153830" y="341329"/>
                  </a:lnTo>
                  <a:lnTo>
                    <a:pt x="2202382" y="341329"/>
                  </a:lnTo>
                  <a:lnTo>
                    <a:pt x="2202382" y="346723"/>
                  </a:lnTo>
                  <a:close/>
                </a:path>
                <a:path w="5039995" h="1857375">
                  <a:moveTo>
                    <a:pt x="2180803" y="368302"/>
                  </a:moveTo>
                  <a:lnTo>
                    <a:pt x="2175408" y="368302"/>
                  </a:lnTo>
                  <a:lnTo>
                    <a:pt x="2175408" y="346723"/>
                  </a:lnTo>
                  <a:lnTo>
                    <a:pt x="2180803" y="346723"/>
                  </a:lnTo>
                  <a:lnTo>
                    <a:pt x="2180803" y="368302"/>
                  </a:lnTo>
                  <a:close/>
                </a:path>
                <a:path w="5039995" h="1857375">
                  <a:moveTo>
                    <a:pt x="2753989" y="455966"/>
                  </a:moveTo>
                  <a:lnTo>
                    <a:pt x="2748594" y="455966"/>
                  </a:lnTo>
                  <a:lnTo>
                    <a:pt x="2748594" y="434387"/>
                  </a:lnTo>
                  <a:lnTo>
                    <a:pt x="2753989" y="434387"/>
                  </a:lnTo>
                  <a:lnTo>
                    <a:pt x="2753989" y="455966"/>
                  </a:lnTo>
                  <a:close/>
                </a:path>
                <a:path w="5039995" h="1857375">
                  <a:moveTo>
                    <a:pt x="2775568" y="461360"/>
                  </a:moveTo>
                  <a:lnTo>
                    <a:pt x="2727016" y="461360"/>
                  </a:lnTo>
                  <a:lnTo>
                    <a:pt x="2727016" y="455966"/>
                  </a:lnTo>
                  <a:lnTo>
                    <a:pt x="2775568" y="455966"/>
                  </a:lnTo>
                  <a:lnTo>
                    <a:pt x="2775568" y="461360"/>
                  </a:lnTo>
                  <a:close/>
                </a:path>
                <a:path w="5039995" h="1857375">
                  <a:moveTo>
                    <a:pt x="2753989" y="482939"/>
                  </a:moveTo>
                  <a:lnTo>
                    <a:pt x="2748594" y="482939"/>
                  </a:lnTo>
                  <a:lnTo>
                    <a:pt x="2748594" y="461360"/>
                  </a:lnTo>
                  <a:lnTo>
                    <a:pt x="2753989" y="461360"/>
                  </a:lnTo>
                  <a:lnTo>
                    <a:pt x="2753989" y="482939"/>
                  </a:lnTo>
                  <a:close/>
                </a:path>
                <a:path w="5039995" h="1857375">
                  <a:moveTo>
                    <a:pt x="2524715" y="455966"/>
                  </a:moveTo>
                  <a:lnTo>
                    <a:pt x="2519320" y="455966"/>
                  </a:lnTo>
                  <a:lnTo>
                    <a:pt x="2519320" y="434387"/>
                  </a:lnTo>
                  <a:lnTo>
                    <a:pt x="2524715" y="434387"/>
                  </a:lnTo>
                  <a:lnTo>
                    <a:pt x="2524715" y="455966"/>
                  </a:lnTo>
                  <a:close/>
                </a:path>
                <a:path w="5039995" h="1857375">
                  <a:moveTo>
                    <a:pt x="2546293" y="461360"/>
                  </a:moveTo>
                  <a:lnTo>
                    <a:pt x="2497741" y="461360"/>
                  </a:lnTo>
                  <a:lnTo>
                    <a:pt x="2497741" y="455966"/>
                  </a:lnTo>
                  <a:lnTo>
                    <a:pt x="2546293" y="455966"/>
                  </a:lnTo>
                  <a:lnTo>
                    <a:pt x="2546293" y="461360"/>
                  </a:lnTo>
                  <a:close/>
                </a:path>
                <a:path w="5039995" h="1857375">
                  <a:moveTo>
                    <a:pt x="2524715" y="482939"/>
                  </a:moveTo>
                  <a:lnTo>
                    <a:pt x="2519320" y="482939"/>
                  </a:lnTo>
                  <a:lnTo>
                    <a:pt x="2519320" y="461360"/>
                  </a:lnTo>
                  <a:lnTo>
                    <a:pt x="2524715" y="461360"/>
                  </a:lnTo>
                  <a:lnTo>
                    <a:pt x="2524715" y="482939"/>
                  </a:lnTo>
                  <a:close/>
                </a:path>
                <a:path w="5039995" h="1857375">
                  <a:moveTo>
                    <a:pt x="2295440" y="455966"/>
                  </a:moveTo>
                  <a:lnTo>
                    <a:pt x="2290046" y="455966"/>
                  </a:lnTo>
                  <a:lnTo>
                    <a:pt x="2290046" y="434387"/>
                  </a:lnTo>
                  <a:lnTo>
                    <a:pt x="2295440" y="434387"/>
                  </a:lnTo>
                  <a:lnTo>
                    <a:pt x="2295440" y="455966"/>
                  </a:lnTo>
                  <a:close/>
                </a:path>
                <a:path w="5039995" h="1857375">
                  <a:moveTo>
                    <a:pt x="2317019" y="461360"/>
                  </a:moveTo>
                  <a:lnTo>
                    <a:pt x="2268467" y="461360"/>
                  </a:lnTo>
                  <a:lnTo>
                    <a:pt x="2268467" y="455966"/>
                  </a:lnTo>
                  <a:lnTo>
                    <a:pt x="2317019" y="455966"/>
                  </a:lnTo>
                  <a:lnTo>
                    <a:pt x="2317019" y="461360"/>
                  </a:lnTo>
                  <a:close/>
                </a:path>
                <a:path w="5039995" h="1857375">
                  <a:moveTo>
                    <a:pt x="2295440" y="482939"/>
                  </a:moveTo>
                  <a:lnTo>
                    <a:pt x="2290046" y="482939"/>
                  </a:lnTo>
                  <a:lnTo>
                    <a:pt x="2290046" y="461360"/>
                  </a:lnTo>
                  <a:lnTo>
                    <a:pt x="2295440" y="461360"/>
                  </a:lnTo>
                  <a:lnTo>
                    <a:pt x="2295440" y="482939"/>
                  </a:lnTo>
                  <a:close/>
                </a:path>
                <a:path w="5039995" h="1857375">
                  <a:moveTo>
                    <a:pt x="2066166" y="455966"/>
                  </a:moveTo>
                  <a:lnTo>
                    <a:pt x="2060771" y="455966"/>
                  </a:lnTo>
                  <a:lnTo>
                    <a:pt x="2060771" y="434387"/>
                  </a:lnTo>
                  <a:lnTo>
                    <a:pt x="2066166" y="434387"/>
                  </a:lnTo>
                  <a:lnTo>
                    <a:pt x="2066166" y="455966"/>
                  </a:lnTo>
                  <a:close/>
                </a:path>
                <a:path w="5039995" h="1857375">
                  <a:moveTo>
                    <a:pt x="2087745" y="461360"/>
                  </a:moveTo>
                  <a:lnTo>
                    <a:pt x="2039193" y="461360"/>
                  </a:lnTo>
                  <a:lnTo>
                    <a:pt x="2039193" y="455966"/>
                  </a:lnTo>
                  <a:lnTo>
                    <a:pt x="2087745" y="455966"/>
                  </a:lnTo>
                  <a:lnTo>
                    <a:pt x="2087745" y="461360"/>
                  </a:lnTo>
                  <a:close/>
                </a:path>
                <a:path w="5039995" h="1857375">
                  <a:moveTo>
                    <a:pt x="2066166" y="482939"/>
                  </a:moveTo>
                  <a:lnTo>
                    <a:pt x="2060771" y="482939"/>
                  </a:lnTo>
                  <a:lnTo>
                    <a:pt x="2060771" y="461360"/>
                  </a:lnTo>
                  <a:lnTo>
                    <a:pt x="2066166" y="461360"/>
                  </a:lnTo>
                  <a:lnTo>
                    <a:pt x="2066166" y="482939"/>
                  </a:lnTo>
                  <a:close/>
                </a:path>
                <a:path w="5039995" h="1857375">
                  <a:moveTo>
                    <a:pt x="2868626" y="570603"/>
                  </a:moveTo>
                  <a:lnTo>
                    <a:pt x="2863231" y="570603"/>
                  </a:lnTo>
                  <a:lnTo>
                    <a:pt x="2863231" y="549024"/>
                  </a:lnTo>
                  <a:lnTo>
                    <a:pt x="2868626" y="549024"/>
                  </a:lnTo>
                  <a:lnTo>
                    <a:pt x="2868626" y="570603"/>
                  </a:lnTo>
                  <a:close/>
                </a:path>
                <a:path w="5039995" h="1857375">
                  <a:moveTo>
                    <a:pt x="2890205" y="575998"/>
                  </a:moveTo>
                  <a:lnTo>
                    <a:pt x="2841653" y="575998"/>
                  </a:lnTo>
                  <a:lnTo>
                    <a:pt x="2841653" y="570603"/>
                  </a:lnTo>
                  <a:lnTo>
                    <a:pt x="2890205" y="570603"/>
                  </a:lnTo>
                  <a:lnTo>
                    <a:pt x="2890205" y="575998"/>
                  </a:lnTo>
                  <a:close/>
                </a:path>
                <a:path w="5039995" h="1857375">
                  <a:moveTo>
                    <a:pt x="2868626" y="597576"/>
                  </a:moveTo>
                  <a:lnTo>
                    <a:pt x="2863231" y="597576"/>
                  </a:lnTo>
                  <a:lnTo>
                    <a:pt x="2863231" y="575998"/>
                  </a:lnTo>
                  <a:lnTo>
                    <a:pt x="2868626" y="575998"/>
                  </a:lnTo>
                  <a:lnTo>
                    <a:pt x="2868626" y="597576"/>
                  </a:lnTo>
                  <a:close/>
                </a:path>
                <a:path w="5039995" h="1857375">
                  <a:moveTo>
                    <a:pt x="2639352" y="570603"/>
                  </a:moveTo>
                  <a:lnTo>
                    <a:pt x="2633957" y="570603"/>
                  </a:lnTo>
                  <a:lnTo>
                    <a:pt x="2633957" y="549024"/>
                  </a:lnTo>
                  <a:lnTo>
                    <a:pt x="2639352" y="549024"/>
                  </a:lnTo>
                  <a:lnTo>
                    <a:pt x="2639352" y="570603"/>
                  </a:lnTo>
                  <a:close/>
                </a:path>
                <a:path w="5039995" h="1857375">
                  <a:moveTo>
                    <a:pt x="2660931" y="575998"/>
                  </a:moveTo>
                  <a:lnTo>
                    <a:pt x="2612378" y="575998"/>
                  </a:lnTo>
                  <a:lnTo>
                    <a:pt x="2612378" y="570603"/>
                  </a:lnTo>
                  <a:lnTo>
                    <a:pt x="2660931" y="570603"/>
                  </a:lnTo>
                  <a:lnTo>
                    <a:pt x="2660931" y="575998"/>
                  </a:lnTo>
                  <a:close/>
                </a:path>
                <a:path w="5039995" h="1857375">
                  <a:moveTo>
                    <a:pt x="2639352" y="597576"/>
                  </a:moveTo>
                  <a:lnTo>
                    <a:pt x="2633957" y="597576"/>
                  </a:lnTo>
                  <a:lnTo>
                    <a:pt x="2633957" y="575998"/>
                  </a:lnTo>
                  <a:lnTo>
                    <a:pt x="2639352" y="575998"/>
                  </a:lnTo>
                  <a:lnTo>
                    <a:pt x="2639352" y="597576"/>
                  </a:lnTo>
                  <a:close/>
                </a:path>
                <a:path w="5039995" h="1857375">
                  <a:moveTo>
                    <a:pt x="2410078" y="570603"/>
                  </a:moveTo>
                  <a:lnTo>
                    <a:pt x="2404683" y="570603"/>
                  </a:lnTo>
                  <a:lnTo>
                    <a:pt x="2404683" y="549024"/>
                  </a:lnTo>
                  <a:lnTo>
                    <a:pt x="2410078" y="549024"/>
                  </a:lnTo>
                  <a:lnTo>
                    <a:pt x="2410078" y="570603"/>
                  </a:lnTo>
                  <a:close/>
                </a:path>
                <a:path w="5039995" h="1857375">
                  <a:moveTo>
                    <a:pt x="2431656" y="575998"/>
                  </a:moveTo>
                  <a:lnTo>
                    <a:pt x="2383104" y="575998"/>
                  </a:lnTo>
                  <a:lnTo>
                    <a:pt x="2383104" y="570603"/>
                  </a:lnTo>
                  <a:lnTo>
                    <a:pt x="2431656" y="570603"/>
                  </a:lnTo>
                  <a:lnTo>
                    <a:pt x="2431656" y="575998"/>
                  </a:lnTo>
                  <a:close/>
                </a:path>
                <a:path w="5039995" h="1857375">
                  <a:moveTo>
                    <a:pt x="2410078" y="597576"/>
                  </a:moveTo>
                  <a:lnTo>
                    <a:pt x="2404683" y="597576"/>
                  </a:lnTo>
                  <a:lnTo>
                    <a:pt x="2404683" y="575998"/>
                  </a:lnTo>
                  <a:lnTo>
                    <a:pt x="2410078" y="575998"/>
                  </a:lnTo>
                  <a:lnTo>
                    <a:pt x="2410078" y="597576"/>
                  </a:lnTo>
                  <a:close/>
                </a:path>
                <a:path w="5039995" h="1857375">
                  <a:moveTo>
                    <a:pt x="2180803" y="570603"/>
                  </a:moveTo>
                  <a:lnTo>
                    <a:pt x="2175408" y="570603"/>
                  </a:lnTo>
                  <a:lnTo>
                    <a:pt x="2175408" y="549024"/>
                  </a:lnTo>
                  <a:lnTo>
                    <a:pt x="2180803" y="549024"/>
                  </a:lnTo>
                  <a:lnTo>
                    <a:pt x="2180803" y="570603"/>
                  </a:lnTo>
                  <a:close/>
                </a:path>
                <a:path w="5039995" h="1857375">
                  <a:moveTo>
                    <a:pt x="2202382" y="575998"/>
                  </a:moveTo>
                  <a:lnTo>
                    <a:pt x="2153830" y="575998"/>
                  </a:lnTo>
                  <a:lnTo>
                    <a:pt x="2153830" y="570603"/>
                  </a:lnTo>
                  <a:lnTo>
                    <a:pt x="2202382" y="570603"/>
                  </a:lnTo>
                  <a:lnTo>
                    <a:pt x="2202382" y="575998"/>
                  </a:lnTo>
                  <a:close/>
                </a:path>
                <a:path w="5039995" h="1857375">
                  <a:moveTo>
                    <a:pt x="2180803" y="597576"/>
                  </a:moveTo>
                  <a:lnTo>
                    <a:pt x="2175408" y="597576"/>
                  </a:lnTo>
                  <a:lnTo>
                    <a:pt x="2175408" y="575998"/>
                  </a:lnTo>
                  <a:lnTo>
                    <a:pt x="2180803" y="575998"/>
                  </a:lnTo>
                  <a:lnTo>
                    <a:pt x="2180803" y="597576"/>
                  </a:lnTo>
                  <a:close/>
                </a:path>
                <a:path w="5039995" h="1857375">
                  <a:moveTo>
                    <a:pt x="2753989" y="685240"/>
                  </a:moveTo>
                  <a:lnTo>
                    <a:pt x="2748594" y="685240"/>
                  </a:lnTo>
                  <a:lnTo>
                    <a:pt x="2748594" y="663661"/>
                  </a:lnTo>
                  <a:lnTo>
                    <a:pt x="2753989" y="663661"/>
                  </a:lnTo>
                  <a:lnTo>
                    <a:pt x="2753989" y="685240"/>
                  </a:lnTo>
                  <a:close/>
                </a:path>
                <a:path w="5039995" h="1857375">
                  <a:moveTo>
                    <a:pt x="2775568" y="690635"/>
                  </a:moveTo>
                  <a:lnTo>
                    <a:pt x="2727016" y="690635"/>
                  </a:lnTo>
                  <a:lnTo>
                    <a:pt x="2727016" y="685240"/>
                  </a:lnTo>
                  <a:lnTo>
                    <a:pt x="2775568" y="685240"/>
                  </a:lnTo>
                  <a:lnTo>
                    <a:pt x="2775568" y="690635"/>
                  </a:lnTo>
                  <a:close/>
                </a:path>
                <a:path w="5039995" h="1857375">
                  <a:moveTo>
                    <a:pt x="2753989" y="712213"/>
                  </a:moveTo>
                  <a:lnTo>
                    <a:pt x="2748594" y="712213"/>
                  </a:lnTo>
                  <a:lnTo>
                    <a:pt x="2748594" y="690635"/>
                  </a:lnTo>
                  <a:lnTo>
                    <a:pt x="2753989" y="690635"/>
                  </a:lnTo>
                  <a:lnTo>
                    <a:pt x="2753989" y="712213"/>
                  </a:lnTo>
                  <a:close/>
                </a:path>
                <a:path w="5039995" h="1857375">
                  <a:moveTo>
                    <a:pt x="2524715" y="685240"/>
                  </a:moveTo>
                  <a:lnTo>
                    <a:pt x="2519320" y="685240"/>
                  </a:lnTo>
                  <a:lnTo>
                    <a:pt x="2519320" y="663661"/>
                  </a:lnTo>
                  <a:lnTo>
                    <a:pt x="2524715" y="663661"/>
                  </a:lnTo>
                  <a:lnTo>
                    <a:pt x="2524715" y="685240"/>
                  </a:lnTo>
                  <a:close/>
                </a:path>
                <a:path w="5039995" h="1857375">
                  <a:moveTo>
                    <a:pt x="2546293" y="690635"/>
                  </a:moveTo>
                  <a:lnTo>
                    <a:pt x="2497741" y="690635"/>
                  </a:lnTo>
                  <a:lnTo>
                    <a:pt x="2497741" y="685240"/>
                  </a:lnTo>
                  <a:lnTo>
                    <a:pt x="2546293" y="685240"/>
                  </a:lnTo>
                  <a:lnTo>
                    <a:pt x="2546293" y="690635"/>
                  </a:lnTo>
                  <a:close/>
                </a:path>
                <a:path w="5039995" h="1857375">
                  <a:moveTo>
                    <a:pt x="2524715" y="712213"/>
                  </a:moveTo>
                  <a:lnTo>
                    <a:pt x="2519320" y="712213"/>
                  </a:lnTo>
                  <a:lnTo>
                    <a:pt x="2519320" y="690635"/>
                  </a:lnTo>
                  <a:lnTo>
                    <a:pt x="2524715" y="690635"/>
                  </a:lnTo>
                  <a:lnTo>
                    <a:pt x="2524715" y="712213"/>
                  </a:lnTo>
                  <a:close/>
                </a:path>
                <a:path w="5039995" h="1857375">
                  <a:moveTo>
                    <a:pt x="2295440" y="685240"/>
                  </a:moveTo>
                  <a:lnTo>
                    <a:pt x="2290046" y="685240"/>
                  </a:lnTo>
                  <a:lnTo>
                    <a:pt x="2290046" y="663661"/>
                  </a:lnTo>
                  <a:lnTo>
                    <a:pt x="2295440" y="663661"/>
                  </a:lnTo>
                  <a:lnTo>
                    <a:pt x="2295440" y="685240"/>
                  </a:lnTo>
                  <a:close/>
                </a:path>
                <a:path w="5039995" h="1857375">
                  <a:moveTo>
                    <a:pt x="2317019" y="690635"/>
                  </a:moveTo>
                  <a:lnTo>
                    <a:pt x="2268467" y="690635"/>
                  </a:lnTo>
                  <a:lnTo>
                    <a:pt x="2268467" y="685240"/>
                  </a:lnTo>
                  <a:lnTo>
                    <a:pt x="2317019" y="685240"/>
                  </a:lnTo>
                  <a:lnTo>
                    <a:pt x="2317019" y="690635"/>
                  </a:lnTo>
                  <a:close/>
                </a:path>
                <a:path w="5039995" h="1857375">
                  <a:moveTo>
                    <a:pt x="2295440" y="712213"/>
                  </a:moveTo>
                  <a:lnTo>
                    <a:pt x="2290046" y="712213"/>
                  </a:lnTo>
                  <a:lnTo>
                    <a:pt x="2290046" y="690635"/>
                  </a:lnTo>
                  <a:lnTo>
                    <a:pt x="2295440" y="690635"/>
                  </a:lnTo>
                  <a:lnTo>
                    <a:pt x="2295440" y="712213"/>
                  </a:lnTo>
                  <a:close/>
                </a:path>
                <a:path w="5039995" h="1857375">
                  <a:moveTo>
                    <a:pt x="2066166" y="685240"/>
                  </a:moveTo>
                  <a:lnTo>
                    <a:pt x="2060771" y="685240"/>
                  </a:lnTo>
                  <a:lnTo>
                    <a:pt x="2060771" y="663661"/>
                  </a:lnTo>
                  <a:lnTo>
                    <a:pt x="2066166" y="663661"/>
                  </a:lnTo>
                  <a:lnTo>
                    <a:pt x="2066166" y="685240"/>
                  </a:lnTo>
                  <a:close/>
                </a:path>
                <a:path w="5039995" h="1857375">
                  <a:moveTo>
                    <a:pt x="2087745" y="690635"/>
                  </a:moveTo>
                  <a:lnTo>
                    <a:pt x="2039193" y="690635"/>
                  </a:lnTo>
                  <a:lnTo>
                    <a:pt x="2039193" y="685240"/>
                  </a:lnTo>
                  <a:lnTo>
                    <a:pt x="2087745" y="685240"/>
                  </a:lnTo>
                  <a:lnTo>
                    <a:pt x="2087745" y="690635"/>
                  </a:lnTo>
                  <a:close/>
                </a:path>
                <a:path w="5039995" h="1857375">
                  <a:moveTo>
                    <a:pt x="2066166" y="712213"/>
                  </a:moveTo>
                  <a:lnTo>
                    <a:pt x="2060771" y="712213"/>
                  </a:lnTo>
                  <a:lnTo>
                    <a:pt x="2060771" y="690635"/>
                  </a:lnTo>
                  <a:lnTo>
                    <a:pt x="2066166" y="690635"/>
                  </a:lnTo>
                  <a:lnTo>
                    <a:pt x="2066166" y="712213"/>
                  </a:lnTo>
                  <a:close/>
                </a:path>
                <a:path w="5039995" h="1857375">
                  <a:moveTo>
                    <a:pt x="2868626" y="799877"/>
                  </a:moveTo>
                  <a:lnTo>
                    <a:pt x="2863231" y="799877"/>
                  </a:lnTo>
                  <a:lnTo>
                    <a:pt x="2863231" y="778298"/>
                  </a:lnTo>
                  <a:lnTo>
                    <a:pt x="2868626" y="778298"/>
                  </a:lnTo>
                  <a:lnTo>
                    <a:pt x="2868626" y="799877"/>
                  </a:lnTo>
                  <a:close/>
                </a:path>
                <a:path w="5039995" h="1857375">
                  <a:moveTo>
                    <a:pt x="2890205" y="805272"/>
                  </a:moveTo>
                  <a:lnTo>
                    <a:pt x="2841653" y="805272"/>
                  </a:lnTo>
                  <a:lnTo>
                    <a:pt x="2841653" y="799877"/>
                  </a:lnTo>
                  <a:lnTo>
                    <a:pt x="2890205" y="799877"/>
                  </a:lnTo>
                  <a:lnTo>
                    <a:pt x="2890205" y="805272"/>
                  </a:lnTo>
                  <a:close/>
                </a:path>
                <a:path w="5039995" h="1857375">
                  <a:moveTo>
                    <a:pt x="2868626" y="826851"/>
                  </a:moveTo>
                  <a:lnTo>
                    <a:pt x="2863231" y="826851"/>
                  </a:lnTo>
                  <a:lnTo>
                    <a:pt x="2863231" y="805272"/>
                  </a:lnTo>
                  <a:lnTo>
                    <a:pt x="2868626" y="805272"/>
                  </a:lnTo>
                  <a:lnTo>
                    <a:pt x="2868626" y="826851"/>
                  </a:lnTo>
                  <a:close/>
                </a:path>
                <a:path w="5039995" h="1857375">
                  <a:moveTo>
                    <a:pt x="2639352" y="799877"/>
                  </a:moveTo>
                  <a:lnTo>
                    <a:pt x="2633957" y="799877"/>
                  </a:lnTo>
                  <a:lnTo>
                    <a:pt x="2633957" y="778298"/>
                  </a:lnTo>
                  <a:lnTo>
                    <a:pt x="2639352" y="778298"/>
                  </a:lnTo>
                  <a:lnTo>
                    <a:pt x="2639352" y="799877"/>
                  </a:lnTo>
                  <a:close/>
                </a:path>
                <a:path w="5039995" h="1857375">
                  <a:moveTo>
                    <a:pt x="2660931" y="805272"/>
                  </a:moveTo>
                  <a:lnTo>
                    <a:pt x="2612378" y="805272"/>
                  </a:lnTo>
                  <a:lnTo>
                    <a:pt x="2612378" y="799877"/>
                  </a:lnTo>
                  <a:lnTo>
                    <a:pt x="2660931" y="799877"/>
                  </a:lnTo>
                  <a:lnTo>
                    <a:pt x="2660931" y="805272"/>
                  </a:lnTo>
                  <a:close/>
                </a:path>
                <a:path w="5039995" h="1857375">
                  <a:moveTo>
                    <a:pt x="2639352" y="826851"/>
                  </a:moveTo>
                  <a:lnTo>
                    <a:pt x="2633957" y="826851"/>
                  </a:lnTo>
                  <a:lnTo>
                    <a:pt x="2633957" y="805272"/>
                  </a:lnTo>
                  <a:lnTo>
                    <a:pt x="2639352" y="805272"/>
                  </a:lnTo>
                  <a:lnTo>
                    <a:pt x="2639352" y="826851"/>
                  </a:lnTo>
                  <a:close/>
                </a:path>
                <a:path w="5039995" h="1857375">
                  <a:moveTo>
                    <a:pt x="2410078" y="799877"/>
                  </a:moveTo>
                  <a:lnTo>
                    <a:pt x="2404683" y="799877"/>
                  </a:lnTo>
                  <a:lnTo>
                    <a:pt x="2404683" y="778298"/>
                  </a:lnTo>
                  <a:lnTo>
                    <a:pt x="2410078" y="778298"/>
                  </a:lnTo>
                  <a:lnTo>
                    <a:pt x="2410078" y="799877"/>
                  </a:lnTo>
                  <a:close/>
                </a:path>
                <a:path w="5039995" h="1857375">
                  <a:moveTo>
                    <a:pt x="2431656" y="805272"/>
                  </a:moveTo>
                  <a:lnTo>
                    <a:pt x="2383104" y="805272"/>
                  </a:lnTo>
                  <a:lnTo>
                    <a:pt x="2383104" y="799877"/>
                  </a:lnTo>
                  <a:lnTo>
                    <a:pt x="2431656" y="799877"/>
                  </a:lnTo>
                  <a:lnTo>
                    <a:pt x="2431656" y="805272"/>
                  </a:lnTo>
                  <a:close/>
                </a:path>
                <a:path w="5039995" h="1857375">
                  <a:moveTo>
                    <a:pt x="2410078" y="826851"/>
                  </a:moveTo>
                  <a:lnTo>
                    <a:pt x="2404683" y="826851"/>
                  </a:lnTo>
                  <a:lnTo>
                    <a:pt x="2404683" y="805272"/>
                  </a:lnTo>
                  <a:lnTo>
                    <a:pt x="2410078" y="805272"/>
                  </a:lnTo>
                  <a:lnTo>
                    <a:pt x="2410078" y="826851"/>
                  </a:lnTo>
                  <a:close/>
                </a:path>
                <a:path w="5039995" h="1857375">
                  <a:moveTo>
                    <a:pt x="2180803" y="799877"/>
                  </a:moveTo>
                  <a:lnTo>
                    <a:pt x="2175408" y="799877"/>
                  </a:lnTo>
                  <a:lnTo>
                    <a:pt x="2175408" y="778298"/>
                  </a:lnTo>
                  <a:lnTo>
                    <a:pt x="2180803" y="778298"/>
                  </a:lnTo>
                  <a:lnTo>
                    <a:pt x="2180803" y="799877"/>
                  </a:lnTo>
                  <a:close/>
                </a:path>
                <a:path w="5039995" h="1857375">
                  <a:moveTo>
                    <a:pt x="2202382" y="805272"/>
                  </a:moveTo>
                  <a:lnTo>
                    <a:pt x="2153830" y="805272"/>
                  </a:lnTo>
                  <a:lnTo>
                    <a:pt x="2153830" y="799877"/>
                  </a:lnTo>
                  <a:lnTo>
                    <a:pt x="2202382" y="799877"/>
                  </a:lnTo>
                  <a:lnTo>
                    <a:pt x="2202382" y="805272"/>
                  </a:lnTo>
                  <a:close/>
                </a:path>
                <a:path w="5039995" h="1857375">
                  <a:moveTo>
                    <a:pt x="2180803" y="826851"/>
                  </a:moveTo>
                  <a:lnTo>
                    <a:pt x="2175408" y="826851"/>
                  </a:lnTo>
                  <a:lnTo>
                    <a:pt x="2175408" y="805272"/>
                  </a:lnTo>
                  <a:lnTo>
                    <a:pt x="2180803" y="805272"/>
                  </a:lnTo>
                  <a:lnTo>
                    <a:pt x="2180803" y="826851"/>
                  </a:lnTo>
                  <a:close/>
                </a:path>
                <a:path w="5039995" h="1857375">
                  <a:moveTo>
                    <a:pt x="2753989" y="914514"/>
                  </a:moveTo>
                  <a:lnTo>
                    <a:pt x="2748594" y="914514"/>
                  </a:lnTo>
                  <a:lnTo>
                    <a:pt x="2748594" y="892936"/>
                  </a:lnTo>
                  <a:lnTo>
                    <a:pt x="2753989" y="892936"/>
                  </a:lnTo>
                  <a:lnTo>
                    <a:pt x="2753989" y="914514"/>
                  </a:lnTo>
                  <a:close/>
                </a:path>
                <a:path w="5039995" h="1857375">
                  <a:moveTo>
                    <a:pt x="2775568" y="919909"/>
                  </a:moveTo>
                  <a:lnTo>
                    <a:pt x="2727016" y="919909"/>
                  </a:lnTo>
                  <a:lnTo>
                    <a:pt x="2727016" y="914514"/>
                  </a:lnTo>
                  <a:lnTo>
                    <a:pt x="2775568" y="914514"/>
                  </a:lnTo>
                  <a:lnTo>
                    <a:pt x="2775568" y="919909"/>
                  </a:lnTo>
                  <a:close/>
                </a:path>
                <a:path w="5039995" h="1857375">
                  <a:moveTo>
                    <a:pt x="2753989" y="941488"/>
                  </a:moveTo>
                  <a:lnTo>
                    <a:pt x="2748594" y="941488"/>
                  </a:lnTo>
                  <a:lnTo>
                    <a:pt x="2748594" y="919909"/>
                  </a:lnTo>
                  <a:lnTo>
                    <a:pt x="2753989" y="919909"/>
                  </a:lnTo>
                  <a:lnTo>
                    <a:pt x="2753989" y="941488"/>
                  </a:lnTo>
                  <a:close/>
                </a:path>
                <a:path w="5039995" h="1857375">
                  <a:moveTo>
                    <a:pt x="2524715" y="914514"/>
                  </a:moveTo>
                  <a:lnTo>
                    <a:pt x="2519320" y="914514"/>
                  </a:lnTo>
                  <a:lnTo>
                    <a:pt x="2519320" y="892936"/>
                  </a:lnTo>
                  <a:lnTo>
                    <a:pt x="2524715" y="892936"/>
                  </a:lnTo>
                  <a:lnTo>
                    <a:pt x="2524715" y="914514"/>
                  </a:lnTo>
                  <a:close/>
                </a:path>
                <a:path w="5039995" h="1857375">
                  <a:moveTo>
                    <a:pt x="2546293" y="919909"/>
                  </a:moveTo>
                  <a:lnTo>
                    <a:pt x="2497741" y="919909"/>
                  </a:lnTo>
                  <a:lnTo>
                    <a:pt x="2497741" y="914514"/>
                  </a:lnTo>
                  <a:lnTo>
                    <a:pt x="2546293" y="914514"/>
                  </a:lnTo>
                  <a:lnTo>
                    <a:pt x="2546293" y="919909"/>
                  </a:lnTo>
                  <a:close/>
                </a:path>
                <a:path w="5039995" h="1857375">
                  <a:moveTo>
                    <a:pt x="2524715" y="941488"/>
                  </a:moveTo>
                  <a:lnTo>
                    <a:pt x="2519320" y="941488"/>
                  </a:lnTo>
                  <a:lnTo>
                    <a:pt x="2519320" y="919909"/>
                  </a:lnTo>
                  <a:lnTo>
                    <a:pt x="2524715" y="919909"/>
                  </a:lnTo>
                  <a:lnTo>
                    <a:pt x="2524715" y="941488"/>
                  </a:lnTo>
                  <a:close/>
                </a:path>
                <a:path w="5039995" h="1857375">
                  <a:moveTo>
                    <a:pt x="2295440" y="914514"/>
                  </a:moveTo>
                  <a:lnTo>
                    <a:pt x="2290046" y="914514"/>
                  </a:lnTo>
                  <a:lnTo>
                    <a:pt x="2290046" y="892936"/>
                  </a:lnTo>
                  <a:lnTo>
                    <a:pt x="2295440" y="892936"/>
                  </a:lnTo>
                  <a:lnTo>
                    <a:pt x="2295440" y="914514"/>
                  </a:lnTo>
                  <a:close/>
                </a:path>
                <a:path w="5039995" h="1857375">
                  <a:moveTo>
                    <a:pt x="2317019" y="919909"/>
                  </a:moveTo>
                  <a:lnTo>
                    <a:pt x="2268467" y="919909"/>
                  </a:lnTo>
                  <a:lnTo>
                    <a:pt x="2268467" y="914514"/>
                  </a:lnTo>
                  <a:lnTo>
                    <a:pt x="2317019" y="914514"/>
                  </a:lnTo>
                  <a:lnTo>
                    <a:pt x="2317019" y="919909"/>
                  </a:lnTo>
                  <a:close/>
                </a:path>
                <a:path w="5039995" h="1857375">
                  <a:moveTo>
                    <a:pt x="2295440" y="941488"/>
                  </a:moveTo>
                  <a:lnTo>
                    <a:pt x="2290046" y="941488"/>
                  </a:lnTo>
                  <a:lnTo>
                    <a:pt x="2290046" y="919909"/>
                  </a:lnTo>
                  <a:lnTo>
                    <a:pt x="2295440" y="919909"/>
                  </a:lnTo>
                  <a:lnTo>
                    <a:pt x="2295440" y="941488"/>
                  </a:lnTo>
                  <a:close/>
                </a:path>
                <a:path w="5039995" h="1857375">
                  <a:moveTo>
                    <a:pt x="2066166" y="914514"/>
                  </a:moveTo>
                  <a:lnTo>
                    <a:pt x="2060771" y="914514"/>
                  </a:lnTo>
                  <a:lnTo>
                    <a:pt x="2060771" y="892936"/>
                  </a:lnTo>
                  <a:lnTo>
                    <a:pt x="2066166" y="892936"/>
                  </a:lnTo>
                  <a:lnTo>
                    <a:pt x="2066166" y="914514"/>
                  </a:lnTo>
                  <a:close/>
                </a:path>
                <a:path w="5039995" h="1857375">
                  <a:moveTo>
                    <a:pt x="2087745" y="919909"/>
                  </a:moveTo>
                  <a:lnTo>
                    <a:pt x="2039193" y="919909"/>
                  </a:lnTo>
                  <a:lnTo>
                    <a:pt x="2039193" y="914514"/>
                  </a:lnTo>
                  <a:lnTo>
                    <a:pt x="2087745" y="914514"/>
                  </a:lnTo>
                  <a:lnTo>
                    <a:pt x="2087745" y="919909"/>
                  </a:lnTo>
                  <a:close/>
                </a:path>
                <a:path w="5039995" h="1857375">
                  <a:moveTo>
                    <a:pt x="2066166" y="941488"/>
                  </a:moveTo>
                  <a:lnTo>
                    <a:pt x="2060771" y="941488"/>
                  </a:lnTo>
                  <a:lnTo>
                    <a:pt x="2060771" y="919909"/>
                  </a:lnTo>
                  <a:lnTo>
                    <a:pt x="2066166" y="919909"/>
                  </a:lnTo>
                  <a:lnTo>
                    <a:pt x="2066166" y="941488"/>
                  </a:lnTo>
                  <a:close/>
                </a:path>
                <a:path w="5039995" h="1857375">
                  <a:moveTo>
                    <a:pt x="2868626" y="1027803"/>
                  </a:moveTo>
                  <a:lnTo>
                    <a:pt x="2863231" y="1027803"/>
                  </a:lnTo>
                  <a:lnTo>
                    <a:pt x="2863231" y="1006224"/>
                  </a:lnTo>
                  <a:lnTo>
                    <a:pt x="2868626" y="1006224"/>
                  </a:lnTo>
                  <a:lnTo>
                    <a:pt x="2868626" y="1027803"/>
                  </a:lnTo>
                  <a:close/>
                </a:path>
                <a:path w="5039995" h="1857375">
                  <a:moveTo>
                    <a:pt x="2890205" y="1033198"/>
                  </a:moveTo>
                  <a:lnTo>
                    <a:pt x="2841653" y="1033198"/>
                  </a:lnTo>
                  <a:lnTo>
                    <a:pt x="2841653" y="1027803"/>
                  </a:lnTo>
                  <a:lnTo>
                    <a:pt x="2890205" y="1027803"/>
                  </a:lnTo>
                  <a:lnTo>
                    <a:pt x="2890205" y="1033198"/>
                  </a:lnTo>
                  <a:close/>
                </a:path>
                <a:path w="5039995" h="1857375">
                  <a:moveTo>
                    <a:pt x="2868626" y="1054776"/>
                  </a:moveTo>
                  <a:lnTo>
                    <a:pt x="2863231" y="1054776"/>
                  </a:lnTo>
                  <a:lnTo>
                    <a:pt x="2863231" y="1033198"/>
                  </a:lnTo>
                  <a:lnTo>
                    <a:pt x="2868626" y="1033198"/>
                  </a:lnTo>
                  <a:lnTo>
                    <a:pt x="2868626" y="1054776"/>
                  </a:lnTo>
                  <a:close/>
                </a:path>
                <a:path w="5039995" h="1857375">
                  <a:moveTo>
                    <a:pt x="2639352" y="1027803"/>
                  </a:moveTo>
                  <a:lnTo>
                    <a:pt x="2633957" y="1027803"/>
                  </a:lnTo>
                  <a:lnTo>
                    <a:pt x="2633957" y="1006224"/>
                  </a:lnTo>
                  <a:lnTo>
                    <a:pt x="2639352" y="1006224"/>
                  </a:lnTo>
                  <a:lnTo>
                    <a:pt x="2639352" y="1027803"/>
                  </a:lnTo>
                  <a:close/>
                </a:path>
                <a:path w="5039995" h="1857375">
                  <a:moveTo>
                    <a:pt x="2660931" y="1033198"/>
                  </a:moveTo>
                  <a:lnTo>
                    <a:pt x="2612378" y="1033198"/>
                  </a:lnTo>
                  <a:lnTo>
                    <a:pt x="2612378" y="1027803"/>
                  </a:lnTo>
                  <a:lnTo>
                    <a:pt x="2660931" y="1027803"/>
                  </a:lnTo>
                  <a:lnTo>
                    <a:pt x="2660931" y="1033198"/>
                  </a:lnTo>
                  <a:close/>
                </a:path>
                <a:path w="5039995" h="1857375">
                  <a:moveTo>
                    <a:pt x="2639352" y="1054776"/>
                  </a:moveTo>
                  <a:lnTo>
                    <a:pt x="2633957" y="1054776"/>
                  </a:lnTo>
                  <a:lnTo>
                    <a:pt x="2633957" y="1033198"/>
                  </a:lnTo>
                  <a:lnTo>
                    <a:pt x="2639352" y="1033198"/>
                  </a:lnTo>
                  <a:lnTo>
                    <a:pt x="2639352" y="1054776"/>
                  </a:lnTo>
                  <a:close/>
                </a:path>
                <a:path w="5039995" h="1857375">
                  <a:moveTo>
                    <a:pt x="2410078" y="1027803"/>
                  </a:moveTo>
                  <a:lnTo>
                    <a:pt x="2404683" y="1027803"/>
                  </a:lnTo>
                  <a:lnTo>
                    <a:pt x="2404683" y="1006224"/>
                  </a:lnTo>
                  <a:lnTo>
                    <a:pt x="2410078" y="1006224"/>
                  </a:lnTo>
                  <a:lnTo>
                    <a:pt x="2410078" y="1027803"/>
                  </a:lnTo>
                  <a:close/>
                </a:path>
                <a:path w="5039995" h="1857375">
                  <a:moveTo>
                    <a:pt x="2431656" y="1033198"/>
                  </a:moveTo>
                  <a:lnTo>
                    <a:pt x="2383104" y="1033198"/>
                  </a:lnTo>
                  <a:lnTo>
                    <a:pt x="2383104" y="1027803"/>
                  </a:lnTo>
                  <a:lnTo>
                    <a:pt x="2431656" y="1027803"/>
                  </a:lnTo>
                  <a:lnTo>
                    <a:pt x="2431656" y="1033198"/>
                  </a:lnTo>
                  <a:close/>
                </a:path>
                <a:path w="5039995" h="1857375">
                  <a:moveTo>
                    <a:pt x="2410078" y="1054776"/>
                  </a:moveTo>
                  <a:lnTo>
                    <a:pt x="2404683" y="1054776"/>
                  </a:lnTo>
                  <a:lnTo>
                    <a:pt x="2404683" y="1033198"/>
                  </a:lnTo>
                  <a:lnTo>
                    <a:pt x="2410078" y="1033198"/>
                  </a:lnTo>
                  <a:lnTo>
                    <a:pt x="2410078" y="1054776"/>
                  </a:lnTo>
                  <a:close/>
                </a:path>
                <a:path w="5039995" h="1857375">
                  <a:moveTo>
                    <a:pt x="2180803" y="1027803"/>
                  </a:moveTo>
                  <a:lnTo>
                    <a:pt x="2175408" y="1027803"/>
                  </a:lnTo>
                  <a:lnTo>
                    <a:pt x="2175408" y="1006224"/>
                  </a:lnTo>
                  <a:lnTo>
                    <a:pt x="2180803" y="1006224"/>
                  </a:lnTo>
                  <a:lnTo>
                    <a:pt x="2180803" y="1027803"/>
                  </a:lnTo>
                  <a:close/>
                </a:path>
                <a:path w="5039995" h="1857375">
                  <a:moveTo>
                    <a:pt x="2202382" y="1033198"/>
                  </a:moveTo>
                  <a:lnTo>
                    <a:pt x="2153830" y="1033198"/>
                  </a:lnTo>
                  <a:lnTo>
                    <a:pt x="2153830" y="1027803"/>
                  </a:lnTo>
                  <a:lnTo>
                    <a:pt x="2202382" y="1027803"/>
                  </a:lnTo>
                  <a:lnTo>
                    <a:pt x="2202382" y="1033198"/>
                  </a:lnTo>
                  <a:close/>
                </a:path>
                <a:path w="5039995" h="1857375">
                  <a:moveTo>
                    <a:pt x="2180803" y="1054776"/>
                  </a:moveTo>
                  <a:lnTo>
                    <a:pt x="2175408" y="1054776"/>
                  </a:lnTo>
                  <a:lnTo>
                    <a:pt x="2175408" y="1033198"/>
                  </a:lnTo>
                  <a:lnTo>
                    <a:pt x="2180803" y="1033198"/>
                  </a:lnTo>
                  <a:lnTo>
                    <a:pt x="2180803" y="1054776"/>
                  </a:lnTo>
                  <a:close/>
                </a:path>
                <a:path w="5039995" h="1857375">
                  <a:moveTo>
                    <a:pt x="2520669" y="1123559"/>
                  </a:moveTo>
                  <a:lnTo>
                    <a:pt x="2520669" y="1120861"/>
                  </a:lnTo>
                  <a:lnTo>
                    <a:pt x="2526063" y="1120861"/>
                  </a:lnTo>
                  <a:lnTo>
                    <a:pt x="2526063" y="1122210"/>
                  </a:lnTo>
                  <a:lnTo>
                    <a:pt x="2520669" y="1123559"/>
                  </a:lnTo>
                  <a:close/>
                </a:path>
                <a:path w="5039995" h="1857375">
                  <a:moveTo>
                    <a:pt x="2295440" y="1142440"/>
                  </a:moveTo>
                  <a:lnTo>
                    <a:pt x="2290046" y="1142440"/>
                  </a:lnTo>
                  <a:lnTo>
                    <a:pt x="2290046" y="1120861"/>
                  </a:lnTo>
                  <a:lnTo>
                    <a:pt x="2295440" y="1120861"/>
                  </a:lnTo>
                  <a:lnTo>
                    <a:pt x="2295440" y="1142440"/>
                  </a:lnTo>
                  <a:close/>
                </a:path>
                <a:path w="5039995" h="1857375">
                  <a:moveTo>
                    <a:pt x="2317019" y="1147835"/>
                  </a:moveTo>
                  <a:lnTo>
                    <a:pt x="2268467" y="1147835"/>
                  </a:lnTo>
                  <a:lnTo>
                    <a:pt x="2268467" y="1142440"/>
                  </a:lnTo>
                  <a:lnTo>
                    <a:pt x="2317019" y="1142440"/>
                  </a:lnTo>
                  <a:lnTo>
                    <a:pt x="2317019" y="1147835"/>
                  </a:lnTo>
                  <a:close/>
                </a:path>
                <a:path w="5039995" h="1857375">
                  <a:moveTo>
                    <a:pt x="2295440" y="1169414"/>
                  </a:moveTo>
                  <a:lnTo>
                    <a:pt x="2290046" y="1169414"/>
                  </a:lnTo>
                  <a:lnTo>
                    <a:pt x="2290046" y="1147835"/>
                  </a:lnTo>
                  <a:lnTo>
                    <a:pt x="2295440" y="1147835"/>
                  </a:lnTo>
                  <a:lnTo>
                    <a:pt x="2295440" y="1169414"/>
                  </a:lnTo>
                  <a:close/>
                </a:path>
                <a:path w="5039995" h="1857375">
                  <a:moveTo>
                    <a:pt x="2066166" y="1142440"/>
                  </a:moveTo>
                  <a:lnTo>
                    <a:pt x="2060771" y="1142440"/>
                  </a:lnTo>
                  <a:lnTo>
                    <a:pt x="2060771" y="1120861"/>
                  </a:lnTo>
                  <a:lnTo>
                    <a:pt x="2066166" y="1120861"/>
                  </a:lnTo>
                  <a:lnTo>
                    <a:pt x="2066166" y="1142440"/>
                  </a:lnTo>
                  <a:close/>
                </a:path>
                <a:path w="5039995" h="1857375">
                  <a:moveTo>
                    <a:pt x="2087745" y="1147835"/>
                  </a:moveTo>
                  <a:lnTo>
                    <a:pt x="2039193" y="1147835"/>
                  </a:lnTo>
                  <a:lnTo>
                    <a:pt x="2039193" y="1142440"/>
                  </a:lnTo>
                  <a:lnTo>
                    <a:pt x="2087745" y="1142440"/>
                  </a:lnTo>
                  <a:lnTo>
                    <a:pt x="2087745" y="1147835"/>
                  </a:lnTo>
                  <a:close/>
                </a:path>
                <a:path w="5039995" h="1857375">
                  <a:moveTo>
                    <a:pt x="2066166" y="1169414"/>
                  </a:moveTo>
                  <a:lnTo>
                    <a:pt x="2060771" y="1169414"/>
                  </a:lnTo>
                  <a:lnTo>
                    <a:pt x="2060771" y="1147835"/>
                  </a:lnTo>
                  <a:lnTo>
                    <a:pt x="2066166" y="1147835"/>
                  </a:lnTo>
                  <a:lnTo>
                    <a:pt x="2066166" y="1169414"/>
                  </a:lnTo>
                  <a:close/>
                </a:path>
                <a:path w="5039995" h="1857375">
                  <a:moveTo>
                    <a:pt x="2411426" y="1262472"/>
                  </a:moveTo>
                  <a:lnTo>
                    <a:pt x="2384453" y="1262472"/>
                  </a:lnTo>
                  <a:lnTo>
                    <a:pt x="2384453" y="1257077"/>
                  </a:lnTo>
                  <a:lnTo>
                    <a:pt x="2406031" y="1257077"/>
                  </a:lnTo>
                  <a:lnTo>
                    <a:pt x="2406031" y="1235499"/>
                  </a:lnTo>
                  <a:lnTo>
                    <a:pt x="2411426" y="1235499"/>
                  </a:lnTo>
                  <a:lnTo>
                    <a:pt x="2411426" y="1262472"/>
                  </a:lnTo>
                  <a:close/>
                </a:path>
                <a:path w="5039995" h="1857375">
                  <a:moveTo>
                    <a:pt x="2180803" y="1257077"/>
                  </a:moveTo>
                  <a:lnTo>
                    <a:pt x="2175408" y="1257077"/>
                  </a:lnTo>
                  <a:lnTo>
                    <a:pt x="2175408" y="1235499"/>
                  </a:lnTo>
                  <a:lnTo>
                    <a:pt x="2180803" y="1235499"/>
                  </a:lnTo>
                  <a:lnTo>
                    <a:pt x="2180803" y="1257077"/>
                  </a:lnTo>
                  <a:close/>
                </a:path>
                <a:path w="5039995" h="1857375">
                  <a:moveTo>
                    <a:pt x="2202382" y="1262472"/>
                  </a:moveTo>
                  <a:lnTo>
                    <a:pt x="2153830" y="1262472"/>
                  </a:lnTo>
                  <a:lnTo>
                    <a:pt x="2153830" y="1257077"/>
                  </a:lnTo>
                  <a:lnTo>
                    <a:pt x="2202382" y="1257077"/>
                  </a:lnTo>
                  <a:lnTo>
                    <a:pt x="2202382" y="1262472"/>
                  </a:lnTo>
                  <a:close/>
                </a:path>
                <a:path w="5039995" h="1857375">
                  <a:moveTo>
                    <a:pt x="2180803" y="1284051"/>
                  </a:moveTo>
                  <a:lnTo>
                    <a:pt x="2175408" y="1284051"/>
                  </a:lnTo>
                  <a:lnTo>
                    <a:pt x="2175408" y="1262472"/>
                  </a:lnTo>
                  <a:lnTo>
                    <a:pt x="2180803" y="1262472"/>
                  </a:lnTo>
                  <a:lnTo>
                    <a:pt x="2180803" y="1284051"/>
                  </a:lnTo>
                  <a:close/>
                </a:path>
                <a:path w="5039995" h="1857375">
                  <a:moveTo>
                    <a:pt x="2295440" y="1371714"/>
                  </a:moveTo>
                  <a:lnTo>
                    <a:pt x="2290046" y="1371714"/>
                  </a:lnTo>
                  <a:lnTo>
                    <a:pt x="2290046" y="1350136"/>
                  </a:lnTo>
                  <a:lnTo>
                    <a:pt x="2295440" y="1350136"/>
                  </a:lnTo>
                  <a:lnTo>
                    <a:pt x="2295440" y="1371714"/>
                  </a:lnTo>
                  <a:close/>
                </a:path>
                <a:path w="5039995" h="1857375">
                  <a:moveTo>
                    <a:pt x="2317019" y="1377109"/>
                  </a:moveTo>
                  <a:lnTo>
                    <a:pt x="2268467" y="1377109"/>
                  </a:lnTo>
                  <a:lnTo>
                    <a:pt x="2268467" y="1371714"/>
                  </a:lnTo>
                  <a:lnTo>
                    <a:pt x="2317019" y="1371714"/>
                  </a:lnTo>
                  <a:lnTo>
                    <a:pt x="2317019" y="1377109"/>
                  </a:lnTo>
                  <a:close/>
                </a:path>
                <a:path w="5039995" h="1857375">
                  <a:moveTo>
                    <a:pt x="2295440" y="1398688"/>
                  </a:moveTo>
                  <a:lnTo>
                    <a:pt x="2290046" y="1398688"/>
                  </a:lnTo>
                  <a:lnTo>
                    <a:pt x="2290046" y="1377109"/>
                  </a:lnTo>
                  <a:lnTo>
                    <a:pt x="2295440" y="1377109"/>
                  </a:lnTo>
                  <a:lnTo>
                    <a:pt x="2295440" y="1398688"/>
                  </a:lnTo>
                  <a:close/>
                </a:path>
                <a:path w="5039995" h="1857375">
                  <a:moveTo>
                    <a:pt x="2066166" y="1371714"/>
                  </a:moveTo>
                  <a:lnTo>
                    <a:pt x="2060771" y="1371714"/>
                  </a:lnTo>
                  <a:lnTo>
                    <a:pt x="2060771" y="1350136"/>
                  </a:lnTo>
                  <a:lnTo>
                    <a:pt x="2066166" y="1350136"/>
                  </a:lnTo>
                  <a:lnTo>
                    <a:pt x="2066166" y="1371714"/>
                  </a:lnTo>
                  <a:close/>
                </a:path>
                <a:path w="5039995" h="1857375">
                  <a:moveTo>
                    <a:pt x="2087745" y="1377109"/>
                  </a:moveTo>
                  <a:lnTo>
                    <a:pt x="2039193" y="1377109"/>
                  </a:lnTo>
                  <a:lnTo>
                    <a:pt x="2039193" y="1371714"/>
                  </a:lnTo>
                  <a:lnTo>
                    <a:pt x="2087745" y="1371714"/>
                  </a:lnTo>
                  <a:lnTo>
                    <a:pt x="2087745" y="1377109"/>
                  </a:lnTo>
                  <a:close/>
                </a:path>
                <a:path w="5039995" h="1857375">
                  <a:moveTo>
                    <a:pt x="2066166" y="1398688"/>
                  </a:moveTo>
                  <a:lnTo>
                    <a:pt x="2060771" y="1398688"/>
                  </a:lnTo>
                  <a:lnTo>
                    <a:pt x="2060771" y="1377109"/>
                  </a:lnTo>
                  <a:lnTo>
                    <a:pt x="2066166" y="1377109"/>
                  </a:lnTo>
                  <a:lnTo>
                    <a:pt x="2066166" y="1398688"/>
                  </a:lnTo>
                  <a:close/>
                </a:path>
                <a:path w="5039995" h="1857375">
                  <a:moveTo>
                    <a:pt x="2180803" y="1486352"/>
                  </a:moveTo>
                  <a:lnTo>
                    <a:pt x="2175408" y="1486352"/>
                  </a:lnTo>
                  <a:lnTo>
                    <a:pt x="2175408" y="1464773"/>
                  </a:lnTo>
                  <a:lnTo>
                    <a:pt x="2180803" y="1464773"/>
                  </a:lnTo>
                  <a:lnTo>
                    <a:pt x="2180803" y="1486352"/>
                  </a:lnTo>
                  <a:close/>
                </a:path>
                <a:path w="5039995" h="1857375">
                  <a:moveTo>
                    <a:pt x="2202382" y="1491746"/>
                  </a:moveTo>
                  <a:lnTo>
                    <a:pt x="2153830" y="1491746"/>
                  </a:lnTo>
                  <a:lnTo>
                    <a:pt x="2153830" y="1486352"/>
                  </a:lnTo>
                  <a:lnTo>
                    <a:pt x="2202382" y="1486352"/>
                  </a:lnTo>
                  <a:lnTo>
                    <a:pt x="2202382" y="1491746"/>
                  </a:lnTo>
                  <a:close/>
                </a:path>
                <a:path w="5039995" h="1857375">
                  <a:moveTo>
                    <a:pt x="2180803" y="1513325"/>
                  </a:moveTo>
                  <a:lnTo>
                    <a:pt x="2175408" y="1513325"/>
                  </a:lnTo>
                  <a:lnTo>
                    <a:pt x="2175408" y="1491746"/>
                  </a:lnTo>
                  <a:lnTo>
                    <a:pt x="2180803" y="1491746"/>
                  </a:lnTo>
                  <a:lnTo>
                    <a:pt x="2180803" y="1513325"/>
                  </a:lnTo>
                  <a:close/>
                </a:path>
                <a:path w="5039995" h="1857375">
                  <a:moveTo>
                    <a:pt x="2066166" y="1600989"/>
                  </a:moveTo>
                  <a:lnTo>
                    <a:pt x="2060771" y="1600989"/>
                  </a:lnTo>
                  <a:lnTo>
                    <a:pt x="2060771" y="1579410"/>
                  </a:lnTo>
                  <a:lnTo>
                    <a:pt x="2066166" y="1579410"/>
                  </a:lnTo>
                  <a:lnTo>
                    <a:pt x="2066166" y="1600989"/>
                  </a:lnTo>
                  <a:close/>
                </a:path>
                <a:path w="5039995" h="1857375">
                  <a:moveTo>
                    <a:pt x="2087745" y="1606384"/>
                  </a:moveTo>
                  <a:lnTo>
                    <a:pt x="2039193" y="1606384"/>
                  </a:lnTo>
                  <a:lnTo>
                    <a:pt x="2039193" y="1600989"/>
                  </a:lnTo>
                  <a:lnTo>
                    <a:pt x="2087745" y="1600989"/>
                  </a:lnTo>
                  <a:lnTo>
                    <a:pt x="2087745" y="1606384"/>
                  </a:lnTo>
                  <a:close/>
                </a:path>
                <a:path w="5039995" h="1857375">
                  <a:moveTo>
                    <a:pt x="2066166" y="1627962"/>
                  </a:moveTo>
                  <a:lnTo>
                    <a:pt x="2060771" y="1627962"/>
                  </a:lnTo>
                  <a:lnTo>
                    <a:pt x="2060771" y="1606384"/>
                  </a:lnTo>
                  <a:lnTo>
                    <a:pt x="2066166" y="1606384"/>
                  </a:lnTo>
                  <a:lnTo>
                    <a:pt x="2066166" y="1627962"/>
                  </a:lnTo>
                  <a:close/>
                </a:path>
                <a:path w="5039995" h="1857375">
                  <a:moveTo>
                    <a:pt x="2182152" y="1721021"/>
                  </a:moveTo>
                  <a:lnTo>
                    <a:pt x="2155178" y="1721021"/>
                  </a:lnTo>
                  <a:lnTo>
                    <a:pt x="2155178" y="1715626"/>
                  </a:lnTo>
                  <a:lnTo>
                    <a:pt x="2176757" y="1715626"/>
                  </a:lnTo>
                  <a:lnTo>
                    <a:pt x="2176757" y="1694047"/>
                  </a:lnTo>
                  <a:lnTo>
                    <a:pt x="2182152" y="1694047"/>
                  </a:lnTo>
                  <a:lnTo>
                    <a:pt x="2182152" y="1721021"/>
                  </a:lnTo>
                  <a:close/>
                </a:path>
                <a:path w="5039995" h="1857375">
                  <a:moveTo>
                    <a:pt x="2066166" y="1830263"/>
                  </a:moveTo>
                  <a:lnTo>
                    <a:pt x="2060771" y="1830263"/>
                  </a:lnTo>
                  <a:lnTo>
                    <a:pt x="2060771" y="1808684"/>
                  </a:lnTo>
                  <a:lnTo>
                    <a:pt x="2066166" y="1808684"/>
                  </a:lnTo>
                  <a:lnTo>
                    <a:pt x="2066166" y="1830263"/>
                  </a:lnTo>
                  <a:close/>
                </a:path>
                <a:path w="5039995" h="1857375">
                  <a:moveTo>
                    <a:pt x="2087745" y="1835658"/>
                  </a:moveTo>
                  <a:lnTo>
                    <a:pt x="2039193" y="1835658"/>
                  </a:lnTo>
                  <a:lnTo>
                    <a:pt x="2039193" y="1830263"/>
                  </a:lnTo>
                  <a:lnTo>
                    <a:pt x="2087745" y="1830263"/>
                  </a:lnTo>
                  <a:lnTo>
                    <a:pt x="2087745" y="1835658"/>
                  </a:lnTo>
                  <a:close/>
                </a:path>
                <a:path w="5039995" h="1857375">
                  <a:moveTo>
                    <a:pt x="2066166" y="1857237"/>
                  </a:moveTo>
                  <a:lnTo>
                    <a:pt x="2060771" y="1857237"/>
                  </a:lnTo>
                  <a:lnTo>
                    <a:pt x="2060771" y="1835658"/>
                  </a:lnTo>
                  <a:lnTo>
                    <a:pt x="2066166" y="1835658"/>
                  </a:lnTo>
                  <a:lnTo>
                    <a:pt x="2066166" y="1857237"/>
                  </a:lnTo>
                  <a:close/>
                </a:path>
                <a:path w="5039995" h="1857375">
                  <a:moveTo>
                    <a:pt x="1859819" y="2812"/>
                  </a:moveTo>
                  <a:lnTo>
                    <a:pt x="1811267" y="2812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2"/>
                  </a:lnTo>
                  <a:close/>
                </a:path>
                <a:path w="5039995" h="1857375">
                  <a:moveTo>
                    <a:pt x="1838240" y="24390"/>
                  </a:moveTo>
                  <a:lnTo>
                    <a:pt x="1832846" y="24390"/>
                  </a:lnTo>
                  <a:lnTo>
                    <a:pt x="1832846" y="2812"/>
                  </a:lnTo>
                  <a:lnTo>
                    <a:pt x="1838240" y="2812"/>
                  </a:lnTo>
                  <a:lnTo>
                    <a:pt x="1838240" y="24390"/>
                  </a:lnTo>
                  <a:close/>
                </a:path>
                <a:path w="5039995" h="1857375">
                  <a:moveTo>
                    <a:pt x="1630545" y="2812"/>
                  </a:moveTo>
                  <a:lnTo>
                    <a:pt x="1581992" y="2812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2"/>
                  </a:lnTo>
                  <a:close/>
                </a:path>
                <a:path w="5039995" h="1857375">
                  <a:moveTo>
                    <a:pt x="1608966" y="24390"/>
                  </a:moveTo>
                  <a:lnTo>
                    <a:pt x="1603571" y="24390"/>
                  </a:lnTo>
                  <a:lnTo>
                    <a:pt x="1603571" y="2812"/>
                  </a:lnTo>
                  <a:lnTo>
                    <a:pt x="1608966" y="2812"/>
                  </a:lnTo>
                  <a:lnTo>
                    <a:pt x="1608966" y="24390"/>
                  </a:lnTo>
                  <a:close/>
                </a:path>
                <a:path w="5039995" h="1857375">
                  <a:moveTo>
                    <a:pt x="1401270" y="2812"/>
                  </a:moveTo>
                  <a:lnTo>
                    <a:pt x="1352718" y="2812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2"/>
                  </a:lnTo>
                  <a:close/>
                </a:path>
                <a:path w="5039995" h="1857375">
                  <a:moveTo>
                    <a:pt x="1379691" y="24390"/>
                  </a:moveTo>
                  <a:lnTo>
                    <a:pt x="1374297" y="24390"/>
                  </a:lnTo>
                  <a:lnTo>
                    <a:pt x="1374297" y="2812"/>
                  </a:lnTo>
                  <a:lnTo>
                    <a:pt x="1379691" y="2812"/>
                  </a:lnTo>
                  <a:lnTo>
                    <a:pt x="1379691" y="24390"/>
                  </a:lnTo>
                  <a:close/>
                </a:path>
                <a:path w="5039995" h="1857375">
                  <a:moveTo>
                    <a:pt x="1171996" y="2812"/>
                  </a:moveTo>
                  <a:lnTo>
                    <a:pt x="1123444" y="2812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2"/>
                  </a:lnTo>
                  <a:close/>
                </a:path>
                <a:path w="5039995" h="1857375">
                  <a:moveTo>
                    <a:pt x="1150417" y="24390"/>
                  </a:moveTo>
                  <a:lnTo>
                    <a:pt x="1145022" y="24390"/>
                  </a:lnTo>
                  <a:lnTo>
                    <a:pt x="1145022" y="2812"/>
                  </a:lnTo>
                  <a:lnTo>
                    <a:pt x="1150417" y="2812"/>
                  </a:lnTo>
                  <a:lnTo>
                    <a:pt x="1150417" y="24390"/>
                  </a:lnTo>
                  <a:close/>
                </a:path>
                <a:path w="5039995" h="1857375">
                  <a:moveTo>
                    <a:pt x="1951529" y="112054"/>
                  </a:moveTo>
                  <a:lnTo>
                    <a:pt x="1946134" y="112054"/>
                  </a:lnTo>
                  <a:lnTo>
                    <a:pt x="1946134" y="90475"/>
                  </a:lnTo>
                  <a:lnTo>
                    <a:pt x="1951529" y="90475"/>
                  </a:lnTo>
                  <a:lnTo>
                    <a:pt x="1951529" y="112054"/>
                  </a:lnTo>
                  <a:close/>
                </a:path>
                <a:path w="5039995" h="1857375">
                  <a:moveTo>
                    <a:pt x="1973108" y="117449"/>
                  </a:moveTo>
                  <a:lnTo>
                    <a:pt x="1924555" y="117449"/>
                  </a:lnTo>
                  <a:lnTo>
                    <a:pt x="1924555" y="112054"/>
                  </a:lnTo>
                  <a:lnTo>
                    <a:pt x="1973108" y="112054"/>
                  </a:lnTo>
                  <a:lnTo>
                    <a:pt x="1973108" y="117449"/>
                  </a:lnTo>
                  <a:close/>
                </a:path>
                <a:path w="5039995" h="1857375">
                  <a:moveTo>
                    <a:pt x="1951529" y="139028"/>
                  </a:moveTo>
                  <a:lnTo>
                    <a:pt x="1946134" y="139028"/>
                  </a:lnTo>
                  <a:lnTo>
                    <a:pt x="1946134" y="117449"/>
                  </a:lnTo>
                  <a:lnTo>
                    <a:pt x="1951529" y="117449"/>
                  </a:lnTo>
                  <a:lnTo>
                    <a:pt x="1951529" y="139028"/>
                  </a:lnTo>
                  <a:close/>
                </a:path>
                <a:path w="5039995" h="1857375">
                  <a:moveTo>
                    <a:pt x="1723603" y="112054"/>
                  </a:moveTo>
                  <a:lnTo>
                    <a:pt x="1718208" y="112054"/>
                  </a:lnTo>
                  <a:lnTo>
                    <a:pt x="1718208" y="90475"/>
                  </a:lnTo>
                  <a:lnTo>
                    <a:pt x="1723603" y="90475"/>
                  </a:lnTo>
                  <a:lnTo>
                    <a:pt x="1723603" y="112054"/>
                  </a:lnTo>
                  <a:close/>
                </a:path>
                <a:path w="5039995" h="1857375">
                  <a:moveTo>
                    <a:pt x="1745182" y="117449"/>
                  </a:moveTo>
                  <a:lnTo>
                    <a:pt x="1696630" y="117449"/>
                  </a:lnTo>
                  <a:lnTo>
                    <a:pt x="1696630" y="112054"/>
                  </a:lnTo>
                  <a:lnTo>
                    <a:pt x="1745182" y="112054"/>
                  </a:lnTo>
                  <a:lnTo>
                    <a:pt x="1745182" y="117449"/>
                  </a:lnTo>
                  <a:close/>
                </a:path>
                <a:path w="5039995" h="1857375">
                  <a:moveTo>
                    <a:pt x="1723603" y="139028"/>
                  </a:moveTo>
                  <a:lnTo>
                    <a:pt x="1718208" y="139028"/>
                  </a:lnTo>
                  <a:lnTo>
                    <a:pt x="1718208" y="117449"/>
                  </a:lnTo>
                  <a:lnTo>
                    <a:pt x="1723603" y="117449"/>
                  </a:lnTo>
                  <a:lnTo>
                    <a:pt x="1723603" y="139028"/>
                  </a:lnTo>
                  <a:close/>
                </a:path>
                <a:path w="5039995" h="1857375">
                  <a:moveTo>
                    <a:pt x="1494329" y="112054"/>
                  </a:moveTo>
                  <a:lnTo>
                    <a:pt x="1488934" y="112054"/>
                  </a:lnTo>
                  <a:lnTo>
                    <a:pt x="1488934" y="90475"/>
                  </a:lnTo>
                  <a:lnTo>
                    <a:pt x="1494329" y="90475"/>
                  </a:lnTo>
                  <a:lnTo>
                    <a:pt x="1494329" y="112054"/>
                  </a:lnTo>
                  <a:close/>
                </a:path>
                <a:path w="5039995" h="1857375">
                  <a:moveTo>
                    <a:pt x="1515907" y="117449"/>
                  </a:moveTo>
                  <a:lnTo>
                    <a:pt x="1467355" y="117449"/>
                  </a:lnTo>
                  <a:lnTo>
                    <a:pt x="1467355" y="112054"/>
                  </a:lnTo>
                  <a:lnTo>
                    <a:pt x="1515907" y="112054"/>
                  </a:lnTo>
                  <a:lnTo>
                    <a:pt x="1515907" y="117449"/>
                  </a:lnTo>
                  <a:close/>
                </a:path>
                <a:path w="5039995" h="1857375">
                  <a:moveTo>
                    <a:pt x="1494329" y="139028"/>
                  </a:moveTo>
                  <a:lnTo>
                    <a:pt x="1488934" y="139028"/>
                  </a:lnTo>
                  <a:lnTo>
                    <a:pt x="1488934" y="117449"/>
                  </a:lnTo>
                  <a:lnTo>
                    <a:pt x="1494329" y="117449"/>
                  </a:lnTo>
                  <a:lnTo>
                    <a:pt x="1494329" y="139028"/>
                  </a:lnTo>
                  <a:close/>
                </a:path>
                <a:path w="5039995" h="1857375">
                  <a:moveTo>
                    <a:pt x="1265054" y="112054"/>
                  </a:moveTo>
                  <a:lnTo>
                    <a:pt x="1259660" y="112054"/>
                  </a:lnTo>
                  <a:lnTo>
                    <a:pt x="1259660" y="90475"/>
                  </a:lnTo>
                  <a:lnTo>
                    <a:pt x="1265054" y="90475"/>
                  </a:lnTo>
                  <a:lnTo>
                    <a:pt x="1265054" y="112054"/>
                  </a:lnTo>
                  <a:close/>
                </a:path>
                <a:path w="5039995" h="1857375">
                  <a:moveTo>
                    <a:pt x="1286633" y="117449"/>
                  </a:moveTo>
                  <a:lnTo>
                    <a:pt x="1238081" y="117449"/>
                  </a:lnTo>
                  <a:lnTo>
                    <a:pt x="1238081" y="112054"/>
                  </a:lnTo>
                  <a:lnTo>
                    <a:pt x="1286633" y="112054"/>
                  </a:lnTo>
                  <a:lnTo>
                    <a:pt x="1286633" y="117449"/>
                  </a:lnTo>
                  <a:close/>
                </a:path>
                <a:path w="5039995" h="1857375">
                  <a:moveTo>
                    <a:pt x="1265054" y="139028"/>
                  </a:moveTo>
                  <a:lnTo>
                    <a:pt x="1259660" y="139028"/>
                  </a:lnTo>
                  <a:lnTo>
                    <a:pt x="1259660" y="117449"/>
                  </a:lnTo>
                  <a:lnTo>
                    <a:pt x="1265054" y="117449"/>
                  </a:lnTo>
                  <a:lnTo>
                    <a:pt x="1265054" y="139028"/>
                  </a:lnTo>
                  <a:close/>
                </a:path>
                <a:path w="5039995" h="1857375">
                  <a:moveTo>
                    <a:pt x="1838240" y="226691"/>
                  </a:moveTo>
                  <a:lnTo>
                    <a:pt x="1832846" y="226691"/>
                  </a:lnTo>
                  <a:lnTo>
                    <a:pt x="1832846" y="205113"/>
                  </a:lnTo>
                  <a:lnTo>
                    <a:pt x="1838240" y="205113"/>
                  </a:lnTo>
                  <a:lnTo>
                    <a:pt x="1838240" y="226691"/>
                  </a:lnTo>
                  <a:close/>
                </a:path>
                <a:path w="5039995" h="1857375">
                  <a:moveTo>
                    <a:pt x="1859819" y="232086"/>
                  </a:moveTo>
                  <a:lnTo>
                    <a:pt x="1811267" y="232086"/>
                  </a:lnTo>
                  <a:lnTo>
                    <a:pt x="1811267" y="226691"/>
                  </a:lnTo>
                  <a:lnTo>
                    <a:pt x="1859819" y="226691"/>
                  </a:lnTo>
                  <a:lnTo>
                    <a:pt x="1859819" y="232086"/>
                  </a:lnTo>
                  <a:close/>
                </a:path>
                <a:path w="5039995" h="1857375">
                  <a:moveTo>
                    <a:pt x="1838240" y="253665"/>
                  </a:moveTo>
                  <a:lnTo>
                    <a:pt x="1832846" y="253665"/>
                  </a:lnTo>
                  <a:lnTo>
                    <a:pt x="1832846" y="232086"/>
                  </a:lnTo>
                  <a:lnTo>
                    <a:pt x="1838240" y="232086"/>
                  </a:lnTo>
                  <a:lnTo>
                    <a:pt x="1838240" y="253665"/>
                  </a:lnTo>
                  <a:close/>
                </a:path>
                <a:path w="5039995" h="1857375">
                  <a:moveTo>
                    <a:pt x="1608966" y="226691"/>
                  </a:moveTo>
                  <a:lnTo>
                    <a:pt x="1603571" y="226691"/>
                  </a:lnTo>
                  <a:lnTo>
                    <a:pt x="1603571" y="205113"/>
                  </a:lnTo>
                  <a:lnTo>
                    <a:pt x="1608966" y="205113"/>
                  </a:lnTo>
                  <a:lnTo>
                    <a:pt x="1608966" y="226691"/>
                  </a:lnTo>
                  <a:close/>
                </a:path>
                <a:path w="5039995" h="1857375">
                  <a:moveTo>
                    <a:pt x="1630545" y="232086"/>
                  </a:moveTo>
                  <a:lnTo>
                    <a:pt x="1581992" y="232086"/>
                  </a:lnTo>
                  <a:lnTo>
                    <a:pt x="1581992" y="226691"/>
                  </a:lnTo>
                  <a:lnTo>
                    <a:pt x="1630545" y="226691"/>
                  </a:lnTo>
                  <a:lnTo>
                    <a:pt x="1630545" y="232086"/>
                  </a:lnTo>
                  <a:close/>
                </a:path>
                <a:path w="5039995" h="1857375">
                  <a:moveTo>
                    <a:pt x="1608966" y="253665"/>
                  </a:moveTo>
                  <a:lnTo>
                    <a:pt x="1603571" y="253665"/>
                  </a:lnTo>
                  <a:lnTo>
                    <a:pt x="1603571" y="232086"/>
                  </a:lnTo>
                  <a:lnTo>
                    <a:pt x="1608966" y="232086"/>
                  </a:lnTo>
                  <a:lnTo>
                    <a:pt x="1608966" y="253665"/>
                  </a:lnTo>
                  <a:close/>
                </a:path>
                <a:path w="5039995" h="1857375">
                  <a:moveTo>
                    <a:pt x="1379691" y="226691"/>
                  </a:moveTo>
                  <a:lnTo>
                    <a:pt x="1374297" y="226691"/>
                  </a:lnTo>
                  <a:lnTo>
                    <a:pt x="1374297" y="205113"/>
                  </a:lnTo>
                  <a:lnTo>
                    <a:pt x="1379691" y="205113"/>
                  </a:lnTo>
                  <a:lnTo>
                    <a:pt x="1379691" y="226691"/>
                  </a:lnTo>
                  <a:close/>
                </a:path>
                <a:path w="5039995" h="1857375">
                  <a:moveTo>
                    <a:pt x="1401270" y="232086"/>
                  </a:moveTo>
                  <a:lnTo>
                    <a:pt x="1352718" y="232086"/>
                  </a:lnTo>
                  <a:lnTo>
                    <a:pt x="1352718" y="226691"/>
                  </a:lnTo>
                  <a:lnTo>
                    <a:pt x="1401270" y="226691"/>
                  </a:lnTo>
                  <a:lnTo>
                    <a:pt x="1401270" y="232086"/>
                  </a:lnTo>
                  <a:close/>
                </a:path>
                <a:path w="5039995" h="1857375">
                  <a:moveTo>
                    <a:pt x="1379691" y="253665"/>
                  </a:moveTo>
                  <a:lnTo>
                    <a:pt x="1374297" y="253665"/>
                  </a:lnTo>
                  <a:lnTo>
                    <a:pt x="1374297" y="232086"/>
                  </a:lnTo>
                  <a:lnTo>
                    <a:pt x="1379691" y="232086"/>
                  </a:lnTo>
                  <a:lnTo>
                    <a:pt x="1379691" y="253665"/>
                  </a:lnTo>
                  <a:close/>
                </a:path>
                <a:path w="5039995" h="1857375">
                  <a:moveTo>
                    <a:pt x="1150417" y="226691"/>
                  </a:moveTo>
                  <a:lnTo>
                    <a:pt x="1145022" y="226691"/>
                  </a:lnTo>
                  <a:lnTo>
                    <a:pt x="1145022" y="205113"/>
                  </a:lnTo>
                  <a:lnTo>
                    <a:pt x="1150417" y="205113"/>
                  </a:lnTo>
                  <a:lnTo>
                    <a:pt x="1150417" y="226691"/>
                  </a:lnTo>
                  <a:close/>
                </a:path>
                <a:path w="5039995" h="1857375">
                  <a:moveTo>
                    <a:pt x="1171996" y="232086"/>
                  </a:moveTo>
                  <a:lnTo>
                    <a:pt x="1123444" y="232086"/>
                  </a:lnTo>
                  <a:lnTo>
                    <a:pt x="1123444" y="226691"/>
                  </a:lnTo>
                  <a:lnTo>
                    <a:pt x="1171996" y="226691"/>
                  </a:lnTo>
                  <a:lnTo>
                    <a:pt x="1171996" y="232086"/>
                  </a:lnTo>
                  <a:close/>
                </a:path>
                <a:path w="5039995" h="1857375">
                  <a:moveTo>
                    <a:pt x="1150417" y="253665"/>
                  </a:moveTo>
                  <a:lnTo>
                    <a:pt x="1145022" y="253665"/>
                  </a:lnTo>
                  <a:lnTo>
                    <a:pt x="1145022" y="232086"/>
                  </a:lnTo>
                  <a:lnTo>
                    <a:pt x="1150417" y="232086"/>
                  </a:lnTo>
                  <a:lnTo>
                    <a:pt x="1150417" y="253665"/>
                  </a:lnTo>
                  <a:close/>
                </a:path>
                <a:path w="5039995" h="1857375">
                  <a:moveTo>
                    <a:pt x="1951529" y="341329"/>
                  </a:moveTo>
                  <a:lnTo>
                    <a:pt x="1946134" y="341329"/>
                  </a:lnTo>
                  <a:lnTo>
                    <a:pt x="1946134" y="319750"/>
                  </a:lnTo>
                  <a:lnTo>
                    <a:pt x="1951529" y="319750"/>
                  </a:lnTo>
                  <a:lnTo>
                    <a:pt x="1951529" y="341329"/>
                  </a:lnTo>
                  <a:close/>
                </a:path>
                <a:path w="5039995" h="1857375">
                  <a:moveTo>
                    <a:pt x="1973108" y="346723"/>
                  </a:moveTo>
                  <a:lnTo>
                    <a:pt x="1924555" y="346723"/>
                  </a:lnTo>
                  <a:lnTo>
                    <a:pt x="1924555" y="341329"/>
                  </a:lnTo>
                  <a:lnTo>
                    <a:pt x="1973108" y="341329"/>
                  </a:lnTo>
                  <a:lnTo>
                    <a:pt x="1973108" y="346723"/>
                  </a:lnTo>
                  <a:close/>
                </a:path>
                <a:path w="5039995" h="1857375">
                  <a:moveTo>
                    <a:pt x="1951529" y="368302"/>
                  </a:moveTo>
                  <a:lnTo>
                    <a:pt x="1946134" y="368302"/>
                  </a:lnTo>
                  <a:lnTo>
                    <a:pt x="1946134" y="346723"/>
                  </a:lnTo>
                  <a:lnTo>
                    <a:pt x="1951529" y="346723"/>
                  </a:lnTo>
                  <a:lnTo>
                    <a:pt x="1951529" y="368302"/>
                  </a:lnTo>
                  <a:close/>
                </a:path>
                <a:path w="5039995" h="1857375">
                  <a:moveTo>
                    <a:pt x="1723603" y="341329"/>
                  </a:moveTo>
                  <a:lnTo>
                    <a:pt x="1718208" y="341329"/>
                  </a:lnTo>
                  <a:lnTo>
                    <a:pt x="1718208" y="319750"/>
                  </a:lnTo>
                  <a:lnTo>
                    <a:pt x="1723603" y="319750"/>
                  </a:lnTo>
                  <a:lnTo>
                    <a:pt x="1723603" y="341329"/>
                  </a:lnTo>
                  <a:close/>
                </a:path>
                <a:path w="5039995" h="1857375">
                  <a:moveTo>
                    <a:pt x="1745182" y="346723"/>
                  </a:moveTo>
                  <a:lnTo>
                    <a:pt x="1696630" y="346723"/>
                  </a:lnTo>
                  <a:lnTo>
                    <a:pt x="1696630" y="341329"/>
                  </a:lnTo>
                  <a:lnTo>
                    <a:pt x="1745182" y="341329"/>
                  </a:lnTo>
                  <a:lnTo>
                    <a:pt x="1745182" y="346723"/>
                  </a:lnTo>
                  <a:close/>
                </a:path>
                <a:path w="5039995" h="1857375">
                  <a:moveTo>
                    <a:pt x="1723603" y="368302"/>
                  </a:moveTo>
                  <a:lnTo>
                    <a:pt x="1718208" y="368302"/>
                  </a:lnTo>
                  <a:lnTo>
                    <a:pt x="1718208" y="346723"/>
                  </a:lnTo>
                  <a:lnTo>
                    <a:pt x="1723603" y="346723"/>
                  </a:lnTo>
                  <a:lnTo>
                    <a:pt x="1723603" y="368302"/>
                  </a:lnTo>
                  <a:close/>
                </a:path>
                <a:path w="5039995" h="1857375">
                  <a:moveTo>
                    <a:pt x="1494329" y="341329"/>
                  </a:moveTo>
                  <a:lnTo>
                    <a:pt x="1488934" y="341329"/>
                  </a:lnTo>
                  <a:lnTo>
                    <a:pt x="1488934" y="319750"/>
                  </a:lnTo>
                  <a:lnTo>
                    <a:pt x="1494329" y="319750"/>
                  </a:lnTo>
                  <a:lnTo>
                    <a:pt x="1494329" y="341329"/>
                  </a:lnTo>
                  <a:close/>
                </a:path>
                <a:path w="5039995" h="1857375">
                  <a:moveTo>
                    <a:pt x="1515907" y="346723"/>
                  </a:moveTo>
                  <a:lnTo>
                    <a:pt x="1467355" y="346723"/>
                  </a:lnTo>
                  <a:lnTo>
                    <a:pt x="1467355" y="341329"/>
                  </a:lnTo>
                  <a:lnTo>
                    <a:pt x="1515907" y="341329"/>
                  </a:lnTo>
                  <a:lnTo>
                    <a:pt x="1515907" y="346723"/>
                  </a:lnTo>
                  <a:close/>
                </a:path>
                <a:path w="5039995" h="1857375">
                  <a:moveTo>
                    <a:pt x="1494329" y="368302"/>
                  </a:moveTo>
                  <a:lnTo>
                    <a:pt x="1488934" y="368302"/>
                  </a:lnTo>
                  <a:lnTo>
                    <a:pt x="1488934" y="346723"/>
                  </a:lnTo>
                  <a:lnTo>
                    <a:pt x="1494329" y="346723"/>
                  </a:lnTo>
                  <a:lnTo>
                    <a:pt x="1494329" y="368302"/>
                  </a:lnTo>
                  <a:close/>
                </a:path>
                <a:path w="5039995" h="1857375">
                  <a:moveTo>
                    <a:pt x="1265054" y="341329"/>
                  </a:moveTo>
                  <a:lnTo>
                    <a:pt x="1259660" y="341329"/>
                  </a:lnTo>
                  <a:lnTo>
                    <a:pt x="1259660" y="319750"/>
                  </a:lnTo>
                  <a:lnTo>
                    <a:pt x="1265054" y="319750"/>
                  </a:lnTo>
                  <a:lnTo>
                    <a:pt x="1265054" y="341329"/>
                  </a:lnTo>
                  <a:close/>
                </a:path>
                <a:path w="5039995" h="1857375">
                  <a:moveTo>
                    <a:pt x="1286633" y="346723"/>
                  </a:moveTo>
                  <a:lnTo>
                    <a:pt x="1238081" y="346723"/>
                  </a:lnTo>
                  <a:lnTo>
                    <a:pt x="1238081" y="341329"/>
                  </a:lnTo>
                  <a:lnTo>
                    <a:pt x="1286633" y="341329"/>
                  </a:lnTo>
                  <a:lnTo>
                    <a:pt x="1286633" y="346723"/>
                  </a:lnTo>
                  <a:close/>
                </a:path>
                <a:path w="5039995" h="1857375">
                  <a:moveTo>
                    <a:pt x="1265054" y="368302"/>
                  </a:moveTo>
                  <a:lnTo>
                    <a:pt x="1259660" y="368302"/>
                  </a:lnTo>
                  <a:lnTo>
                    <a:pt x="1259660" y="346723"/>
                  </a:lnTo>
                  <a:lnTo>
                    <a:pt x="1265054" y="346723"/>
                  </a:lnTo>
                  <a:lnTo>
                    <a:pt x="1265054" y="368302"/>
                  </a:lnTo>
                  <a:close/>
                </a:path>
                <a:path w="5039995" h="1857375">
                  <a:moveTo>
                    <a:pt x="1838240" y="455966"/>
                  </a:moveTo>
                  <a:lnTo>
                    <a:pt x="1832846" y="455966"/>
                  </a:lnTo>
                  <a:lnTo>
                    <a:pt x="1832846" y="434387"/>
                  </a:lnTo>
                  <a:lnTo>
                    <a:pt x="1838240" y="434387"/>
                  </a:lnTo>
                  <a:lnTo>
                    <a:pt x="1838240" y="455966"/>
                  </a:lnTo>
                  <a:close/>
                </a:path>
                <a:path w="5039995" h="1857375">
                  <a:moveTo>
                    <a:pt x="1859819" y="461360"/>
                  </a:moveTo>
                  <a:lnTo>
                    <a:pt x="1811267" y="461360"/>
                  </a:lnTo>
                  <a:lnTo>
                    <a:pt x="1811267" y="455966"/>
                  </a:lnTo>
                  <a:lnTo>
                    <a:pt x="1859819" y="455966"/>
                  </a:lnTo>
                  <a:lnTo>
                    <a:pt x="1859819" y="461360"/>
                  </a:lnTo>
                  <a:close/>
                </a:path>
                <a:path w="5039995" h="1857375">
                  <a:moveTo>
                    <a:pt x="1838240" y="482939"/>
                  </a:moveTo>
                  <a:lnTo>
                    <a:pt x="1832846" y="482939"/>
                  </a:lnTo>
                  <a:lnTo>
                    <a:pt x="1832846" y="461360"/>
                  </a:lnTo>
                  <a:lnTo>
                    <a:pt x="1838240" y="461360"/>
                  </a:lnTo>
                  <a:lnTo>
                    <a:pt x="1838240" y="482939"/>
                  </a:lnTo>
                  <a:close/>
                </a:path>
                <a:path w="5039995" h="1857375">
                  <a:moveTo>
                    <a:pt x="1608966" y="455966"/>
                  </a:moveTo>
                  <a:lnTo>
                    <a:pt x="1603571" y="455966"/>
                  </a:lnTo>
                  <a:lnTo>
                    <a:pt x="1603571" y="434387"/>
                  </a:lnTo>
                  <a:lnTo>
                    <a:pt x="1608966" y="434387"/>
                  </a:lnTo>
                  <a:lnTo>
                    <a:pt x="1608966" y="455966"/>
                  </a:lnTo>
                  <a:close/>
                </a:path>
                <a:path w="5039995" h="1857375">
                  <a:moveTo>
                    <a:pt x="1630545" y="461360"/>
                  </a:moveTo>
                  <a:lnTo>
                    <a:pt x="1581992" y="461360"/>
                  </a:lnTo>
                  <a:lnTo>
                    <a:pt x="1581992" y="455966"/>
                  </a:lnTo>
                  <a:lnTo>
                    <a:pt x="1630545" y="455966"/>
                  </a:lnTo>
                  <a:lnTo>
                    <a:pt x="1630545" y="461360"/>
                  </a:lnTo>
                  <a:close/>
                </a:path>
                <a:path w="5039995" h="1857375">
                  <a:moveTo>
                    <a:pt x="1608966" y="482939"/>
                  </a:moveTo>
                  <a:lnTo>
                    <a:pt x="1603571" y="482939"/>
                  </a:lnTo>
                  <a:lnTo>
                    <a:pt x="1603571" y="461360"/>
                  </a:lnTo>
                  <a:lnTo>
                    <a:pt x="1608966" y="461360"/>
                  </a:lnTo>
                  <a:lnTo>
                    <a:pt x="1608966" y="482939"/>
                  </a:lnTo>
                  <a:close/>
                </a:path>
                <a:path w="5039995" h="1857375">
                  <a:moveTo>
                    <a:pt x="1379691" y="455966"/>
                  </a:moveTo>
                  <a:lnTo>
                    <a:pt x="1374297" y="455966"/>
                  </a:lnTo>
                  <a:lnTo>
                    <a:pt x="1374297" y="434387"/>
                  </a:lnTo>
                  <a:lnTo>
                    <a:pt x="1379691" y="434387"/>
                  </a:lnTo>
                  <a:lnTo>
                    <a:pt x="1379691" y="455966"/>
                  </a:lnTo>
                  <a:close/>
                </a:path>
                <a:path w="5039995" h="1857375">
                  <a:moveTo>
                    <a:pt x="1401270" y="461360"/>
                  </a:moveTo>
                  <a:lnTo>
                    <a:pt x="1352718" y="461360"/>
                  </a:lnTo>
                  <a:lnTo>
                    <a:pt x="1352718" y="455966"/>
                  </a:lnTo>
                  <a:lnTo>
                    <a:pt x="1401270" y="455966"/>
                  </a:lnTo>
                  <a:lnTo>
                    <a:pt x="1401270" y="461360"/>
                  </a:lnTo>
                  <a:close/>
                </a:path>
                <a:path w="5039995" h="1857375">
                  <a:moveTo>
                    <a:pt x="1379691" y="482939"/>
                  </a:moveTo>
                  <a:lnTo>
                    <a:pt x="1374297" y="482939"/>
                  </a:lnTo>
                  <a:lnTo>
                    <a:pt x="1374297" y="461360"/>
                  </a:lnTo>
                  <a:lnTo>
                    <a:pt x="1379691" y="461360"/>
                  </a:lnTo>
                  <a:lnTo>
                    <a:pt x="1379691" y="482939"/>
                  </a:lnTo>
                  <a:close/>
                </a:path>
                <a:path w="5039995" h="1857375">
                  <a:moveTo>
                    <a:pt x="1150417" y="455966"/>
                  </a:moveTo>
                  <a:lnTo>
                    <a:pt x="1145022" y="455966"/>
                  </a:lnTo>
                  <a:lnTo>
                    <a:pt x="1145022" y="434387"/>
                  </a:lnTo>
                  <a:lnTo>
                    <a:pt x="1150417" y="434387"/>
                  </a:lnTo>
                  <a:lnTo>
                    <a:pt x="1150417" y="455966"/>
                  </a:lnTo>
                  <a:close/>
                </a:path>
                <a:path w="5039995" h="1857375">
                  <a:moveTo>
                    <a:pt x="1171996" y="461360"/>
                  </a:moveTo>
                  <a:lnTo>
                    <a:pt x="1123444" y="461360"/>
                  </a:lnTo>
                  <a:lnTo>
                    <a:pt x="1123444" y="455966"/>
                  </a:lnTo>
                  <a:lnTo>
                    <a:pt x="1171996" y="455966"/>
                  </a:lnTo>
                  <a:lnTo>
                    <a:pt x="1171996" y="461360"/>
                  </a:lnTo>
                  <a:close/>
                </a:path>
                <a:path w="5039995" h="1857375">
                  <a:moveTo>
                    <a:pt x="1150417" y="482939"/>
                  </a:moveTo>
                  <a:lnTo>
                    <a:pt x="1145022" y="482939"/>
                  </a:lnTo>
                  <a:lnTo>
                    <a:pt x="1145022" y="461360"/>
                  </a:lnTo>
                  <a:lnTo>
                    <a:pt x="1150417" y="461360"/>
                  </a:lnTo>
                  <a:lnTo>
                    <a:pt x="1150417" y="482939"/>
                  </a:lnTo>
                  <a:close/>
                </a:path>
                <a:path w="5039995" h="1857375">
                  <a:moveTo>
                    <a:pt x="1951529" y="570603"/>
                  </a:moveTo>
                  <a:lnTo>
                    <a:pt x="1946134" y="570603"/>
                  </a:lnTo>
                  <a:lnTo>
                    <a:pt x="1946134" y="549024"/>
                  </a:lnTo>
                  <a:lnTo>
                    <a:pt x="1951529" y="549024"/>
                  </a:lnTo>
                  <a:lnTo>
                    <a:pt x="1951529" y="570603"/>
                  </a:lnTo>
                  <a:close/>
                </a:path>
                <a:path w="5039995" h="1857375">
                  <a:moveTo>
                    <a:pt x="1973108" y="575998"/>
                  </a:moveTo>
                  <a:lnTo>
                    <a:pt x="1924555" y="575998"/>
                  </a:lnTo>
                  <a:lnTo>
                    <a:pt x="1924555" y="570603"/>
                  </a:lnTo>
                  <a:lnTo>
                    <a:pt x="1973108" y="570603"/>
                  </a:lnTo>
                  <a:lnTo>
                    <a:pt x="1973108" y="575998"/>
                  </a:lnTo>
                  <a:close/>
                </a:path>
                <a:path w="5039995" h="1857375">
                  <a:moveTo>
                    <a:pt x="1951529" y="597576"/>
                  </a:moveTo>
                  <a:lnTo>
                    <a:pt x="1946134" y="597576"/>
                  </a:lnTo>
                  <a:lnTo>
                    <a:pt x="1946134" y="575998"/>
                  </a:lnTo>
                  <a:lnTo>
                    <a:pt x="1951529" y="575998"/>
                  </a:lnTo>
                  <a:lnTo>
                    <a:pt x="1951529" y="597576"/>
                  </a:lnTo>
                  <a:close/>
                </a:path>
                <a:path w="5039995" h="1857375">
                  <a:moveTo>
                    <a:pt x="1723603" y="570603"/>
                  </a:moveTo>
                  <a:lnTo>
                    <a:pt x="1718208" y="570603"/>
                  </a:lnTo>
                  <a:lnTo>
                    <a:pt x="1718208" y="549024"/>
                  </a:lnTo>
                  <a:lnTo>
                    <a:pt x="1723603" y="549024"/>
                  </a:lnTo>
                  <a:lnTo>
                    <a:pt x="1723603" y="570603"/>
                  </a:lnTo>
                  <a:close/>
                </a:path>
                <a:path w="5039995" h="1857375">
                  <a:moveTo>
                    <a:pt x="1745182" y="575998"/>
                  </a:moveTo>
                  <a:lnTo>
                    <a:pt x="1696630" y="575998"/>
                  </a:lnTo>
                  <a:lnTo>
                    <a:pt x="1696630" y="570603"/>
                  </a:lnTo>
                  <a:lnTo>
                    <a:pt x="1745182" y="570603"/>
                  </a:lnTo>
                  <a:lnTo>
                    <a:pt x="1745182" y="575998"/>
                  </a:lnTo>
                  <a:close/>
                </a:path>
                <a:path w="5039995" h="1857375">
                  <a:moveTo>
                    <a:pt x="1723603" y="597576"/>
                  </a:moveTo>
                  <a:lnTo>
                    <a:pt x="1718208" y="597576"/>
                  </a:lnTo>
                  <a:lnTo>
                    <a:pt x="1718208" y="575998"/>
                  </a:lnTo>
                  <a:lnTo>
                    <a:pt x="1723603" y="575998"/>
                  </a:lnTo>
                  <a:lnTo>
                    <a:pt x="1723603" y="597576"/>
                  </a:lnTo>
                  <a:close/>
                </a:path>
                <a:path w="5039995" h="1857375">
                  <a:moveTo>
                    <a:pt x="1494329" y="570603"/>
                  </a:moveTo>
                  <a:lnTo>
                    <a:pt x="1488934" y="570603"/>
                  </a:lnTo>
                  <a:lnTo>
                    <a:pt x="1488934" y="549024"/>
                  </a:lnTo>
                  <a:lnTo>
                    <a:pt x="1494329" y="549024"/>
                  </a:lnTo>
                  <a:lnTo>
                    <a:pt x="1494329" y="570603"/>
                  </a:lnTo>
                  <a:close/>
                </a:path>
                <a:path w="5039995" h="1857375">
                  <a:moveTo>
                    <a:pt x="1515907" y="575998"/>
                  </a:moveTo>
                  <a:lnTo>
                    <a:pt x="1467355" y="575998"/>
                  </a:lnTo>
                  <a:lnTo>
                    <a:pt x="1467355" y="570603"/>
                  </a:lnTo>
                  <a:lnTo>
                    <a:pt x="1515907" y="570603"/>
                  </a:lnTo>
                  <a:lnTo>
                    <a:pt x="1515907" y="575998"/>
                  </a:lnTo>
                  <a:close/>
                </a:path>
                <a:path w="5039995" h="1857375">
                  <a:moveTo>
                    <a:pt x="1494329" y="597576"/>
                  </a:moveTo>
                  <a:lnTo>
                    <a:pt x="1488934" y="597576"/>
                  </a:lnTo>
                  <a:lnTo>
                    <a:pt x="1488934" y="575998"/>
                  </a:lnTo>
                  <a:lnTo>
                    <a:pt x="1494329" y="575998"/>
                  </a:lnTo>
                  <a:lnTo>
                    <a:pt x="1494329" y="597576"/>
                  </a:lnTo>
                  <a:close/>
                </a:path>
                <a:path w="5039995" h="1857375">
                  <a:moveTo>
                    <a:pt x="1265054" y="570603"/>
                  </a:moveTo>
                  <a:lnTo>
                    <a:pt x="1259660" y="570603"/>
                  </a:lnTo>
                  <a:lnTo>
                    <a:pt x="1259660" y="549024"/>
                  </a:lnTo>
                  <a:lnTo>
                    <a:pt x="1265054" y="549024"/>
                  </a:lnTo>
                  <a:lnTo>
                    <a:pt x="1265054" y="570603"/>
                  </a:lnTo>
                  <a:close/>
                </a:path>
                <a:path w="5039995" h="1857375">
                  <a:moveTo>
                    <a:pt x="1286633" y="575998"/>
                  </a:moveTo>
                  <a:lnTo>
                    <a:pt x="1238081" y="575998"/>
                  </a:lnTo>
                  <a:lnTo>
                    <a:pt x="1238081" y="570603"/>
                  </a:lnTo>
                  <a:lnTo>
                    <a:pt x="1286633" y="570603"/>
                  </a:lnTo>
                  <a:lnTo>
                    <a:pt x="1286633" y="575998"/>
                  </a:lnTo>
                  <a:close/>
                </a:path>
                <a:path w="5039995" h="1857375">
                  <a:moveTo>
                    <a:pt x="1265054" y="597576"/>
                  </a:moveTo>
                  <a:lnTo>
                    <a:pt x="1259660" y="597576"/>
                  </a:lnTo>
                  <a:lnTo>
                    <a:pt x="1259660" y="575998"/>
                  </a:lnTo>
                  <a:lnTo>
                    <a:pt x="1265054" y="575998"/>
                  </a:lnTo>
                  <a:lnTo>
                    <a:pt x="1265054" y="597576"/>
                  </a:lnTo>
                  <a:close/>
                </a:path>
                <a:path w="5039995" h="1857375">
                  <a:moveTo>
                    <a:pt x="1838240" y="685240"/>
                  </a:moveTo>
                  <a:lnTo>
                    <a:pt x="1832846" y="685240"/>
                  </a:lnTo>
                  <a:lnTo>
                    <a:pt x="1832846" y="663661"/>
                  </a:lnTo>
                  <a:lnTo>
                    <a:pt x="1838240" y="663661"/>
                  </a:lnTo>
                  <a:lnTo>
                    <a:pt x="1838240" y="685240"/>
                  </a:lnTo>
                  <a:close/>
                </a:path>
                <a:path w="5039995" h="1857375">
                  <a:moveTo>
                    <a:pt x="1859819" y="690635"/>
                  </a:moveTo>
                  <a:lnTo>
                    <a:pt x="1811267" y="690635"/>
                  </a:lnTo>
                  <a:lnTo>
                    <a:pt x="1811267" y="685240"/>
                  </a:lnTo>
                  <a:lnTo>
                    <a:pt x="1859819" y="685240"/>
                  </a:lnTo>
                  <a:lnTo>
                    <a:pt x="1859819" y="690635"/>
                  </a:lnTo>
                  <a:close/>
                </a:path>
                <a:path w="5039995" h="1857375">
                  <a:moveTo>
                    <a:pt x="1838240" y="712213"/>
                  </a:moveTo>
                  <a:lnTo>
                    <a:pt x="1832846" y="712213"/>
                  </a:lnTo>
                  <a:lnTo>
                    <a:pt x="1832846" y="690635"/>
                  </a:lnTo>
                  <a:lnTo>
                    <a:pt x="1838240" y="690635"/>
                  </a:lnTo>
                  <a:lnTo>
                    <a:pt x="1838240" y="712213"/>
                  </a:lnTo>
                  <a:close/>
                </a:path>
                <a:path w="5039995" h="1857375">
                  <a:moveTo>
                    <a:pt x="1608966" y="685240"/>
                  </a:moveTo>
                  <a:lnTo>
                    <a:pt x="1603571" y="685240"/>
                  </a:lnTo>
                  <a:lnTo>
                    <a:pt x="1603571" y="663661"/>
                  </a:lnTo>
                  <a:lnTo>
                    <a:pt x="1608966" y="663661"/>
                  </a:lnTo>
                  <a:lnTo>
                    <a:pt x="1608966" y="685240"/>
                  </a:lnTo>
                  <a:close/>
                </a:path>
                <a:path w="5039995" h="1857375">
                  <a:moveTo>
                    <a:pt x="1630545" y="690635"/>
                  </a:moveTo>
                  <a:lnTo>
                    <a:pt x="1581992" y="690635"/>
                  </a:lnTo>
                  <a:lnTo>
                    <a:pt x="1581992" y="685240"/>
                  </a:lnTo>
                  <a:lnTo>
                    <a:pt x="1630545" y="685240"/>
                  </a:lnTo>
                  <a:lnTo>
                    <a:pt x="1630545" y="690635"/>
                  </a:lnTo>
                  <a:close/>
                </a:path>
                <a:path w="5039995" h="1857375">
                  <a:moveTo>
                    <a:pt x="1608966" y="712213"/>
                  </a:moveTo>
                  <a:lnTo>
                    <a:pt x="1603571" y="712213"/>
                  </a:lnTo>
                  <a:lnTo>
                    <a:pt x="1603571" y="690635"/>
                  </a:lnTo>
                  <a:lnTo>
                    <a:pt x="1608966" y="690635"/>
                  </a:lnTo>
                  <a:lnTo>
                    <a:pt x="1608966" y="712213"/>
                  </a:lnTo>
                  <a:close/>
                </a:path>
                <a:path w="5039995" h="1857375">
                  <a:moveTo>
                    <a:pt x="1379691" y="685240"/>
                  </a:moveTo>
                  <a:lnTo>
                    <a:pt x="1374297" y="685240"/>
                  </a:lnTo>
                  <a:lnTo>
                    <a:pt x="1374297" y="663661"/>
                  </a:lnTo>
                  <a:lnTo>
                    <a:pt x="1379691" y="663661"/>
                  </a:lnTo>
                  <a:lnTo>
                    <a:pt x="1379691" y="685240"/>
                  </a:lnTo>
                  <a:close/>
                </a:path>
                <a:path w="5039995" h="1857375">
                  <a:moveTo>
                    <a:pt x="1401270" y="690635"/>
                  </a:moveTo>
                  <a:lnTo>
                    <a:pt x="1352718" y="690635"/>
                  </a:lnTo>
                  <a:lnTo>
                    <a:pt x="1352718" y="685240"/>
                  </a:lnTo>
                  <a:lnTo>
                    <a:pt x="1401270" y="685240"/>
                  </a:lnTo>
                  <a:lnTo>
                    <a:pt x="1401270" y="690635"/>
                  </a:lnTo>
                  <a:close/>
                </a:path>
                <a:path w="5039995" h="1857375">
                  <a:moveTo>
                    <a:pt x="1379691" y="712213"/>
                  </a:moveTo>
                  <a:lnTo>
                    <a:pt x="1374297" y="712213"/>
                  </a:lnTo>
                  <a:lnTo>
                    <a:pt x="1374297" y="690635"/>
                  </a:lnTo>
                  <a:lnTo>
                    <a:pt x="1379691" y="690635"/>
                  </a:lnTo>
                  <a:lnTo>
                    <a:pt x="1379691" y="712213"/>
                  </a:lnTo>
                  <a:close/>
                </a:path>
                <a:path w="5039995" h="1857375">
                  <a:moveTo>
                    <a:pt x="1150417" y="685240"/>
                  </a:moveTo>
                  <a:lnTo>
                    <a:pt x="1145022" y="685240"/>
                  </a:lnTo>
                  <a:lnTo>
                    <a:pt x="1145022" y="663661"/>
                  </a:lnTo>
                  <a:lnTo>
                    <a:pt x="1150417" y="663661"/>
                  </a:lnTo>
                  <a:lnTo>
                    <a:pt x="1150417" y="685240"/>
                  </a:lnTo>
                  <a:close/>
                </a:path>
                <a:path w="5039995" h="1857375">
                  <a:moveTo>
                    <a:pt x="1171996" y="690635"/>
                  </a:moveTo>
                  <a:lnTo>
                    <a:pt x="1123444" y="690635"/>
                  </a:lnTo>
                  <a:lnTo>
                    <a:pt x="1123444" y="685240"/>
                  </a:lnTo>
                  <a:lnTo>
                    <a:pt x="1171996" y="685240"/>
                  </a:lnTo>
                  <a:lnTo>
                    <a:pt x="1171996" y="690635"/>
                  </a:lnTo>
                  <a:close/>
                </a:path>
                <a:path w="5039995" h="1857375">
                  <a:moveTo>
                    <a:pt x="1150417" y="712213"/>
                  </a:moveTo>
                  <a:lnTo>
                    <a:pt x="1145022" y="712213"/>
                  </a:lnTo>
                  <a:lnTo>
                    <a:pt x="1145022" y="690635"/>
                  </a:lnTo>
                  <a:lnTo>
                    <a:pt x="1150417" y="690635"/>
                  </a:lnTo>
                  <a:lnTo>
                    <a:pt x="1150417" y="712213"/>
                  </a:lnTo>
                  <a:close/>
                </a:path>
                <a:path w="5039995" h="1857375">
                  <a:moveTo>
                    <a:pt x="1951529" y="799877"/>
                  </a:moveTo>
                  <a:lnTo>
                    <a:pt x="1946134" y="799877"/>
                  </a:lnTo>
                  <a:lnTo>
                    <a:pt x="1946134" y="778298"/>
                  </a:lnTo>
                  <a:lnTo>
                    <a:pt x="1951529" y="778298"/>
                  </a:lnTo>
                  <a:lnTo>
                    <a:pt x="1951529" y="799877"/>
                  </a:lnTo>
                  <a:close/>
                </a:path>
                <a:path w="5039995" h="1857375">
                  <a:moveTo>
                    <a:pt x="1973108" y="805272"/>
                  </a:moveTo>
                  <a:lnTo>
                    <a:pt x="1924555" y="805272"/>
                  </a:lnTo>
                  <a:lnTo>
                    <a:pt x="1924555" y="799877"/>
                  </a:lnTo>
                  <a:lnTo>
                    <a:pt x="1973108" y="799877"/>
                  </a:lnTo>
                  <a:lnTo>
                    <a:pt x="1973108" y="805272"/>
                  </a:lnTo>
                  <a:close/>
                </a:path>
                <a:path w="5039995" h="1857375">
                  <a:moveTo>
                    <a:pt x="1951529" y="826851"/>
                  </a:moveTo>
                  <a:lnTo>
                    <a:pt x="1946134" y="826851"/>
                  </a:lnTo>
                  <a:lnTo>
                    <a:pt x="1946134" y="805272"/>
                  </a:lnTo>
                  <a:lnTo>
                    <a:pt x="1951529" y="805272"/>
                  </a:lnTo>
                  <a:lnTo>
                    <a:pt x="1951529" y="826851"/>
                  </a:lnTo>
                  <a:close/>
                </a:path>
                <a:path w="5039995" h="1857375">
                  <a:moveTo>
                    <a:pt x="1723603" y="799877"/>
                  </a:moveTo>
                  <a:lnTo>
                    <a:pt x="1718208" y="799877"/>
                  </a:lnTo>
                  <a:lnTo>
                    <a:pt x="1718208" y="778298"/>
                  </a:lnTo>
                  <a:lnTo>
                    <a:pt x="1723603" y="778298"/>
                  </a:lnTo>
                  <a:lnTo>
                    <a:pt x="1723603" y="799877"/>
                  </a:lnTo>
                  <a:close/>
                </a:path>
                <a:path w="5039995" h="1857375">
                  <a:moveTo>
                    <a:pt x="1745182" y="805272"/>
                  </a:moveTo>
                  <a:lnTo>
                    <a:pt x="1696630" y="805272"/>
                  </a:lnTo>
                  <a:lnTo>
                    <a:pt x="1696630" y="799877"/>
                  </a:lnTo>
                  <a:lnTo>
                    <a:pt x="1745182" y="799877"/>
                  </a:lnTo>
                  <a:lnTo>
                    <a:pt x="1745182" y="805272"/>
                  </a:lnTo>
                  <a:close/>
                </a:path>
                <a:path w="5039995" h="1857375">
                  <a:moveTo>
                    <a:pt x="1723603" y="826851"/>
                  </a:moveTo>
                  <a:lnTo>
                    <a:pt x="1718208" y="826851"/>
                  </a:lnTo>
                  <a:lnTo>
                    <a:pt x="1718208" y="805272"/>
                  </a:lnTo>
                  <a:lnTo>
                    <a:pt x="1723603" y="805272"/>
                  </a:lnTo>
                  <a:lnTo>
                    <a:pt x="1723603" y="826851"/>
                  </a:lnTo>
                  <a:close/>
                </a:path>
                <a:path w="5039995" h="1857375">
                  <a:moveTo>
                    <a:pt x="1494329" y="799877"/>
                  </a:moveTo>
                  <a:lnTo>
                    <a:pt x="1488934" y="799877"/>
                  </a:lnTo>
                  <a:lnTo>
                    <a:pt x="1488934" y="778298"/>
                  </a:lnTo>
                  <a:lnTo>
                    <a:pt x="1494329" y="778298"/>
                  </a:lnTo>
                  <a:lnTo>
                    <a:pt x="1494329" y="799877"/>
                  </a:lnTo>
                  <a:close/>
                </a:path>
                <a:path w="5039995" h="1857375">
                  <a:moveTo>
                    <a:pt x="1515907" y="805272"/>
                  </a:moveTo>
                  <a:lnTo>
                    <a:pt x="1467355" y="805272"/>
                  </a:lnTo>
                  <a:lnTo>
                    <a:pt x="1467355" y="799877"/>
                  </a:lnTo>
                  <a:lnTo>
                    <a:pt x="1515907" y="799877"/>
                  </a:lnTo>
                  <a:lnTo>
                    <a:pt x="1515907" y="805272"/>
                  </a:lnTo>
                  <a:close/>
                </a:path>
                <a:path w="5039995" h="1857375">
                  <a:moveTo>
                    <a:pt x="1494329" y="826851"/>
                  </a:moveTo>
                  <a:lnTo>
                    <a:pt x="1488934" y="826851"/>
                  </a:lnTo>
                  <a:lnTo>
                    <a:pt x="1488934" y="805272"/>
                  </a:lnTo>
                  <a:lnTo>
                    <a:pt x="1494329" y="805272"/>
                  </a:lnTo>
                  <a:lnTo>
                    <a:pt x="1494329" y="826851"/>
                  </a:lnTo>
                  <a:close/>
                </a:path>
                <a:path w="5039995" h="1857375">
                  <a:moveTo>
                    <a:pt x="1265054" y="799877"/>
                  </a:moveTo>
                  <a:lnTo>
                    <a:pt x="1259660" y="799877"/>
                  </a:lnTo>
                  <a:lnTo>
                    <a:pt x="1259660" y="778298"/>
                  </a:lnTo>
                  <a:lnTo>
                    <a:pt x="1265054" y="778298"/>
                  </a:lnTo>
                  <a:lnTo>
                    <a:pt x="1265054" y="799877"/>
                  </a:lnTo>
                  <a:close/>
                </a:path>
                <a:path w="5039995" h="1857375">
                  <a:moveTo>
                    <a:pt x="1286633" y="805272"/>
                  </a:moveTo>
                  <a:lnTo>
                    <a:pt x="1238081" y="805272"/>
                  </a:lnTo>
                  <a:lnTo>
                    <a:pt x="1238081" y="799877"/>
                  </a:lnTo>
                  <a:lnTo>
                    <a:pt x="1286633" y="799877"/>
                  </a:lnTo>
                  <a:lnTo>
                    <a:pt x="1286633" y="805272"/>
                  </a:lnTo>
                  <a:close/>
                </a:path>
                <a:path w="5039995" h="1857375">
                  <a:moveTo>
                    <a:pt x="1265054" y="826851"/>
                  </a:moveTo>
                  <a:lnTo>
                    <a:pt x="1259660" y="826851"/>
                  </a:lnTo>
                  <a:lnTo>
                    <a:pt x="1259660" y="805272"/>
                  </a:lnTo>
                  <a:lnTo>
                    <a:pt x="1265054" y="805272"/>
                  </a:lnTo>
                  <a:lnTo>
                    <a:pt x="1265054" y="826851"/>
                  </a:lnTo>
                  <a:close/>
                </a:path>
                <a:path w="5039995" h="1857375">
                  <a:moveTo>
                    <a:pt x="1838240" y="914514"/>
                  </a:moveTo>
                  <a:lnTo>
                    <a:pt x="1832846" y="914514"/>
                  </a:lnTo>
                  <a:lnTo>
                    <a:pt x="1832846" y="892936"/>
                  </a:lnTo>
                  <a:lnTo>
                    <a:pt x="1838240" y="892936"/>
                  </a:lnTo>
                  <a:lnTo>
                    <a:pt x="1838240" y="914514"/>
                  </a:lnTo>
                  <a:close/>
                </a:path>
                <a:path w="5039995" h="1857375">
                  <a:moveTo>
                    <a:pt x="1859819" y="919909"/>
                  </a:moveTo>
                  <a:lnTo>
                    <a:pt x="1811267" y="919909"/>
                  </a:lnTo>
                  <a:lnTo>
                    <a:pt x="1811267" y="914514"/>
                  </a:lnTo>
                  <a:lnTo>
                    <a:pt x="1859819" y="914514"/>
                  </a:lnTo>
                  <a:lnTo>
                    <a:pt x="1859819" y="919909"/>
                  </a:lnTo>
                  <a:close/>
                </a:path>
                <a:path w="5039995" h="1857375">
                  <a:moveTo>
                    <a:pt x="1838240" y="941488"/>
                  </a:moveTo>
                  <a:lnTo>
                    <a:pt x="1832846" y="941488"/>
                  </a:lnTo>
                  <a:lnTo>
                    <a:pt x="1832846" y="919909"/>
                  </a:lnTo>
                  <a:lnTo>
                    <a:pt x="1838240" y="919909"/>
                  </a:lnTo>
                  <a:lnTo>
                    <a:pt x="1838240" y="941488"/>
                  </a:lnTo>
                  <a:close/>
                </a:path>
                <a:path w="5039995" h="1857375">
                  <a:moveTo>
                    <a:pt x="1608966" y="914514"/>
                  </a:moveTo>
                  <a:lnTo>
                    <a:pt x="1603571" y="914514"/>
                  </a:lnTo>
                  <a:lnTo>
                    <a:pt x="1603571" y="892936"/>
                  </a:lnTo>
                  <a:lnTo>
                    <a:pt x="1608966" y="892936"/>
                  </a:lnTo>
                  <a:lnTo>
                    <a:pt x="1608966" y="914514"/>
                  </a:lnTo>
                  <a:close/>
                </a:path>
                <a:path w="5039995" h="1857375">
                  <a:moveTo>
                    <a:pt x="1630545" y="919909"/>
                  </a:moveTo>
                  <a:lnTo>
                    <a:pt x="1581992" y="919909"/>
                  </a:lnTo>
                  <a:lnTo>
                    <a:pt x="1581992" y="914514"/>
                  </a:lnTo>
                  <a:lnTo>
                    <a:pt x="1630545" y="914514"/>
                  </a:lnTo>
                  <a:lnTo>
                    <a:pt x="1630545" y="919909"/>
                  </a:lnTo>
                  <a:close/>
                </a:path>
                <a:path w="5039995" h="1857375">
                  <a:moveTo>
                    <a:pt x="1608966" y="941488"/>
                  </a:moveTo>
                  <a:lnTo>
                    <a:pt x="1603571" y="941488"/>
                  </a:lnTo>
                  <a:lnTo>
                    <a:pt x="1603571" y="919909"/>
                  </a:lnTo>
                  <a:lnTo>
                    <a:pt x="1608966" y="919909"/>
                  </a:lnTo>
                  <a:lnTo>
                    <a:pt x="1608966" y="941488"/>
                  </a:lnTo>
                  <a:close/>
                </a:path>
                <a:path w="5039995" h="1857375">
                  <a:moveTo>
                    <a:pt x="1379691" y="914514"/>
                  </a:moveTo>
                  <a:lnTo>
                    <a:pt x="1374297" y="914514"/>
                  </a:lnTo>
                  <a:lnTo>
                    <a:pt x="1374297" y="892936"/>
                  </a:lnTo>
                  <a:lnTo>
                    <a:pt x="1379691" y="892936"/>
                  </a:lnTo>
                  <a:lnTo>
                    <a:pt x="1379691" y="914514"/>
                  </a:lnTo>
                  <a:close/>
                </a:path>
                <a:path w="5039995" h="1857375">
                  <a:moveTo>
                    <a:pt x="1401270" y="919909"/>
                  </a:moveTo>
                  <a:lnTo>
                    <a:pt x="1352718" y="919909"/>
                  </a:lnTo>
                  <a:lnTo>
                    <a:pt x="1352718" y="914514"/>
                  </a:lnTo>
                  <a:lnTo>
                    <a:pt x="1401270" y="914514"/>
                  </a:lnTo>
                  <a:lnTo>
                    <a:pt x="1401270" y="919909"/>
                  </a:lnTo>
                  <a:close/>
                </a:path>
                <a:path w="5039995" h="1857375">
                  <a:moveTo>
                    <a:pt x="1379691" y="941488"/>
                  </a:moveTo>
                  <a:lnTo>
                    <a:pt x="1374297" y="941488"/>
                  </a:lnTo>
                  <a:lnTo>
                    <a:pt x="1374297" y="919909"/>
                  </a:lnTo>
                  <a:lnTo>
                    <a:pt x="1379691" y="919909"/>
                  </a:lnTo>
                  <a:lnTo>
                    <a:pt x="1379691" y="941488"/>
                  </a:lnTo>
                  <a:close/>
                </a:path>
                <a:path w="5039995" h="1857375">
                  <a:moveTo>
                    <a:pt x="1150417" y="914514"/>
                  </a:moveTo>
                  <a:lnTo>
                    <a:pt x="1145022" y="914514"/>
                  </a:lnTo>
                  <a:lnTo>
                    <a:pt x="1145022" y="892936"/>
                  </a:lnTo>
                  <a:lnTo>
                    <a:pt x="1150417" y="892936"/>
                  </a:lnTo>
                  <a:lnTo>
                    <a:pt x="1150417" y="914514"/>
                  </a:lnTo>
                  <a:close/>
                </a:path>
                <a:path w="5039995" h="1857375">
                  <a:moveTo>
                    <a:pt x="1171996" y="919909"/>
                  </a:moveTo>
                  <a:lnTo>
                    <a:pt x="1123444" y="919909"/>
                  </a:lnTo>
                  <a:lnTo>
                    <a:pt x="1123444" y="914514"/>
                  </a:lnTo>
                  <a:lnTo>
                    <a:pt x="1171996" y="914514"/>
                  </a:lnTo>
                  <a:lnTo>
                    <a:pt x="1171996" y="919909"/>
                  </a:lnTo>
                  <a:close/>
                </a:path>
                <a:path w="5039995" h="1857375">
                  <a:moveTo>
                    <a:pt x="1150417" y="941488"/>
                  </a:moveTo>
                  <a:lnTo>
                    <a:pt x="1145022" y="941488"/>
                  </a:lnTo>
                  <a:lnTo>
                    <a:pt x="1145022" y="919909"/>
                  </a:lnTo>
                  <a:lnTo>
                    <a:pt x="1150417" y="919909"/>
                  </a:lnTo>
                  <a:lnTo>
                    <a:pt x="1150417" y="941488"/>
                  </a:lnTo>
                  <a:close/>
                </a:path>
                <a:path w="5039995" h="1857375">
                  <a:moveTo>
                    <a:pt x="1951529" y="1027803"/>
                  </a:moveTo>
                  <a:lnTo>
                    <a:pt x="1946134" y="1027803"/>
                  </a:lnTo>
                  <a:lnTo>
                    <a:pt x="1946134" y="1006224"/>
                  </a:lnTo>
                  <a:lnTo>
                    <a:pt x="1951529" y="1006224"/>
                  </a:lnTo>
                  <a:lnTo>
                    <a:pt x="1951529" y="1027803"/>
                  </a:lnTo>
                  <a:close/>
                </a:path>
                <a:path w="5039995" h="1857375">
                  <a:moveTo>
                    <a:pt x="1973108" y="1033198"/>
                  </a:moveTo>
                  <a:lnTo>
                    <a:pt x="1924555" y="1033198"/>
                  </a:lnTo>
                  <a:lnTo>
                    <a:pt x="1924555" y="1027803"/>
                  </a:lnTo>
                  <a:lnTo>
                    <a:pt x="1973108" y="1027803"/>
                  </a:lnTo>
                  <a:lnTo>
                    <a:pt x="1973108" y="1033198"/>
                  </a:lnTo>
                  <a:close/>
                </a:path>
                <a:path w="5039995" h="1857375">
                  <a:moveTo>
                    <a:pt x="1951529" y="1054776"/>
                  </a:moveTo>
                  <a:lnTo>
                    <a:pt x="1946134" y="1054776"/>
                  </a:lnTo>
                  <a:lnTo>
                    <a:pt x="1946134" y="1033198"/>
                  </a:lnTo>
                  <a:lnTo>
                    <a:pt x="1951529" y="1033198"/>
                  </a:lnTo>
                  <a:lnTo>
                    <a:pt x="1951529" y="1054776"/>
                  </a:lnTo>
                  <a:close/>
                </a:path>
                <a:path w="5039995" h="1857375">
                  <a:moveTo>
                    <a:pt x="1723603" y="1027803"/>
                  </a:moveTo>
                  <a:lnTo>
                    <a:pt x="1718208" y="1027803"/>
                  </a:lnTo>
                  <a:lnTo>
                    <a:pt x="1718208" y="1006224"/>
                  </a:lnTo>
                  <a:lnTo>
                    <a:pt x="1723603" y="1006224"/>
                  </a:lnTo>
                  <a:lnTo>
                    <a:pt x="1723603" y="1027803"/>
                  </a:lnTo>
                  <a:close/>
                </a:path>
                <a:path w="5039995" h="1857375">
                  <a:moveTo>
                    <a:pt x="1745182" y="1033198"/>
                  </a:moveTo>
                  <a:lnTo>
                    <a:pt x="1696630" y="1033198"/>
                  </a:lnTo>
                  <a:lnTo>
                    <a:pt x="1696630" y="1027803"/>
                  </a:lnTo>
                  <a:lnTo>
                    <a:pt x="1745182" y="1027803"/>
                  </a:lnTo>
                  <a:lnTo>
                    <a:pt x="1745182" y="1033198"/>
                  </a:lnTo>
                  <a:close/>
                </a:path>
                <a:path w="5039995" h="1857375">
                  <a:moveTo>
                    <a:pt x="1723603" y="1054776"/>
                  </a:moveTo>
                  <a:lnTo>
                    <a:pt x="1718208" y="1054776"/>
                  </a:lnTo>
                  <a:lnTo>
                    <a:pt x="1718208" y="1033198"/>
                  </a:lnTo>
                  <a:lnTo>
                    <a:pt x="1723603" y="1033198"/>
                  </a:lnTo>
                  <a:lnTo>
                    <a:pt x="1723603" y="1054776"/>
                  </a:lnTo>
                  <a:close/>
                </a:path>
                <a:path w="5039995" h="1857375">
                  <a:moveTo>
                    <a:pt x="1494329" y="1027803"/>
                  </a:moveTo>
                  <a:lnTo>
                    <a:pt x="1488934" y="1027803"/>
                  </a:lnTo>
                  <a:lnTo>
                    <a:pt x="1488934" y="1006224"/>
                  </a:lnTo>
                  <a:lnTo>
                    <a:pt x="1494329" y="1006224"/>
                  </a:lnTo>
                  <a:lnTo>
                    <a:pt x="1494329" y="1027803"/>
                  </a:lnTo>
                  <a:close/>
                </a:path>
                <a:path w="5039995" h="1857375">
                  <a:moveTo>
                    <a:pt x="1515907" y="1033198"/>
                  </a:moveTo>
                  <a:lnTo>
                    <a:pt x="1467355" y="1033198"/>
                  </a:lnTo>
                  <a:lnTo>
                    <a:pt x="1467355" y="1027803"/>
                  </a:lnTo>
                  <a:lnTo>
                    <a:pt x="1515907" y="1027803"/>
                  </a:lnTo>
                  <a:lnTo>
                    <a:pt x="1515907" y="1033198"/>
                  </a:lnTo>
                  <a:close/>
                </a:path>
                <a:path w="5039995" h="1857375">
                  <a:moveTo>
                    <a:pt x="1494329" y="1054776"/>
                  </a:moveTo>
                  <a:lnTo>
                    <a:pt x="1488934" y="1054776"/>
                  </a:lnTo>
                  <a:lnTo>
                    <a:pt x="1488934" y="1033198"/>
                  </a:lnTo>
                  <a:lnTo>
                    <a:pt x="1494329" y="1033198"/>
                  </a:lnTo>
                  <a:lnTo>
                    <a:pt x="1494329" y="1054776"/>
                  </a:lnTo>
                  <a:close/>
                </a:path>
                <a:path w="5039995" h="1857375">
                  <a:moveTo>
                    <a:pt x="1265054" y="1027803"/>
                  </a:moveTo>
                  <a:lnTo>
                    <a:pt x="1259660" y="1027803"/>
                  </a:lnTo>
                  <a:lnTo>
                    <a:pt x="1259660" y="1006224"/>
                  </a:lnTo>
                  <a:lnTo>
                    <a:pt x="1265054" y="1006224"/>
                  </a:lnTo>
                  <a:lnTo>
                    <a:pt x="1265054" y="1027803"/>
                  </a:lnTo>
                  <a:close/>
                </a:path>
                <a:path w="5039995" h="1857375">
                  <a:moveTo>
                    <a:pt x="1286633" y="1033198"/>
                  </a:moveTo>
                  <a:lnTo>
                    <a:pt x="1238081" y="1033198"/>
                  </a:lnTo>
                  <a:lnTo>
                    <a:pt x="1238081" y="1027803"/>
                  </a:lnTo>
                  <a:lnTo>
                    <a:pt x="1286633" y="1027803"/>
                  </a:lnTo>
                  <a:lnTo>
                    <a:pt x="1286633" y="1033198"/>
                  </a:lnTo>
                  <a:close/>
                </a:path>
                <a:path w="5039995" h="1857375">
                  <a:moveTo>
                    <a:pt x="1265054" y="1054776"/>
                  </a:moveTo>
                  <a:lnTo>
                    <a:pt x="1259660" y="1054776"/>
                  </a:lnTo>
                  <a:lnTo>
                    <a:pt x="1259660" y="1033198"/>
                  </a:lnTo>
                  <a:lnTo>
                    <a:pt x="1265054" y="1033198"/>
                  </a:lnTo>
                  <a:lnTo>
                    <a:pt x="1265054" y="1054776"/>
                  </a:lnTo>
                  <a:close/>
                </a:path>
                <a:path w="5039995" h="1857375">
                  <a:moveTo>
                    <a:pt x="1838240" y="1142440"/>
                  </a:moveTo>
                  <a:lnTo>
                    <a:pt x="1832846" y="1142440"/>
                  </a:lnTo>
                  <a:lnTo>
                    <a:pt x="1832846" y="1120861"/>
                  </a:lnTo>
                  <a:lnTo>
                    <a:pt x="1838240" y="1120861"/>
                  </a:lnTo>
                  <a:lnTo>
                    <a:pt x="1838240" y="1142440"/>
                  </a:lnTo>
                  <a:close/>
                </a:path>
                <a:path w="5039995" h="1857375">
                  <a:moveTo>
                    <a:pt x="1859819" y="1147835"/>
                  </a:moveTo>
                  <a:lnTo>
                    <a:pt x="1811267" y="1147835"/>
                  </a:lnTo>
                  <a:lnTo>
                    <a:pt x="1811267" y="1142440"/>
                  </a:lnTo>
                  <a:lnTo>
                    <a:pt x="1859819" y="1142440"/>
                  </a:lnTo>
                  <a:lnTo>
                    <a:pt x="1859819" y="1147835"/>
                  </a:lnTo>
                  <a:close/>
                </a:path>
                <a:path w="5039995" h="1857375">
                  <a:moveTo>
                    <a:pt x="1838240" y="1169414"/>
                  </a:moveTo>
                  <a:lnTo>
                    <a:pt x="1832846" y="1169414"/>
                  </a:lnTo>
                  <a:lnTo>
                    <a:pt x="1832846" y="1147835"/>
                  </a:lnTo>
                  <a:lnTo>
                    <a:pt x="1838240" y="1147835"/>
                  </a:lnTo>
                  <a:lnTo>
                    <a:pt x="1838240" y="1169414"/>
                  </a:lnTo>
                  <a:close/>
                </a:path>
                <a:path w="5039995" h="1857375">
                  <a:moveTo>
                    <a:pt x="1608966" y="1142440"/>
                  </a:moveTo>
                  <a:lnTo>
                    <a:pt x="1603571" y="1142440"/>
                  </a:lnTo>
                  <a:lnTo>
                    <a:pt x="1603571" y="1120861"/>
                  </a:lnTo>
                  <a:lnTo>
                    <a:pt x="1608966" y="1120861"/>
                  </a:lnTo>
                  <a:lnTo>
                    <a:pt x="1608966" y="1142440"/>
                  </a:lnTo>
                  <a:close/>
                </a:path>
                <a:path w="5039995" h="1857375">
                  <a:moveTo>
                    <a:pt x="1630545" y="1147835"/>
                  </a:moveTo>
                  <a:lnTo>
                    <a:pt x="1581992" y="1147835"/>
                  </a:lnTo>
                  <a:lnTo>
                    <a:pt x="1581992" y="1142440"/>
                  </a:lnTo>
                  <a:lnTo>
                    <a:pt x="1630545" y="1142440"/>
                  </a:lnTo>
                  <a:lnTo>
                    <a:pt x="1630545" y="1147835"/>
                  </a:lnTo>
                  <a:close/>
                </a:path>
                <a:path w="5039995" h="1857375">
                  <a:moveTo>
                    <a:pt x="1608966" y="1169414"/>
                  </a:moveTo>
                  <a:lnTo>
                    <a:pt x="1603571" y="1169414"/>
                  </a:lnTo>
                  <a:lnTo>
                    <a:pt x="1603571" y="1147835"/>
                  </a:lnTo>
                  <a:lnTo>
                    <a:pt x="1608966" y="1147835"/>
                  </a:lnTo>
                  <a:lnTo>
                    <a:pt x="1608966" y="1169414"/>
                  </a:lnTo>
                  <a:close/>
                </a:path>
                <a:path w="5039995" h="1857375">
                  <a:moveTo>
                    <a:pt x="1379691" y="1142440"/>
                  </a:moveTo>
                  <a:lnTo>
                    <a:pt x="1374297" y="1142440"/>
                  </a:lnTo>
                  <a:lnTo>
                    <a:pt x="1374297" y="1120861"/>
                  </a:lnTo>
                  <a:lnTo>
                    <a:pt x="1379691" y="1120861"/>
                  </a:lnTo>
                  <a:lnTo>
                    <a:pt x="1379691" y="1142440"/>
                  </a:lnTo>
                  <a:close/>
                </a:path>
                <a:path w="5039995" h="1857375">
                  <a:moveTo>
                    <a:pt x="1401270" y="1147835"/>
                  </a:moveTo>
                  <a:lnTo>
                    <a:pt x="1352718" y="1147835"/>
                  </a:lnTo>
                  <a:lnTo>
                    <a:pt x="1352718" y="1142440"/>
                  </a:lnTo>
                  <a:lnTo>
                    <a:pt x="1401270" y="1142440"/>
                  </a:lnTo>
                  <a:lnTo>
                    <a:pt x="1401270" y="1147835"/>
                  </a:lnTo>
                  <a:close/>
                </a:path>
                <a:path w="5039995" h="1857375">
                  <a:moveTo>
                    <a:pt x="1379691" y="1169414"/>
                  </a:moveTo>
                  <a:lnTo>
                    <a:pt x="1374297" y="1169414"/>
                  </a:lnTo>
                  <a:lnTo>
                    <a:pt x="1374297" y="1147835"/>
                  </a:lnTo>
                  <a:lnTo>
                    <a:pt x="1379691" y="1147835"/>
                  </a:lnTo>
                  <a:lnTo>
                    <a:pt x="1379691" y="1169414"/>
                  </a:lnTo>
                  <a:close/>
                </a:path>
                <a:path w="5039995" h="1857375">
                  <a:moveTo>
                    <a:pt x="1150417" y="1142440"/>
                  </a:moveTo>
                  <a:lnTo>
                    <a:pt x="1145022" y="1142440"/>
                  </a:lnTo>
                  <a:lnTo>
                    <a:pt x="1145022" y="1120861"/>
                  </a:lnTo>
                  <a:lnTo>
                    <a:pt x="1150417" y="1120861"/>
                  </a:lnTo>
                  <a:lnTo>
                    <a:pt x="1150417" y="1142440"/>
                  </a:lnTo>
                  <a:close/>
                </a:path>
                <a:path w="5039995" h="1857375">
                  <a:moveTo>
                    <a:pt x="1171996" y="1147835"/>
                  </a:moveTo>
                  <a:lnTo>
                    <a:pt x="1123444" y="1147835"/>
                  </a:lnTo>
                  <a:lnTo>
                    <a:pt x="1123444" y="1142440"/>
                  </a:lnTo>
                  <a:lnTo>
                    <a:pt x="1171996" y="1142440"/>
                  </a:lnTo>
                  <a:lnTo>
                    <a:pt x="1171996" y="1147835"/>
                  </a:lnTo>
                  <a:close/>
                </a:path>
                <a:path w="5039995" h="1857375">
                  <a:moveTo>
                    <a:pt x="1150417" y="1169414"/>
                  </a:moveTo>
                  <a:lnTo>
                    <a:pt x="1145022" y="1169414"/>
                  </a:lnTo>
                  <a:lnTo>
                    <a:pt x="1145022" y="1147835"/>
                  </a:lnTo>
                  <a:lnTo>
                    <a:pt x="1150417" y="1147835"/>
                  </a:lnTo>
                  <a:lnTo>
                    <a:pt x="1150417" y="1169414"/>
                  </a:lnTo>
                  <a:close/>
                </a:path>
                <a:path w="5039995" h="1857375">
                  <a:moveTo>
                    <a:pt x="1951529" y="1257077"/>
                  </a:moveTo>
                  <a:lnTo>
                    <a:pt x="1946134" y="1257077"/>
                  </a:lnTo>
                  <a:lnTo>
                    <a:pt x="1946134" y="1235499"/>
                  </a:lnTo>
                  <a:lnTo>
                    <a:pt x="1951529" y="1235499"/>
                  </a:lnTo>
                  <a:lnTo>
                    <a:pt x="1951529" y="1257077"/>
                  </a:lnTo>
                  <a:close/>
                </a:path>
                <a:path w="5039995" h="1857375">
                  <a:moveTo>
                    <a:pt x="1973108" y="1262472"/>
                  </a:moveTo>
                  <a:lnTo>
                    <a:pt x="1924555" y="1262472"/>
                  </a:lnTo>
                  <a:lnTo>
                    <a:pt x="1924555" y="1257077"/>
                  </a:lnTo>
                  <a:lnTo>
                    <a:pt x="1973108" y="1257077"/>
                  </a:lnTo>
                  <a:lnTo>
                    <a:pt x="1973108" y="1262472"/>
                  </a:lnTo>
                  <a:close/>
                </a:path>
                <a:path w="5039995" h="1857375">
                  <a:moveTo>
                    <a:pt x="1951529" y="1284051"/>
                  </a:moveTo>
                  <a:lnTo>
                    <a:pt x="1946134" y="1284051"/>
                  </a:lnTo>
                  <a:lnTo>
                    <a:pt x="1946134" y="1262472"/>
                  </a:lnTo>
                  <a:lnTo>
                    <a:pt x="1951529" y="1262472"/>
                  </a:lnTo>
                  <a:lnTo>
                    <a:pt x="1951529" y="1284051"/>
                  </a:lnTo>
                  <a:close/>
                </a:path>
                <a:path w="5039995" h="1857375">
                  <a:moveTo>
                    <a:pt x="1723603" y="1257077"/>
                  </a:moveTo>
                  <a:lnTo>
                    <a:pt x="1718208" y="1257077"/>
                  </a:lnTo>
                  <a:lnTo>
                    <a:pt x="1718208" y="1235499"/>
                  </a:lnTo>
                  <a:lnTo>
                    <a:pt x="1723603" y="1235499"/>
                  </a:lnTo>
                  <a:lnTo>
                    <a:pt x="1723603" y="1257077"/>
                  </a:lnTo>
                  <a:close/>
                </a:path>
                <a:path w="5039995" h="1857375">
                  <a:moveTo>
                    <a:pt x="1745182" y="1262472"/>
                  </a:moveTo>
                  <a:lnTo>
                    <a:pt x="1696630" y="1262472"/>
                  </a:lnTo>
                  <a:lnTo>
                    <a:pt x="1696630" y="1257077"/>
                  </a:lnTo>
                  <a:lnTo>
                    <a:pt x="1745182" y="1257077"/>
                  </a:lnTo>
                  <a:lnTo>
                    <a:pt x="1745182" y="1262472"/>
                  </a:lnTo>
                  <a:close/>
                </a:path>
                <a:path w="5039995" h="1857375">
                  <a:moveTo>
                    <a:pt x="1723603" y="1284051"/>
                  </a:moveTo>
                  <a:lnTo>
                    <a:pt x="1718208" y="1284051"/>
                  </a:lnTo>
                  <a:lnTo>
                    <a:pt x="1718208" y="1262472"/>
                  </a:lnTo>
                  <a:lnTo>
                    <a:pt x="1723603" y="1262472"/>
                  </a:lnTo>
                  <a:lnTo>
                    <a:pt x="1723603" y="1284051"/>
                  </a:lnTo>
                  <a:close/>
                </a:path>
                <a:path w="5039995" h="1857375">
                  <a:moveTo>
                    <a:pt x="1494329" y="1257077"/>
                  </a:moveTo>
                  <a:lnTo>
                    <a:pt x="1488934" y="1257077"/>
                  </a:lnTo>
                  <a:lnTo>
                    <a:pt x="1488934" y="1235499"/>
                  </a:lnTo>
                  <a:lnTo>
                    <a:pt x="1494329" y="1235499"/>
                  </a:lnTo>
                  <a:lnTo>
                    <a:pt x="1494329" y="1257077"/>
                  </a:lnTo>
                  <a:close/>
                </a:path>
                <a:path w="5039995" h="1857375">
                  <a:moveTo>
                    <a:pt x="1515907" y="1262472"/>
                  </a:moveTo>
                  <a:lnTo>
                    <a:pt x="1467355" y="1262472"/>
                  </a:lnTo>
                  <a:lnTo>
                    <a:pt x="1467355" y="1257077"/>
                  </a:lnTo>
                  <a:lnTo>
                    <a:pt x="1515907" y="1257077"/>
                  </a:lnTo>
                  <a:lnTo>
                    <a:pt x="1515907" y="1262472"/>
                  </a:lnTo>
                  <a:close/>
                </a:path>
                <a:path w="5039995" h="1857375">
                  <a:moveTo>
                    <a:pt x="1494329" y="1284051"/>
                  </a:moveTo>
                  <a:lnTo>
                    <a:pt x="1488934" y="1284051"/>
                  </a:lnTo>
                  <a:lnTo>
                    <a:pt x="1488934" y="1262472"/>
                  </a:lnTo>
                  <a:lnTo>
                    <a:pt x="1494329" y="1262472"/>
                  </a:lnTo>
                  <a:lnTo>
                    <a:pt x="1494329" y="1284051"/>
                  </a:lnTo>
                  <a:close/>
                </a:path>
                <a:path w="5039995" h="1857375">
                  <a:moveTo>
                    <a:pt x="1265054" y="1257077"/>
                  </a:moveTo>
                  <a:lnTo>
                    <a:pt x="1259660" y="1257077"/>
                  </a:lnTo>
                  <a:lnTo>
                    <a:pt x="1259660" y="1235499"/>
                  </a:lnTo>
                  <a:lnTo>
                    <a:pt x="1265054" y="1235499"/>
                  </a:lnTo>
                  <a:lnTo>
                    <a:pt x="1265054" y="1257077"/>
                  </a:lnTo>
                  <a:close/>
                </a:path>
                <a:path w="5039995" h="1857375">
                  <a:moveTo>
                    <a:pt x="1286633" y="1262472"/>
                  </a:moveTo>
                  <a:lnTo>
                    <a:pt x="1238081" y="1262472"/>
                  </a:lnTo>
                  <a:lnTo>
                    <a:pt x="1238081" y="1257077"/>
                  </a:lnTo>
                  <a:lnTo>
                    <a:pt x="1286633" y="1257077"/>
                  </a:lnTo>
                  <a:lnTo>
                    <a:pt x="1286633" y="1262472"/>
                  </a:lnTo>
                  <a:close/>
                </a:path>
                <a:path w="5039995" h="1857375">
                  <a:moveTo>
                    <a:pt x="1265054" y="1284051"/>
                  </a:moveTo>
                  <a:lnTo>
                    <a:pt x="1259660" y="1284051"/>
                  </a:lnTo>
                  <a:lnTo>
                    <a:pt x="1259660" y="1262472"/>
                  </a:lnTo>
                  <a:lnTo>
                    <a:pt x="1265054" y="1262472"/>
                  </a:lnTo>
                  <a:lnTo>
                    <a:pt x="1265054" y="1284051"/>
                  </a:lnTo>
                  <a:close/>
                </a:path>
                <a:path w="5039995" h="1857375">
                  <a:moveTo>
                    <a:pt x="1838240" y="1371714"/>
                  </a:moveTo>
                  <a:lnTo>
                    <a:pt x="1832846" y="1371714"/>
                  </a:lnTo>
                  <a:lnTo>
                    <a:pt x="1832846" y="1350136"/>
                  </a:lnTo>
                  <a:lnTo>
                    <a:pt x="1838240" y="1350136"/>
                  </a:lnTo>
                  <a:lnTo>
                    <a:pt x="1838240" y="1371714"/>
                  </a:lnTo>
                  <a:close/>
                </a:path>
                <a:path w="5039995" h="1857375">
                  <a:moveTo>
                    <a:pt x="1859819" y="1377109"/>
                  </a:moveTo>
                  <a:lnTo>
                    <a:pt x="1811267" y="1377109"/>
                  </a:lnTo>
                  <a:lnTo>
                    <a:pt x="1811267" y="1371714"/>
                  </a:lnTo>
                  <a:lnTo>
                    <a:pt x="1859819" y="1371714"/>
                  </a:lnTo>
                  <a:lnTo>
                    <a:pt x="1859819" y="1377109"/>
                  </a:lnTo>
                  <a:close/>
                </a:path>
                <a:path w="5039995" h="1857375">
                  <a:moveTo>
                    <a:pt x="1838240" y="1398688"/>
                  </a:moveTo>
                  <a:lnTo>
                    <a:pt x="1832846" y="1398688"/>
                  </a:lnTo>
                  <a:lnTo>
                    <a:pt x="1832846" y="1377109"/>
                  </a:lnTo>
                  <a:lnTo>
                    <a:pt x="1838240" y="1377109"/>
                  </a:lnTo>
                  <a:lnTo>
                    <a:pt x="1838240" y="1398688"/>
                  </a:lnTo>
                  <a:close/>
                </a:path>
                <a:path w="5039995" h="1857375">
                  <a:moveTo>
                    <a:pt x="1608966" y="1371714"/>
                  </a:moveTo>
                  <a:lnTo>
                    <a:pt x="1603571" y="1371714"/>
                  </a:lnTo>
                  <a:lnTo>
                    <a:pt x="1603571" y="1350136"/>
                  </a:lnTo>
                  <a:lnTo>
                    <a:pt x="1608966" y="1350136"/>
                  </a:lnTo>
                  <a:lnTo>
                    <a:pt x="1608966" y="1371714"/>
                  </a:lnTo>
                  <a:close/>
                </a:path>
                <a:path w="5039995" h="1857375">
                  <a:moveTo>
                    <a:pt x="1630545" y="1377109"/>
                  </a:moveTo>
                  <a:lnTo>
                    <a:pt x="1581992" y="1377109"/>
                  </a:lnTo>
                  <a:lnTo>
                    <a:pt x="1581992" y="1371714"/>
                  </a:lnTo>
                  <a:lnTo>
                    <a:pt x="1630545" y="1371714"/>
                  </a:lnTo>
                  <a:lnTo>
                    <a:pt x="1630545" y="1377109"/>
                  </a:lnTo>
                  <a:close/>
                </a:path>
                <a:path w="5039995" h="1857375">
                  <a:moveTo>
                    <a:pt x="1608966" y="1398688"/>
                  </a:moveTo>
                  <a:lnTo>
                    <a:pt x="1603571" y="1398688"/>
                  </a:lnTo>
                  <a:lnTo>
                    <a:pt x="1603571" y="1377109"/>
                  </a:lnTo>
                  <a:lnTo>
                    <a:pt x="1608966" y="1377109"/>
                  </a:lnTo>
                  <a:lnTo>
                    <a:pt x="1608966" y="1398688"/>
                  </a:lnTo>
                  <a:close/>
                </a:path>
                <a:path w="5039995" h="1857375">
                  <a:moveTo>
                    <a:pt x="1379691" y="1371714"/>
                  </a:moveTo>
                  <a:lnTo>
                    <a:pt x="1374297" y="1371714"/>
                  </a:lnTo>
                  <a:lnTo>
                    <a:pt x="1374297" y="1350136"/>
                  </a:lnTo>
                  <a:lnTo>
                    <a:pt x="1379691" y="1350136"/>
                  </a:lnTo>
                  <a:lnTo>
                    <a:pt x="1379691" y="1371714"/>
                  </a:lnTo>
                  <a:close/>
                </a:path>
                <a:path w="5039995" h="1857375">
                  <a:moveTo>
                    <a:pt x="1401270" y="1377109"/>
                  </a:moveTo>
                  <a:lnTo>
                    <a:pt x="1352718" y="1377109"/>
                  </a:lnTo>
                  <a:lnTo>
                    <a:pt x="1352718" y="1371714"/>
                  </a:lnTo>
                  <a:lnTo>
                    <a:pt x="1401270" y="1371714"/>
                  </a:lnTo>
                  <a:lnTo>
                    <a:pt x="1401270" y="1377109"/>
                  </a:lnTo>
                  <a:close/>
                </a:path>
                <a:path w="5039995" h="1857375">
                  <a:moveTo>
                    <a:pt x="1379691" y="1398688"/>
                  </a:moveTo>
                  <a:lnTo>
                    <a:pt x="1374297" y="1398688"/>
                  </a:lnTo>
                  <a:lnTo>
                    <a:pt x="1374297" y="1377109"/>
                  </a:lnTo>
                  <a:lnTo>
                    <a:pt x="1379691" y="1377109"/>
                  </a:lnTo>
                  <a:lnTo>
                    <a:pt x="1379691" y="1398688"/>
                  </a:lnTo>
                  <a:close/>
                </a:path>
                <a:path w="5039995" h="1857375">
                  <a:moveTo>
                    <a:pt x="1951529" y="1486352"/>
                  </a:moveTo>
                  <a:lnTo>
                    <a:pt x="1946134" y="1486352"/>
                  </a:lnTo>
                  <a:lnTo>
                    <a:pt x="1946134" y="1464773"/>
                  </a:lnTo>
                  <a:lnTo>
                    <a:pt x="1951529" y="1464773"/>
                  </a:lnTo>
                  <a:lnTo>
                    <a:pt x="1951529" y="1486352"/>
                  </a:lnTo>
                  <a:close/>
                </a:path>
                <a:path w="5039995" h="1857375">
                  <a:moveTo>
                    <a:pt x="1973108" y="1491746"/>
                  </a:moveTo>
                  <a:lnTo>
                    <a:pt x="1924555" y="1491746"/>
                  </a:lnTo>
                  <a:lnTo>
                    <a:pt x="1924555" y="1486352"/>
                  </a:lnTo>
                  <a:lnTo>
                    <a:pt x="1973108" y="1486352"/>
                  </a:lnTo>
                  <a:lnTo>
                    <a:pt x="1973108" y="1491746"/>
                  </a:lnTo>
                  <a:close/>
                </a:path>
                <a:path w="5039995" h="1857375">
                  <a:moveTo>
                    <a:pt x="1951529" y="1513325"/>
                  </a:moveTo>
                  <a:lnTo>
                    <a:pt x="1946134" y="1513325"/>
                  </a:lnTo>
                  <a:lnTo>
                    <a:pt x="1946134" y="1491746"/>
                  </a:lnTo>
                  <a:lnTo>
                    <a:pt x="1951529" y="1491746"/>
                  </a:lnTo>
                  <a:lnTo>
                    <a:pt x="1951529" y="1513325"/>
                  </a:lnTo>
                  <a:close/>
                </a:path>
                <a:path w="5039995" h="1857375">
                  <a:moveTo>
                    <a:pt x="1723603" y="1486352"/>
                  </a:moveTo>
                  <a:lnTo>
                    <a:pt x="1718208" y="1486352"/>
                  </a:lnTo>
                  <a:lnTo>
                    <a:pt x="1718208" y="1464773"/>
                  </a:lnTo>
                  <a:lnTo>
                    <a:pt x="1723603" y="1464773"/>
                  </a:lnTo>
                  <a:lnTo>
                    <a:pt x="1723603" y="1486352"/>
                  </a:lnTo>
                  <a:close/>
                </a:path>
                <a:path w="5039995" h="1857375">
                  <a:moveTo>
                    <a:pt x="1745182" y="1491746"/>
                  </a:moveTo>
                  <a:lnTo>
                    <a:pt x="1696630" y="1491746"/>
                  </a:lnTo>
                  <a:lnTo>
                    <a:pt x="1696630" y="1486352"/>
                  </a:lnTo>
                  <a:lnTo>
                    <a:pt x="1745182" y="1486352"/>
                  </a:lnTo>
                  <a:lnTo>
                    <a:pt x="1745182" y="1491746"/>
                  </a:lnTo>
                  <a:close/>
                </a:path>
                <a:path w="5039995" h="1857375">
                  <a:moveTo>
                    <a:pt x="1723603" y="1513325"/>
                  </a:moveTo>
                  <a:lnTo>
                    <a:pt x="1718208" y="1513325"/>
                  </a:lnTo>
                  <a:lnTo>
                    <a:pt x="1718208" y="1491746"/>
                  </a:lnTo>
                  <a:lnTo>
                    <a:pt x="1723603" y="1491746"/>
                  </a:lnTo>
                  <a:lnTo>
                    <a:pt x="1723603" y="1513325"/>
                  </a:lnTo>
                  <a:close/>
                </a:path>
                <a:path w="5039995" h="1857375">
                  <a:moveTo>
                    <a:pt x="1494329" y="1486352"/>
                  </a:moveTo>
                  <a:lnTo>
                    <a:pt x="1488934" y="1486352"/>
                  </a:lnTo>
                  <a:lnTo>
                    <a:pt x="1488934" y="1464773"/>
                  </a:lnTo>
                  <a:lnTo>
                    <a:pt x="1494329" y="1464773"/>
                  </a:lnTo>
                  <a:lnTo>
                    <a:pt x="1494329" y="1486352"/>
                  </a:lnTo>
                  <a:close/>
                </a:path>
                <a:path w="5039995" h="1857375">
                  <a:moveTo>
                    <a:pt x="1515907" y="1491746"/>
                  </a:moveTo>
                  <a:lnTo>
                    <a:pt x="1467355" y="1491746"/>
                  </a:lnTo>
                  <a:lnTo>
                    <a:pt x="1467355" y="1486352"/>
                  </a:lnTo>
                  <a:lnTo>
                    <a:pt x="1515907" y="1486352"/>
                  </a:lnTo>
                  <a:lnTo>
                    <a:pt x="1515907" y="1491746"/>
                  </a:lnTo>
                  <a:close/>
                </a:path>
                <a:path w="5039995" h="1857375">
                  <a:moveTo>
                    <a:pt x="1494329" y="1513325"/>
                  </a:moveTo>
                  <a:lnTo>
                    <a:pt x="1488934" y="1513325"/>
                  </a:lnTo>
                  <a:lnTo>
                    <a:pt x="1488934" y="1491746"/>
                  </a:lnTo>
                  <a:lnTo>
                    <a:pt x="1494329" y="1491746"/>
                  </a:lnTo>
                  <a:lnTo>
                    <a:pt x="1494329" y="1513325"/>
                  </a:lnTo>
                  <a:close/>
                </a:path>
                <a:path w="5039995" h="1857375">
                  <a:moveTo>
                    <a:pt x="1838240" y="1600989"/>
                  </a:moveTo>
                  <a:lnTo>
                    <a:pt x="1832846" y="1600989"/>
                  </a:lnTo>
                  <a:lnTo>
                    <a:pt x="1832846" y="1579410"/>
                  </a:lnTo>
                  <a:lnTo>
                    <a:pt x="1838240" y="1579410"/>
                  </a:lnTo>
                  <a:lnTo>
                    <a:pt x="1838240" y="1600989"/>
                  </a:lnTo>
                  <a:close/>
                </a:path>
                <a:path w="5039995" h="1857375">
                  <a:moveTo>
                    <a:pt x="1859819" y="1606384"/>
                  </a:moveTo>
                  <a:lnTo>
                    <a:pt x="1811267" y="1606384"/>
                  </a:lnTo>
                  <a:lnTo>
                    <a:pt x="1811267" y="1600989"/>
                  </a:lnTo>
                  <a:lnTo>
                    <a:pt x="1859819" y="1600989"/>
                  </a:lnTo>
                  <a:lnTo>
                    <a:pt x="1859819" y="1606384"/>
                  </a:lnTo>
                  <a:close/>
                </a:path>
                <a:path w="5039995" h="1857375">
                  <a:moveTo>
                    <a:pt x="1838240" y="1627962"/>
                  </a:moveTo>
                  <a:lnTo>
                    <a:pt x="1832846" y="1627962"/>
                  </a:lnTo>
                  <a:lnTo>
                    <a:pt x="1832846" y="1606384"/>
                  </a:lnTo>
                  <a:lnTo>
                    <a:pt x="1838240" y="1606384"/>
                  </a:lnTo>
                  <a:lnTo>
                    <a:pt x="1838240" y="1627962"/>
                  </a:lnTo>
                  <a:close/>
                </a:path>
                <a:path w="5039995" h="1857375">
                  <a:moveTo>
                    <a:pt x="1951529" y="1715626"/>
                  </a:moveTo>
                  <a:lnTo>
                    <a:pt x="1946134" y="1715626"/>
                  </a:lnTo>
                  <a:lnTo>
                    <a:pt x="1946134" y="1694047"/>
                  </a:lnTo>
                  <a:lnTo>
                    <a:pt x="1951529" y="1694047"/>
                  </a:lnTo>
                  <a:lnTo>
                    <a:pt x="1951529" y="1715626"/>
                  </a:lnTo>
                  <a:close/>
                </a:path>
                <a:path w="5039995" h="1857375">
                  <a:moveTo>
                    <a:pt x="1973108" y="1721021"/>
                  </a:moveTo>
                  <a:lnTo>
                    <a:pt x="1924555" y="1721021"/>
                  </a:lnTo>
                  <a:lnTo>
                    <a:pt x="1924555" y="1715626"/>
                  </a:lnTo>
                  <a:lnTo>
                    <a:pt x="1973108" y="1715626"/>
                  </a:lnTo>
                  <a:lnTo>
                    <a:pt x="1973108" y="1721021"/>
                  </a:lnTo>
                  <a:close/>
                </a:path>
                <a:path w="5039995" h="1857375">
                  <a:moveTo>
                    <a:pt x="1951529" y="1742599"/>
                  </a:moveTo>
                  <a:lnTo>
                    <a:pt x="1946134" y="1742599"/>
                  </a:lnTo>
                  <a:lnTo>
                    <a:pt x="1946134" y="1721021"/>
                  </a:lnTo>
                  <a:lnTo>
                    <a:pt x="1951529" y="1721021"/>
                  </a:lnTo>
                  <a:lnTo>
                    <a:pt x="1951529" y="1742599"/>
                  </a:lnTo>
                  <a:close/>
                </a:path>
                <a:path w="5039995" h="1857375">
                  <a:moveTo>
                    <a:pt x="942722" y="2812"/>
                  </a:moveTo>
                  <a:lnTo>
                    <a:pt x="894169" y="2812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2"/>
                  </a:lnTo>
                  <a:close/>
                </a:path>
                <a:path w="5039995" h="1857375">
                  <a:moveTo>
                    <a:pt x="921143" y="24390"/>
                  </a:moveTo>
                  <a:lnTo>
                    <a:pt x="915748" y="24390"/>
                  </a:lnTo>
                  <a:lnTo>
                    <a:pt x="915748" y="2812"/>
                  </a:lnTo>
                  <a:lnTo>
                    <a:pt x="921143" y="2812"/>
                  </a:lnTo>
                  <a:lnTo>
                    <a:pt x="921143" y="24390"/>
                  </a:lnTo>
                  <a:close/>
                </a:path>
                <a:path w="5039995" h="1857375">
                  <a:moveTo>
                    <a:pt x="713447" y="2812"/>
                  </a:moveTo>
                  <a:lnTo>
                    <a:pt x="664895" y="2812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2"/>
                  </a:lnTo>
                  <a:close/>
                </a:path>
                <a:path w="5039995" h="1857375">
                  <a:moveTo>
                    <a:pt x="691868" y="24390"/>
                  </a:moveTo>
                  <a:lnTo>
                    <a:pt x="686474" y="24390"/>
                  </a:lnTo>
                  <a:lnTo>
                    <a:pt x="686474" y="2812"/>
                  </a:lnTo>
                  <a:lnTo>
                    <a:pt x="691868" y="2812"/>
                  </a:lnTo>
                  <a:lnTo>
                    <a:pt x="691868" y="24390"/>
                  </a:lnTo>
                  <a:close/>
                </a:path>
                <a:path w="5039995" h="1857375">
                  <a:moveTo>
                    <a:pt x="484173" y="2812"/>
                  </a:moveTo>
                  <a:lnTo>
                    <a:pt x="435621" y="2812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2"/>
                  </a:lnTo>
                  <a:close/>
                </a:path>
                <a:path w="5039995" h="1857375">
                  <a:moveTo>
                    <a:pt x="462594" y="24390"/>
                  </a:moveTo>
                  <a:lnTo>
                    <a:pt x="457199" y="24390"/>
                  </a:lnTo>
                  <a:lnTo>
                    <a:pt x="457199" y="2812"/>
                  </a:lnTo>
                  <a:lnTo>
                    <a:pt x="462594" y="2812"/>
                  </a:lnTo>
                  <a:lnTo>
                    <a:pt x="462594" y="24390"/>
                  </a:lnTo>
                  <a:close/>
                </a:path>
                <a:path w="5039995" h="1857375">
                  <a:moveTo>
                    <a:pt x="1035780" y="112054"/>
                  </a:moveTo>
                  <a:lnTo>
                    <a:pt x="1030385" y="112054"/>
                  </a:lnTo>
                  <a:lnTo>
                    <a:pt x="1030385" y="90475"/>
                  </a:lnTo>
                  <a:lnTo>
                    <a:pt x="1035780" y="90475"/>
                  </a:lnTo>
                  <a:lnTo>
                    <a:pt x="1035780" y="112054"/>
                  </a:lnTo>
                  <a:close/>
                </a:path>
                <a:path w="5039995" h="1857375">
                  <a:moveTo>
                    <a:pt x="1057359" y="117449"/>
                  </a:moveTo>
                  <a:lnTo>
                    <a:pt x="1008807" y="117449"/>
                  </a:lnTo>
                  <a:lnTo>
                    <a:pt x="1008807" y="112054"/>
                  </a:lnTo>
                  <a:lnTo>
                    <a:pt x="1057359" y="112054"/>
                  </a:lnTo>
                  <a:lnTo>
                    <a:pt x="1057359" y="117449"/>
                  </a:lnTo>
                  <a:close/>
                </a:path>
                <a:path w="5039995" h="1857375">
                  <a:moveTo>
                    <a:pt x="1035780" y="139028"/>
                  </a:moveTo>
                  <a:lnTo>
                    <a:pt x="1030385" y="139028"/>
                  </a:lnTo>
                  <a:lnTo>
                    <a:pt x="1030385" y="117449"/>
                  </a:lnTo>
                  <a:lnTo>
                    <a:pt x="1035780" y="117449"/>
                  </a:lnTo>
                  <a:lnTo>
                    <a:pt x="1035780" y="139028"/>
                  </a:lnTo>
                  <a:close/>
                </a:path>
                <a:path w="5039995" h="1857375">
                  <a:moveTo>
                    <a:pt x="806506" y="112054"/>
                  </a:moveTo>
                  <a:lnTo>
                    <a:pt x="801111" y="112054"/>
                  </a:lnTo>
                  <a:lnTo>
                    <a:pt x="801111" y="90475"/>
                  </a:lnTo>
                  <a:lnTo>
                    <a:pt x="806506" y="90475"/>
                  </a:lnTo>
                  <a:lnTo>
                    <a:pt x="806506" y="112054"/>
                  </a:lnTo>
                  <a:close/>
                </a:path>
                <a:path w="5039995" h="1857375">
                  <a:moveTo>
                    <a:pt x="828084" y="117449"/>
                  </a:moveTo>
                  <a:lnTo>
                    <a:pt x="779532" y="117449"/>
                  </a:lnTo>
                  <a:lnTo>
                    <a:pt x="779532" y="112054"/>
                  </a:lnTo>
                  <a:lnTo>
                    <a:pt x="828084" y="112054"/>
                  </a:lnTo>
                  <a:lnTo>
                    <a:pt x="828084" y="117449"/>
                  </a:lnTo>
                  <a:close/>
                </a:path>
                <a:path w="5039995" h="1857375">
                  <a:moveTo>
                    <a:pt x="806506" y="139028"/>
                  </a:moveTo>
                  <a:lnTo>
                    <a:pt x="801111" y="139028"/>
                  </a:lnTo>
                  <a:lnTo>
                    <a:pt x="801111" y="117449"/>
                  </a:lnTo>
                  <a:lnTo>
                    <a:pt x="806506" y="117449"/>
                  </a:lnTo>
                  <a:lnTo>
                    <a:pt x="806506" y="139028"/>
                  </a:lnTo>
                  <a:close/>
                </a:path>
                <a:path w="5039995" h="1857375">
                  <a:moveTo>
                    <a:pt x="577231" y="112054"/>
                  </a:moveTo>
                  <a:lnTo>
                    <a:pt x="571837" y="112054"/>
                  </a:lnTo>
                  <a:lnTo>
                    <a:pt x="571837" y="90475"/>
                  </a:lnTo>
                  <a:lnTo>
                    <a:pt x="577231" y="90475"/>
                  </a:lnTo>
                  <a:lnTo>
                    <a:pt x="577231" y="112054"/>
                  </a:lnTo>
                  <a:close/>
                </a:path>
                <a:path w="5039995" h="1857375">
                  <a:moveTo>
                    <a:pt x="598810" y="117449"/>
                  </a:moveTo>
                  <a:lnTo>
                    <a:pt x="550258" y="117449"/>
                  </a:lnTo>
                  <a:lnTo>
                    <a:pt x="550258" y="112054"/>
                  </a:lnTo>
                  <a:lnTo>
                    <a:pt x="598810" y="112054"/>
                  </a:lnTo>
                  <a:lnTo>
                    <a:pt x="598810" y="117449"/>
                  </a:lnTo>
                  <a:close/>
                </a:path>
                <a:path w="5039995" h="1857375">
                  <a:moveTo>
                    <a:pt x="577231" y="139028"/>
                  </a:moveTo>
                  <a:lnTo>
                    <a:pt x="571837" y="139028"/>
                  </a:lnTo>
                  <a:lnTo>
                    <a:pt x="571837" y="117449"/>
                  </a:lnTo>
                  <a:lnTo>
                    <a:pt x="577231" y="117449"/>
                  </a:lnTo>
                  <a:lnTo>
                    <a:pt x="577231" y="139028"/>
                  </a:lnTo>
                  <a:close/>
                </a:path>
                <a:path w="5039995" h="1857375">
                  <a:moveTo>
                    <a:pt x="347957" y="112054"/>
                  </a:moveTo>
                  <a:lnTo>
                    <a:pt x="342562" y="112054"/>
                  </a:lnTo>
                  <a:lnTo>
                    <a:pt x="342562" y="90475"/>
                  </a:lnTo>
                  <a:lnTo>
                    <a:pt x="347957" y="90475"/>
                  </a:lnTo>
                  <a:lnTo>
                    <a:pt x="347957" y="112054"/>
                  </a:lnTo>
                  <a:close/>
                </a:path>
                <a:path w="5039995" h="1857375">
                  <a:moveTo>
                    <a:pt x="369536" y="117449"/>
                  </a:moveTo>
                  <a:lnTo>
                    <a:pt x="320984" y="117449"/>
                  </a:lnTo>
                  <a:lnTo>
                    <a:pt x="320984" y="112054"/>
                  </a:lnTo>
                  <a:lnTo>
                    <a:pt x="369536" y="112054"/>
                  </a:lnTo>
                  <a:lnTo>
                    <a:pt x="369536" y="117449"/>
                  </a:lnTo>
                  <a:close/>
                </a:path>
                <a:path w="5039995" h="1857375">
                  <a:moveTo>
                    <a:pt x="347957" y="139028"/>
                  </a:moveTo>
                  <a:lnTo>
                    <a:pt x="342562" y="139028"/>
                  </a:lnTo>
                  <a:lnTo>
                    <a:pt x="342562" y="117449"/>
                  </a:lnTo>
                  <a:lnTo>
                    <a:pt x="347957" y="117449"/>
                  </a:lnTo>
                  <a:lnTo>
                    <a:pt x="347957" y="139028"/>
                  </a:lnTo>
                  <a:close/>
                </a:path>
                <a:path w="5039995" h="1857375">
                  <a:moveTo>
                    <a:pt x="921143" y="226691"/>
                  </a:moveTo>
                  <a:lnTo>
                    <a:pt x="915748" y="226691"/>
                  </a:lnTo>
                  <a:lnTo>
                    <a:pt x="915748" y="205113"/>
                  </a:lnTo>
                  <a:lnTo>
                    <a:pt x="921143" y="205113"/>
                  </a:lnTo>
                  <a:lnTo>
                    <a:pt x="921143" y="226691"/>
                  </a:lnTo>
                  <a:close/>
                </a:path>
                <a:path w="5039995" h="1857375">
                  <a:moveTo>
                    <a:pt x="942722" y="232086"/>
                  </a:moveTo>
                  <a:lnTo>
                    <a:pt x="894169" y="232086"/>
                  </a:lnTo>
                  <a:lnTo>
                    <a:pt x="894169" y="226691"/>
                  </a:lnTo>
                  <a:lnTo>
                    <a:pt x="942722" y="226691"/>
                  </a:lnTo>
                  <a:lnTo>
                    <a:pt x="942722" y="232086"/>
                  </a:lnTo>
                  <a:close/>
                </a:path>
                <a:path w="5039995" h="1857375">
                  <a:moveTo>
                    <a:pt x="921143" y="253665"/>
                  </a:moveTo>
                  <a:lnTo>
                    <a:pt x="915748" y="253665"/>
                  </a:lnTo>
                  <a:lnTo>
                    <a:pt x="915748" y="232086"/>
                  </a:lnTo>
                  <a:lnTo>
                    <a:pt x="921143" y="232086"/>
                  </a:lnTo>
                  <a:lnTo>
                    <a:pt x="921143" y="253665"/>
                  </a:lnTo>
                  <a:close/>
                </a:path>
                <a:path w="5039995" h="1857375">
                  <a:moveTo>
                    <a:pt x="691868" y="226691"/>
                  </a:moveTo>
                  <a:lnTo>
                    <a:pt x="686474" y="226691"/>
                  </a:lnTo>
                  <a:lnTo>
                    <a:pt x="686474" y="205113"/>
                  </a:lnTo>
                  <a:lnTo>
                    <a:pt x="691868" y="205113"/>
                  </a:lnTo>
                  <a:lnTo>
                    <a:pt x="691868" y="226691"/>
                  </a:lnTo>
                  <a:close/>
                </a:path>
                <a:path w="5039995" h="1857375">
                  <a:moveTo>
                    <a:pt x="713447" y="232086"/>
                  </a:moveTo>
                  <a:lnTo>
                    <a:pt x="664895" y="232086"/>
                  </a:lnTo>
                  <a:lnTo>
                    <a:pt x="664895" y="226691"/>
                  </a:lnTo>
                  <a:lnTo>
                    <a:pt x="713447" y="226691"/>
                  </a:lnTo>
                  <a:lnTo>
                    <a:pt x="713447" y="232086"/>
                  </a:lnTo>
                  <a:close/>
                </a:path>
                <a:path w="5039995" h="1857375">
                  <a:moveTo>
                    <a:pt x="691868" y="253665"/>
                  </a:moveTo>
                  <a:lnTo>
                    <a:pt x="686474" y="253665"/>
                  </a:lnTo>
                  <a:lnTo>
                    <a:pt x="686474" y="232086"/>
                  </a:lnTo>
                  <a:lnTo>
                    <a:pt x="691868" y="232086"/>
                  </a:lnTo>
                  <a:lnTo>
                    <a:pt x="691868" y="253665"/>
                  </a:lnTo>
                  <a:close/>
                </a:path>
                <a:path w="5039995" h="1857375">
                  <a:moveTo>
                    <a:pt x="462594" y="226691"/>
                  </a:moveTo>
                  <a:lnTo>
                    <a:pt x="457199" y="226691"/>
                  </a:lnTo>
                  <a:lnTo>
                    <a:pt x="457199" y="205113"/>
                  </a:lnTo>
                  <a:lnTo>
                    <a:pt x="462594" y="205113"/>
                  </a:lnTo>
                  <a:lnTo>
                    <a:pt x="462594" y="226691"/>
                  </a:lnTo>
                  <a:close/>
                </a:path>
                <a:path w="5039995" h="1857375">
                  <a:moveTo>
                    <a:pt x="484173" y="232086"/>
                  </a:moveTo>
                  <a:lnTo>
                    <a:pt x="435621" y="232086"/>
                  </a:lnTo>
                  <a:lnTo>
                    <a:pt x="435621" y="226691"/>
                  </a:lnTo>
                  <a:lnTo>
                    <a:pt x="484173" y="226691"/>
                  </a:lnTo>
                  <a:lnTo>
                    <a:pt x="484173" y="232086"/>
                  </a:lnTo>
                  <a:close/>
                </a:path>
                <a:path w="5039995" h="1857375">
                  <a:moveTo>
                    <a:pt x="462594" y="253665"/>
                  </a:moveTo>
                  <a:lnTo>
                    <a:pt x="457199" y="253665"/>
                  </a:lnTo>
                  <a:lnTo>
                    <a:pt x="457199" y="232086"/>
                  </a:lnTo>
                  <a:lnTo>
                    <a:pt x="462594" y="232086"/>
                  </a:lnTo>
                  <a:lnTo>
                    <a:pt x="462594" y="253665"/>
                  </a:lnTo>
                  <a:close/>
                </a:path>
                <a:path w="5039995" h="1857375">
                  <a:moveTo>
                    <a:pt x="233320" y="226691"/>
                  </a:moveTo>
                  <a:lnTo>
                    <a:pt x="227925" y="226691"/>
                  </a:lnTo>
                  <a:lnTo>
                    <a:pt x="227925" y="205113"/>
                  </a:lnTo>
                  <a:lnTo>
                    <a:pt x="233320" y="205113"/>
                  </a:lnTo>
                  <a:lnTo>
                    <a:pt x="233320" y="226691"/>
                  </a:lnTo>
                  <a:close/>
                </a:path>
                <a:path w="5039995" h="1857375">
                  <a:moveTo>
                    <a:pt x="254899" y="232086"/>
                  </a:moveTo>
                  <a:lnTo>
                    <a:pt x="206346" y="232086"/>
                  </a:lnTo>
                  <a:lnTo>
                    <a:pt x="206346" y="226691"/>
                  </a:lnTo>
                  <a:lnTo>
                    <a:pt x="254899" y="226691"/>
                  </a:lnTo>
                  <a:lnTo>
                    <a:pt x="254899" y="232086"/>
                  </a:lnTo>
                  <a:close/>
                </a:path>
                <a:path w="5039995" h="1857375">
                  <a:moveTo>
                    <a:pt x="233320" y="253665"/>
                  </a:moveTo>
                  <a:lnTo>
                    <a:pt x="227925" y="253665"/>
                  </a:lnTo>
                  <a:lnTo>
                    <a:pt x="227925" y="232086"/>
                  </a:lnTo>
                  <a:lnTo>
                    <a:pt x="233320" y="232086"/>
                  </a:lnTo>
                  <a:lnTo>
                    <a:pt x="233320" y="253665"/>
                  </a:lnTo>
                  <a:close/>
                </a:path>
                <a:path w="5039995" h="1857375">
                  <a:moveTo>
                    <a:pt x="1035780" y="341329"/>
                  </a:moveTo>
                  <a:lnTo>
                    <a:pt x="1030385" y="341329"/>
                  </a:lnTo>
                  <a:lnTo>
                    <a:pt x="1030385" y="319750"/>
                  </a:lnTo>
                  <a:lnTo>
                    <a:pt x="1035780" y="319750"/>
                  </a:lnTo>
                  <a:lnTo>
                    <a:pt x="1035780" y="341329"/>
                  </a:lnTo>
                  <a:close/>
                </a:path>
                <a:path w="5039995" h="1857375">
                  <a:moveTo>
                    <a:pt x="1057359" y="346723"/>
                  </a:moveTo>
                  <a:lnTo>
                    <a:pt x="1008807" y="346723"/>
                  </a:lnTo>
                  <a:lnTo>
                    <a:pt x="1008807" y="341329"/>
                  </a:lnTo>
                  <a:lnTo>
                    <a:pt x="1057359" y="341329"/>
                  </a:lnTo>
                  <a:lnTo>
                    <a:pt x="1057359" y="346723"/>
                  </a:lnTo>
                  <a:close/>
                </a:path>
                <a:path w="5039995" h="1857375">
                  <a:moveTo>
                    <a:pt x="1035780" y="368302"/>
                  </a:moveTo>
                  <a:lnTo>
                    <a:pt x="1030385" y="368302"/>
                  </a:lnTo>
                  <a:lnTo>
                    <a:pt x="1030385" y="346723"/>
                  </a:lnTo>
                  <a:lnTo>
                    <a:pt x="1035780" y="346723"/>
                  </a:lnTo>
                  <a:lnTo>
                    <a:pt x="1035780" y="368302"/>
                  </a:lnTo>
                  <a:close/>
                </a:path>
                <a:path w="5039995" h="1857375">
                  <a:moveTo>
                    <a:pt x="806506" y="341329"/>
                  </a:moveTo>
                  <a:lnTo>
                    <a:pt x="801111" y="341329"/>
                  </a:lnTo>
                  <a:lnTo>
                    <a:pt x="801111" y="319750"/>
                  </a:lnTo>
                  <a:lnTo>
                    <a:pt x="806506" y="319750"/>
                  </a:lnTo>
                  <a:lnTo>
                    <a:pt x="806506" y="341329"/>
                  </a:lnTo>
                  <a:close/>
                </a:path>
                <a:path w="5039995" h="1857375">
                  <a:moveTo>
                    <a:pt x="828084" y="346723"/>
                  </a:moveTo>
                  <a:lnTo>
                    <a:pt x="779532" y="346723"/>
                  </a:lnTo>
                  <a:lnTo>
                    <a:pt x="779532" y="341329"/>
                  </a:lnTo>
                  <a:lnTo>
                    <a:pt x="828084" y="341329"/>
                  </a:lnTo>
                  <a:lnTo>
                    <a:pt x="828084" y="346723"/>
                  </a:lnTo>
                  <a:close/>
                </a:path>
                <a:path w="5039995" h="1857375">
                  <a:moveTo>
                    <a:pt x="806506" y="368302"/>
                  </a:moveTo>
                  <a:lnTo>
                    <a:pt x="801111" y="368302"/>
                  </a:lnTo>
                  <a:lnTo>
                    <a:pt x="801111" y="346723"/>
                  </a:lnTo>
                  <a:lnTo>
                    <a:pt x="806506" y="346723"/>
                  </a:lnTo>
                  <a:lnTo>
                    <a:pt x="806506" y="368302"/>
                  </a:lnTo>
                  <a:close/>
                </a:path>
                <a:path w="5039995" h="1857375">
                  <a:moveTo>
                    <a:pt x="577231" y="341329"/>
                  </a:moveTo>
                  <a:lnTo>
                    <a:pt x="571837" y="341329"/>
                  </a:lnTo>
                  <a:lnTo>
                    <a:pt x="571837" y="319750"/>
                  </a:lnTo>
                  <a:lnTo>
                    <a:pt x="577231" y="319750"/>
                  </a:lnTo>
                  <a:lnTo>
                    <a:pt x="577231" y="341329"/>
                  </a:lnTo>
                  <a:close/>
                </a:path>
                <a:path w="5039995" h="1857375">
                  <a:moveTo>
                    <a:pt x="598810" y="346723"/>
                  </a:moveTo>
                  <a:lnTo>
                    <a:pt x="550258" y="346723"/>
                  </a:lnTo>
                  <a:lnTo>
                    <a:pt x="550258" y="341329"/>
                  </a:lnTo>
                  <a:lnTo>
                    <a:pt x="598810" y="341329"/>
                  </a:lnTo>
                  <a:lnTo>
                    <a:pt x="598810" y="346723"/>
                  </a:lnTo>
                  <a:close/>
                </a:path>
                <a:path w="5039995" h="1857375">
                  <a:moveTo>
                    <a:pt x="577231" y="368302"/>
                  </a:moveTo>
                  <a:lnTo>
                    <a:pt x="571837" y="368302"/>
                  </a:lnTo>
                  <a:lnTo>
                    <a:pt x="571837" y="346723"/>
                  </a:lnTo>
                  <a:lnTo>
                    <a:pt x="577231" y="346723"/>
                  </a:lnTo>
                  <a:lnTo>
                    <a:pt x="577231" y="368302"/>
                  </a:lnTo>
                  <a:close/>
                </a:path>
                <a:path w="5039995" h="1857375">
                  <a:moveTo>
                    <a:pt x="347957" y="341329"/>
                  </a:moveTo>
                  <a:lnTo>
                    <a:pt x="342562" y="341329"/>
                  </a:lnTo>
                  <a:lnTo>
                    <a:pt x="342562" y="319750"/>
                  </a:lnTo>
                  <a:lnTo>
                    <a:pt x="347957" y="319750"/>
                  </a:lnTo>
                  <a:lnTo>
                    <a:pt x="347957" y="341329"/>
                  </a:lnTo>
                  <a:close/>
                </a:path>
                <a:path w="5039995" h="1857375">
                  <a:moveTo>
                    <a:pt x="369536" y="346723"/>
                  </a:moveTo>
                  <a:lnTo>
                    <a:pt x="320984" y="346723"/>
                  </a:lnTo>
                  <a:lnTo>
                    <a:pt x="320984" y="341329"/>
                  </a:lnTo>
                  <a:lnTo>
                    <a:pt x="369536" y="341329"/>
                  </a:lnTo>
                  <a:lnTo>
                    <a:pt x="369536" y="346723"/>
                  </a:lnTo>
                  <a:close/>
                </a:path>
                <a:path w="5039995" h="1857375">
                  <a:moveTo>
                    <a:pt x="347957" y="368302"/>
                  </a:moveTo>
                  <a:lnTo>
                    <a:pt x="342562" y="368302"/>
                  </a:lnTo>
                  <a:lnTo>
                    <a:pt x="342562" y="346723"/>
                  </a:lnTo>
                  <a:lnTo>
                    <a:pt x="347957" y="346723"/>
                  </a:lnTo>
                  <a:lnTo>
                    <a:pt x="347957" y="368302"/>
                  </a:lnTo>
                  <a:close/>
                </a:path>
                <a:path w="5039995" h="1857375">
                  <a:moveTo>
                    <a:pt x="921143" y="455966"/>
                  </a:moveTo>
                  <a:lnTo>
                    <a:pt x="915748" y="455966"/>
                  </a:lnTo>
                  <a:lnTo>
                    <a:pt x="915748" y="434387"/>
                  </a:lnTo>
                  <a:lnTo>
                    <a:pt x="921143" y="434387"/>
                  </a:lnTo>
                  <a:lnTo>
                    <a:pt x="921143" y="455966"/>
                  </a:lnTo>
                  <a:close/>
                </a:path>
                <a:path w="5039995" h="1857375">
                  <a:moveTo>
                    <a:pt x="942722" y="461360"/>
                  </a:moveTo>
                  <a:lnTo>
                    <a:pt x="894169" y="461360"/>
                  </a:lnTo>
                  <a:lnTo>
                    <a:pt x="894169" y="455966"/>
                  </a:lnTo>
                  <a:lnTo>
                    <a:pt x="942722" y="455966"/>
                  </a:lnTo>
                  <a:lnTo>
                    <a:pt x="942722" y="461360"/>
                  </a:lnTo>
                  <a:close/>
                </a:path>
                <a:path w="5039995" h="1857375">
                  <a:moveTo>
                    <a:pt x="921143" y="482939"/>
                  </a:moveTo>
                  <a:lnTo>
                    <a:pt x="915748" y="482939"/>
                  </a:lnTo>
                  <a:lnTo>
                    <a:pt x="915748" y="461360"/>
                  </a:lnTo>
                  <a:lnTo>
                    <a:pt x="921143" y="461360"/>
                  </a:lnTo>
                  <a:lnTo>
                    <a:pt x="921143" y="482939"/>
                  </a:lnTo>
                  <a:close/>
                </a:path>
                <a:path w="5039995" h="1857375">
                  <a:moveTo>
                    <a:pt x="691868" y="455966"/>
                  </a:moveTo>
                  <a:lnTo>
                    <a:pt x="686474" y="455966"/>
                  </a:lnTo>
                  <a:lnTo>
                    <a:pt x="686474" y="434387"/>
                  </a:lnTo>
                  <a:lnTo>
                    <a:pt x="691868" y="434387"/>
                  </a:lnTo>
                  <a:lnTo>
                    <a:pt x="691868" y="455966"/>
                  </a:lnTo>
                  <a:close/>
                </a:path>
                <a:path w="5039995" h="1857375">
                  <a:moveTo>
                    <a:pt x="713447" y="461360"/>
                  </a:moveTo>
                  <a:lnTo>
                    <a:pt x="664895" y="461360"/>
                  </a:lnTo>
                  <a:lnTo>
                    <a:pt x="664895" y="455966"/>
                  </a:lnTo>
                  <a:lnTo>
                    <a:pt x="713447" y="455966"/>
                  </a:lnTo>
                  <a:lnTo>
                    <a:pt x="713447" y="461360"/>
                  </a:lnTo>
                  <a:close/>
                </a:path>
                <a:path w="5039995" h="1857375">
                  <a:moveTo>
                    <a:pt x="691868" y="482939"/>
                  </a:moveTo>
                  <a:lnTo>
                    <a:pt x="686474" y="482939"/>
                  </a:lnTo>
                  <a:lnTo>
                    <a:pt x="686474" y="461360"/>
                  </a:lnTo>
                  <a:lnTo>
                    <a:pt x="691868" y="461360"/>
                  </a:lnTo>
                  <a:lnTo>
                    <a:pt x="691868" y="482939"/>
                  </a:lnTo>
                  <a:close/>
                </a:path>
                <a:path w="5039995" h="1857375">
                  <a:moveTo>
                    <a:pt x="462594" y="455966"/>
                  </a:moveTo>
                  <a:lnTo>
                    <a:pt x="457199" y="455966"/>
                  </a:lnTo>
                  <a:lnTo>
                    <a:pt x="457199" y="434387"/>
                  </a:lnTo>
                  <a:lnTo>
                    <a:pt x="462594" y="434387"/>
                  </a:lnTo>
                  <a:lnTo>
                    <a:pt x="462594" y="455966"/>
                  </a:lnTo>
                  <a:close/>
                </a:path>
                <a:path w="5039995" h="1857375">
                  <a:moveTo>
                    <a:pt x="484173" y="461360"/>
                  </a:moveTo>
                  <a:lnTo>
                    <a:pt x="435621" y="461360"/>
                  </a:lnTo>
                  <a:lnTo>
                    <a:pt x="435621" y="455966"/>
                  </a:lnTo>
                  <a:lnTo>
                    <a:pt x="484173" y="455966"/>
                  </a:lnTo>
                  <a:lnTo>
                    <a:pt x="484173" y="461360"/>
                  </a:lnTo>
                  <a:close/>
                </a:path>
                <a:path w="5039995" h="1857375">
                  <a:moveTo>
                    <a:pt x="462594" y="482939"/>
                  </a:moveTo>
                  <a:lnTo>
                    <a:pt x="457199" y="482939"/>
                  </a:lnTo>
                  <a:lnTo>
                    <a:pt x="457199" y="461360"/>
                  </a:lnTo>
                  <a:lnTo>
                    <a:pt x="462594" y="461360"/>
                  </a:lnTo>
                  <a:lnTo>
                    <a:pt x="462594" y="482939"/>
                  </a:lnTo>
                  <a:close/>
                </a:path>
                <a:path w="5039995" h="1857375">
                  <a:moveTo>
                    <a:pt x="233320" y="455966"/>
                  </a:moveTo>
                  <a:lnTo>
                    <a:pt x="227925" y="455966"/>
                  </a:lnTo>
                  <a:lnTo>
                    <a:pt x="227925" y="434387"/>
                  </a:lnTo>
                  <a:lnTo>
                    <a:pt x="233320" y="434387"/>
                  </a:lnTo>
                  <a:lnTo>
                    <a:pt x="233320" y="455966"/>
                  </a:lnTo>
                  <a:close/>
                </a:path>
                <a:path w="5039995" h="1857375">
                  <a:moveTo>
                    <a:pt x="254899" y="461360"/>
                  </a:moveTo>
                  <a:lnTo>
                    <a:pt x="206346" y="461360"/>
                  </a:lnTo>
                  <a:lnTo>
                    <a:pt x="206346" y="455966"/>
                  </a:lnTo>
                  <a:lnTo>
                    <a:pt x="254899" y="455966"/>
                  </a:lnTo>
                  <a:lnTo>
                    <a:pt x="254899" y="461360"/>
                  </a:lnTo>
                  <a:close/>
                </a:path>
                <a:path w="5039995" h="1857375">
                  <a:moveTo>
                    <a:pt x="233320" y="482939"/>
                  </a:moveTo>
                  <a:lnTo>
                    <a:pt x="227925" y="482939"/>
                  </a:lnTo>
                  <a:lnTo>
                    <a:pt x="227925" y="461360"/>
                  </a:lnTo>
                  <a:lnTo>
                    <a:pt x="233320" y="461360"/>
                  </a:lnTo>
                  <a:lnTo>
                    <a:pt x="233320" y="482939"/>
                  </a:lnTo>
                  <a:close/>
                </a:path>
                <a:path w="5039995" h="1857375">
                  <a:moveTo>
                    <a:pt x="1035780" y="570603"/>
                  </a:moveTo>
                  <a:lnTo>
                    <a:pt x="1030385" y="570603"/>
                  </a:lnTo>
                  <a:lnTo>
                    <a:pt x="1030385" y="549024"/>
                  </a:lnTo>
                  <a:lnTo>
                    <a:pt x="1035780" y="549024"/>
                  </a:lnTo>
                  <a:lnTo>
                    <a:pt x="1035780" y="570603"/>
                  </a:lnTo>
                  <a:close/>
                </a:path>
                <a:path w="5039995" h="1857375">
                  <a:moveTo>
                    <a:pt x="1057359" y="575998"/>
                  </a:moveTo>
                  <a:lnTo>
                    <a:pt x="1008807" y="575998"/>
                  </a:lnTo>
                  <a:lnTo>
                    <a:pt x="1008807" y="570603"/>
                  </a:lnTo>
                  <a:lnTo>
                    <a:pt x="1057359" y="570603"/>
                  </a:lnTo>
                  <a:lnTo>
                    <a:pt x="1057359" y="575998"/>
                  </a:lnTo>
                  <a:close/>
                </a:path>
                <a:path w="5039995" h="1857375">
                  <a:moveTo>
                    <a:pt x="1035780" y="597576"/>
                  </a:moveTo>
                  <a:lnTo>
                    <a:pt x="1030385" y="597576"/>
                  </a:lnTo>
                  <a:lnTo>
                    <a:pt x="1030385" y="575998"/>
                  </a:lnTo>
                  <a:lnTo>
                    <a:pt x="1035780" y="575998"/>
                  </a:lnTo>
                  <a:lnTo>
                    <a:pt x="1035780" y="597576"/>
                  </a:lnTo>
                  <a:close/>
                </a:path>
                <a:path w="5039995" h="1857375">
                  <a:moveTo>
                    <a:pt x="806506" y="570603"/>
                  </a:moveTo>
                  <a:lnTo>
                    <a:pt x="801111" y="570603"/>
                  </a:lnTo>
                  <a:lnTo>
                    <a:pt x="801111" y="549024"/>
                  </a:lnTo>
                  <a:lnTo>
                    <a:pt x="806506" y="549024"/>
                  </a:lnTo>
                  <a:lnTo>
                    <a:pt x="806506" y="570603"/>
                  </a:lnTo>
                  <a:close/>
                </a:path>
                <a:path w="5039995" h="1857375">
                  <a:moveTo>
                    <a:pt x="828084" y="575998"/>
                  </a:moveTo>
                  <a:lnTo>
                    <a:pt x="779532" y="575998"/>
                  </a:lnTo>
                  <a:lnTo>
                    <a:pt x="779532" y="570603"/>
                  </a:lnTo>
                  <a:lnTo>
                    <a:pt x="828084" y="570603"/>
                  </a:lnTo>
                  <a:lnTo>
                    <a:pt x="828084" y="575998"/>
                  </a:lnTo>
                  <a:close/>
                </a:path>
                <a:path w="5039995" h="1857375">
                  <a:moveTo>
                    <a:pt x="806506" y="597576"/>
                  </a:moveTo>
                  <a:lnTo>
                    <a:pt x="801111" y="597576"/>
                  </a:lnTo>
                  <a:lnTo>
                    <a:pt x="801111" y="575998"/>
                  </a:lnTo>
                  <a:lnTo>
                    <a:pt x="806506" y="575998"/>
                  </a:lnTo>
                  <a:lnTo>
                    <a:pt x="806506" y="597576"/>
                  </a:lnTo>
                  <a:close/>
                </a:path>
                <a:path w="5039995" h="1857375">
                  <a:moveTo>
                    <a:pt x="577231" y="570603"/>
                  </a:moveTo>
                  <a:lnTo>
                    <a:pt x="571837" y="570603"/>
                  </a:lnTo>
                  <a:lnTo>
                    <a:pt x="571837" y="549024"/>
                  </a:lnTo>
                  <a:lnTo>
                    <a:pt x="577231" y="549024"/>
                  </a:lnTo>
                  <a:lnTo>
                    <a:pt x="577231" y="570603"/>
                  </a:lnTo>
                  <a:close/>
                </a:path>
                <a:path w="5039995" h="1857375">
                  <a:moveTo>
                    <a:pt x="598810" y="575998"/>
                  </a:moveTo>
                  <a:lnTo>
                    <a:pt x="550258" y="575998"/>
                  </a:lnTo>
                  <a:lnTo>
                    <a:pt x="550258" y="570603"/>
                  </a:lnTo>
                  <a:lnTo>
                    <a:pt x="598810" y="570603"/>
                  </a:lnTo>
                  <a:lnTo>
                    <a:pt x="598810" y="575998"/>
                  </a:lnTo>
                  <a:close/>
                </a:path>
                <a:path w="5039995" h="1857375">
                  <a:moveTo>
                    <a:pt x="577231" y="597576"/>
                  </a:moveTo>
                  <a:lnTo>
                    <a:pt x="571837" y="597576"/>
                  </a:lnTo>
                  <a:lnTo>
                    <a:pt x="571837" y="575998"/>
                  </a:lnTo>
                  <a:lnTo>
                    <a:pt x="577231" y="575998"/>
                  </a:lnTo>
                  <a:lnTo>
                    <a:pt x="577231" y="597576"/>
                  </a:lnTo>
                  <a:close/>
                </a:path>
                <a:path w="5039995" h="1857375">
                  <a:moveTo>
                    <a:pt x="347957" y="570603"/>
                  </a:moveTo>
                  <a:lnTo>
                    <a:pt x="342562" y="570603"/>
                  </a:lnTo>
                  <a:lnTo>
                    <a:pt x="342562" y="549024"/>
                  </a:lnTo>
                  <a:lnTo>
                    <a:pt x="347957" y="549024"/>
                  </a:lnTo>
                  <a:lnTo>
                    <a:pt x="347957" y="570603"/>
                  </a:lnTo>
                  <a:close/>
                </a:path>
                <a:path w="5039995" h="1857375">
                  <a:moveTo>
                    <a:pt x="369536" y="575998"/>
                  </a:moveTo>
                  <a:lnTo>
                    <a:pt x="320984" y="575998"/>
                  </a:lnTo>
                  <a:lnTo>
                    <a:pt x="320984" y="570603"/>
                  </a:lnTo>
                  <a:lnTo>
                    <a:pt x="369536" y="570603"/>
                  </a:lnTo>
                  <a:lnTo>
                    <a:pt x="369536" y="575998"/>
                  </a:lnTo>
                  <a:close/>
                </a:path>
                <a:path w="5039995" h="1857375">
                  <a:moveTo>
                    <a:pt x="347957" y="597576"/>
                  </a:moveTo>
                  <a:lnTo>
                    <a:pt x="342562" y="597576"/>
                  </a:lnTo>
                  <a:lnTo>
                    <a:pt x="342562" y="575998"/>
                  </a:lnTo>
                  <a:lnTo>
                    <a:pt x="347957" y="575998"/>
                  </a:lnTo>
                  <a:lnTo>
                    <a:pt x="347957" y="597576"/>
                  </a:lnTo>
                  <a:close/>
                </a:path>
                <a:path w="5039995" h="1857375">
                  <a:moveTo>
                    <a:pt x="921143" y="685240"/>
                  </a:moveTo>
                  <a:lnTo>
                    <a:pt x="915748" y="685240"/>
                  </a:lnTo>
                  <a:lnTo>
                    <a:pt x="915748" y="663661"/>
                  </a:lnTo>
                  <a:lnTo>
                    <a:pt x="921143" y="663661"/>
                  </a:lnTo>
                  <a:lnTo>
                    <a:pt x="921143" y="685240"/>
                  </a:lnTo>
                  <a:close/>
                </a:path>
                <a:path w="5039995" h="1857375">
                  <a:moveTo>
                    <a:pt x="942722" y="690635"/>
                  </a:moveTo>
                  <a:lnTo>
                    <a:pt x="894169" y="690635"/>
                  </a:lnTo>
                  <a:lnTo>
                    <a:pt x="894169" y="685240"/>
                  </a:lnTo>
                  <a:lnTo>
                    <a:pt x="942722" y="685240"/>
                  </a:lnTo>
                  <a:lnTo>
                    <a:pt x="942722" y="690635"/>
                  </a:lnTo>
                  <a:close/>
                </a:path>
                <a:path w="5039995" h="1857375">
                  <a:moveTo>
                    <a:pt x="921143" y="712213"/>
                  </a:moveTo>
                  <a:lnTo>
                    <a:pt x="915748" y="712213"/>
                  </a:lnTo>
                  <a:lnTo>
                    <a:pt x="915748" y="690635"/>
                  </a:lnTo>
                  <a:lnTo>
                    <a:pt x="921143" y="690635"/>
                  </a:lnTo>
                  <a:lnTo>
                    <a:pt x="921143" y="712213"/>
                  </a:lnTo>
                  <a:close/>
                </a:path>
                <a:path w="5039995" h="1857375">
                  <a:moveTo>
                    <a:pt x="691868" y="685240"/>
                  </a:moveTo>
                  <a:lnTo>
                    <a:pt x="686474" y="685240"/>
                  </a:lnTo>
                  <a:lnTo>
                    <a:pt x="686474" y="663661"/>
                  </a:lnTo>
                  <a:lnTo>
                    <a:pt x="691868" y="663661"/>
                  </a:lnTo>
                  <a:lnTo>
                    <a:pt x="691868" y="685240"/>
                  </a:lnTo>
                  <a:close/>
                </a:path>
                <a:path w="5039995" h="1857375">
                  <a:moveTo>
                    <a:pt x="713447" y="690635"/>
                  </a:moveTo>
                  <a:lnTo>
                    <a:pt x="664895" y="690635"/>
                  </a:lnTo>
                  <a:lnTo>
                    <a:pt x="664895" y="685240"/>
                  </a:lnTo>
                  <a:lnTo>
                    <a:pt x="713447" y="685240"/>
                  </a:lnTo>
                  <a:lnTo>
                    <a:pt x="713447" y="690635"/>
                  </a:lnTo>
                  <a:close/>
                </a:path>
                <a:path w="5039995" h="1857375">
                  <a:moveTo>
                    <a:pt x="691868" y="712213"/>
                  </a:moveTo>
                  <a:lnTo>
                    <a:pt x="686474" y="712213"/>
                  </a:lnTo>
                  <a:lnTo>
                    <a:pt x="686474" y="690635"/>
                  </a:lnTo>
                  <a:lnTo>
                    <a:pt x="691868" y="690635"/>
                  </a:lnTo>
                  <a:lnTo>
                    <a:pt x="691868" y="712213"/>
                  </a:lnTo>
                  <a:close/>
                </a:path>
                <a:path w="5039995" h="1857375">
                  <a:moveTo>
                    <a:pt x="462594" y="685240"/>
                  </a:moveTo>
                  <a:lnTo>
                    <a:pt x="457199" y="685240"/>
                  </a:lnTo>
                  <a:lnTo>
                    <a:pt x="457199" y="663661"/>
                  </a:lnTo>
                  <a:lnTo>
                    <a:pt x="462594" y="663661"/>
                  </a:lnTo>
                  <a:lnTo>
                    <a:pt x="462594" y="685240"/>
                  </a:lnTo>
                  <a:close/>
                </a:path>
                <a:path w="5039995" h="1857375">
                  <a:moveTo>
                    <a:pt x="484173" y="690635"/>
                  </a:moveTo>
                  <a:lnTo>
                    <a:pt x="435621" y="690635"/>
                  </a:lnTo>
                  <a:lnTo>
                    <a:pt x="435621" y="685240"/>
                  </a:lnTo>
                  <a:lnTo>
                    <a:pt x="484173" y="685240"/>
                  </a:lnTo>
                  <a:lnTo>
                    <a:pt x="484173" y="690635"/>
                  </a:lnTo>
                  <a:close/>
                </a:path>
                <a:path w="5039995" h="1857375">
                  <a:moveTo>
                    <a:pt x="462594" y="712213"/>
                  </a:moveTo>
                  <a:lnTo>
                    <a:pt x="457199" y="712213"/>
                  </a:lnTo>
                  <a:lnTo>
                    <a:pt x="457199" y="690635"/>
                  </a:lnTo>
                  <a:lnTo>
                    <a:pt x="462594" y="690635"/>
                  </a:lnTo>
                  <a:lnTo>
                    <a:pt x="462594" y="712213"/>
                  </a:lnTo>
                  <a:close/>
                </a:path>
                <a:path w="5039995" h="1857375">
                  <a:moveTo>
                    <a:pt x="233320" y="685240"/>
                  </a:moveTo>
                  <a:lnTo>
                    <a:pt x="227925" y="685240"/>
                  </a:lnTo>
                  <a:lnTo>
                    <a:pt x="227925" y="663661"/>
                  </a:lnTo>
                  <a:lnTo>
                    <a:pt x="233320" y="663661"/>
                  </a:lnTo>
                  <a:lnTo>
                    <a:pt x="233320" y="685240"/>
                  </a:lnTo>
                  <a:close/>
                </a:path>
                <a:path w="5039995" h="1857375">
                  <a:moveTo>
                    <a:pt x="254899" y="690635"/>
                  </a:moveTo>
                  <a:lnTo>
                    <a:pt x="206346" y="690635"/>
                  </a:lnTo>
                  <a:lnTo>
                    <a:pt x="206346" y="685240"/>
                  </a:lnTo>
                  <a:lnTo>
                    <a:pt x="254899" y="685240"/>
                  </a:lnTo>
                  <a:lnTo>
                    <a:pt x="254899" y="690635"/>
                  </a:lnTo>
                  <a:close/>
                </a:path>
                <a:path w="5039995" h="1857375">
                  <a:moveTo>
                    <a:pt x="233320" y="712213"/>
                  </a:moveTo>
                  <a:lnTo>
                    <a:pt x="227925" y="712213"/>
                  </a:lnTo>
                  <a:lnTo>
                    <a:pt x="227925" y="690635"/>
                  </a:lnTo>
                  <a:lnTo>
                    <a:pt x="233320" y="690635"/>
                  </a:lnTo>
                  <a:lnTo>
                    <a:pt x="233320" y="712213"/>
                  </a:lnTo>
                  <a:close/>
                </a:path>
                <a:path w="5039995" h="1857375">
                  <a:moveTo>
                    <a:pt x="1035780" y="799877"/>
                  </a:moveTo>
                  <a:lnTo>
                    <a:pt x="1030385" y="799877"/>
                  </a:lnTo>
                  <a:lnTo>
                    <a:pt x="1030385" y="778298"/>
                  </a:lnTo>
                  <a:lnTo>
                    <a:pt x="1035780" y="778298"/>
                  </a:lnTo>
                  <a:lnTo>
                    <a:pt x="1035780" y="799877"/>
                  </a:lnTo>
                  <a:close/>
                </a:path>
                <a:path w="5039995" h="1857375">
                  <a:moveTo>
                    <a:pt x="1057359" y="805272"/>
                  </a:moveTo>
                  <a:lnTo>
                    <a:pt x="1008807" y="805272"/>
                  </a:lnTo>
                  <a:lnTo>
                    <a:pt x="1008807" y="799877"/>
                  </a:lnTo>
                  <a:lnTo>
                    <a:pt x="1057359" y="799877"/>
                  </a:lnTo>
                  <a:lnTo>
                    <a:pt x="1057359" y="805272"/>
                  </a:lnTo>
                  <a:close/>
                </a:path>
                <a:path w="5039995" h="1857375">
                  <a:moveTo>
                    <a:pt x="1035780" y="826851"/>
                  </a:moveTo>
                  <a:lnTo>
                    <a:pt x="1030385" y="826851"/>
                  </a:lnTo>
                  <a:lnTo>
                    <a:pt x="1030385" y="805272"/>
                  </a:lnTo>
                  <a:lnTo>
                    <a:pt x="1035780" y="805272"/>
                  </a:lnTo>
                  <a:lnTo>
                    <a:pt x="1035780" y="826851"/>
                  </a:lnTo>
                  <a:close/>
                </a:path>
                <a:path w="5039995" h="1857375">
                  <a:moveTo>
                    <a:pt x="806506" y="799877"/>
                  </a:moveTo>
                  <a:lnTo>
                    <a:pt x="801111" y="799877"/>
                  </a:lnTo>
                  <a:lnTo>
                    <a:pt x="801111" y="778298"/>
                  </a:lnTo>
                  <a:lnTo>
                    <a:pt x="806506" y="778298"/>
                  </a:lnTo>
                  <a:lnTo>
                    <a:pt x="806506" y="799877"/>
                  </a:lnTo>
                  <a:close/>
                </a:path>
                <a:path w="5039995" h="1857375">
                  <a:moveTo>
                    <a:pt x="828084" y="805272"/>
                  </a:moveTo>
                  <a:lnTo>
                    <a:pt x="779532" y="805272"/>
                  </a:lnTo>
                  <a:lnTo>
                    <a:pt x="779532" y="799877"/>
                  </a:lnTo>
                  <a:lnTo>
                    <a:pt x="828084" y="799877"/>
                  </a:lnTo>
                  <a:lnTo>
                    <a:pt x="828084" y="805272"/>
                  </a:lnTo>
                  <a:close/>
                </a:path>
                <a:path w="5039995" h="1857375">
                  <a:moveTo>
                    <a:pt x="806506" y="826851"/>
                  </a:moveTo>
                  <a:lnTo>
                    <a:pt x="801111" y="826851"/>
                  </a:lnTo>
                  <a:lnTo>
                    <a:pt x="801111" y="805272"/>
                  </a:lnTo>
                  <a:lnTo>
                    <a:pt x="806506" y="805272"/>
                  </a:lnTo>
                  <a:lnTo>
                    <a:pt x="806506" y="826851"/>
                  </a:lnTo>
                  <a:close/>
                </a:path>
                <a:path w="5039995" h="1857375">
                  <a:moveTo>
                    <a:pt x="577231" y="799877"/>
                  </a:moveTo>
                  <a:lnTo>
                    <a:pt x="571837" y="799877"/>
                  </a:lnTo>
                  <a:lnTo>
                    <a:pt x="571837" y="778298"/>
                  </a:lnTo>
                  <a:lnTo>
                    <a:pt x="577231" y="778298"/>
                  </a:lnTo>
                  <a:lnTo>
                    <a:pt x="577231" y="799877"/>
                  </a:lnTo>
                  <a:close/>
                </a:path>
                <a:path w="5039995" h="1857375">
                  <a:moveTo>
                    <a:pt x="598810" y="805272"/>
                  </a:moveTo>
                  <a:lnTo>
                    <a:pt x="550258" y="805272"/>
                  </a:lnTo>
                  <a:lnTo>
                    <a:pt x="550258" y="799877"/>
                  </a:lnTo>
                  <a:lnTo>
                    <a:pt x="598810" y="799877"/>
                  </a:lnTo>
                  <a:lnTo>
                    <a:pt x="598810" y="805272"/>
                  </a:lnTo>
                  <a:close/>
                </a:path>
                <a:path w="5039995" h="1857375">
                  <a:moveTo>
                    <a:pt x="577231" y="826851"/>
                  </a:moveTo>
                  <a:lnTo>
                    <a:pt x="571837" y="826851"/>
                  </a:lnTo>
                  <a:lnTo>
                    <a:pt x="571837" y="805272"/>
                  </a:lnTo>
                  <a:lnTo>
                    <a:pt x="577231" y="805272"/>
                  </a:lnTo>
                  <a:lnTo>
                    <a:pt x="577231" y="826851"/>
                  </a:lnTo>
                  <a:close/>
                </a:path>
                <a:path w="5039995" h="1857375">
                  <a:moveTo>
                    <a:pt x="347957" y="799877"/>
                  </a:moveTo>
                  <a:lnTo>
                    <a:pt x="342562" y="799877"/>
                  </a:lnTo>
                  <a:lnTo>
                    <a:pt x="342562" y="778298"/>
                  </a:lnTo>
                  <a:lnTo>
                    <a:pt x="347957" y="778298"/>
                  </a:lnTo>
                  <a:lnTo>
                    <a:pt x="347957" y="799877"/>
                  </a:lnTo>
                  <a:close/>
                </a:path>
                <a:path w="5039995" h="1857375">
                  <a:moveTo>
                    <a:pt x="369536" y="805272"/>
                  </a:moveTo>
                  <a:lnTo>
                    <a:pt x="320984" y="805272"/>
                  </a:lnTo>
                  <a:lnTo>
                    <a:pt x="320984" y="799877"/>
                  </a:lnTo>
                  <a:lnTo>
                    <a:pt x="369536" y="799877"/>
                  </a:lnTo>
                  <a:lnTo>
                    <a:pt x="369536" y="805272"/>
                  </a:lnTo>
                  <a:close/>
                </a:path>
                <a:path w="5039995" h="1857375">
                  <a:moveTo>
                    <a:pt x="347957" y="826851"/>
                  </a:moveTo>
                  <a:lnTo>
                    <a:pt x="342562" y="826851"/>
                  </a:lnTo>
                  <a:lnTo>
                    <a:pt x="342562" y="805272"/>
                  </a:lnTo>
                  <a:lnTo>
                    <a:pt x="347957" y="805272"/>
                  </a:lnTo>
                  <a:lnTo>
                    <a:pt x="347957" y="826851"/>
                  </a:lnTo>
                  <a:close/>
                </a:path>
                <a:path w="5039995" h="1857375">
                  <a:moveTo>
                    <a:pt x="921143" y="914514"/>
                  </a:moveTo>
                  <a:lnTo>
                    <a:pt x="915748" y="914514"/>
                  </a:lnTo>
                  <a:lnTo>
                    <a:pt x="915748" y="892936"/>
                  </a:lnTo>
                  <a:lnTo>
                    <a:pt x="921143" y="892936"/>
                  </a:lnTo>
                  <a:lnTo>
                    <a:pt x="921143" y="914514"/>
                  </a:lnTo>
                  <a:close/>
                </a:path>
                <a:path w="5039995" h="1857375">
                  <a:moveTo>
                    <a:pt x="942722" y="919909"/>
                  </a:moveTo>
                  <a:lnTo>
                    <a:pt x="894169" y="919909"/>
                  </a:lnTo>
                  <a:lnTo>
                    <a:pt x="894169" y="914514"/>
                  </a:lnTo>
                  <a:lnTo>
                    <a:pt x="942722" y="914514"/>
                  </a:lnTo>
                  <a:lnTo>
                    <a:pt x="942722" y="919909"/>
                  </a:lnTo>
                  <a:close/>
                </a:path>
                <a:path w="5039995" h="1857375">
                  <a:moveTo>
                    <a:pt x="921143" y="941488"/>
                  </a:moveTo>
                  <a:lnTo>
                    <a:pt x="915748" y="941488"/>
                  </a:lnTo>
                  <a:lnTo>
                    <a:pt x="915748" y="919909"/>
                  </a:lnTo>
                  <a:lnTo>
                    <a:pt x="921143" y="919909"/>
                  </a:lnTo>
                  <a:lnTo>
                    <a:pt x="921143" y="941488"/>
                  </a:lnTo>
                  <a:close/>
                </a:path>
                <a:path w="5039995" h="1857375">
                  <a:moveTo>
                    <a:pt x="691868" y="914514"/>
                  </a:moveTo>
                  <a:lnTo>
                    <a:pt x="686474" y="914514"/>
                  </a:lnTo>
                  <a:lnTo>
                    <a:pt x="686474" y="892936"/>
                  </a:lnTo>
                  <a:lnTo>
                    <a:pt x="691868" y="892936"/>
                  </a:lnTo>
                  <a:lnTo>
                    <a:pt x="691868" y="914514"/>
                  </a:lnTo>
                  <a:close/>
                </a:path>
                <a:path w="5039995" h="1857375">
                  <a:moveTo>
                    <a:pt x="713447" y="919909"/>
                  </a:moveTo>
                  <a:lnTo>
                    <a:pt x="664895" y="919909"/>
                  </a:lnTo>
                  <a:lnTo>
                    <a:pt x="664895" y="914514"/>
                  </a:lnTo>
                  <a:lnTo>
                    <a:pt x="713447" y="914514"/>
                  </a:lnTo>
                  <a:lnTo>
                    <a:pt x="713447" y="919909"/>
                  </a:lnTo>
                  <a:close/>
                </a:path>
                <a:path w="5039995" h="1857375">
                  <a:moveTo>
                    <a:pt x="691868" y="941488"/>
                  </a:moveTo>
                  <a:lnTo>
                    <a:pt x="686474" y="941488"/>
                  </a:lnTo>
                  <a:lnTo>
                    <a:pt x="686474" y="919909"/>
                  </a:lnTo>
                  <a:lnTo>
                    <a:pt x="691868" y="919909"/>
                  </a:lnTo>
                  <a:lnTo>
                    <a:pt x="691868" y="941488"/>
                  </a:lnTo>
                  <a:close/>
                </a:path>
                <a:path w="5039995" h="1857375">
                  <a:moveTo>
                    <a:pt x="462594" y="914514"/>
                  </a:moveTo>
                  <a:lnTo>
                    <a:pt x="457199" y="914514"/>
                  </a:lnTo>
                  <a:lnTo>
                    <a:pt x="457199" y="892936"/>
                  </a:lnTo>
                  <a:lnTo>
                    <a:pt x="462594" y="892936"/>
                  </a:lnTo>
                  <a:lnTo>
                    <a:pt x="462594" y="914514"/>
                  </a:lnTo>
                  <a:close/>
                </a:path>
                <a:path w="5039995" h="1857375">
                  <a:moveTo>
                    <a:pt x="484173" y="919909"/>
                  </a:moveTo>
                  <a:lnTo>
                    <a:pt x="435621" y="919909"/>
                  </a:lnTo>
                  <a:lnTo>
                    <a:pt x="435621" y="914514"/>
                  </a:lnTo>
                  <a:lnTo>
                    <a:pt x="484173" y="914514"/>
                  </a:lnTo>
                  <a:lnTo>
                    <a:pt x="484173" y="919909"/>
                  </a:lnTo>
                  <a:close/>
                </a:path>
                <a:path w="5039995" h="1857375">
                  <a:moveTo>
                    <a:pt x="462594" y="941488"/>
                  </a:moveTo>
                  <a:lnTo>
                    <a:pt x="457199" y="941488"/>
                  </a:lnTo>
                  <a:lnTo>
                    <a:pt x="457199" y="919909"/>
                  </a:lnTo>
                  <a:lnTo>
                    <a:pt x="462594" y="919909"/>
                  </a:lnTo>
                  <a:lnTo>
                    <a:pt x="462594" y="941488"/>
                  </a:lnTo>
                  <a:close/>
                </a:path>
                <a:path w="5039995" h="1857375">
                  <a:moveTo>
                    <a:pt x="1035780" y="1027803"/>
                  </a:moveTo>
                  <a:lnTo>
                    <a:pt x="1030385" y="1027803"/>
                  </a:lnTo>
                  <a:lnTo>
                    <a:pt x="1030385" y="1006224"/>
                  </a:lnTo>
                  <a:lnTo>
                    <a:pt x="1035780" y="1006224"/>
                  </a:lnTo>
                  <a:lnTo>
                    <a:pt x="1035780" y="1027803"/>
                  </a:lnTo>
                  <a:close/>
                </a:path>
                <a:path w="5039995" h="1857375">
                  <a:moveTo>
                    <a:pt x="1057359" y="1033198"/>
                  </a:moveTo>
                  <a:lnTo>
                    <a:pt x="1008807" y="1033198"/>
                  </a:lnTo>
                  <a:lnTo>
                    <a:pt x="1008807" y="1027803"/>
                  </a:lnTo>
                  <a:lnTo>
                    <a:pt x="1057359" y="1027803"/>
                  </a:lnTo>
                  <a:lnTo>
                    <a:pt x="1057359" y="1033198"/>
                  </a:lnTo>
                  <a:close/>
                </a:path>
                <a:path w="5039995" h="1857375">
                  <a:moveTo>
                    <a:pt x="1035780" y="1054776"/>
                  </a:moveTo>
                  <a:lnTo>
                    <a:pt x="1030385" y="1054776"/>
                  </a:lnTo>
                  <a:lnTo>
                    <a:pt x="1030385" y="1033198"/>
                  </a:lnTo>
                  <a:lnTo>
                    <a:pt x="1035780" y="1033198"/>
                  </a:lnTo>
                  <a:lnTo>
                    <a:pt x="1035780" y="1054776"/>
                  </a:lnTo>
                  <a:close/>
                </a:path>
                <a:path w="5039995" h="1857375">
                  <a:moveTo>
                    <a:pt x="806506" y="1027803"/>
                  </a:moveTo>
                  <a:lnTo>
                    <a:pt x="801111" y="1027803"/>
                  </a:lnTo>
                  <a:lnTo>
                    <a:pt x="801111" y="1006224"/>
                  </a:lnTo>
                  <a:lnTo>
                    <a:pt x="806506" y="1006224"/>
                  </a:lnTo>
                  <a:lnTo>
                    <a:pt x="806506" y="1027803"/>
                  </a:lnTo>
                  <a:close/>
                </a:path>
                <a:path w="5039995" h="1857375">
                  <a:moveTo>
                    <a:pt x="828084" y="1033198"/>
                  </a:moveTo>
                  <a:lnTo>
                    <a:pt x="779532" y="1033198"/>
                  </a:lnTo>
                  <a:lnTo>
                    <a:pt x="779532" y="1027803"/>
                  </a:lnTo>
                  <a:lnTo>
                    <a:pt x="828084" y="1027803"/>
                  </a:lnTo>
                  <a:lnTo>
                    <a:pt x="828084" y="1033198"/>
                  </a:lnTo>
                  <a:close/>
                </a:path>
                <a:path w="5039995" h="1857375">
                  <a:moveTo>
                    <a:pt x="806506" y="1054776"/>
                  </a:moveTo>
                  <a:lnTo>
                    <a:pt x="801111" y="1054776"/>
                  </a:lnTo>
                  <a:lnTo>
                    <a:pt x="801111" y="1033198"/>
                  </a:lnTo>
                  <a:lnTo>
                    <a:pt x="806506" y="1033198"/>
                  </a:lnTo>
                  <a:lnTo>
                    <a:pt x="806506" y="1054776"/>
                  </a:lnTo>
                  <a:close/>
                </a:path>
                <a:path w="5039995" h="1857375">
                  <a:moveTo>
                    <a:pt x="921143" y="1142440"/>
                  </a:moveTo>
                  <a:lnTo>
                    <a:pt x="915748" y="1142440"/>
                  </a:lnTo>
                  <a:lnTo>
                    <a:pt x="915748" y="1120861"/>
                  </a:lnTo>
                  <a:lnTo>
                    <a:pt x="921143" y="1120861"/>
                  </a:lnTo>
                  <a:lnTo>
                    <a:pt x="921143" y="1142440"/>
                  </a:lnTo>
                  <a:close/>
                </a:path>
                <a:path w="5039995" h="1857375">
                  <a:moveTo>
                    <a:pt x="942722" y="1147835"/>
                  </a:moveTo>
                  <a:lnTo>
                    <a:pt x="894169" y="1147835"/>
                  </a:lnTo>
                  <a:lnTo>
                    <a:pt x="894169" y="1142440"/>
                  </a:lnTo>
                  <a:lnTo>
                    <a:pt x="942722" y="1142440"/>
                  </a:lnTo>
                  <a:lnTo>
                    <a:pt x="942722" y="1147835"/>
                  </a:lnTo>
                  <a:close/>
                </a:path>
                <a:path w="5039995" h="1857375">
                  <a:moveTo>
                    <a:pt x="921143" y="1169414"/>
                  </a:moveTo>
                  <a:lnTo>
                    <a:pt x="915748" y="1169414"/>
                  </a:lnTo>
                  <a:lnTo>
                    <a:pt x="915748" y="1147835"/>
                  </a:lnTo>
                  <a:lnTo>
                    <a:pt x="921143" y="1147835"/>
                  </a:lnTo>
                  <a:lnTo>
                    <a:pt x="921143" y="1169414"/>
                  </a:lnTo>
                  <a:close/>
                </a:path>
                <a:path w="5039995" h="1857375">
                  <a:moveTo>
                    <a:pt x="1037129" y="1270564"/>
                  </a:moveTo>
                  <a:lnTo>
                    <a:pt x="1020944" y="1262472"/>
                  </a:lnTo>
                  <a:lnTo>
                    <a:pt x="1012853" y="1257077"/>
                  </a:lnTo>
                  <a:lnTo>
                    <a:pt x="1030385" y="1257077"/>
                  </a:lnTo>
                  <a:lnTo>
                    <a:pt x="1030385" y="1235499"/>
                  </a:lnTo>
                  <a:lnTo>
                    <a:pt x="1037129" y="1235499"/>
                  </a:lnTo>
                  <a:lnTo>
                    <a:pt x="1037129" y="1257077"/>
                  </a:lnTo>
                  <a:lnTo>
                    <a:pt x="1058707" y="1257077"/>
                  </a:lnTo>
                  <a:lnTo>
                    <a:pt x="1058707" y="1262472"/>
                  </a:lnTo>
                  <a:lnTo>
                    <a:pt x="1037129" y="1262472"/>
                  </a:lnTo>
                  <a:lnTo>
                    <a:pt x="1037129" y="1270564"/>
                  </a:lnTo>
                  <a:close/>
                </a:path>
                <a:path w="5039995" h="1857375">
                  <a:moveTo>
                    <a:pt x="26973" y="689286"/>
                  </a:moveTo>
                  <a:lnTo>
                    <a:pt x="24276" y="689286"/>
                  </a:lnTo>
                  <a:lnTo>
                    <a:pt x="14835" y="683891"/>
                  </a:lnTo>
                  <a:lnTo>
                    <a:pt x="26973" y="683891"/>
                  </a:lnTo>
                  <a:lnTo>
                    <a:pt x="26973" y="689286"/>
                  </a:lnTo>
                  <a:close/>
                </a:path>
                <a:path w="5039995" h="1857375">
                  <a:moveTo>
                    <a:pt x="118683" y="570603"/>
                  </a:moveTo>
                  <a:lnTo>
                    <a:pt x="113288" y="570603"/>
                  </a:lnTo>
                  <a:lnTo>
                    <a:pt x="113288" y="549024"/>
                  </a:lnTo>
                  <a:lnTo>
                    <a:pt x="118683" y="549024"/>
                  </a:lnTo>
                  <a:lnTo>
                    <a:pt x="118683" y="570603"/>
                  </a:lnTo>
                  <a:close/>
                </a:path>
                <a:path w="5039995" h="1857375">
                  <a:moveTo>
                    <a:pt x="140261" y="575998"/>
                  </a:moveTo>
                  <a:lnTo>
                    <a:pt x="91709" y="575998"/>
                  </a:lnTo>
                  <a:lnTo>
                    <a:pt x="91709" y="570603"/>
                  </a:lnTo>
                  <a:lnTo>
                    <a:pt x="140261" y="570603"/>
                  </a:lnTo>
                  <a:lnTo>
                    <a:pt x="140261" y="575998"/>
                  </a:lnTo>
                  <a:close/>
                </a:path>
                <a:path w="5039995" h="1857375">
                  <a:moveTo>
                    <a:pt x="118683" y="597576"/>
                  </a:moveTo>
                  <a:lnTo>
                    <a:pt x="113288" y="597576"/>
                  </a:lnTo>
                  <a:lnTo>
                    <a:pt x="113288" y="575998"/>
                  </a:lnTo>
                  <a:lnTo>
                    <a:pt x="118683" y="575998"/>
                  </a:lnTo>
                  <a:lnTo>
                    <a:pt x="118683" y="597576"/>
                  </a:lnTo>
                  <a:close/>
                </a:path>
                <a:path w="5039995" h="1857375">
                  <a:moveTo>
                    <a:pt x="5394" y="678497"/>
                  </a:moveTo>
                  <a:lnTo>
                    <a:pt x="0" y="675799"/>
                  </a:lnTo>
                  <a:lnTo>
                    <a:pt x="0" y="663661"/>
                  </a:lnTo>
                  <a:lnTo>
                    <a:pt x="5394" y="663661"/>
                  </a:lnTo>
                  <a:lnTo>
                    <a:pt x="5394" y="67849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F9C01BB-8581-D752-6513-1049723539DE}"/>
                </a:ext>
              </a:extLst>
            </p:cNvPr>
            <p:cNvSpPr/>
            <p:nvPr/>
          </p:nvSpPr>
          <p:spPr>
            <a:xfrm>
              <a:off x="1399502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7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4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B64DE2C-33B4-5984-51B9-64209BCA2310}"/>
                </a:ext>
              </a:extLst>
            </p:cNvPr>
            <p:cNvSpPr/>
            <p:nvPr/>
          </p:nvSpPr>
          <p:spPr>
            <a:xfrm>
              <a:off x="8074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8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79975" y="0"/>
                  </a:lnTo>
                  <a:lnTo>
                    <a:pt x="331773" y="656918"/>
                  </a:lnTo>
                  <a:lnTo>
                    <a:pt x="2435702" y="1865328"/>
                  </a:lnTo>
                  <a:lnTo>
                    <a:pt x="2757693" y="1865328"/>
                  </a:lnTo>
                  <a:lnTo>
                    <a:pt x="2596194" y="2170128"/>
                  </a:lnTo>
                  <a:close/>
                </a:path>
                <a:path w="6011545" h="2170430">
                  <a:moveTo>
                    <a:pt x="2757693" y="1865328"/>
                  </a:moveTo>
                  <a:lnTo>
                    <a:pt x="2435702" y="1865328"/>
                  </a:lnTo>
                  <a:lnTo>
                    <a:pt x="2793100" y="1189644"/>
                  </a:lnTo>
                  <a:lnTo>
                    <a:pt x="2828166" y="1124907"/>
                  </a:lnTo>
                  <a:lnTo>
                    <a:pt x="4414205" y="840337"/>
                  </a:lnTo>
                  <a:lnTo>
                    <a:pt x="5061568" y="105311"/>
                  </a:lnTo>
                  <a:lnTo>
                    <a:pt x="5093936" y="68897"/>
                  </a:lnTo>
                  <a:lnTo>
                    <a:pt x="5326072" y="0"/>
                  </a:lnTo>
                  <a:lnTo>
                    <a:pt x="6011517" y="0"/>
                  </a:lnTo>
                  <a:lnTo>
                    <a:pt x="5327256" y="202415"/>
                  </a:lnTo>
                  <a:lnTo>
                    <a:pt x="4638084" y="985994"/>
                  </a:lnTo>
                  <a:lnTo>
                    <a:pt x="3074973" y="1266518"/>
                  </a:lnTo>
                  <a:lnTo>
                    <a:pt x="2757693" y="18653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8B21090-67FE-F69A-0C59-07D609BA6C84}"/>
                </a:ext>
              </a:extLst>
            </p:cNvPr>
            <p:cNvSpPr/>
            <p:nvPr/>
          </p:nvSpPr>
          <p:spPr>
            <a:xfrm>
              <a:off x="785856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70" y="0"/>
                  </a:lnTo>
                  <a:lnTo>
                    <a:pt x="399932" y="0"/>
                  </a:lnTo>
                  <a:lnTo>
                    <a:pt x="43157" y="6731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9" y="0"/>
                  </a:lnTo>
                  <a:lnTo>
                    <a:pt x="719999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66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7" y="0"/>
                  </a:lnTo>
                  <a:lnTo>
                    <a:pt x="2976103" y="0"/>
                  </a:lnTo>
                  <a:lnTo>
                    <a:pt x="2998720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10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27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9" y="0"/>
                  </a:lnTo>
                  <a:lnTo>
                    <a:pt x="3933479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2" y="0"/>
                  </a:lnTo>
                  <a:lnTo>
                    <a:pt x="5025395" y="0"/>
                  </a:lnTo>
                  <a:lnTo>
                    <a:pt x="5116863" y="50800"/>
                  </a:lnTo>
                  <a:lnTo>
                    <a:pt x="5205062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2" y="50800"/>
                  </a:moveTo>
                  <a:lnTo>
                    <a:pt x="5116863" y="50800"/>
                  </a:lnTo>
                  <a:lnTo>
                    <a:pt x="5295130" y="0"/>
                  </a:lnTo>
                  <a:lnTo>
                    <a:pt x="5401410" y="0"/>
                  </a:lnTo>
                  <a:lnTo>
                    <a:pt x="5205062" y="50800"/>
                  </a:lnTo>
                  <a:close/>
                </a:path>
                <a:path w="6090920" h="2184400">
                  <a:moveTo>
                    <a:pt x="5488593" y="177800"/>
                  </a:moveTo>
                  <a:lnTo>
                    <a:pt x="5351532" y="177800"/>
                  </a:lnTo>
                  <a:lnTo>
                    <a:pt x="5977889" y="0"/>
                  </a:lnTo>
                  <a:lnTo>
                    <a:pt x="6090443" y="0"/>
                  </a:lnTo>
                  <a:lnTo>
                    <a:pt x="5488593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0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3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779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>
            <a:extLst>
              <a:ext uri="{FF2B5EF4-FFF2-40B4-BE49-F238E27FC236}">
                <a16:creationId xmlns:a16="http://schemas.microsoft.com/office/drawing/2014/main" id="{F25639F4-3B0E-01D0-B9F9-A01BF82BB9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7928" y="6181216"/>
            <a:ext cx="3482825" cy="4096767"/>
          </a:xfrm>
          <a:prstGeom prst="rect">
            <a:avLst/>
          </a:prstGeom>
        </p:spPr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AD12A5C8-72D3-D601-0B53-7650A1EB7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AAD90D47-25E9-0664-4CB1-CC2E2A2D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00E3C0D-7A80-2861-3CAB-AD8FCED1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34" y="249470"/>
            <a:ext cx="16525041" cy="98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562" y="2580314"/>
            <a:ext cx="4431665" cy="4622800"/>
            <a:chOff x="541562" y="2580314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551783" y="2590536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578" y="4645904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674" y="2768011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62" y="2580314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88955" y="0"/>
            <a:ext cx="6090920" cy="2184400"/>
            <a:chOff x="1188955" y="0"/>
            <a:chExt cx="6090920" cy="2184400"/>
          </a:xfrm>
        </p:grpSpPr>
        <p:sp>
          <p:nvSpPr>
            <p:cNvPr id="8" name="object 8"/>
            <p:cNvSpPr/>
            <p:nvPr/>
          </p:nvSpPr>
          <p:spPr>
            <a:xfrm>
              <a:off x="12105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6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014424" y="0"/>
                  </a:lnTo>
                  <a:lnTo>
                    <a:pt x="5328605" y="203763"/>
                  </a:lnTo>
                  <a:lnTo>
                    <a:pt x="4639433" y="987341"/>
                  </a:lnTo>
                  <a:lnTo>
                    <a:pt x="3076322" y="1267865"/>
                  </a:lnTo>
                  <a:lnTo>
                    <a:pt x="2597543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2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7"/>
                  </a:moveTo>
                  <a:lnTo>
                    <a:pt x="1603571" y="1579409"/>
                  </a:lnTo>
                  <a:lnTo>
                    <a:pt x="1608966" y="1579409"/>
                  </a:lnTo>
                  <a:lnTo>
                    <a:pt x="1608966" y="1599639"/>
                  </a:lnTo>
                  <a:lnTo>
                    <a:pt x="1603571" y="1600987"/>
                  </a:lnTo>
                  <a:close/>
                </a:path>
                <a:path w="5039995" h="1857375">
                  <a:moveTo>
                    <a:pt x="1630545" y="1605033"/>
                  </a:moveTo>
                  <a:lnTo>
                    <a:pt x="1608966" y="1605033"/>
                  </a:lnTo>
                  <a:lnTo>
                    <a:pt x="1608966" y="1599639"/>
                  </a:lnTo>
                  <a:lnTo>
                    <a:pt x="1630545" y="1599639"/>
                  </a:lnTo>
                  <a:lnTo>
                    <a:pt x="1630545" y="1605033"/>
                  </a:lnTo>
                  <a:close/>
                </a:path>
                <a:path w="5039995" h="1857375">
                  <a:moveTo>
                    <a:pt x="5039989" y="1462"/>
                  </a:moveTo>
                  <a:lnTo>
                    <a:pt x="5018410" y="1462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2"/>
                  </a:lnTo>
                  <a:close/>
                </a:path>
                <a:path w="5039995" h="1857375">
                  <a:moveTo>
                    <a:pt x="4837688" y="2810"/>
                  </a:moveTo>
                  <a:lnTo>
                    <a:pt x="4789136" y="2810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0"/>
                  </a:lnTo>
                  <a:close/>
                </a:path>
                <a:path w="5039995" h="1857375">
                  <a:moveTo>
                    <a:pt x="4816109" y="24389"/>
                  </a:moveTo>
                  <a:lnTo>
                    <a:pt x="4810715" y="24389"/>
                  </a:lnTo>
                  <a:lnTo>
                    <a:pt x="4810715" y="2810"/>
                  </a:lnTo>
                  <a:lnTo>
                    <a:pt x="4816109" y="2810"/>
                  </a:lnTo>
                  <a:lnTo>
                    <a:pt x="4816109" y="24389"/>
                  </a:lnTo>
                  <a:close/>
                </a:path>
                <a:path w="5039995" h="1857375">
                  <a:moveTo>
                    <a:pt x="4701472" y="139026"/>
                  </a:moveTo>
                  <a:lnTo>
                    <a:pt x="4696077" y="139026"/>
                  </a:lnTo>
                  <a:lnTo>
                    <a:pt x="4696077" y="117447"/>
                  </a:lnTo>
                  <a:lnTo>
                    <a:pt x="4674499" y="117447"/>
                  </a:lnTo>
                  <a:lnTo>
                    <a:pt x="4674499" y="112053"/>
                  </a:lnTo>
                  <a:lnTo>
                    <a:pt x="4696077" y="112053"/>
                  </a:lnTo>
                  <a:lnTo>
                    <a:pt x="4696077" y="90474"/>
                  </a:lnTo>
                  <a:lnTo>
                    <a:pt x="4701472" y="90474"/>
                  </a:lnTo>
                  <a:lnTo>
                    <a:pt x="4701472" y="112053"/>
                  </a:lnTo>
                  <a:lnTo>
                    <a:pt x="4723051" y="112053"/>
                  </a:lnTo>
                  <a:lnTo>
                    <a:pt x="4723051" y="117448"/>
                  </a:lnTo>
                  <a:lnTo>
                    <a:pt x="4702821" y="117448"/>
                  </a:lnTo>
                  <a:lnTo>
                    <a:pt x="4701472" y="120145"/>
                  </a:lnTo>
                  <a:lnTo>
                    <a:pt x="4701472" y="139026"/>
                  </a:lnTo>
                  <a:close/>
                </a:path>
                <a:path w="5039995" h="1857375">
                  <a:moveTo>
                    <a:pt x="4586835" y="226690"/>
                  </a:moveTo>
                  <a:lnTo>
                    <a:pt x="4581440" y="226690"/>
                  </a:lnTo>
                  <a:lnTo>
                    <a:pt x="4581440" y="205111"/>
                  </a:lnTo>
                  <a:lnTo>
                    <a:pt x="4586835" y="205111"/>
                  </a:lnTo>
                  <a:lnTo>
                    <a:pt x="4586835" y="226690"/>
                  </a:lnTo>
                  <a:close/>
                </a:path>
                <a:path w="5039995" h="1857375">
                  <a:moveTo>
                    <a:pt x="4608414" y="232085"/>
                  </a:moveTo>
                  <a:lnTo>
                    <a:pt x="4559861" y="232085"/>
                  </a:lnTo>
                  <a:lnTo>
                    <a:pt x="4559861" y="226690"/>
                  </a:lnTo>
                  <a:lnTo>
                    <a:pt x="4608414" y="226690"/>
                  </a:lnTo>
                  <a:lnTo>
                    <a:pt x="4608414" y="232085"/>
                  </a:lnTo>
                  <a:close/>
                </a:path>
                <a:path w="5039995" h="1857375">
                  <a:moveTo>
                    <a:pt x="4586835" y="253663"/>
                  </a:moveTo>
                  <a:lnTo>
                    <a:pt x="4581440" y="253663"/>
                  </a:lnTo>
                  <a:lnTo>
                    <a:pt x="4581440" y="232085"/>
                  </a:lnTo>
                  <a:lnTo>
                    <a:pt x="4603019" y="232085"/>
                  </a:lnTo>
                  <a:lnTo>
                    <a:pt x="4586835" y="249617"/>
                  </a:lnTo>
                  <a:lnTo>
                    <a:pt x="4586835" y="253663"/>
                  </a:lnTo>
                  <a:close/>
                </a:path>
                <a:path w="5039995" h="1857375">
                  <a:moveTo>
                    <a:pt x="4608414" y="2810"/>
                  </a:moveTo>
                  <a:lnTo>
                    <a:pt x="4559861" y="2810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0"/>
                  </a:lnTo>
                  <a:close/>
                </a:path>
                <a:path w="5039995" h="1857375">
                  <a:moveTo>
                    <a:pt x="4586835" y="24389"/>
                  </a:moveTo>
                  <a:lnTo>
                    <a:pt x="4581440" y="24389"/>
                  </a:lnTo>
                  <a:lnTo>
                    <a:pt x="4581440" y="2810"/>
                  </a:lnTo>
                  <a:lnTo>
                    <a:pt x="4586835" y="2810"/>
                  </a:lnTo>
                  <a:lnTo>
                    <a:pt x="4586835" y="24389"/>
                  </a:lnTo>
                  <a:close/>
                </a:path>
                <a:path w="5039995" h="1857375">
                  <a:moveTo>
                    <a:pt x="4379139" y="2810"/>
                  </a:moveTo>
                  <a:lnTo>
                    <a:pt x="4330587" y="2810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0"/>
                  </a:lnTo>
                  <a:close/>
                </a:path>
                <a:path w="5039995" h="1857375">
                  <a:moveTo>
                    <a:pt x="4357561" y="24389"/>
                  </a:moveTo>
                  <a:lnTo>
                    <a:pt x="4352166" y="24389"/>
                  </a:lnTo>
                  <a:lnTo>
                    <a:pt x="4352166" y="2810"/>
                  </a:lnTo>
                  <a:lnTo>
                    <a:pt x="4357561" y="2810"/>
                  </a:lnTo>
                  <a:lnTo>
                    <a:pt x="4357561" y="24389"/>
                  </a:lnTo>
                  <a:close/>
                </a:path>
                <a:path w="5039995" h="1857375">
                  <a:moveTo>
                    <a:pt x="4149865" y="2810"/>
                  </a:moveTo>
                  <a:lnTo>
                    <a:pt x="4101313" y="2810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0"/>
                  </a:lnTo>
                  <a:close/>
                </a:path>
                <a:path w="5039995" h="1857375">
                  <a:moveTo>
                    <a:pt x="4128286" y="24389"/>
                  </a:moveTo>
                  <a:lnTo>
                    <a:pt x="4122892" y="24389"/>
                  </a:lnTo>
                  <a:lnTo>
                    <a:pt x="4122892" y="2810"/>
                  </a:lnTo>
                  <a:lnTo>
                    <a:pt x="4128286" y="2810"/>
                  </a:lnTo>
                  <a:lnTo>
                    <a:pt x="4128286" y="24389"/>
                  </a:lnTo>
                  <a:close/>
                </a:path>
                <a:path w="5039995" h="1857375">
                  <a:moveTo>
                    <a:pt x="3920591" y="2810"/>
                  </a:moveTo>
                  <a:lnTo>
                    <a:pt x="3872038" y="2810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0"/>
                  </a:lnTo>
                  <a:close/>
                </a:path>
                <a:path w="5039995" h="1857375">
                  <a:moveTo>
                    <a:pt x="3899012" y="24389"/>
                  </a:moveTo>
                  <a:lnTo>
                    <a:pt x="3893617" y="24389"/>
                  </a:lnTo>
                  <a:lnTo>
                    <a:pt x="3893617" y="2810"/>
                  </a:lnTo>
                  <a:lnTo>
                    <a:pt x="3899012" y="2810"/>
                  </a:lnTo>
                  <a:lnTo>
                    <a:pt x="3899012" y="24389"/>
                  </a:lnTo>
                  <a:close/>
                </a:path>
                <a:path w="5039995" h="1857375">
                  <a:moveTo>
                    <a:pt x="4472198" y="112053"/>
                  </a:moveTo>
                  <a:lnTo>
                    <a:pt x="4466803" y="112053"/>
                  </a:lnTo>
                  <a:lnTo>
                    <a:pt x="4466803" y="90474"/>
                  </a:lnTo>
                  <a:lnTo>
                    <a:pt x="4472198" y="90474"/>
                  </a:lnTo>
                  <a:lnTo>
                    <a:pt x="4472198" y="112053"/>
                  </a:lnTo>
                  <a:close/>
                </a:path>
                <a:path w="5039995" h="1857375">
                  <a:moveTo>
                    <a:pt x="4493777" y="117447"/>
                  </a:moveTo>
                  <a:lnTo>
                    <a:pt x="4445224" y="117447"/>
                  </a:lnTo>
                  <a:lnTo>
                    <a:pt x="4445224" y="112053"/>
                  </a:lnTo>
                  <a:lnTo>
                    <a:pt x="4493777" y="112053"/>
                  </a:lnTo>
                  <a:lnTo>
                    <a:pt x="4493777" y="117447"/>
                  </a:lnTo>
                  <a:close/>
                </a:path>
                <a:path w="5039995" h="1857375">
                  <a:moveTo>
                    <a:pt x="4472198" y="139026"/>
                  </a:moveTo>
                  <a:lnTo>
                    <a:pt x="4466803" y="139026"/>
                  </a:lnTo>
                  <a:lnTo>
                    <a:pt x="4466803" y="117447"/>
                  </a:lnTo>
                  <a:lnTo>
                    <a:pt x="4472198" y="117447"/>
                  </a:lnTo>
                  <a:lnTo>
                    <a:pt x="4472198" y="139026"/>
                  </a:lnTo>
                  <a:close/>
                </a:path>
                <a:path w="5039995" h="1857375">
                  <a:moveTo>
                    <a:pt x="4242923" y="112053"/>
                  </a:moveTo>
                  <a:lnTo>
                    <a:pt x="4237529" y="112053"/>
                  </a:lnTo>
                  <a:lnTo>
                    <a:pt x="4237529" y="90474"/>
                  </a:lnTo>
                  <a:lnTo>
                    <a:pt x="4242923" y="90474"/>
                  </a:lnTo>
                  <a:lnTo>
                    <a:pt x="4242923" y="112053"/>
                  </a:lnTo>
                  <a:close/>
                </a:path>
                <a:path w="5039995" h="1857375">
                  <a:moveTo>
                    <a:pt x="4264502" y="117447"/>
                  </a:moveTo>
                  <a:lnTo>
                    <a:pt x="4215950" y="117447"/>
                  </a:lnTo>
                  <a:lnTo>
                    <a:pt x="4215950" y="112053"/>
                  </a:lnTo>
                  <a:lnTo>
                    <a:pt x="4264502" y="112053"/>
                  </a:lnTo>
                  <a:lnTo>
                    <a:pt x="4264502" y="117447"/>
                  </a:lnTo>
                  <a:close/>
                </a:path>
                <a:path w="5039995" h="1857375">
                  <a:moveTo>
                    <a:pt x="4242923" y="139026"/>
                  </a:moveTo>
                  <a:lnTo>
                    <a:pt x="4237529" y="139026"/>
                  </a:lnTo>
                  <a:lnTo>
                    <a:pt x="4237529" y="117447"/>
                  </a:lnTo>
                  <a:lnTo>
                    <a:pt x="4242923" y="117447"/>
                  </a:lnTo>
                  <a:lnTo>
                    <a:pt x="4242923" y="139026"/>
                  </a:lnTo>
                  <a:close/>
                </a:path>
                <a:path w="5039995" h="1857375">
                  <a:moveTo>
                    <a:pt x="4013649" y="112053"/>
                  </a:moveTo>
                  <a:lnTo>
                    <a:pt x="4008254" y="112053"/>
                  </a:lnTo>
                  <a:lnTo>
                    <a:pt x="4008254" y="90474"/>
                  </a:lnTo>
                  <a:lnTo>
                    <a:pt x="4013649" y="90474"/>
                  </a:lnTo>
                  <a:lnTo>
                    <a:pt x="4013649" y="112053"/>
                  </a:lnTo>
                  <a:close/>
                </a:path>
                <a:path w="5039995" h="1857375">
                  <a:moveTo>
                    <a:pt x="4035228" y="117447"/>
                  </a:moveTo>
                  <a:lnTo>
                    <a:pt x="3986676" y="117447"/>
                  </a:lnTo>
                  <a:lnTo>
                    <a:pt x="3986676" y="112053"/>
                  </a:lnTo>
                  <a:lnTo>
                    <a:pt x="4035228" y="112053"/>
                  </a:lnTo>
                  <a:lnTo>
                    <a:pt x="4035228" y="117447"/>
                  </a:lnTo>
                  <a:close/>
                </a:path>
                <a:path w="5039995" h="1857375">
                  <a:moveTo>
                    <a:pt x="4013649" y="139026"/>
                  </a:moveTo>
                  <a:lnTo>
                    <a:pt x="4008254" y="139026"/>
                  </a:lnTo>
                  <a:lnTo>
                    <a:pt x="4008254" y="117447"/>
                  </a:lnTo>
                  <a:lnTo>
                    <a:pt x="4013649" y="117447"/>
                  </a:lnTo>
                  <a:lnTo>
                    <a:pt x="4013649" y="139026"/>
                  </a:lnTo>
                  <a:close/>
                </a:path>
                <a:path w="5039995" h="1857375">
                  <a:moveTo>
                    <a:pt x="4357561" y="226690"/>
                  </a:moveTo>
                  <a:lnTo>
                    <a:pt x="4352166" y="226690"/>
                  </a:lnTo>
                  <a:lnTo>
                    <a:pt x="4352166" y="205111"/>
                  </a:lnTo>
                  <a:lnTo>
                    <a:pt x="4357561" y="205111"/>
                  </a:lnTo>
                  <a:lnTo>
                    <a:pt x="4357561" y="226690"/>
                  </a:lnTo>
                  <a:close/>
                </a:path>
                <a:path w="5039995" h="1857375">
                  <a:moveTo>
                    <a:pt x="4379139" y="232085"/>
                  </a:moveTo>
                  <a:lnTo>
                    <a:pt x="4330587" y="232085"/>
                  </a:lnTo>
                  <a:lnTo>
                    <a:pt x="4330587" y="226690"/>
                  </a:lnTo>
                  <a:lnTo>
                    <a:pt x="4379139" y="226690"/>
                  </a:lnTo>
                  <a:lnTo>
                    <a:pt x="4379139" y="232085"/>
                  </a:lnTo>
                  <a:close/>
                </a:path>
                <a:path w="5039995" h="1857375">
                  <a:moveTo>
                    <a:pt x="4357561" y="253663"/>
                  </a:moveTo>
                  <a:lnTo>
                    <a:pt x="4352166" y="253663"/>
                  </a:lnTo>
                  <a:lnTo>
                    <a:pt x="4352166" y="232085"/>
                  </a:lnTo>
                  <a:lnTo>
                    <a:pt x="4357561" y="232085"/>
                  </a:lnTo>
                  <a:lnTo>
                    <a:pt x="4357561" y="253663"/>
                  </a:lnTo>
                  <a:close/>
                </a:path>
                <a:path w="5039995" h="1857375">
                  <a:moveTo>
                    <a:pt x="4128286" y="226690"/>
                  </a:moveTo>
                  <a:lnTo>
                    <a:pt x="4122892" y="226690"/>
                  </a:lnTo>
                  <a:lnTo>
                    <a:pt x="4122892" y="205111"/>
                  </a:lnTo>
                  <a:lnTo>
                    <a:pt x="4128286" y="205111"/>
                  </a:lnTo>
                  <a:lnTo>
                    <a:pt x="4128286" y="226690"/>
                  </a:lnTo>
                  <a:close/>
                </a:path>
                <a:path w="5039995" h="1857375">
                  <a:moveTo>
                    <a:pt x="4149865" y="232085"/>
                  </a:moveTo>
                  <a:lnTo>
                    <a:pt x="4101313" y="232085"/>
                  </a:lnTo>
                  <a:lnTo>
                    <a:pt x="4101313" y="226690"/>
                  </a:lnTo>
                  <a:lnTo>
                    <a:pt x="4149865" y="226690"/>
                  </a:lnTo>
                  <a:lnTo>
                    <a:pt x="4149865" y="232085"/>
                  </a:lnTo>
                  <a:close/>
                </a:path>
                <a:path w="5039995" h="1857375">
                  <a:moveTo>
                    <a:pt x="4128286" y="253663"/>
                  </a:moveTo>
                  <a:lnTo>
                    <a:pt x="4122892" y="253663"/>
                  </a:lnTo>
                  <a:lnTo>
                    <a:pt x="4122892" y="232085"/>
                  </a:lnTo>
                  <a:lnTo>
                    <a:pt x="4128286" y="232085"/>
                  </a:lnTo>
                  <a:lnTo>
                    <a:pt x="4128286" y="253663"/>
                  </a:lnTo>
                  <a:close/>
                </a:path>
                <a:path w="5039995" h="1857375">
                  <a:moveTo>
                    <a:pt x="3899012" y="226690"/>
                  </a:moveTo>
                  <a:lnTo>
                    <a:pt x="3893617" y="226690"/>
                  </a:lnTo>
                  <a:lnTo>
                    <a:pt x="3893617" y="205111"/>
                  </a:lnTo>
                  <a:lnTo>
                    <a:pt x="3899012" y="205111"/>
                  </a:lnTo>
                  <a:lnTo>
                    <a:pt x="3899012" y="226690"/>
                  </a:lnTo>
                  <a:close/>
                </a:path>
                <a:path w="5039995" h="1857375">
                  <a:moveTo>
                    <a:pt x="3920591" y="232085"/>
                  </a:moveTo>
                  <a:lnTo>
                    <a:pt x="3872038" y="232085"/>
                  </a:lnTo>
                  <a:lnTo>
                    <a:pt x="3872038" y="226690"/>
                  </a:lnTo>
                  <a:lnTo>
                    <a:pt x="3920591" y="226690"/>
                  </a:lnTo>
                  <a:lnTo>
                    <a:pt x="3920591" y="232085"/>
                  </a:lnTo>
                  <a:close/>
                </a:path>
                <a:path w="5039995" h="1857375">
                  <a:moveTo>
                    <a:pt x="3899012" y="253663"/>
                  </a:moveTo>
                  <a:lnTo>
                    <a:pt x="3893617" y="253663"/>
                  </a:lnTo>
                  <a:lnTo>
                    <a:pt x="3893617" y="232085"/>
                  </a:lnTo>
                  <a:lnTo>
                    <a:pt x="3899012" y="232085"/>
                  </a:lnTo>
                  <a:lnTo>
                    <a:pt x="3899012" y="253663"/>
                  </a:lnTo>
                  <a:close/>
                </a:path>
                <a:path w="5039995" h="1857375">
                  <a:moveTo>
                    <a:pt x="4472198" y="341327"/>
                  </a:moveTo>
                  <a:lnTo>
                    <a:pt x="4466803" y="341327"/>
                  </a:lnTo>
                  <a:lnTo>
                    <a:pt x="4466803" y="319748"/>
                  </a:lnTo>
                  <a:lnTo>
                    <a:pt x="4472198" y="319748"/>
                  </a:lnTo>
                  <a:lnTo>
                    <a:pt x="4472198" y="341327"/>
                  </a:lnTo>
                  <a:close/>
                </a:path>
                <a:path w="5039995" h="1857375">
                  <a:moveTo>
                    <a:pt x="4493777" y="346722"/>
                  </a:moveTo>
                  <a:lnTo>
                    <a:pt x="4445224" y="346722"/>
                  </a:lnTo>
                  <a:lnTo>
                    <a:pt x="4445224" y="341327"/>
                  </a:lnTo>
                  <a:lnTo>
                    <a:pt x="4493777" y="341327"/>
                  </a:lnTo>
                  <a:lnTo>
                    <a:pt x="4493777" y="346722"/>
                  </a:lnTo>
                  <a:close/>
                </a:path>
                <a:path w="5039995" h="1857375">
                  <a:moveTo>
                    <a:pt x="4472198" y="368301"/>
                  </a:moveTo>
                  <a:lnTo>
                    <a:pt x="4466803" y="368301"/>
                  </a:lnTo>
                  <a:lnTo>
                    <a:pt x="4466803" y="346722"/>
                  </a:lnTo>
                  <a:lnTo>
                    <a:pt x="4472198" y="346722"/>
                  </a:lnTo>
                  <a:lnTo>
                    <a:pt x="4472198" y="368301"/>
                  </a:lnTo>
                  <a:close/>
                </a:path>
                <a:path w="5039995" h="1857375">
                  <a:moveTo>
                    <a:pt x="4242923" y="341327"/>
                  </a:moveTo>
                  <a:lnTo>
                    <a:pt x="4237529" y="341327"/>
                  </a:lnTo>
                  <a:lnTo>
                    <a:pt x="4237529" y="319748"/>
                  </a:lnTo>
                  <a:lnTo>
                    <a:pt x="4242923" y="319748"/>
                  </a:lnTo>
                  <a:lnTo>
                    <a:pt x="4242923" y="341327"/>
                  </a:lnTo>
                  <a:close/>
                </a:path>
                <a:path w="5039995" h="1857375">
                  <a:moveTo>
                    <a:pt x="4264502" y="346722"/>
                  </a:moveTo>
                  <a:lnTo>
                    <a:pt x="4215950" y="346722"/>
                  </a:lnTo>
                  <a:lnTo>
                    <a:pt x="4215950" y="341327"/>
                  </a:lnTo>
                  <a:lnTo>
                    <a:pt x="4264502" y="341327"/>
                  </a:lnTo>
                  <a:lnTo>
                    <a:pt x="4264502" y="346722"/>
                  </a:lnTo>
                  <a:close/>
                </a:path>
                <a:path w="5039995" h="1857375">
                  <a:moveTo>
                    <a:pt x="4242923" y="368301"/>
                  </a:moveTo>
                  <a:lnTo>
                    <a:pt x="4237529" y="368301"/>
                  </a:lnTo>
                  <a:lnTo>
                    <a:pt x="4237529" y="346722"/>
                  </a:lnTo>
                  <a:lnTo>
                    <a:pt x="4242923" y="346722"/>
                  </a:lnTo>
                  <a:lnTo>
                    <a:pt x="4242923" y="368301"/>
                  </a:lnTo>
                  <a:close/>
                </a:path>
                <a:path w="5039995" h="1857375">
                  <a:moveTo>
                    <a:pt x="4013649" y="341327"/>
                  </a:moveTo>
                  <a:lnTo>
                    <a:pt x="4008254" y="341327"/>
                  </a:lnTo>
                  <a:lnTo>
                    <a:pt x="4008254" y="319748"/>
                  </a:lnTo>
                  <a:lnTo>
                    <a:pt x="4013649" y="319748"/>
                  </a:lnTo>
                  <a:lnTo>
                    <a:pt x="4013649" y="341327"/>
                  </a:lnTo>
                  <a:close/>
                </a:path>
                <a:path w="5039995" h="1857375">
                  <a:moveTo>
                    <a:pt x="4035228" y="346722"/>
                  </a:moveTo>
                  <a:lnTo>
                    <a:pt x="3986676" y="346722"/>
                  </a:lnTo>
                  <a:lnTo>
                    <a:pt x="3986676" y="341327"/>
                  </a:lnTo>
                  <a:lnTo>
                    <a:pt x="4035228" y="341327"/>
                  </a:lnTo>
                  <a:lnTo>
                    <a:pt x="4035228" y="346722"/>
                  </a:lnTo>
                  <a:close/>
                </a:path>
                <a:path w="5039995" h="1857375">
                  <a:moveTo>
                    <a:pt x="4013649" y="368301"/>
                  </a:moveTo>
                  <a:lnTo>
                    <a:pt x="4008254" y="368301"/>
                  </a:lnTo>
                  <a:lnTo>
                    <a:pt x="4008254" y="346722"/>
                  </a:lnTo>
                  <a:lnTo>
                    <a:pt x="4013649" y="346722"/>
                  </a:lnTo>
                  <a:lnTo>
                    <a:pt x="4013649" y="368301"/>
                  </a:lnTo>
                  <a:close/>
                </a:path>
                <a:path w="5039995" h="1857375">
                  <a:moveTo>
                    <a:pt x="4357561" y="455964"/>
                  </a:moveTo>
                  <a:lnTo>
                    <a:pt x="4352166" y="455964"/>
                  </a:lnTo>
                  <a:lnTo>
                    <a:pt x="4352166" y="434385"/>
                  </a:lnTo>
                  <a:lnTo>
                    <a:pt x="4357561" y="434385"/>
                  </a:lnTo>
                  <a:lnTo>
                    <a:pt x="4357561" y="455964"/>
                  </a:lnTo>
                  <a:close/>
                </a:path>
                <a:path w="5039995" h="1857375">
                  <a:moveTo>
                    <a:pt x="4379139" y="461359"/>
                  </a:moveTo>
                  <a:lnTo>
                    <a:pt x="4330587" y="461359"/>
                  </a:lnTo>
                  <a:lnTo>
                    <a:pt x="4330587" y="455964"/>
                  </a:lnTo>
                  <a:lnTo>
                    <a:pt x="4379139" y="455964"/>
                  </a:lnTo>
                  <a:lnTo>
                    <a:pt x="4379139" y="461359"/>
                  </a:lnTo>
                  <a:close/>
                </a:path>
                <a:path w="5039995" h="1857375">
                  <a:moveTo>
                    <a:pt x="4357561" y="482938"/>
                  </a:moveTo>
                  <a:lnTo>
                    <a:pt x="4352166" y="482938"/>
                  </a:lnTo>
                  <a:lnTo>
                    <a:pt x="4352166" y="461359"/>
                  </a:lnTo>
                  <a:lnTo>
                    <a:pt x="4357561" y="461359"/>
                  </a:lnTo>
                  <a:lnTo>
                    <a:pt x="4357561" y="482938"/>
                  </a:lnTo>
                  <a:close/>
                </a:path>
                <a:path w="5039995" h="1857375">
                  <a:moveTo>
                    <a:pt x="4128286" y="455964"/>
                  </a:moveTo>
                  <a:lnTo>
                    <a:pt x="4122892" y="455964"/>
                  </a:lnTo>
                  <a:lnTo>
                    <a:pt x="4122892" y="434385"/>
                  </a:lnTo>
                  <a:lnTo>
                    <a:pt x="4128286" y="434385"/>
                  </a:lnTo>
                  <a:lnTo>
                    <a:pt x="4128286" y="455964"/>
                  </a:lnTo>
                  <a:close/>
                </a:path>
                <a:path w="5039995" h="1857375">
                  <a:moveTo>
                    <a:pt x="4149865" y="461359"/>
                  </a:moveTo>
                  <a:lnTo>
                    <a:pt x="4101313" y="461359"/>
                  </a:lnTo>
                  <a:lnTo>
                    <a:pt x="4101313" y="455964"/>
                  </a:lnTo>
                  <a:lnTo>
                    <a:pt x="4149865" y="455964"/>
                  </a:lnTo>
                  <a:lnTo>
                    <a:pt x="4149865" y="461359"/>
                  </a:lnTo>
                  <a:close/>
                </a:path>
                <a:path w="5039995" h="1857375">
                  <a:moveTo>
                    <a:pt x="4128286" y="482938"/>
                  </a:moveTo>
                  <a:lnTo>
                    <a:pt x="4122892" y="482938"/>
                  </a:lnTo>
                  <a:lnTo>
                    <a:pt x="4122892" y="461359"/>
                  </a:lnTo>
                  <a:lnTo>
                    <a:pt x="4128286" y="461359"/>
                  </a:lnTo>
                  <a:lnTo>
                    <a:pt x="4128286" y="482938"/>
                  </a:lnTo>
                  <a:close/>
                </a:path>
                <a:path w="5039995" h="1857375">
                  <a:moveTo>
                    <a:pt x="3899012" y="455964"/>
                  </a:moveTo>
                  <a:lnTo>
                    <a:pt x="3893617" y="455964"/>
                  </a:lnTo>
                  <a:lnTo>
                    <a:pt x="3893617" y="434385"/>
                  </a:lnTo>
                  <a:lnTo>
                    <a:pt x="3899012" y="434385"/>
                  </a:lnTo>
                  <a:lnTo>
                    <a:pt x="3899012" y="455964"/>
                  </a:lnTo>
                  <a:close/>
                </a:path>
                <a:path w="5039995" h="1857375">
                  <a:moveTo>
                    <a:pt x="3920591" y="461359"/>
                  </a:moveTo>
                  <a:lnTo>
                    <a:pt x="3872038" y="461359"/>
                  </a:lnTo>
                  <a:lnTo>
                    <a:pt x="3872038" y="455964"/>
                  </a:lnTo>
                  <a:lnTo>
                    <a:pt x="3920591" y="455964"/>
                  </a:lnTo>
                  <a:lnTo>
                    <a:pt x="3920591" y="461359"/>
                  </a:lnTo>
                  <a:close/>
                </a:path>
                <a:path w="5039995" h="1857375">
                  <a:moveTo>
                    <a:pt x="3899012" y="482938"/>
                  </a:moveTo>
                  <a:lnTo>
                    <a:pt x="3893617" y="482938"/>
                  </a:lnTo>
                  <a:lnTo>
                    <a:pt x="3893617" y="461359"/>
                  </a:lnTo>
                  <a:lnTo>
                    <a:pt x="3899012" y="461359"/>
                  </a:lnTo>
                  <a:lnTo>
                    <a:pt x="3899012" y="482938"/>
                  </a:lnTo>
                  <a:close/>
                </a:path>
                <a:path w="5039995" h="1857375">
                  <a:moveTo>
                    <a:pt x="4242923" y="570601"/>
                  </a:moveTo>
                  <a:lnTo>
                    <a:pt x="4237529" y="570601"/>
                  </a:lnTo>
                  <a:lnTo>
                    <a:pt x="4237529" y="549023"/>
                  </a:lnTo>
                  <a:lnTo>
                    <a:pt x="4242923" y="549023"/>
                  </a:lnTo>
                  <a:lnTo>
                    <a:pt x="4242923" y="570601"/>
                  </a:lnTo>
                  <a:close/>
                </a:path>
                <a:path w="5039995" h="1857375">
                  <a:moveTo>
                    <a:pt x="4264502" y="575996"/>
                  </a:moveTo>
                  <a:lnTo>
                    <a:pt x="4215950" y="575996"/>
                  </a:lnTo>
                  <a:lnTo>
                    <a:pt x="4215950" y="570601"/>
                  </a:lnTo>
                  <a:lnTo>
                    <a:pt x="4264502" y="570601"/>
                  </a:lnTo>
                  <a:lnTo>
                    <a:pt x="4264502" y="575996"/>
                  </a:lnTo>
                  <a:close/>
                </a:path>
                <a:path w="5039995" h="1857375">
                  <a:moveTo>
                    <a:pt x="4242923" y="597575"/>
                  </a:moveTo>
                  <a:lnTo>
                    <a:pt x="4237529" y="597575"/>
                  </a:lnTo>
                  <a:lnTo>
                    <a:pt x="4237529" y="575996"/>
                  </a:lnTo>
                  <a:lnTo>
                    <a:pt x="4242923" y="575996"/>
                  </a:lnTo>
                  <a:lnTo>
                    <a:pt x="4242923" y="597575"/>
                  </a:lnTo>
                  <a:close/>
                </a:path>
                <a:path w="5039995" h="1857375">
                  <a:moveTo>
                    <a:pt x="4013649" y="570601"/>
                  </a:moveTo>
                  <a:lnTo>
                    <a:pt x="4008254" y="570601"/>
                  </a:lnTo>
                  <a:lnTo>
                    <a:pt x="4008254" y="549023"/>
                  </a:lnTo>
                  <a:lnTo>
                    <a:pt x="4013649" y="549023"/>
                  </a:lnTo>
                  <a:lnTo>
                    <a:pt x="4013649" y="570601"/>
                  </a:lnTo>
                  <a:close/>
                </a:path>
                <a:path w="5039995" h="1857375">
                  <a:moveTo>
                    <a:pt x="4035228" y="575996"/>
                  </a:moveTo>
                  <a:lnTo>
                    <a:pt x="3986676" y="575996"/>
                  </a:lnTo>
                  <a:lnTo>
                    <a:pt x="3986676" y="570601"/>
                  </a:lnTo>
                  <a:lnTo>
                    <a:pt x="4035228" y="570601"/>
                  </a:lnTo>
                  <a:lnTo>
                    <a:pt x="4035228" y="575996"/>
                  </a:lnTo>
                  <a:close/>
                </a:path>
                <a:path w="5039995" h="1857375">
                  <a:moveTo>
                    <a:pt x="4013649" y="597575"/>
                  </a:moveTo>
                  <a:lnTo>
                    <a:pt x="4008254" y="597575"/>
                  </a:lnTo>
                  <a:lnTo>
                    <a:pt x="4008254" y="575996"/>
                  </a:lnTo>
                  <a:lnTo>
                    <a:pt x="4013649" y="575996"/>
                  </a:lnTo>
                  <a:lnTo>
                    <a:pt x="4013649" y="597575"/>
                  </a:lnTo>
                  <a:close/>
                </a:path>
                <a:path w="5039995" h="1857375">
                  <a:moveTo>
                    <a:pt x="4128286" y="685239"/>
                  </a:moveTo>
                  <a:lnTo>
                    <a:pt x="4122892" y="685239"/>
                  </a:lnTo>
                  <a:lnTo>
                    <a:pt x="4122892" y="663660"/>
                  </a:lnTo>
                  <a:lnTo>
                    <a:pt x="4128286" y="663660"/>
                  </a:lnTo>
                  <a:lnTo>
                    <a:pt x="4128286" y="685239"/>
                  </a:lnTo>
                  <a:close/>
                </a:path>
                <a:path w="5039995" h="1857375">
                  <a:moveTo>
                    <a:pt x="4149865" y="690633"/>
                  </a:moveTo>
                  <a:lnTo>
                    <a:pt x="4101313" y="690633"/>
                  </a:lnTo>
                  <a:lnTo>
                    <a:pt x="4101313" y="685239"/>
                  </a:lnTo>
                  <a:lnTo>
                    <a:pt x="4149865" y="685239"/>
                  </a:lnTo>
                  <a:lnTo>
                    <a:pt x="4149865" y="690633"/>
                  </a:lnTo>
                  <a:close/>
                </a:path>
                <a:path w="5039995" h="1857375">
                  <a:moveTo>
                    <a:pt x="4128286" y="712212"/>
                  </a:moveTo>
                  <a:lnTo>
                    <a:pt x="4122892" y="712212"/>
                  </a:lnTo>
                  <a:lnTo>
                    <a:pt x="4122892" y="690633"/>
                  </a:lnTo>
                  <a:lnTo>
                    <a:pt x="4128286" y="690633"/>
                  </a:lnTo>
                  <a:lnTo>
                    <a:pt x="4128286" y="712212"/>
                  </a:lnTo>
                  <a:close/>
                </a:path>
                <a:path w="5039995" h="1857375">
                  <a:moveTo>
                    <a:pt x="3899012" y="685239"/>
                  </a:moveTo>
                  <a:lnTo>
                    <a:pt x="3893617" y="685239"/>
                  </a:lnTo>
                  <a:lnTo>
                    <a:pt x="3893617" y="663660"/>
                  </a:lnTo>
                  <a:lnTo>
                    <a:pt x="3899012" y="663660"/>
                  </a:lnTo>
                  <a:lnTo>
                    <a:pt x="3899012" y="685239"/>
                  </a:lnTo>
                  <a:close/>
                </a:path>
                <a:path w="5039995" h="1857375">
                  <a:moveTo>
                    <a:pt x="3920591" y="690633"/>
                  </a:moveTo>
                  <a:lnTo>
                    <a:pt x="3872038" y="690633"/>
                  </a:lnTo>
                  <a:lnTo>
                    <a:pt x="3872038" y="685239"/>
                  </a:lnTo>
                  <a:lnTo>
                    <a:pt x="3920591" y="685239"/>
                  </a:lnTo>
                  <a:lnTo>
                    <a:pt x="3920591" y="690633"/>
                  </a:lnTo>
                  <a:close/>
                </a:path>
                <a:path w="5039995" h="1857375">
                  <a:moveTo>
                    <a:pt x="3899012" y="712212"/>
                  </a:moveTo>
                  <a:lnTo>
                    <a:pt x="3893617" y="712212"/>
                  </a:lnTo>
                  <a:lnTo>
                    <a:pt x="3893617" y="690633"/>
                  </a:lnTo>
                  <a:lnTo>
                    <a:pt x="3899012" y="690633"/>
                  </a:lnTo>
                  <a:lnTo>
                    <a:pt x="3899012" y="712212"/>
                  </a:lnTo>
                  <a:close/>
                </a:path>
                <a:path w="5039995" h="1857375">
                  <a:moveTo>
                    <a:pt x="4013649" y="799876"/>
                  </a:moveTo>
                  <a:lnTo>
                    <a:pt x="4008254" y="799876"/>
                  </a:lnTo>
                  <a:lnTo>
                    <a:pt x="4008254" y="778297"/>
                  </a:lnTo>
                  <a:lnTo>
                    <a:pt x="4013649" y="778297"/>
                  </a:lnTo>
                  <a:lnTo>
                    <a:pt x="4013649" y="799876"/>
                  </a:lnTo>
                  <a:close/>
                </a:path>
                <a:path w="5039995" h="1857375">
                  <a:moveTo>
                    <a:pt x="4035228" y="805270"/>
                  </a:moveTo>
                  <a:lnTo>
                    <a:pt x="3986676" y="805270"/>
                  </a:lnTo>
                  <a:lnTo>
                    <a:pt x="3986676" y="799876"/>
                  </a:lnTo>
                  <a:lnTo>
                    <a:pt x="4035228" y="799876"/>
                  </a:lnTo>
                  <a:lnTo>
                    <a:pt x="4035228" y="805270"/>
                  </a:lnTo>
                  <a:close/>
                </a:path>
                <a:path w="5039995" h="1857375">
                  <a:moveTo>
                    <a:pt x="4013649" y="826849"/>
                  </a:moveTo>
                  <a:lnTo>
                    <a:pt x="4008254" y="826849"/>
                  </a:lnTo>
                  <a:lnTo>
                    <a:pt x="4008254" y="805270"/>
                  </a:lnTo>
                  <a:lnTo>
                    <a:pt x="4013649" y="805270"/>
                  </a:lnTo>
                  <a:lnTo>
                    <a:pt x="4013649" y="826849"/>
                  </a:lnTo>
                  <a:close/>
                </a:path>
                <a:path w="5039995" h="1857375">
                  <a:moveTo>
                    <a:pt x="3692665" y="2810"/>
                  </a:moveTo>
                  <a:lnTo>
                    <a:pt x="3644113" y="2810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0"/>
                  </a:lnTo>
                  <a:close/>
                </a:path>
                <a:path w="5039995" h="1857375">
                  <a:moveTo>
                    <a:pt x="3671086" y="24389"/>
                  </a:moveTo>
                  <a:lnTo>
                    <a:pt x="3665692" y="24389"/>
                  </a:lnTo>
                  <a:lnTo>
                    <a:pt x="3665692" y="2810"/>
                  </a:lnTo>
                  <a:lnTo>
                    <a:pt x="3671086" y="2810"/>
                  </a:lnTo>
                  <a:lnTo>
                    <a:pt x="3671086" y="24389"/>
                  </a:lnTo>
                  <a:close/>
                </a:path>
                <a:path w="5039995" h="1857375">
                  <a:moveTo>
                    <a:pt x="3463391" y="2810"/>
                  </a:moveTo>
                  <a:lnTo>
                    <a:pt x="3414839" y="2810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0"/>
                  </a:lnTo>
                  <a:close/>
                </a:path>
                <a:path w="5039995" h="1857375">
                  <a:moveTo>
                    <a:pt x="3441812" y="24389"/>
                  </a:moveTo>
                  <a:lnTo>
                    <a:pt x="3436417" y="24389"/>
                  </a:lnTo>
                  <a:lnTo>
                    <a:pt x="3436417" y="2810"/>
                  </a:lnTo>
                  <a:lnTo>
                    <a:pt x="3441812" y="2810"/>
                  </a:lnTo>
                  <a:lnTo>
                    <a:pt x="3441812" y="24389"/>
                  </a:lnTo>
                  <a:close/>
                </a:path>
                <a:path w="5039995" h="1857375">
                  <a:moveTo>
                    <a:pt x="3234116" y="2810"/>
                  </a:moveTo>
                  <a:lnTo>
                    <a:pt x="3185564" y="2810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0"/>
                  </a:lnTo>
                  <a:close/>
                </a:path>
                <a:path w="5039995" h="1857375">
                  <a:moveTo>
                    <a:pt x="3212538" y="24389"/>
                  </a:moveTo>
                  <a:lnTo>
                    <a:pt x="3207143" y="24389"/>
                  </a:lnTo>
                  <a:lnTo>
                    <a:pt x="3207143" y="2810"/>
                  </a:lnTo>
                  <a:lnTo>
                    <a:pt x="3212538" y="2810"/>
                  </a:lnTo>
                  <a:lnTo>
                    <a:pt x="3212538" y="24389"/>
                  </a:lnTo>
                  <a:close/>
                </a:path>
                <a:path w="5039995" h="1857375">
                  <a:moveTo>
                    <a:pt x="3004842" y="2810"/>
                  </a:moveTo>
                  <a:lnTo>
                    <a:pt x="2956290" y="2810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0"/>
                  </a:lnTo>
                  <a:close/>
                </a:path>
                <a:path w="5039995" h="1857375">
                  <a:moveTo>
                    <a:pt x="2983263" y="24389"/>
                  </a:moveTo>
                  <a:lnTo>
                    <a:pt x="2977869" y="24389"/>
                  </a:lnTo>
                  <a:lnTo>
                    <a:pt x="2977869" y="2810"/>
                  </a:lnTo>
                  <a:lnTo>
                    <a:pt x="2983263" y="2810"/>
                  </a:lnTo>
                  <a:lnTo>
                    <a:pt x="2983263" y="24389"/>
                  </a:lnTo>
                  <a:close/>
                </a:path>
                <a:path w="5039995" h="1857375">
                  <a:moveTo>
                    <a:pt x="3785724" y="112053"/>
                  </a:moveTo>
                  <a:lnTo>
                    <a:pt x="3780329" y="112053"/>
                  </a:lnTo>
                  <a:lnTo>
                    <a:pt x="3780329" y="90474"/>
                  </a:lnTo>
                  <a:lnTo>
                    <a:pt x="3785724" y="90474"/>
                  </a:lnTo>
                  <a:lnTo>
                    <a:pt x="3785724" y="112053"/>
                  </a:lnTo>
                  <a:close/>
                </a:path>
                <a:path w="5039995" h="1857375">
                  <a:moveTo>
                    <a:pt x="3807302" y="117447"/>
                  </a:moveTo>
                  <a:lnTo>
                    <a:pt x="3758750" y="117447"/>
                  </a:lnTo>
                  <a:lnTo>
                    <a:pt x="3758750" y="112053"/>
                  </a:lnTo>
                  <a:lnTo>
                    <a:pt x="3807302" y="112053"/>
                  </a:lnTo>
                  <a:lnTo>
                    <a:pt x="3807302" y="117447"/>
                  </a:lnTo>
                  <a:close/>
                </a:path>
                <a:path w="5039995" h="1857375">
                  <a:moveTo>
                    <a:pt x="3785724" y="139026"/>
                  </a:moveTo>
                  <a:lnTo>
                    <a:pt x="3780329" y="139026"/>
                  </a:lnTo>
                  <a:lnTo>
                    <a:pt x="3780329" y="117447"/>
                  </a:lnTo>
                  <a:lnTo>
                    <a:pt x="3785724" y="117447"/>
                  </a:lnTo>
                  <a:lnTo>
                    <a:pt x="3785724" y="139026"/>
                  </a:lnTo>
                  <a:close/>
                </a:path>
                <a:path w="5039995" h="1857375">
                  <a:moveTo>
                    <a:pt x="3556449" y="112053"/>
                  </a:moveTo>
                  <a:lnTo>
                    <a:pt x="3551054" y="112053"/>
                  </a:lnTo>
                  <a:lnTo>
                    <a:pt x="3551054" y="90474"/>
                  </a:lnTo>
                  <a:lnTo>
                    <a:pt x="3556449" y="90474"/>
                  </a:lnTo>
                  <a:lnTo>
                    <a:pt x="3556449" y="112053"/>
                  </a:lnTo>
                  <a:close/>
                </a:path>
                <a:path w="5039995" h="1857375">
                  <a:moveTo>
                    <a:pt x="3578028" y="117447"/>
                  </a:moveTo>
                  <a:lnTo>
                    <a:pt x="3529476" y="117447"/>
                  </a:lnTo>
                  <a:lnTo>
                    <a:pt x="3529476" y="112053"/>
                  </a:lnTo>
                  <a:lnTo>
                    <a:pt x="3578028" y="112053"/>
                  </a:lnTo>
                  <a:lnTo>
                    <a:pt x="3578028" y="117447"/>
                  </a:lnTo>
                  <a:close/>
                </a:path>
                <a:path w="5039995" h="1857375">
                  <a:moveTo>
                    <a:pt x="3556449" y="139026"/>
                  </a:moveTo>
                  <a:lnTo>
                    <a:pt x="3551054" y="139026"/>
                  </a:lnTo>
                  <a:lnTo>
                    <a:pt x="3551054" y="117447"/>
                  </a:lnTo>
                  <a:lnTo>
                    <a:pt x="3556449" y="117447"/>
                  </a:lnTo>
                  <a:lnTo>
                    <a:pt x="3556449" y="139026"/>
                  </a:lnTo>
                  <a:close/>
                </a:path>
                <a:path w="5039995" h="1857375">
                  <a:moveTo>
                    <a:pt x="3327175" y="112053"/>
                  </a:moveTo>
                  <a:lnTo>
                    <a:pt x="3321780" y="112053"/>
                  </a:lnTo>
                  <a:lnTo>
                    <a:pt x="3321780" y="90474"/>
                  </a:lnTo>
                  <a:lnTo>
                    <a:pt x="3327175" y="90474"/>
                  </a:lnTo>
                  <a:lnTo>
                    <a:pt x="3327175" y="112053"/>
                  </a:lnTo>
                  <a:close/>
                </a:path>
                <a:path w="5039995" h="1857375">
                  <a:moveTo>
                    <a:pt x="3348754" y="117447"/>
                  </a:moveTo>
                  <a:lnTo>
                    <a:pt x="3300201" y="117447"/>
                  </a:lnTo>
                  <a:lnTo>
                    <a:pt x="3300201" y="112053"/>
                  </a:lnTo>
                  <a:lnTo>
                    <a:pt x="3348754" y="112053"/>
                  </a:lnTo>
                  <a:lnTo>
                    <a:pt x="3348754" y="117447"/>
                  </a:lnTo>
                  <a:close/>
                </a:path>
                <a:path w="5039995" h="1857375">
                  <a:moveTo>
                    <a:pt x="3327175" y="139026"/>
                  </a:moveTo>
                  <a:lnTo>
                    <a:pt x="3321780" y="139026"/>
                  </a:lnTo>
                  <a:lnTo>
                    <a:pt x="3321780" y="117447"/>
                  </a:lnTo>
                  <a:lnTo>
                    <a:pt x="3327175" y="117447"/>
                  </a:lnTo>
                  <a:lnTo>
                    <a:pt x="3327175" y="139026"/>
                  </a:lnTo>
                  <a:close/>
                </a:path>
                <a:path w="5039995" h="1857375">
                  <a:moveTo>
                    <a:pt x="3097901" y="112053"/>
                  </a:moveTo>
                  <a:lnTo>
                    <a:pt x="3092506" y="112053"/>
                  </a:lnTo>
                  <a:lnTo>
                    <a:pt x="3092506" y="90474"/>
                  </a:lnTo>
                  <a:lnTo>
                    <a:pt x="3097901" y="90474"/>
                  </a:lnTo>
                  <a:lnTo>
                    <a:pt x="3097901" y="112053"/>
                  </a:lnTo>
                  <a:close/>
                </a:path>
                <a:path w="5039995" h="1857375">
                  <a:moveTo>
                    <a:pt x="3119479" y="117447"/>
                  </a:moveTo>
                  <a:lnTo>
                    <a:pt x="3070927" y="117447"/>
                  </a:lnTo>
                  <a:lnTo>
                    <a:pt x="3070927" y="112053"/>
                  </a:lnTo>
                  <a:lnTo>
                    <a:pt x="3119479" y="112053"/>
                  </a:lnTo>
                  <a:lnTo>
                    <a:pt x="3119479" y="117447"/>
                  </a:lnTo>
                  <a:close/>
                </a:path>
                <a:path w="5039995" h="1857375">
                  <a:moveTo>
                    <a:pt x="3097901" y="139026"/>
                  </a:moveTo>
                  <a:lnTo>
                    <a:pt x="3092506" y="139026"/>
                  </a:lnTo>
                  <a:lnTo>
                    <a:pt x="3092506" y="117447"/>
                  </a:lnTo>
                  <a:lnTo>
                    <a:pt x="3097901" y="117447"/>
                  </a:lnTo>
                  <a:lnTo>
                    <a:pt x="3097901" y="139026"/>
                  </a:lnTo>
                  <a:close/>
                </a:path>
                <a:path w="5039995" h="1857375">
                  <a:moveTo>
                    <a:pt x="3671086" y="226690"/>
                  </a:moveTo>
                  <a:lnTo>
                    <a:pt x="3665692" y="226690"/>
                  </a:lnTo>
                  <a:lnTo>
                    <a:pt x="3665692" y="205111"/>
                  </a:lnTo>
                  <a:lnTo>
                    <a:pt x="3671086" y="205111"/>
                  </a:lnTo>
                  <a:lnTo>
                    <a:pt x="3671086" y="226690"/>
                  </a:lnTo>
                  <a:close/>
                </a:path>
                <a:path w="5039995" h="1857375">
                  <a:moveTo>
                    <a:pt x="3692665" y="232085"/>
                  </a:moveTo>
                  <a:lnTo>
                    <a:pt x="3644113" y="232085"/>
                  </a:lnTo>
                  <a:lnTo>
                    <a:pt x="3644113" y="226690"/>
                  </a:lnTo>
                  <a:lnTo>
                    <a:pt x="3692665" y="226690"/>
                  </a:lnTo>
                  <a:lnTo>
                    <a:pt x="3692665" y="232085"/>
                  </a:lnTo>
                  <a:close/>
                </a:path>
                <a:path w="5039995" h="1857375">
                  <a:moveTo>
                    <a:pt x="3671086" y="253663"/>
                  </a:moveTo>
                  <a:lnTo>
                    <a:pt x="3665692" y="253663"/>
                  </a:lnTo>
                  <a:lnTo>
                    <a:pt x="3665692" y="232085"/>
                  </a:lnTo>
                  <a:lnTo>
                    <a:pt x="3671086" y="232085"/>
                  </a:lnTo>
                  <a:lnTo>
                    <a:pt x="3671086" y="253663"/>
                  </a:lnTo>
                  <a:close/>
                </a:path>
                <a:path w="5039995" h="1857375">
                  <a:moveTo>
                    <a:pt x="3441812" y="226690"/>
                  </a:moveTo>
                  <a:lnTo>
                    <a:pt x="3436417" y="226690"/>
                  </a:lnTo>
                  <a:lnTo>
                    <a:pt x="3436417" y="205111"/>
                  </a:lnTo>
                  <a:lnTo>
                    <a:pt x="3441812" y="205111"/>
                  </a:lnTo>
                  <a:lnTo>
                    <a:pt x="3441812" y="226690"/>
                  </a:lnTo>
                  <a:close/>
                </a:path>
                <a:path w="5039995" h="1857375">
                  <a:moveTo>
                    <a:pt x="3463391" y="232085"/>
                  </a:moveTo>
                  <a:lnTo>
                    <a:pt x="3414839" y="232085"/>
                  </a:lnTo>
                  <a:lnTo>
                    <a:pt x="3414839" y="226690"/>
                  </a:lnTo>
                  <a:lnTo>
                    <a:pt x="3463391" y="226690"/>
                  </a:lnTo>
                  <a:lnTo>
                    <a:pt x="3463391" y="232085"/>
                  </a:lnTo>
                  <a:close/>
                </a:path>
                <a:path w="5039995" h="1857375">
                  <a:moveTo>
                    <a:pt x="3441812" y="253663"/>
                  </a:moveTo>
                  <a:lnTo>
                    <a:pt x="3436417" y="253663"/>
                  </a:lnTo>
                  <a:lnTo>
                    <a:pt x="3436417" y="232085"/>
                  </a:lnTo>
                  <a:lnTo>
                    <a:pt x="3441812" y="232085"/>
                  </a:lnTo>
                  <a:lnTo>
                    <a:pt x="3441812" y="253663"/>
                  </a:lnTo>
                  <a:close/>
                </a:path>
                <a:path w="5039995" h="1857375">
                  <a:moveTo>
                    <a:pt x="3212538" y="226690"/>
                  </a:moveTo>
                  <a:lnTo>
                    <a:pt x="3207143" y="226690"/>
                  </a:lnTo>
                  <a:lnTo>
                    <a:pt x="3207143" y="205111"/>
                  </a:lnTo>
                  <a:lnTo>
                    <a:pt x="3212538" y="205111"/>
                  </a:lnTo>
                  <a:lnTo>
                    <a:pt x="3212538" y="226690"/>
                  </a:lnTo>
                  <a:close/>
                </a:path>
                <a:path w="5039995" h="1857375">
                  <a:moveTo>
                    <a:pt x="3234116" y="232085"/>
                  </a:moveTo>
                  <a:lnTo>
                    <a:pt x="3185564" y="232085"/>
                  </a:lnTo>
                  <a:lnTo>
                    <a:pt x="3185564" y="226690"/>
                  </a:lnTo>
                  <a:lnTo>
                    <a:pt x="3234116" y="226690"/>
                  </a:lnTo>
                  <a:lnTo>
                    <a:pt x="3234116" y="232085"/>
                  </a:lnTo>
                  <a:close/>
                </a:path>
                <a:path w="5039995" h="1857375">
                  <a:moveTo>
                    <a:pt x="3212538" y="253663"/>
                  </a:moveTo>
                  <a:lnTo>
                    <a:pt x="3207143" y="253663"/>
                  </a:lnTo>
                  <a:lnTo>
                    <a:pt x="3207143" y="232085"/>
                  </a:lnTo>
                  <a:lnTo>
                    <a:pt x="3212538" y="232085"/>
                  </a:lnTo>
                  <a:lnTo>
                    <a:pt x="3212538" y="253663"/>
                  </a:lnTo>
                  <a:close/>
                </a:path>
                <a:path w="5039995" h="1857375">
                  <a:moveTo>
                    <a:pt x="2983263" y="226690"/>
                  </a:moveTo>
                  <a:lnTo>
                    <a:pt x="2977869" y="226690"/>
                  </a:lnTo>
                  <a:lnTo>
                    <a:pt x="2977869" y="205111"/>
                  </a:lnTo>
                  <a:lnTo>
                    <a:pt x="2983263" y="205111"/>
                  </a:lnTo>
                  <a:lnTo>
                    <a:pt x="2983263" y="226690"/>
                  </a:lnTo>
                  <a:close/>
                </a:path>
                <a:path w="5039995" h="1857375">
                  <a:moveTo>
                    <a:pt x="3004842" y="232085"/>
                  </a:moveTo>
                  <a:lnTo>
                    <a:pt x="2956290" y="232085"/>
                  </a:lnTo>
                  <a:lnTo>
                    <a:pt x="2956290" y="226690"/>
                  </a:lnTo>
                  <a:lnTo>
                    <a:pt x="3004842" y="226690"/>
                  </a:lnTo>
                  <a:lnTo>
                    <a:pt x="3004842" y="232085"/>
                  </a:lnTo>
                  <a:close/>
                </a:path>
                <a:path w="5039995" h="1857375">
                  <a:moveTo>
                    <a:pt x="2983263" y="253663"/>
                  </a:moveTo>
                  <a:lnTo>
                    <a:pt x="2977869" y="253663"/>
                  </a:lnTo>
                  <a:lnTo>
                    <a:pt x="2977869" y="232085"/>
                  </a:lnTo>
                  <a:lnTo>
                    <a:pt x="2983263" y="232085"/>
                  </a:lnTo>
                  <a:lnTo>
                    <a:pt x="2983263" y="253663"/>
                  </a:lnTo>
                  <a:close/>
                </a:path>
                <a:path w="5039995" h="1857375">
                  <a:moveTo>
                    <a:pt x="3785724" y="341327"/>
                  </a:moveTo>
                  <a:lnTo>
                    <a:pt x="3780329" y="341327"/>
                  </a:lnTo>
                  <a:lnTo>
                    <a:pt x="3780329" y="319748"/>
                  </a:lnTo>
                  <a:lnTo>
                    <a:pt x="3785724" y="319748"/>
                  </a:lnTo>
                  <a:lnTo>
                    <a:pt x="3785724" y="341327"/>
                  </a:lnTo>
                  <a:close/>
                </a:path>
                <a:path w="5039995" h="1857375">
                  <a:moveTo>
                    <a:pt x="3807302" y="346722"/>
                  </a:moveTo>
                  <a:lnTo>
                    <a:pt x="3758750" y="346722"/>
                  </a:lnTo>
                  <a:lnTo>
                    <a:pt x="3758750" y="341327"/>
                  </a:lnTo>
                  <a:lnTo>
                    <a:pt x="3807302" y="341327"/>
                  </a:lnTo>
                  <a:lnTo>
                    <a:pt x="3807302" y="346722"/>
                  </a:lnTo>
                  <a:close/>
                </a:path>
                <a:path w="5039995" h="1857375">
                  <a:moveTo>
                    <a:pt x="3785724" y="368301"/>
                  </a:moveTo>
                  <a:lnTo>
                    <a:pt x="3780329" y="368301"/>
                  </a:lnTo>
                  <a:lnTo>
                    <a:pt x="3780329" y="346722"/>
                  </a:lnTo>
                  <a:lnTo>
                    <a:pt x="3785724" y="346722"/>
                  </a:lnTo>
                  <a:lnTo>
                    <a:pt x="3785724" y="368301"/>
                  </a:lnTo>
                  <a:close/>
                </a:path>
                <a:path w="5039995" h="1857375">
                  <a:moveTo>
                    <a:pt x="3556449" y="341327"/>
                  </a:moveTo>
                  <a:lnTo>
                    <a:pt x="3551054" y="341327"/>
                  </a:lnTo>
                  <a:lnTo>
                    <a:pt x="3551054" y="319748"/>
                  </a:lnTo>
                  <a:lnTo>
                    <a:pt x="3556449" y="319748"/>
                  </a:lnTo>
                  <a:lnTo>
                    <a:pt x="3556449" y="341327"/>
                  </a:lnTo>
                  <a:close/>
                </a:path>
                <a:path w="5039995" h="1857375">
                  <a:moveTo>
                    <a:pt x="3578028" y="346722"/>
                  </a:moveTo>
                  <a:lnTo>
                    <a:pt x="3529476" y="346722"/>
                  </a:lnTo>
                  <a:lnTo>
                    <a:pt x="3529476" y="341327"/>
                  </a:lnTo>
                  <a:lnTo>
                    <a:pt x="3578028" y="341327"/>
                  </a:lnTo>
                  <a:lnTo>
                    <a:pt x="3578028" y="346722"/>
                  </a:lnTo>
                  <a:close/>
                </a:path>
                <a:path w="5039995" h="1857375">
                  <a:moveTo>
                    <a:pt x="3556449" y="368301"/>
                  </a:moveTo>
                  <a:lnTo>
                    <a:pt x="3551054" y="368301"/>
                  </a:lnTo>
                  <a:lnTo>
                    <a:pt x="3551054" y="346722"/>
                  </a:lnTo>
                  <a:lnTo>
                    <a:pt x="3556449" y="346722"/>
                  </a:lnTo>
                  <a:lnTo>
                    <a:pt x="3556449" y="368301"/>
                  </a:lnTo>
                  <a:close/>
                </a:path>
                <a:path w="5039995" h="1857375">
                  <a:moveTo>
                    <a:pt x="3327175" y="341327"/>
                  </a:moveTo>
                  <a:lnTo>
                    <a:pt x="3321780" y="341327"/>
                  </a:lnTo>
                  <a:lnTo>
                    <a:pt x="3321780" y="319748"/>
                  </a:lnTo>
                  <a:lnTo>
                    <a:pt x="3327175" y="319748"/>
                  </a:lnTo>
                  <a:lnTo>
                    <a:pt x="3327175" y="341327"/>
                  </a:lnTo>
                  <a:close/>
                </a:path>
                <a:path w="5039995" h="1857375">
                  <a:moveTo>
                    <a:pt x="3348754" y="346722"/>
                  </a:moveTo>
                  <a:lnTo>
                    <a:pt x="3300201" y="346722"/>
                  </a:lnTo>
                  <a:lnTo>
                    <a:pt x="3300201" y="341327"/>
                  </a:lnTo>
                  <a:lnTo>
                    <a:pt x="3348754" y="341327"/>
                  </a:lnTo>
                  <a:lnTo>
                    <a:pt x="3348754" y="346722"/>
                  </a:lnTo>
                  <a:close/>
                </a:path>
                <a:path w="5039995" h="1857375">
                  <a:moveTo>
                    <a:pt x="3327175" y="368301"/>
                  </a:moveTo>
                  <a:lnTo>
                    <a:pt x="3321780" y="368301"/>
                  </a:lnTo>
                  <a:lnTo>
                    <a:pt x="3321780" y="346722"/>
                  </a:lnTo>
                  <a:lnTo>
                    <a:pt x="3327175" y="346722"/>
                  </a:lnTo>
                  <a:lnTo>
                    <a:pt x="3327175" y="368301"/>
                  </a:lnTo>
                  <a:close/>
                </a:path>
                <a:path w="5039995" h="1857375">
                  <a:moveTo>
                    <a:pt x="3097901" y="341327"/>
                  </a:moveTo>
                  <a:lnTo>
                    <a:pt x="3092506" y="341327"/>
                  </a:lnTo>
                  <a:lnTo>
                    <a:pt x="3092506" y="319748"/>
                  </a:lnTo>
                  <a:lnTo>
                    <a:pt x="3097901" y="319748"/>
                  </a:lnTo>
                  <a:lnTo>
                    <a:pt x="3097901" y="341327"/>
                  </a:lnTo>
                  <a:close/>
                </a:path>
                <a:path w="5039995" h="1857375">
                  <a:moveTo>
                    <a:pt x="3119479" y="346722"/>
                  </a:moveTo>
                  <a:lnTo>
                    <a:pt x="3070927" y="346722"/>
                  </a:lnTo>
                  <a:lnTo>
                    <a:pt x="3070927" y="341327"/>
                  </a:lnTo>
                  <a:lnTo>
                    <a:pt x="3119479" y="341327"/>
                  </a:lnTo>
                  <a:lnTo>
                    <a:pt x="3119479" y="346722"/>
                  </a:lnTo>
                  <a:close/>
                </a:path>
                <a:path w="5039995" h="1857375">
                  <a:moveTo>
                    <a:pt x="3097901" y="368301"/>
                  </a:moveTo>
                  <a:lnTo>
                    <a:pt x="3092506" y="368301"/>
                  </a:lnTo>
                  <a:lnTo>
                    <a:pt x="3092506" y="346722"/>
                  </a:lnTo>
                  <a:lnTo>
                    <a:pt x="3097901" y="346722"/>
                  </a:lnTo>
                  <a:lnTo>
                    <a:pt x="3097901" y="368301"/>
                  </a:lnTo>
                  <a:close/>
                </a:path>
                <a:path w="5039995" h="1857375">
                  <a:moveTo>
                    <a:pt x="3671086" y="455964"/>
                  </a:moveTo>
                  <a:lnTo>
                    <a:pt x="3665692" y="455964"/>
                  </a:lnTo>
                  <a:lnTo>
                    <a:pt x="3665692" y="434385"/>
                  </a:lnTo>
                  <a:lnTo>
                    <a:pt x="3671086" y="434385"/>
                  </a:lnTo>
                  <a:lnTo>
                    <a:pt x="3671086" y="455964"/>
                  </a:lnTo>
                  <a:close/>
                </a:path>
                <a:path w="5039995" h="1857375">
                  <a:moveTo>
                    <a:pt x="3692665" y="461359"/>
                  </a:moveTo>
                  <a:lnTo>
                    <a:pt x="3644113" y="461359"/>
                  </a:lnTo>
                  <a:lnTo>
                    <a:pt x="3644113" y="455964"/>
                  </a:lnTo>
                  <a:lnTo>
                    <a:pt x="3692665" y="455964"/>
                  </a:lnTo>
                  <a:lnTo>
                    <a:pt x="3692665" y="461359"/>
                  </a:lnTo>
                  <a:close/>
                </a:path>
                <a:path w="5039995" h="1857375">
                  <a:moveTo>
                    <a:pt x="3671086" y="482938"/>
                  </a:moveTo>
                  <a:lnTo>
                    <a:pt x="3665692" y="482938"/>
                  </a:lnTo>
                  <a:lnTo>
                    <a:pt x="3665692" y="461359"/>
                  </a:lnTo>
                  <a:lnTo>
                    <a:pt x="3671086" y="461359"/>
                  </a:lnTo>
                  <a:lnTo>
                    <a:pt x="3671086" y="482938"/>
                  </a:lnTo>
                  <a:close/>
                </a:path>
                <a:path w="5039995" h="1857375">
                  <a:moveTo>
                    <a:pt x="3441812" y="455964"/>
                  </a:moveTo>
                  <a:lnTo>
                    <a:pt x="3436417" y="455964"/>
                  </a:lnTo>
                  <a:lnTo>
                    <a:pt x="3436417" y="434385"/>
                  </a:lnTo>
                  <a:lnTo>
                    <a:pt x="3441812" y="434385"/>
                  </a:lnTo>
                  <a:lnTo>
                    <a:pt x="3441812" y="455964"/>
                  </a:lnTo>
                  <a:close/>
                </a:path>
                <a:path w="5039995" h="1857375">
                  <a:moveTo>
                    <a:pt x="3463391" y="461359"/>
                  </a:moveTo>
                  <a:lnTo>
                    <a:pt x="3414839" y="461359"/>
                  </a:lnTo>
                  <a:lnTo>
                    <a:pt x="3414839" y="455964"/>
                  </a:lnTo>
                  <a:lnTo>
                    <a:pt x="3463391" y="455964"/>
                  </a:lnTo>
                  <a:lnTo>
                    <a:pt x="3463391" y="461359"/>
                  </a:lnTo>
                  <a:close/>
                </a:path>
                <a:path w="5039995" h="1857375">
                  <a:moveTo>
                    <a:pt x="3441812" y="482938"/>
                  </a:moveTo>
                  <a:lnTo>
                    <a:pt x="3436417" y="482938"/>
                  </a:lnTo>
                  <a:lnTo>
                    <a:pt x="3436417" y="461359"/>
                  </a:lnTo>
                  <a:lnTo>
                    <a:pt x="3441812" y="461359"/>
                  </a:lnTo>
                  <a:lnTo>
                    <a:pt x="3441812" y="482938"/>
                  </a:lnTo>
                  <a:close/>
                </a:path>
                <a:path w="5039995" h="1857375">
                  <a:moveTo>
                    <a:pt x="3212538" y="455964"/>
                  </a:moveTo>
                  <a:lnTo>
                    <a:pt x="3207143" y="455964"/>
                  </a:lnTo>
                  <a:lnTo>
                    <a:pt x="3207143" y="434385"/>
                  </a:lnTo>
                  <a:lnTo>
                    <a:pt x="3212538" y="434385"/>
                  </a:lnTo>
                  <a:lnTo>
                    <a:pt x="3212538" y="455964"/>
                  </a:lnTo>
                  <a:close/>
                </a:path>
                <a:path w="5039995" h="1857375">
                  <a:moveTo>
                    <a:pt x="3234116" y="461359"/>
                  </a:moveTo>
                  <a:lnTo>
                    <a:pt x="3185564" y="461359"/>
                  </a:lnTo>
                  <a:lnTo>
                    <a:pt x="3185564" y="455964"/>
                  </a:lnTo>
                  <a:lnTo>
                    <a:pt x="3234116" y="455964"/>
                  </a:lnTo>
                  <a:lnTo>
                    <a:pt x="3234116" y="461359"/>
                  </a:lnTo>
                  <a:close/>
                </a:path>
                <a:path w="5039995" h="1857375">
                  <a:moveTo>
                    <a:pt x="3212538" y="482938"/>
                  </a:moveTo>
                  <a:lnTo>
                    <a:pt x="3207143" y="482938"/>
                  </a:lnTo>
                  <a:lnTo>
                    <a:pt x="3207143" y="461359"/>
                  </a:lnTo>
                  <a:lnTo>
                    <a:pt x="3212538" y="461359"/>
                  </a:lnTo>
                  <a:lnTo>
                    <a:pt x="3212538" y="482938"/>
                  </a:lnTo>
                  <a:close/>
                </a:path>
                <a:path w="5039995" h="1857375">
                  <a:moveTo>
                    <a:pt x="2983263" y="455964"/>
                  </a:moveTo>
                  <a:lnTo>
                    <a:pt x="2977869" y="455964"/>
                  </a:lnTo>
                  <a:lnTo>
                    <a:pt x="2977869" y="434385"/>
                  </a:lnTo>
                  <a:lnTo>
                    <a:pt x="2983263" y="434385"/>
                  </a:lnTo>
                  <a:lnTo>
                    <a:pt x="2983263" y="455964"/>
                  </a:lnTo>
                  <a:close/>
                </a:path>
                <a:path w="5039995" h="1857375">
                  <a:moveTo>
                    <a:pt x="3004842" y="461359"/>
                  </a:moveTo>
                  <a:lnTo>
                    <a:pt x="2956290" y="461359"/>
                  </a:lnTo>
                  <a:lnTo>
                    <a:pt x="2956290" y="455964"/>
                  </a:lnTo>
                  <a:lnTo>
                    <a:pt x="3004842" y="455964"/>
                  </a:lnTo>
                  <a:lnTo>
                    <a:pt x="3004842" y="461359"/>
                  </a:lnTo>
                  <a:close/>
                </a:path>
                <a:path w="5039995" h="1857375">
                  <a:moveTo>
                    <a:pt x="2983263" y="482938"/>
                  </a:moveTo>
                  <a:lnTo>
                    <a:pt x="2977869" y="482938"/>
                  </a:lnTo>
                  <a:lnTo>
                    <a:pt x="2977869" y="461359"/>
                  </a:lnTo>
                  <a:lnTo>
                    <a:pt x="2983263" y="461359"/>
                  </a:lnTo>
                  <a:lnTo>
                    <a:pt x="2983263" y="482938"/>
                  </a:lnTo>
                  <a:close/>
                </a:path>
                <a:path w="5039995" h="1857375">
                  <a:moveTo>
                    <a:pt x="3785724" y="570601"/>
                  </a:moveTo>
                  <a:lnTo>
                    <a:pt x="3780329" y="570601"/>
                  </a:lnTo>
                  <a:lnTo>
                    <a:pt x="3780329" y="549023"/>
                  </a:lnTo>
                  <a:lnTo>
                    <a:pt x="3785724" y="549023"/>
                  </a:lnTo>
                  <a:lnTo>
                    <a:pt x="3785724" y="570601"/>
                  </a:lnTo>
                  <a:close/>
                </a:path>
                <a:path w="5039995" h="1857375">
                  <a:moveTo>
                    <a:pt x="3807302" y="575996"/>
                  </a:moveTo>
                  <a:lnTo>
                    <a:pt x="3758750" y="575996"/>
                  </a:lnTo>
                  <a:lnTo>
                    <a:pt x="3758750" y="570601"/>
                  </a:lnTo>
                  <a:lnTo>
                    <a:pt x="3807302" y="570601"/>
                  </a:lnTo>
                  <a:lnTo>
                    <a:pt x="3807302" y="575996"/>
                  </a:lnTo>
                  <a:close/>
                </a:path>
                <a:path w="5039995" h="1857375">
                  <a:moveTo>
                    <a:pt x="3785724" y="597575"/>
                  </a:moveTo>
                  <a:lnTo>
                    <a:pt x="3780329" y="597575"/>
                  </a:lnTo>
                  <a:lnTo>
                    <a:pt x="3780329" y="575996"/>
                  </a:lnTo>
                  <a:lnTo>
                    <a:pt x="3785724" y="575996"/>
                  </a:lnTo>
                  <a:lnTo>
                    <a:pt x="3785724" y="597575"/>
                  </a:lnTo>
                  <a:close/>
                </a:path>
                <a:path w="5039995" h="1857375">
                  <a:moveTo>
                    <a:pt x="3556449" y="570601"/>
                  </a:moveTo>
                  <a:lnTo>
                    <a:pt x="3551054" y="570601"/>
                  </a:lnTo>
                  <a:lnTo>
                    <a:pt x="3551054" y="549023"/>
                  </a:lnTo>
                  <a:lnTo>
                    <a:pt x="3556449" y="549023"/>
                  </a:lnTo>
                  <a:lnTo>
                    <a:pt x="3556449" y="570601"/>
                  </a:lnTo>
                  <a:close/>
                </a:path>
                <a:path w="5039995" h="1857375">
                  <a:moveTo>
                    <a:pt x="3578028" y="575996"/>
                  </a:moveTo>
                  <a:lnTo>
                    <a:pt x="3529476" y="575996"/>
                  </a:lnTo>
                  <a:lnTo>
                    <a:pt x="3529476" y="570601"/>
                  </a:lnTo>
                  <a:lnTo>
                    <a:pt x="3578028" y="570601"/>
                  </a:lnTo>
                  <a:lnTo>
                    <a:pt x="3578028" y="575996"/>
                  </a:lnTo>
                  <a:close/>
                </a:path>
                <a:path w="5039995" h="1857375">
                  <a:moveTo>
                    <a:pt x="3556449" y="597575"/>
                  </a:moveTo>
                  <a:lnTo>
                    <a:pt x="3551054" y="597575"/>
                  </a:lnTo>
                  <a:lnTo>
                    <a:pt x="3551054" y="575996"/>
                  </a:lnTo>
                  <a:lnTo>
                    <a:pt x="3556449" y="575996"/>
                  </a:lnTo>
                  <a:lnTo>
                    <a:pt x="3556449" y="597575"/>
                  </a:lnTo>
                  <a:close/>
                </a:path>
                <a:path w="5039995" h="1857375">
                  <a:moveTo>
                    <a:pt x="3327175" y="570601"/>
                  </a:moveTo>
                  <a:lnTo>
                    <a:pt x="3321780" y="570601"/>
                  </a:lnTo>
                  <a:lnTo>
                    <a:pt x="3321780" y="549023"/>
                  </a:lnTo>
                  <a:lnTo>
                    <a:pt x="3327175" y="549023"/>
                  </a:lnTo>
                  <a:lnTo>
                    <a:pt x="3327175" y="570601"/>
                  </a:lnTo>
                  <a:close/>
                </a:path>
                <a:path w="5039995" h="1857375">
                  <a:moveTo>
                    <a:pt x="3348754" y="575996"/>
                  </a:moveTo>
                  <a:lnTo>
                    <a:pt x="3300201" y="575996"/>
                  </a:lnTo>
                  <a:lnTo>
                    <a:pt x="3300201" y="570601"/>
                  </a:lnTo>
                  <a:lnTo>
                    <a:pt x="3348754" y="570601"/>
                  </a:lnTo>
                  <a:lnTo>
                    <a:pt x="3348754" y="575996"/>
                  </a:lnTo>
                  <a:close/>
                </a:path>
                <a:path w="5039995" h="1857375">
                  <a:moveTo>
                    <a:pt x="3327175" y="597575"/>
                  </a:moveTo>
                  <a:lnTo>
                    <a:pt x="3321780" y="597575"/>
                  </a:lnTo>
                  <a:lnTo>
                    <a:pt x="3321780" y="575996"/>
                  </a:lnTo>
                  <a:lnTo>
                    <a:pt x="3327175" y="575996"/>
                  </a:lnTo>
                  <a:lnTo>
                    <a:pt x="3327175" y="597575"/>
                  </a:lnTo>
                  <a:close/>
                </a:path>
                <a:path w="5039995" h="1857375">
                  <a:moveTo>
                    <a:pt x="3097901" y="570601"/>
                  </a:moveTo>
                  <a:lnTo>
                    <a:pt x="3092506" y="570601"/>
                  </a:lnTo>
                  <a:lnTo>
                    <a:pt x="3092506" y="549023"/>
                  </a:lnTo>
                  <a:lnTo>
                    <a:pt x="3097901" y="549023"/>
                  </a:lnTo>
                  <a:lnTo>
                    <a:pt x="3097901" y="570601"/>
                  </a:lnTo>
                  <a:close/>
                </a:path>
                <a:path w="5039995" h="1857375">
                  <a:moveTo>
                    <a:pt x="3119479" y="575996"/>
                  </a:moveTo>
                  <a:lnTo>
                    <a:pt x="3070927" y="575996"/>
                  </a:lnTo>
                  <a:lnTo>
                    <a:pt x="3070927" y="570601"/>
                  </a:lnTo>
                  <a:lnTo>
                    <a:pt x="3119479" y="570601"/>
                  </a:lnTo>
                  <a:lnTo>
                    <a:pt x="3119479" y="575996"/>
                  </a:lnTo>
                  <a:close/>
                </a:path>
                <a:path w="5039995" h="1857375">
                  <a:moveTo>
                    <a:pt x="3097901" y="597575"/>
                  </a:moveTo>
                  <a:lnTo>
                    <a:pt x="3092506" y="597575"/>
                  </a:lnTo>
                  <a:lnTo>
                    <a:pt x="3092506" y="575996"/>
                  </a:lnTo>
                  <a:lnTo>
                    <a:pt x="3097901" y="575996"/>
                  </a:lnTo>
                  <a:lnTo>
                    <a:pt x="3097901" y="597575"/>
                  </a:lnTo>
                  <a:close/>
                </a:path>
                <a:path w="5039995" h="1857375">
                  <a:moveTo>
                    <a:pt x="3671086" y="685239"/>
                  </a:moveTo>
                  <a:lnTo>
                    <a:pt x="3665692" y="685239"/>
                  </a:lnTo>
                  <a:lnTo>
                    <a:pt x="3665692" y="663660"/>
                  </a:lnTo>
                  <a:lnTo>
                    <a:pt x="3671086" y="663660"/>
                  </a:lnTo>
                  <a:lnTo>
                    <a:pt x="3671086" y="685239"/>
                  </a:lnTo>
                  <a:close/>
                </a:path>
                <a:path w="5039995" h="1857375">
                  <a:moveTo>
                    <a:pt x="3692665" y="690633"/>
                  </a:moveTo>
                  <a:lnTo>
                    <a:pt x="3644113" y="690633"/>
                  </a:lnTo>
                  <a:lnTo>
                    <a:pt x="3644113" y="685239"/>
                  </a:lnTo>
                  <a:lnTo>
                    <a:pt x="3692665" y="685239"/>
                  </a:lnTo>
                  <a:lnTo>
                    <a:pt x="3692665" y="690633"/>
                  </a:lnTo>
                  <a:close/>
                </a:path>
                <a:path w="5039995" h="1857375">
                  <a:moveTo>
                    <a:pt x="3671086" y="712212"/>
                  </a:moveTo>
                  <a:lnTo>
                    <a:pt x="3665692" y="712212"/>
                  </a:lnTo>
                  <a:lnTo>
                    <a:pt x="3665692" y="690633"/>
                  </a:lnTo>
                  <a:lnTo>
                    <a:pt x="3671086" y="690633"/>
                  </a:lnTo>
                  <a:lnTo>
                    <a:pt x="3671086" y="712212"/>
                  </a:lnTo>
                  <a:close/>
                </a:path>
                <a:path w="5039995" h="1857375">
                  <a:moveTo>
                    <a:pt x="3441812" y="685239"/>
                  </a:moveTo>
                  <a:lnTo>
                    <a:pt x="3436417" y="685239"/>
                  </a:lnTo>
                  <a:lnTo>
                    <a:pt x="3436417" y="663660"/>
                  </a:lnTo>
                  <a:lnTo>
                    <a:pt x="3441812" y="663660"/>
                  </a:lnTo>
                  <a:lnTo>
                    <a:pt x="3441812" y="685239"/>
                  </a:lnTo>
                  <a:close/>
                </a:path>
                <a:path w="5039995" h="1857375">
                  <a:moveTo>
                    <a:pt x="3463391" y="690633"/>
                  </a:moveTo>
                  <a:lnTo>
                    <a:pt x="3414839" y="690633"/>
                  </a:lnTo>
                  <a:lnTo>
                    <a:pt x="3414839" y="685239"/>
                  </a:lnTo>
                  <a:lnTo>
                    <a:pt x="3463391" y="685239"/>
                  </a:lnTo>
                  <a:lnTo>
                    <a:pt x="3463391" y="690633"/>
                  </a:lnTo>
                  <a:close/>
                </a:path>
                <a:path w="5039995" h="1857375">
                  <a:moveTo>
                    <a:pt x="3441812" y="712212"/>
                  </a:moveTo>
                  <a:lnTo>
                    <a:pt x="3436417" y="712212"/>
                  </a:lnTo>
                  <a:lnTo>
                    <a:pt x="3436417" y="690633"/>
                  </a:lnTo>
                  <a:lnTo>
                    <a:pt x="3441812" y="690633"/>
                  </a:lnTo>
                  <a:lnTo>
                    <a:pt x="3441812" y="712212"/>
                  </a:lnTo>
                  <a:close/>
                </a:path>
                <a:path w="5039995" h="1857375">
                  <a:moveTo>
                    <a:pt x="3212538" y="685239"/>
                  </a:moveTo>
                  <a:lnTo>
                    <a:pt x="3207143" y="685239"/>
                  </a:lnTo>
                  <a:lnTo>
                    <a:pt x="3207143" y="663660"/>
                  </a:lnTo>
                  <a:lnTo>
                    <a:pt x="3212538" y="663660"/>
                  </a:lnTo>
                  <a:lnTo>
                    <a:pt x="3212538" y="685239"/>
                  </a:lnTo>
                  <a:close/>
                </a:path>
                <a:path w="5039995" h="1857375">
                  <a:moveTo>
                    <a:pt x="3234116" y="690633"/>
                  </a:moveTo>
                  <a:lnTo>
                    <a:pt x="3185564" y="690633"/>
                  </a:lnTo>
                  <a:lnTo>
                    <a:pt x="3185564" y="685239"/>
                  </a:lnTo>
                  <a:lnTo>
                    <a:pt x="3234116" y="685239"/>
                  </a:lnTo>
                  <a:lnTo>
                    <a:pt x="3234116" y="690633"/>
                  </a:lnTo>
                  <a:close/>
                </a:path>
                <a:path w="5039995" h="1857375">
                  <a:moveTo>
                    <a:pt x="3212538" y="712212"/>
                  </a:moveTo>
                  <a:lnTo>
                    <a:pt x="3207143" y="712212"/>
                  </a:lnTo>
                  <a:lnTo>
                    <a:pt x="3207143" y="690633"/>
                  </a:lnTo>
                  <a:lnTo>
                    <a:pt x="3212538" y="690633"/>
                  </a:lnTo>
                  <a:lnTo>
                    <a:pt x="3212538" y="712212"/>
                  </a:lnTo>
                  <a:close/>
                </a:path>
                <a:path w="5039995" h="1857375">
                  <a:moveTo>
                    <a:pt x="2983263" y="685239"/>
                  </a:moveTo>
                  <a:lnTo>
                    <a:pt x="2977869" y="685239"/>
                  </a:lnTo>
                  <a:lnTo>
                    <a:pt x="2977869" y="663660"/>
                  </a:lnTo>
                  <a:lnTo>
                    <a:pt x="2983263" y="663660"/>
                  </a:lnTo>
                  <a:lnTo>
                    <a:pt x="2983263" y="685239"/>
                  </a:lnTo>
                  <a:close/>
                </a:path>
                <a:path w="5039995" h="1857375">
                  <a:moveTo>
                    <a:pt x="3004842" y="690633"/>
                  </a:moveTo>
                  <a:lnTo>
                    <a:pt x="2956290" y="690633"/>
                  </a:lnTo>
                  <a:lnTo>
                    <a:pt x="2956290" y="685239"/>
                  </a:lnTo>
                  <a:lnTo>
                    <a:pt x="3004842" y="685239"/>
                  </a:lnTo>
                  <a:lnTo>
                    <a:pt x="3004842" y="690633"/>
                  </a:lnTo>
                  <a:close/>
                </a:path>
                <a:path w="5039995" h="1857375">
                  <a:moveTo>
                    <a:pt x="2983263" y="712212"/>
                  </a:moveTo>
                  <a:lnTo>
                    <a:pt x="2977869" y="712212"/>
                  </a:lnTo>
                  <a:lnTo>
                    <a:pt x="2977869" y="690633"/>
                  </a:lnTo>
                  <a:lnTo>
                    <a:pt x="2983263" y="690633"/>
                  </a:lnTo>
                  <a:lnTo>
                    <a:pt x="2983263" y="712212"/>
                  </a:lnTo>
                  <a:close/>
                </a:path>
                <a:path w="5039995" h="1857375">
                  <a:moveTo>
                    <a:pt x="3671086" y="913164"/>
                  </a:moveTo>
                  <a:lnTo>
                    <a:pt x="3665692" y="913164"/>
                  </a:lnTo>
                  <a:lnTo>
                    <a:pt x="3665692" y="891585"/>
                  </a:lnTo>
                  <a:lnTo>
                    <a:pt x="3671086" y="891585"/>
                  </a:lnTo>
                  <a:lnTo>
                    <a:pt x="3671086" y="913164"/>
                  </a:lnTo>
                  <a:close/>
                </a:path>
                <a:path w="5039995" h="1857375">
                  <a:moveTo>
                    <a:pt x="3692665" y="918559"/>
                  </a:moveTo>
                  <a:lnTo>
                    <a:pt x="3644113" y="918559"/>
                  </a:lnTo>
                  <a:lnTo>
                    <a:pt x="3644113" y="913164"/>
                  </a:lnTo>
                  <a:lnTo>
                    <a:pt x="3692665" y="913164"/>
                  </a:lnTo>
                  <a:lnTo>
                    <a:pt x="3692665" y="918559"/>
                  </a:lnTo>
                  <a:close/>
                </a:path>
                <a:path w="5039995" h="1857375">
                  <a:moveTo>
                    <a:pt x="3785724" y="799876"/>
                  </a:moveTo>
                  <a:lnTo>
                    <a:pt x="3780329" y="799876"/>
                  </a:lnTo>
                  <a:lnTo>
                    <a:pt x="3780329" y="778297"/>
                  </a:lnTo>
                  <a:lnTo>
                    <a:pt x="3785724" y="778297"/>
                  </a:lnTo>
                  <a:lnTo>
                    <a:pt x="3785724" y="799876"/>
                  </a:lnTo>
                  <a:close/>
                </a:path>
                <a:path w="5039995" h="1857375">
                  <a:moveTo>
                    <a:pt x="3807302" y="805270"/>
                  </a:moveTo>
                  <a:lnTo>
                    <a:pt x="3758750" y="805270"/>
                  </a:lnTo>
                  <a:lnTo>
                    <a:pt x="3758750" y="799876"/>
                  </a:lnTo>
                  <a:lnTo>
                    <a:pt x="3807302" y="799876"/>
                  </a:lnTo>
                  <a:lnTo>
                    <a:pt x="3807302" y="805270"/>
                  </a:lnTo>
                  <a:close/>
                </a:path>
                <a:path w="5039995" h="1857375">
                  <a:moveTo>
                    <a:pt x="3785724" y="826849"/>
                  </a:moveTo>
                  <a:lnTo>
                    <a:pt x="3780329" y="826849"/>
                  </a:lnTo>
                  <a:lnTo>
                    <a:pt x="3780329" y="805270"/>
                  </a:lnTo>
                  <a:lnTo>
                    <a:pt x="3785724" y="805270"/>
                  </a:lnTo>
                  <a:lnTo>
                    <a:pt x="3785724" y="826849"/>
                  </a:lnTo>
                  <a:close/>
                </a:path>
                <a:path w="5039995" h="1857375">
                  <a:moveTo>
                    <a:pt x="3556449" y="799876"/>
                  </a:moveTo>
                  <a:lnTo>
                    <a:pt x="3551054" y="799876"/>
                  </a:lnTo>
                  <a:lnTo>
                    <a:pt x="3551054" y="778297"/>
                  </a:lnTo>
                  <a:lnTo>
                    <a:pt x="3556449" y="778297"/>
                  </a:lnTo>
                  <a:lnTo>
                    <a:pt x="3556449" y="799876"/>
                  </a:lnTo>
                  <a:close/>
                </a:path>
                <a:path w="5039995" h="1857375">
                  <a:moveTo>
                    <a:pt x="3578028" y="805270"/>
                  </a:moveTo>
                  <a:lnTo>
                    <a:pt x="3529476" y="805270"/>
                  </a:lnTo>
                  <a:lnTo>
                    <a:pt x="3529476" y="799876"/>
                  </a:lnTo>
                  <a:lnTo>
                    <a:pt x="3578028" y="799876"/>
                  </a:lnTo>
                  <a:lnTo>
                    <a:pt x="3578028" y="805270"/>
                  </a:lnTo>
                  <a:close/>
                </a:path>
                <a:path w="5039995" h="1857375">
                  <a:moveTo>
                    <a:pt x="3556449" y="826849"/>
                  </a:moveTo>
                  <a:lnTo>
                    <a:pt x="3551054" y="826849"/>
                  </a:lnTo>
                  <a:lnTo>
                    <a:pt x="3551054" y="805270"/>
                  </a:lnTo>
                  <a:lnTo>
                    <a:pt x="3556449" y="805270"/>
                  </a:lnTo>
                  <a:lnTo>
                    <a:pt x="3556449" y="826849"/>
                  </a:lnTo>
                  <a:close/>
                </a:path>
                <a:path w="5039995" h="1857375">
                  <a:moveTo>
                    <a:pt x="3327175" y="799876"/>
                  </a:moveTo>
                  <a:lnTo>
                    <a:pt x="3321780" y="799876"/>
                  </a:lnTo>
                  <a:lnTo>
                    <a:pt x="3321780" y="778297"/>
                  </a:lnTo>
                  <a:lnTo>
                    <a:pt x="3327175" y="778297"/>
                  </a:lnTo>
                  <a:lnTo>
                    <a:pt x="3327175" y="799876"/>
                  </a:lnTo>
                  <a:close/>
                </a:path>
                <a:path w="5039995" h="1857375">
                  <a:moveTo>
                    <a:pt x="3348754" y="805270"/>
                  </a:moveTo>
                  <a:lnTo>
                    <a:pt x="3300201" y="805270"/>
                  </a:lnTo>
                  <a:lnTo>
                    <a:pt x="3300201" y="799876"/>
                  </a:lnTo>
                  <a:lnTo>
                    <a:pt x="3348754" y="799876"/>
                  </a:lnTo>
                  <a:lnTo>
                    <a:pt x="3348754" y="805270"/>
                  </a:lnTo>
                  <a:close/>
                </a:path>
                <a:path w="5039995" h="1857375">
                  <a:moveTo>
                    <a:pt x="3327175" y="826849"/>
                  </a:moveTo>
                  <a:lnTo>
                    <a:pt x="3321780" y="826849"/>
                  </a:lnTo>
                  <a:lnTo>
                    <a:pt x="3321780" y="805270"/>
                  </a:lnTo>
                  <a:lnTo>
                    <a:pt x="3327175" y="805270"/>
                  </a:lnTo>
                  <a:lnTo>
                    <a:pt x="3327175" y="826849"/>
                  </a:lnTo>
                  <a:close/>
                </a:path>
                <a:path w="5039995" h="1857375">
                  <a:moveTo>
                    <a:pt x="3097901" y="799876"/>
                  </a:moveTo>
                  <a:lnTo>
                    <a:pt x="3092506" y="799876"/>
                  </a:lnTo>
                  <a:lnTo>
                    <a:pt x="3092506" y="778297"/>
                  </a:lnTo>
                  <a:lnTo>
                    <a:pt x="3097901" y="778297"/>
                  </a:lnTo>
                  <a:lnTo>
                    <a:pt x="3097901" y="799876"/>
                  </a:lnTo>
                  <a:close/>
                </a:path>
                <a:path w="5039995" h="1857375">
                  <a:moveTo>
                    <a:pt x="3119479" y="805270"/>
                  </a:moveTo>
                  <a:lnTo>
                    <a:pt x="3070927" y="805270"/>
                  </a:lnTo>
                  <a:lnTo>
                    <a:pt x="3070927" y="799876"/>
                  </a:lnTo>
                  <a:lnTo>
                    <a:pt x="3119479" y="799876"/>
                  </a:lnTo>
                  <a:lnTo>
                    <a:pt x="3119479" y="805270"/>
                  </a:lnTo>
                  <a:close/>
                </a:path>
                <a:path w="5039995" h="1857375">
                  <a:moveTo>
                    <a:pt x="3097901" y="826849"/>
                  </a:moveTo>
                  <a:lnTo>
                    <a:pt x="3092506" y="826849"/>
                  </a:lnTo>
                  <a:lnTo>
                    <a:pt x="3092506" y="805270"/>
                  </a:lnTo>
                  <a:lnTo>
                    <a:pt x="3097901" y="805270"/>
                  </a:lnTo>
                  <a:lnTo>
                    <a:pt x="3097901" y="826849"/>
                  </a:lnTo>
                  <a:close/>
                </a:path>
                <a:path w="5039995" h="1857375">
                  <a:moveTo>
                    <a:pt x="3441812" y="914513"/>
                  </a:moveTo>
                  <a:lnTo>
                    <a:pt x="3436417" y="914513"/>
                  </a:lnTo>
                  <a:lnTo>
                    <a:pt x="3436417" y="892934"/>
                  </a:lnTo>
                  <a:lnTo>
                    <a:pt x="3441812" y="892934"/>
                  </a:lnTo>
                  <a:lnTo>
                    <a:pt x="3441812" y="914513"/>
                  </a:lnTo>
                  <a:close/>
                </a:path>
                <a:path w="5039995" h="1857375">
                  <a:moveTo>
                    <a:pt x="3463391" y="919908"/>
                  </a:moveTo>
                  <a:lnTo>
                    <a:pt x="3414839" y="919908"/>
                  </a:lnTo>
                  <a:lnTo>
                    <a:pt x="3414839" y="914513"/>
                  </a:lnTo>
                  <a:lnTo>
                    <a:pt x="3463391" y="914513"/>
                  </a:lnTo>
                  <a:lnTo>
                    <a:pt x="3463391" y="919908"/>
                  </a:lnTo>
                  <a:close/>
                </a:path>
                <a:path w="5039995" h="1857375">
                  <a:moveTo>
                    <a:pt x="3441812" y="941486"/>
                  </a:moveTo>
                  <a:lnTo>
                    <a:pt x="3436417" y="941486"/>
                  </a:lnTo>
                  <a:lnTo>
                    <a:pt x="3436417" y="919908"/>
                  </a:lnTo>
                  <a:lnTo>
                    <a:pt x="3441812" y="919908"/>
                  </a:lnTo>
                  <a:lnTo>
                    <a:pt x="3441812" y="941486"/>
                  </a:lnTo>
                  <a:close/>
                </a:path>
                <a:path w="5039995" h="1857375">
                  <a:moveTo>
                    <a:pt x="3212538" y="914513"/>
                  </a:moveTo>
                  <a:lnTo>
                    <a:pt x="3207143" y="914513"/>
                  </a:lnTo>
                  <a:lnTo>
                    <a:pt x="3207143" y="892934"/>
                  </a:lnTo>
                  <a:lnTo>
                    <a:pt x="3212538" y="892934"/>
                  </a:lnTo>
                  <a:lnTo>
                    <a:pt x="3212538" y="914513"/>
                  </a:lnTo>
                  <a:close/>
                </a:path>
                <a:path w="5039995" h="1857375">
                  <a:moveTo>
                    <a:pt x="3234116" y="919908"/>
                  </a:moveTo>
                  <a:lnTo>
                    <a:pt x="3185564" y="919908"/>
                  </a:lnTo>
                  <a:lnTo>
                    <a:pt x="3185564" y="914513"/>
                  </a:lnTo>
                  <a:lnTo>
                    <a:pt x="3234116" y="914513"/>
                  </a:lnTo>
                  <a:lnTo>
                    <a:pt x="3234116" y="919908"/>
                  </a:lnTo>
                  <a:close/>
                </a:path>
                <a:path w="5039995" h="1857375">
                  <a:moveTo>
                    <a:pt x="3212538" y="941486"/>
                  </a:moveTo>
                  <a:lnTo>
                    <a:pt x="3207143" y="941486"/>
                  </a:lnTo>
                  <a:lnTo>
                    <a:pt x="3207143" y="919908"/>
                  </a:lnTo>
                  <a:lnTo>
                    <a:pt x="3212538" y="919908"/>
                  </a:lnTo>
                  <a:lnTo>
                    <a:pt x="3212538" y="941486"/>
                  </a:lnTo>
                  <a:close/>
                </a:path>
                <a:path w="5039995" h="1857375">
                  <a:moveTo>
                    <a:pt x="2983263" y="914513"/>
                  </a:moveTo>
                  <a:lnTo>
                    <a:pt x="2977869" y="914513"/>
                  </a:lnTo>
                  <a:lnTo>
                    <a:pt x="2977869" y="892934"/>
                  </a:lnTo>
                  <a:lnTo>
                    <a:pt x="2983263" y="892934"/>
                  </a:lnTo>
                  <a:lnTo>
                    <a:pt x="2983263" y="914513"/>
                  </a:lnTo>
                  <a:close/>
                </a:path>
                <a:path w="5039995" h="1857375">
                  <a:moveTo>
                    <a:pt x="3004842" y="919908"/>
                  </a:moveTo>
                  <a:lnTo>
                    <a:pt x="2956290" y="919908"/>
                  </a:lnTo>
                  <a:lnTo>
                    <a:pt x="2956290" y="914513"/>
                  </a:lnTo>
                  <a:lnTo>
                    <a:pt x="3004842" y="914513"/>
                  </a:lnTo>
                  <a:lnTo>
                    <a:pt x="3004842" y="919908"/>
                  </a:lnTo>
                  <a:close/>
                </a:path>
                <a:path w="5039995" h="1857375">
                  <a:moveTo>
                    <a:pt x="2983263" y="941486"/>
                  </a:moveTo>
                  <a:lnTo>
                    <a:pt x="2977869" y="941486"/>
                  </a:lnTo>
                  <a:lnTo>
                    <a:pt x="2977869" y="919908"/>
                  </a:lnTo>
                  <a:lnTo>
                    <a:pt x="2983263" y="919908"/>
                  </a:lnTo>
                  <a:lnTo>
                    <a:pt x="2983263" y="941486"/>
                  </a:lnTo>
                  <a:close/>
                </a:path>
                <a:path w="5039995" h="1857375">
                  <a:moveTo>
                    <a:pt x="3097901" y="1034545"/>
                  </a:moveTo>
                  <a:lnTo>
                    <a:pt x="3070927" y="1034545"/>
                  </a:lnTo>
                  <a:lnTo>
                    <a:pt x="3070927" y="1029150"/>
                  </a:lnTo>
                  <a:lnTo>
                    <a:pt x="3092506" y="1029150"/>
                  </a:lnTo>
                  <a:lnTo>
                    <a:pt x="3092506" y="1007571"/>
                  </a:lnTo>
                  <a:lnTo>
                    <a:pt x="3097901" y="1007571"/>
                  </a:lnTo>
                  <a:lnTo>
                    <a:pt x="3097901" y="1034545"/>
                  </a:lnTo>
                  <a:close/>
                </a:path>
                <a:path w="5039995" h="1857375">
                  <a:moveTo>
                    <a:pt x="2775568" y="2810"/>
                  </a:moveTo>
                  <a:lnTo>
                    <a:pt x="2727016" y="2810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0"/>
                  </a:lnTo>
                  <a:close/>
                </a:path>
                <a:path w="5039995" h="1857375">
                  <a:moveTo>
                    <a:pt x="2753989" y="24389"/>
                  </a:moveTo>
                  <a:lnTo>
                    <a:pt x="2748594" y="24389"/>
                  </a:lnTo>
                  <a:lnTo>
                    <a:pt x="2748594" y="2810"/>
                  </a:lnTo>
                  <a:lnTo>
                    <a:pt x="2753989" y="2810"/>
                  </a:lnTo>
                  <a:lnTo>
                    <a:pt x="2753989" y="24389"/>
                  </a:lnTo>
                  <a:close/>
                </a:path>
                <a:path w="5039995" h="1857375">
                  <a:moveTo>
                    <a:pt x="2546293" y="2810"/>
                  </a:moveTo>
                  <a:lnTo>
                    <a:pt x="2497741" y="2810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0"/>
                  </a:lnTo>
                  <a:close/>
                </a:path>
                <a:path w="5039995" h="1857375">
                  <a:moveTo>
                    <a:pt x="2524715" y="24389"/>
                  </a:moveTo>
                  <a:lnTo>
                    <a:pt x="2519320" y="24389"/>
                  </a:lnTo>
                  <a:lnTo>
                    <a:pt x="2519320" y="2810"/>
                  </a:lnTo>
                  <a:lnTo>
                    <a:pt x="2524715" y="2810"/>
                  </a:lnTo>
                  <a:lnTo>
                    <a:pt x="2524715" y="24389"/>
                  </a:lnTo>
                  <a:close/>
                </a:path>
                <a:path w="5039995" h="1857375">
                  <a:moveTo>
                    <a:pt x="2317019" y="2810"/>
                  </a:moveTo>
                  <a:lnTo>
                    <a:pt x="2268467" y="2810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0"/>
                  </a:lnTo>
                  <a:close/>
                </a:path>
                <a:path w="5039995" h="1857375">
                  <a:moveTo>
                    <a:pt x="2295440" y="24389"/>
                  </a:moveTo>
                  <a:lnTo>
                    <a:pt x="2290046" y="24389"/>
                  </a:lnTo>
                  <a:lnTo>
                    <a:pt x="2290046" y="2810"/>
                  </a:lnTo>
                  <a:lnTo>
                    <a:pt x="2295440" y="2810"/>
                  </a:lnTo>
                  <a:lnTo>
                    <a:pt x="2295440" y="24389"/>
                  </a:lnTo>
                  <a:close/>
                </a:path>
                <a:path w="5039995" h="1857375">
                  <a:moveTo>
                    <a:pt x="2087745" y="2810"/>
                  </a:moveTo>
                  <a:lnTo>
                    <a:pt x="2039193" y="2810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0"/>
                  </a:lnTo>
                  <a:close/>
                </a:path>
                <a:path w="5039995" h="1857375">
                  <a:moveTo>
                    <a:pt x="2066166" y="24389"/>
                  </a:moveTo>
                  <a:lnTo>
                    <a:pt x="2060771" y="24389"/>
                  </a:lnTo>
                  <a:lnTo>
                    <a:pt x="2060771" y="2810"/>
                  </a:lnTo>
                  <a:lnTo>
                    <a:pt x="2066166" y="2810"/>
                  </a:lnTo>
                  <a:lnTo>
                    <a:pt x="2066166" y="24389"/>
                  </a:lnTo>
                  <a:close/>
                </a:path>
                <a:path w="5039995" h="1857375">
                  <a:moveTo>
                    <a:pt x="2868626" y="112053"/>
                  </a:moveTo>
                  <a:lnTo>
                    <a:pt x="2863231" y="112053"/>
                  </a:lnTo>
                  <a:lnTo>
                    <a:pt x="2863231" y="90474"/>
                  </a:lnTo>
                  <a:lnTo>
                    <a:pt x="2868626" y="90474"/>
                  </a:lnTo>
                  <a:lnTo>
                    <a:pt x="2868626" y="112053"/>
                  </a:lnTo>
                  <a:close/>
                </a:path>
                <a:path w="5039995" h="1857375">
                  <a:moveTo>
                    <a:pt x="2890205" y="117447"/>
                  </a:moveTo>
                  <a:lnTo>
                    <a:pt x="2841653" y="117447"/>
                  </a:lnTo>
                  <a:lnTo>
                    <a:pt x="2841653" y="112053"/>
                  </a:lnTo>
                  <a:lnTo>
                    <a:pt x="2890205" y="112053"/>
                  </a:lnTo>
                  <a:lnTo>
                    <a:pt x="2890205" y="117447"/>
                  </a:lnTo>
                  <a:close/>
                </a:path>
                <a:path w="5039995" h="1857375">
                  <a:moveTo>
                    <a:pt x="2868626" y="139026"/>
                  </a:moveTo>
                  <a:lnTo>
                    <a:pt x="2863231" y="139026"/>
                  </a:lnTo>
                  <a:lnTo>
                    <a:pt x="2863231" y="117447"/>
                  </a:lnTo>
                  <a:lnTo>
                    <a:pt x="2868626" y="117447"/>
                  </a:lnTo>
                  <a:lnTo>
                    <a:pt x="2868626" y="139026"/>
                  </a:lnTo>
                  <a:close/>
                </a:path>
                <a:path w="5039995" h="1857375">
                  <a:moveTo>
                    <a:pt x="2639352" y="112053"/>
                  </a:moveTo>
                  <a:lnTo>
                    <a:pt x="2633957" y="112053"/>
                  </a:lnTo>
                  <a:lnTo>
                    <a:pt x="2633957" y="90474"/>
                  </a:lnTo>
                  <a:lnTo>
                    <a:pt x="2639352" y="90474"/>
                  </a:lnTo>
                  <a:lnTo>
                    <a:pt x="2639352" y="112053"/>
                  </a:lnTo>
                  <a:close/>
                </a:path>
                <a:path w="5039995" h="1857375">
                  <a:moveTo>
                    <a:pt x="2660931" y="117447"/>
                  </a:moveTo>
                  <a:lnTo>
                    <a:pt x="2612378" y="117447"/>
                  </a:lnTo>
                  <a:lnTo>
                    <a:pt x="2612378" y="112053"/>
                  </a:lnTo>
                  <a:lnTo>
                    <a:pt x="2660931" y="112053"/>
                  </a:lnTo>
                  <a:lnTo>
                    <a:pt x="2660931" y="117447"/>
                  </a:lnTo>
                  <a:close/>
                </a:path>
                <a:path w="5039995" h="1857375">
                  <a:moveTo>
                    <a:pt x="2639352" y="139026"/>
                  </a:moveTo>
                  <a:lnTo>
                    <a:pt x="2633957" y="139026"/>
                  </a:lnTo>
                  <a:lnTo>
                    <a:pt x="2633957" y="117447"/>
                  </a:lnTo>
                  <a:lnTo>
                    <a:pt x="2639352" y="117447"/>
                  </a:lnTo>
                  <a:lnTo>
                    <a:pt x="2639352" y="139026"/>
                  </a:lnTo>
                  <a:close/>
                </a:path>
                <a:path w="5039995" h="1857375">
                  <a:moveTo>
                    <a:pt x="2410078" y="112053"/>
                  </a:moveTo>
                  <a:lnTo>
                    <a:pt x="2404683" y="112053"/>
                  </a:lnTo>
                  <a:lnTo>
                    <a:pt x="2404683" y="90474"/>
                  </a:lnTo>
                  <a:lnTo>
                    <a:pt x="2410078" y="90474"/>
                  </a:lnTo>
                  <a:lnTo>
                    <a:pt x="2410078" y="112053"/>
                  </a:lnTo>
                  <a:close/>
                </a:path>
                <a:path w="5039995" h="1857375">
                  <a:moveTo>
                    <a:pt x="2431656" y="117447"/>
                  </a:moveTo>
                  <a:lnTo>
                    <a:pt x="2383104" y="117447"/>
                  </a:lnTo>
                  <a:lnTo>
                    <a:pt x="2383104" y="112053"/>
                  </a:lnTo>
                  <a:lnTo>
                    <a:pt x="2431656" y="112053"/>
                  </a:lnTo>
                  <a:lnTo>
                    <a:pt x="2431656" y="117447"/>
                  </a:lnTo>
                  <a:close/>
                </a:path>
                <a:path w="5039995" h="1857375">
                  <a:moveTo>
                    <a:pt x="2410078" y="139026"/>
                  </a:moveTo>
                  <a:lnTo>
                    <a:pt x="2404683" y="139026"/>
                  </a:lnTo>
                  <a:lnTo>
                    <a:pt x="2404683" y="117447"/>
                  </a:lnTo>
                  <a:lnTo>
                    <a:pt x="2410078" y="117447"/>
                  </a:lnTo>
                  <a:lnTo>
                    <a:pt x="2410078" y="139026"/>
                  </a:lnTo>
                  <a:close/>
                </a:path>
                <a:path w="5039995" h="1857375">
                  <a:moveTo>
                    <a:pt x="2180803" y="112053"/>
                  </a:moveTo>
                  <a:lnTo>
                    <a:pt x="2175408" y="112053"/>
                  </a:lnTo>
                  <a:lnTo>
                    <a:pt x="2175408" y="90474"/>
                  </a:lnTo>
                  <a:lnTo>
                    <a:pt x="2180803" y="90474"/>
                  </a:lnTo>
                  <a:lnTo>
                    <a:pt x="2180803" y="112053"/>
                  </a:lnTo>
                  <a:close/>
                </a:path>
                <a:path w="5039995" h="1857375">
                  <a:moveTo>
                    <a:pt x="2202382" y="117447"/>
                  </a:moveTo>
                  <a:lnTo>
                    <a:pt x="2153830" y="117447"/>
                  </a:lnTo>
                  <a:lnTo>
                    <a:pt x="2153830" y="112053"/>
                  </a:lnTo>
                  <a:lnTo>
                    <a:pt x="2202382" y="112053"/>
                  </a:lnTo>
                  <a:lnTo>
                    <a:pt x="2202382" y="117447"/>
                  </a:lnTo>
                  <a:close/>
                </a:path>
                <a:path w="5039995" h="1857375">
                  <a:moveTo>
                    <a:pt x="2180803" y="139026"/>
                  </a:moveTo>
                  <a:lnTo>
                    <a:pt x="2175408" y="139026"/>
                  </a:lnTo>
                  <a:lnTo>
                    <a:pt x="2175408" y="117447"/>
                  </a:lnTo>
                  <a:lnTo>
                    <a:pt x="2180803" y="117447"/>
                  </a:lnTo>
                  <a:lnTo>
                    <a:pt x="2180803" y="139026"/>
                  </a:lnTo>
                  <a:close/>
                </a:path>
                <a:path w="5039995" h="1857375">
                  <a:moveTo>
                    <a:pt x="2753989" y="226690"/>
                  </a:moveTo>
                  <a:lnTo>
                    <a:pt x="2748594" y="226690"/>
                  </a:lnTo>
                  <a:lnTo>
                    <a:pt x="2748594" y="205111"/>
                  </a:lnTo>
                  <a:lnTo>
                    <a:pt x="2753989" y="205111"/>
                  </a:lnTo>
                  <a:lnTo>
                    <a:pt x="2753989" y="226690"/>
                  </a:lnTo>
                  <a:close/>
                </a:path>
                <a:path w="5039995" h="1857375">
                  <a:moveTo>
                    <a:pt x="2775568" y="232085"/>
                  </a:moveTo>
                  <a:lnTo>
                    <a:pt x="2727016" y="232085"/>
                  </a:lnTo>
                  <a:lnTo>
                    <a:pt x="2727016" y="226690"/>
                  </a:lnTo>
                  <a:lnTo>
                    <a:pt x="2775568" y="226690"/>
                  </a:lnTo>
                  <a:lnTo>
                    <a:pt x="2775568" y="232085"/>
                  </a:lnTo>
                  <a:close/>
                </a:path>
                <a:path w="5039995" h="1857375">
                  <a:moveTo>
                    <a:pt x="2753989" y="253663"/>
                  </a:moveTo>
                  <a:lnTo>
                    <a:pt x="2748594" y="253663"/>
                  </a:lnTo>
                  <a:lnTo>
                    <a:pt x="2748594" y="232085"/>
                  </a:lnTo>
                  <a:lnTo>
                    <a:pt x="2753989" y="232085"/>
                  </a:lnTo>
                  <a:lnTo>
                    <a:pt x="2753989" y="253663"/>
                  </a:lnTo>
                  <a:close/>
                </a:path>
                <a:path w="5039995" h="1857375">
                  <a:moveTo>
                    <a:pt x="2524715" y="226690"/>
                  </a:moveTo>
                  <a:lnTo>
                    <a:pt x="2519320" y="226690"/>
                  </a:lnTo>
                  <a:lnTo>
                    <a:pt x="2519320" y="205111"/>
                  </a:lnTo>
                  <a:lnTo>
                    <a:pt x="2524715" y="205111"/>
                  </a:lnTo>
                  <a:lnTo>
                    <a:pt x="2524715" y="226690"/>
                  </a:lnTo>
                  <a:close/>
                </a:path>
                <a:path w="5039995" h="1857375">
                  <a:moveTo>
                    <a:pt x="2546293" y="232085"/>
                  </a:moveTo>
                  <a:lnTo>
                    <a:pt x="2497741" y="232085"/>
                  </a:lnTo>
                  <a:lnTo>
                    <a:pt x="2497741" y="226690"/>
                  </a:lnTo>
                  <a:lnTo>
                    <a:pt x="2546293" y="226690"/>
                  </a:lnTo>
                  <a:lnTo>
                    <a:pt x="2546293" y="232085"/>
                  </a:lnTo>
                  <a:close/>
                </a:path>
                <a:path w="5039995" h="1857375">
                  <a:moveTo>
                    <a:pt x="2524715" y="253663"/>
                  </a:moveTo>
                  <a:lnTo>
                    <a:pt x="2519320" y="253663"/>
                  </a:lnTo>
                  <a:lnTo>
                    <a:pt x="2519320" y="232085"/>
                  </a:lnTo>
                  <a:lnTo>
                    <a:pt x="2524715" y="232085"/>
                  </a:lnTo>
                  <a:lnTo>
                    <a:pt x="2524715" y="253663"/>
                  </a:lnTo>
                  <a:close/>
                </a:path>
                <a:path w="5039995" h="1857375">
                  <a:moveTo>
                    <a:pt x="2295440" y="226690"/>
                  </a:moveTo>
                  <a:lnTo>
                    <a:pt x="2290046" y="226690"/>
                  </a:lnTo>
                  <a:lnTo>
                    <a:pt x="2290046" y="205111"/>
                  </a:lnTo>
                  <a:lnTo>
                    <a:pt x="2295440" y="205111"/>
                  </a:lnTo>
                  <a:lnTo>
                    <a:pt x="2295440" y="226690"/>
                  </a:lnTo>
                  <a:close/>
                </a:path>
                <a:path w="5039995" h="1857375">
                  <a:moveTo>
                    <a:pt x="2317019" y="232085"/>
                  </a:moveTo>
                  <a:lnTo>
                    <a:pt x="2268467" y="232085"/>
                  </a:lnTo>
                  <a:lnTo>
                    <a:pt x="2268467" y="226690"/>
                  </a:lnTo>
                  <a:lnTo>
                    <a:pt x="2317019" y="226690"/>
                  </a:lnTo>
                  <a:lnTo>
                    <a:pt x="2317019" y="232085"/>
                  </a:lnTo>
                  <a:close/>
                </a:path>
                <a:path w="5039995" h="1857375">
                  <a:moveTo>
                    <a:pt x="2295440" y="253663"/>
                  </a:moveTo>
                  <a:lnTo>
                    <a:pt x="2290046" y="253663"/>
                  </a:lnTo>
                  <a:lnTo>
                    <a:pt x="2290046" y="232085"/>
                  </a:lnTo>
                  <a:lnTo>
                    <a:pt x="2295440" y="232085"/>
                  </a:lnTo>
                  <a:lnTo>
                    <a:pt x="2295440" y="253663"/>
                  </a:lnTo>
                  <a:close/>
                </a:path>
                <a:path w="5039995" h="1857375">
                  <a:moveTo>
                    <a:pt x="2066166" y="226690"/>
                  </a:moveTo>
                  <a:lnTo>
                    <a:pt x="2060771" y="226690"/>
                  </a:lnTo>
                  <a:lnTo>
                    <a:pt x="2060771" y="205111"/>
                  </a:lnTo>
                  <a:lnTo>
                    <a:pt x="2066166" y="205111"/>
                  </a:lnTo>
                  <a:lnTo>
                    <a:pt x="2066166" y="226690"/>
                  </a:lnTo>
                  <a:close/>
                </a:path>
                <a:path w="5039995" h="1857375">
                  <a:moveTo>
                    <a:pt x="2087745" y="232085"/>
                  </a:moveTo>
                  <a:lnTo>
                    <a:pt x="2039193" y="232085"/>
                  </a:lnTo>
                  <a:lnTo>
                    <a:pt x="2039193" y="226690"/>
                  </a:lnTo>
                  <a:lnTo>
                    <a:pt x="2087745" y="226690"/>
                  </a:lnTo>
                  <a:lnTo>
                    <a:pt x="2087745" y="232085"/>
                  </a:lnTo>
                  <a:close/>
                </a:path>
                <a:path w="5039995" h="1857375">
                  <a:moveTo>
                    <a:pt x="2066166" y="253663"/>
                  </a:moveTo>
                  <a:lnTo>
                    <a:pt x="2060771" y="253663"/>
                  </a:lnTo>
                  <a:lnTo>
                    <a:pt x="2060771" y="232085"/>
                  </a:lnTo>
                  <a:lnTo>
                    <a:pt x="2066166" y="232085"/>
                  </a:lnTo>
                  <a:lnTo>
                    <a:pt x="2066166" y="253663"/>
                  </a:lnTo>
                  <a:close/>
                </a:path>
                <a:path w="5039995" h="1857375">
                  <a:moveTo>
                    <a:pt x="2868626" y="341327"/>
                  </a:moveTo>
                  <a:lnTo>
                    <a:pt x="2863231" y="341327"/>
                  </a:lnTo>
                  <a:lnTo>
                    <a:pt x="2863231" y="319748"/>
                  </a:lnTo>
                  <a:lnTo>
                    <a:pt x="2868626" y="319748"/>
                  </a:lnTo>
                  <a:lnTo>
                    <a:pt x="2868626" y="341327"/>
                  </a:lnTo>
                  <a:close/>
                </a:path>
                <a:path w="5039995" h="1857375">
                  <a:moveTo>
                    <a:pt x="2890205" y="346722"/>
                  </a:moveTo>
                  <a:lnTo>
                    <a:pt x="2841653" y="346722"/>
                  </a:lnTo>
                  <a:lnTo>
                    <a:pt x="2841653" y="341327"/>
                  </a:lnTo>
                  <a:lnTo>
                    <a:pt x="2890205" y="341327"/>
                  </a:lnTo>
                  <a:lnTo>
                    <a:pt x="2890205" y="346722"/>
                  </a:lnTo>
                  <a:close/>
                </a:path>
                <a:path w="5039995" h="1857375">
                  <a:moveTo>
                    <a:pt x="2868626" y="368301"/>
                  </a:moveTo>
                  <a:lnTo>
                    <a:pt x="2863231" y="368301"/>
                  </a:lnTo>
                  <a:lnTo>
                    <a:pt x="2863231" y="346722"/>
                  </a:lnTo>
                  <a:lnTo>
                    <a:pt x="2868626" y="346722"/>
                  </a:lnTo>
                  <a:lnTo>
                    <a:pt x="2868626" y="368301"/>
                  </a:lnTo>
                  <a:close/>
                </a:path>
                <a:path w="5039995" h="1857375">
                  <a:moveTo>
                    <a:pt x="2639352" y="341327"/>
                  </a:moveTo>
                  <a:lnTo>
                    <a:pt x="2633957" y="341327"/>
                  </a:lnTo>
                  <a:lnTo>
                    <a:pt x="2633957" y="319748"/>
                  </a:lnTo>
                  <a:lnTo>
                    <a:pt x="2639352" y="319748"/>
                  </a:lnTo>
                  <a:lnTo>
                    <a:pt x="2639352" y="341327"/>
                  </a:lnTo>
                  <a:close/>
                </a:path>
                <a:path w="5039995" h="1857375">
                  <a:moveTo>
                    <a:pt x="2660931" y="346722"/>
                  </a:moveTo>
                  <a:lnTo>
                    <a:pt x="2612378" y="346722"/>
                  </a:lnTo>
                  <a:lnTo>
                    <a:pt x="2612378" y="341327"/>
                  </a:lnTo>
                  <a:lnTo>
                    <a:pt x="2660931" y="341327"/>
                  </a:lnTo>
                  <a:lnTo>
                    <a:pt x="2660931" y="346722"/>
                  </a:lnTo>
                  <a:close/>
                </a:path>
                <a:path w="5039995" h="1857375">
                  <a:moveTo>
                    <a:pt x="2639352" y="368301"/>
                  </a:moveTo>
                  <a:lnTo>
                    <a:pt x="2633957" y="368301"/>
                  </a:lnTo>
                  <a:lnTo>
                    <a:pt x="2633957" y="346722"/>
                  </a:lnTo>
                  <a:lnTo>
                    <a:pt x="2639352" y="346722"/>
                  </a:lnTo>
                  <a:lnTo>
                    <a:pt x="2639352" y="368301"/>
                  </a:lnTo>
                  <a:close/>
                </a:path>
                <a:path w="5039995" h="1857375">
                  <a:moveTo>
                    <a:pt x="2410078" y="341327"/>
                  </a:moveTo>
                  <a:lnTo>
                    <a:pt x="2404683" y="341327"/>
                  </a:lnTo>
                  <a:lnTo>
                    <a:pt x="2404683" y="319748"/>
                  </a:lnTo>
                  <a:lnTo>
                    <a:pt x="2410078" y="319748"/>
                  </a:lnTo>
                  <a:lnTo>
                    <a:pt x="2410078" y="341327"/>
                  </a:lnTo>
                  <a:close/>
                </a:path>
                <a:path w="5039995" h="1857375">
                  <a:moveTo>
                    <a:pt x="2431656" y="346722"/>
                  </a:moveTo>
                  <a:lnTo>
                    <a:pt x="2383104" y="346722"/>
                  </a:lnTo>
                  <a:lnTo>
                    <a:pt x="2383104" y="341327"/>
                  </a:lnTo>
                  <a:lnTo>
                    <a:pt x="2431656" y="341327"/>
                  </a:lnTo>
                  <a:lnTo>
                    <a:pt x="2431656" y="346722"/>
                  </a:lnTo>
                  <a:close/>
                </a:path>
                <a:path w="5039995" h="1857375">
                  <a:moveTo>
                    <a:pt x="2410078" y="368301"/>
                  </a:moveTo>
                  <a:lnTo>
                    <a:pt x="2404683" y="368301"/>
                  </a:lnTo>
                  <a:lnTo>
                    <a:pt x="2404683" y="346722"/>
                  </a:lnTo>
                  <a:lnTo>
                    <a:pt x="2410078" y="346722"/>
                  </a:lnTo>
                  <a:lnTo>
                    <a:pt x="2410078" y="368301"/>
                  </a:lnTo>
                  <a:close/>
                </a:path>
                <a:path w="5039995" h="1857375">
                  <a:moveTo>
                    <a:pt x="2180803" y="341327"/>
                  </a:moveTo>
                  <a:lnTo>
                    <a:pt x="2175408" y="341327"/>
                  </a:lnTo>
                  <a:lnTo>
                    <a:pt x="2175408" y="319748"/>
                  </a:lnTo>
                  <a:lnTo>
                    <a:pt x="2180803" y="319748"/>
                  </a:lnTo>
                  <a:lnTo>
                    <a:pt x="2180803" y="341327"/>
                  </a:lnTo>
                  <a:close/>
                </a:path>
                <a:path w="5039995" h="1857375">
                  <a:moveTo>
                    <a:pt x="2202382" y="346722"/>
                  </a:moveTo>
                  <a:lnTo>
                    <a:pt x="2153830" y="346722"/>
                  </a:lnTo>
                  <a:lnTo>
                    <a:pt x="2153830" y="341327"/>
                  </a:lnTo>
                  <a:lnTo>
                    <a:pt x="2202382" y="341327"/>
                  </a:lnTo>
                  <a:lnTo>
                    <a:pt x="2202382" y="346722"/>
                  </a:lnTo>
                  <a:close/>
                </a:path>
                <a:path w="5039995" h="1857375">
                  <a:moveTo>
                    <a:pt x="2180803" y="368301"/>
                  </a:moveTo>
                  <a:lnTo>
                    <a:pt x="2175408" y="368301"/>
                  </a:lnTo>
                  <a:lnTo>
                    <a:pt x="2175408" y="346722"/>
                  </a:lnTo>
                  <a:lnTo>
                    <a:pt x="2180803" y="346722"/>
                  </a:lnTo>
                  <a:lnTo>
                    <a:pt x="2180803" y="368301"/>
                  </a:lnTo>
                  <a:close/>
                </a:path>
                <a:path w="5039995" h="1857375">
                  <a:moveTo>
                    <a:pt x="2753989" y="455964"/>
                  </a:moveTo>
                  <a:lnTo>
                    <a:pt x="2748594" y="455964"/>
                  </a:lnTo>
                  <a:lnTo>
                    <a:pt x="2748594" y="434385"/>
                  </a:lnTo>
                  <a:lnTo>
                    <a:pt x="2753989" y="434385"/>
                  </a:lnTo>
                  <a:lnTo>
                    <a:pt x="2753989" y="455964"/>
                  </a:lnTo>
                  <a:close/>
                </a:path>
                <a:path w="5039995" h="1857375">
                  <a:moveTo>
                    <a:pt x="2775568" y="461359"/>
                  </a:moveTo>
                  <a:lnTo>
                    <a:pt x="2727016" y="461359"/>
                  </a:lnTo>
                  <a:lnTo>
                    <a:pt x="2727016" y="455964"/>
                  </a:lnTo>
                  <a:lnTo>
                    <a:pt x="2775568" y="455964"/>
                  </a:lnTo>
                  <a:lnTo>
                    <a:pt x="2775568" y="461359"/>
                  </a:lnTo>
                  <a:close/>
                </a:path>
                <a:path w="5039995" h="1857375">
                  <a:moveTo>
                    <a:pt x="2753989" y="482938"/>
                  </a:moveTo>
                  <a:lnTo>
                    <a:pt x="2748594" y="482938"/>
                  </a:lnTo>
                  <a:lnTo>
                    <a:pt x="2748594" y="461359"/>
                  </a:lnTo>
                  <a:lnTo>
                    <a:pt x="2753989" y="461359"/>
                  </a:lnTo>
                  <a:lnTo>
                    <a:pt x="2753989" y="482938"/>
                  </a:lnTo>
                  <a:close/>
                </a:path>
                <a:path w="5039995" h="1857375">
                  <a:moveTo>
                    <a:pt x="2524715" y="455964"/>
                  </a:moveTo>
                  <a:lnTo>
                    <a:pt x="2519320" y="455964"/>
                  </a:lnTo>
                  <a:lnTo>
                    <a:pt x="2519320" y="434385"/>
                  </a:lnTo>
                  <a:lnTo>
                    <a:pt x="2524715" y="434385"/>
                  </a:lnTo>
                  <a:lnTo>
                    <a:pt x="2524715" y="455964"/>
                  </a:lnTo>
                  <a:close/>
                </a:path>
                <a:path w="5039995" h="1857375">
                  <a:moveTo>
                    <a:pt x="2546293" y="461359"/>
                  </a:moveTo>
                  <a:lnTo>
                    <a:pt x="2497741" y="461359"/>
                  </a:lnTo>
                  <a:lnTo>
                    <a:pt x="2497741" y="455964"/>
                  </a:lnTo>
                  <a:lnTo>
                    <a:pt x="2546293" y="455964"/>
                  </a:lnTo>
                  <a:lnTo>
                    <a:pt x="2546293" y="461359"/>
                  </a:lnTo>
                  <a:close/>
                </a:path>
                <a:path w="5039995" h="1857375">
                  <a:moveTo>
                    <a:pt x="2524715" y="482938"/>
                  </a:moveTo>
                  <a:lnTo>
                    <a:pt x="2519320" y="482938"/>
                  </a:lnTo>
                  <a:lnTo>
                    <a:pt x="2519320" y="461359"/>
                  </a:lnTo>
                  <a:lnTo>
                    <a:pt x="2524715" y="461359"/>
                  </a:lnTo>
                  <a:lnTo>
                    <a:pt x="2524715" y="482938"/>
                  </a:lnTo>
                  <a:close/>
                </a:path>
                <a:path w="5039995" h="1857375">
                  <a:moveTo>
                    <a:pt x="2295440" y="455964"/>
                  </a:moveTo>
                  <a:lnTo>
                    <a:pt x="2290046" y="455964"/>
                  </a:lnTo>
                  <a:lnTo>
                    <a:pt x="2290046" y="434385"/>
                  </a:lnTo>
                  <a:lnTo>
                    <a:pt x="2295440" y="434385"/>
                  </a:lnTo>
                  <a:lnTo>
                    <a:pt x="2295440" y="455964"/>
                  </a:lnTo>
                  <a:close/>
                </a:path>
                <a:path w="5039995" h="1857375">
                  <a:moveTo>
                    <a:pt x="2317019" y="461359"/>
                  </a:moveTo>
                  <a:lnTo>
                    <a:pt x="2268467" y="461359"/>
                  </a:lnTo>
                  <a:lnTo>
                    <a:pt x="2268467" y="455964"/>
                  </a:lnTo>
                  <a:lnTo>
                    <a:pt x="2317019" y="455964"/>
                  </a:lnTo>
                  <a:lnTo>
                    <a:pt x="2317019" y="461359"/>
                  </a:lnTo>
                  <a:close/>
                </a:path>
                <a:path w="5039995" h="1857375">
                  <a:moveTo>
                    <a:pt x="2295440" y="482938"/>
                  </a:moveTo>
                  <a:lnTo>
                    <a:pt x="2290046" y="482938"/>
                  </a:lnTo>
                  <a:lnTo>
                    <a:pt x="2290046" y="461359"/>
                  </a:lnTo>
                  <a:lnTo>
                    <a:pt x="2295440" y="461359"/>
                  </a:lnTo>
                  <a:lnTo>
                    <a:pt x="2295440" y="482938"/>
                  </a:lnTo>
                  <a:close/>
                </a:path>
                <a:path w="5039995" h="1857375">
                  <a:moveTo>
                    <a:pt x="2066166" y="455964"/>
                  </a:moveTo>
                  <a:lnTo>
                    <a:pt x="2060771" y="455964"/>
                  </a:lnTo>
                  <a:lnTo>
                    <a:pt x="2060771" y="434385"/>
                  </a:lnTo>
                  <a:lnTo>
                    <a:pt x="2066166" y="434385"/>
                  </a:lnTo>
                  <a:lnTo>
                    <a:pt x="2066166" y="455964"/>
                  </a:lnTo>
                  <a:close/>
                </a:path>
                <a:path w="5039995" h="1857375">
                  <a:moveTo>
                    <a:pt x="2087745" y="461359"/>
                  </a:moveTo>
                  <a:lnTo>
                    <a:pt x="2039193" y="461359"/>
                  </a:lnTo>
                  <a:lnTo>
                    <a:pt x="2039193" y="455964"/>
                  </a:lnTo>
                  <a:lnTo>
                    <a:pt x="2087745" y="455964"/>
                  </a:lnTo>
                  <a:lnTo>
                    <a:pt x="2087745" y="461359"/>
                  </a:lnTo>
                  <a:close/>
                </a:path>
                <a:path w="5039995" h="1857375">
                  <a:moveTo>
                    <a:pt x="2066166" y="482938"/>
                  </a:moveTo>
                  <a:lnTo>
                    <a:pt x="2060771" y="482938"/>
                  </a:lnTo>
                  <a:lnTo>
                    <a:pt x="2060771" y="461359"/>
                  </a:lnTo>
                  <a:lnTo>
                    <a:pt x="2066166" y="461359"/>
                  </a:lnTo>
                  <a:lnTo>
                    <a:pt x="2066166" y="482938"/>
                  </a:lnTo>
                  <a:close/>
                </a:path>
                <a:path w="5039995" h="1857375">
                  <a:moveTo>
                    <a:pt x="2868626" y="570601"/>
                  </a:moveTo>
                  <a:lnTo>
                    <a:pt x="2863231" y="570601"/>
                  </a:lnTo>
                  <a:lnTo>
                    <a:pt x="2863231" y="549023"/>
                  </a:lnTo>
                  <a:lnTo>
                    <a:pt x="2868626" y="549023"/>
                  </a:lnTo>
                  <a:lnTo>
                    <a:pt x="2868626" y="570601"/>
                  </a:lnTo>
                  <a:close/>
                </a:path>
                <a:path w="5039995" h="1857375">
                  <a:moveTo>
                    <a:pt x="2890205" y="575996"/>
                  </a:moveTo>
                  <a:lnTo>
                    <a:pt x="2841653" y="575996"/>
                  </a:lnTo>
                  <a:lnTo>
                    <a:pt x="2841653" y="570601"/>
                  </a:lnTo>
                  <a:lnTo>
                    <a:pt x="2890205" y="570601"/>
                  </a:lnTo>
                  <a:lnTo>
                    <a:pt x="2890205" y="575996"/>
                  </a:lnTo>
                  <a:close/>
                </a:path>
                <a:path w="5039995" h="1857375">
                  <a:moveTo>
                    <a:pt x="2868626" y="597575"/>
                  </a:moveTo>
                  <a:lnTo>
                    <a:pt x="2863231" y="597575"/>
                  </a:lnTo>
                  <a:lnTo>
                    <a:pt x="2863231" y="575996"/>
                  </a:lnTo>
                  <a:lnTo>
                    <a:pt x="2868626" y="575996"/>
                  </a:lnTo>
                  <a:lnTo>
                    <a:pt x="2868626" y="597575"/>
                  </a:lnTo>
                  <a:close/>
                </a:path>
                <a:path w="5039995" h="1857375">
                  <a:moveTo>
                    <a:pt x="2639352" y="570601"/>
                  </a:moveTo>
                  <a:lnTo>
                    <a:pt x="2633957" y="570601"/>
                  </a:lnTo>
                  <a:lnTo>
                    <a:pt x="2633957" y="549023"/>
                  </a:lnTo>
                  <a:lnTo>
                    <a:pt x="2639352" y="549023"/>
                  </a:lnTo>
                  <a:lnTo>
                    <a:pt x="2639352" y="570601"/>
                  </a:lnTo>
                  <a:close/>
                </a:path>
                <a:path w="5039995" h="1857375">
                  <a:moveTo>
                    <a:pt x="2660931" y="575996"/>
                  </a:moveTo>
                  <a:lnTo>
                    <a:pt x="2612378" y="575996"/>
                  </a:lnTo>
                  <a:lnTo>
                    <a:pt x="2612378" y="570601"/>
                  </a:lnTo>
                  <a:lnTo>
                    <a:pt x="2660931" y="570601"/>
                  </a:lnTo>
                  <a:lnTo>
                    <a:pt x="2660931" y="575996"/>
                  </a:lnTo>
                  <a:close/>
                </a:path>
                <a:path w="5039995" h="1857375">
                  <a:moveTo>
                    <a:pt x="2639352" y="597575"/>
                  </a:moveTo>
                  <a:lnTo>
                    <a:pt x="2633957" y="597575"/>
                  </a:lnTo>
                  <a:lnTo>
                    <a:pt x="2633957" y="575996"/>
                  </a:lnTo>
                  <a:lnTo>
                    <a:pt x="2639352" y="575996"/>
                  </a:lnTo>
                  <a:lnTo>
                    <a:pt x="2639352" y="597575"/>
                  </a:lnTo>
                  <a:close/>
                </a:path>
                <a:path w="5039995" h="1857375">
                  <a:moveTo>
                    <a:pt x="2410078" y="570601"/>
                  </a:moveTo>
                  <a:lnTo>
                    <a:pt x="2404683" y="570601"/>
                  </a:lnTo>
                  <a:lnTo>
                    <a:pt x="2404683" y="549023"/>
                  </a:lnTo>
                  <a:lnTo>
                    <a:pt x="2410078" y="549023"/>
                  </a:lnTo>
                  <a:lnTo>
                    <a:pt x="2410078" y="570601"/>
                  </a:lnTo>
                  <a:close/>
                </a:path>
                <a:path w="5039995" h="1857375">
                  <a:moveTo>
                    <a:pt x="2431656" y="575996"/>
                  </a:moveTo>
                  <a:lnTo>
                    <a:pt x="2383104" y="575996"/>
                  </a:lnTo>
                  <a:lnTo>
                    <a:pt x="2383104" y="570601"/>
                  </a:lnTo>
                  <a:lnTo>
                    <a:pt x="2431656" y="570601"/>
                  </a:lnTo>
                  <a:lnTo>
                    <a:pt x="2431656" y="575996"/>
                  </a:lnTo>
                  <a:close/>
                </a:path>
                <a:path w="5039995" h="1857375">
                  <a:moveTo>
                    <a:pt x="2410078" y="597575"/>
                  </a:moveTo>
                  <a:lnTo>
                    <a:pt x="2404683" y="597575"/>
                  </a:lnTo>
                  <a:lnTo>
                    <a:pt x="2404683" y="575996"/>
                  </a:lnTo>
                  <a:lnTo>
                    <a:pt x="2410078" y="575996"/>
                  </a:lnTo>
                  <a:lnTo>
                    <a:pt x="2410078" y="597575"/>
                  </a:lnTo>
                  <a:close/>
                </a:path>
                <a:path w="5039995" h="1857375">
                  <a:moveTo>
                    <a:pt x="2180803" y="570601"/>
                  </a:moveTo>
                  <a:lnTo>
                    <a:pt x="2175408" y="570601"/>
                  </a:lnTo>
                  <a:lnTo>
                    <a:pt x="2175408" y="549023"/>
                  </a:lnTo>
                  <a:lnTo>
                    <a:pt x="2180803" y="549023"/>
                  </a:lnTo>
                  <a:lnTo>
                    <a:pt x="2180803" y="570601"/>
                  </a:lnTo>
                  <a:close/>
                </a:path>
                <a:path w="5039995" h="1857375">
                  <a:moveTo>
                    <a:pt x="2202382" y="575996"/>
                  </a:moveTo>
                  <a:lnTo>
                    <a:pt x="2153830" y="575996"/>
                  </a:lnTo>
                  <a:lnTo>
                    <a:pt x="2153830" y="570601"/>
                  </a:lnTo>
                  <a:lnTo>
                    <a:pt x="2202382" y="570601"/>
                  </a:lnTo>
                  <a:lnTo>
                    <a:pt x="2202382" y="575996"/>
                  </a:lnTo>
                  <a:close/>
                </a:path>
                <a:path w="5039995" h="1857375">
                  <a:moveTo>
                    <a:pt x="2180803" y="597575"/>
                  </a:moveTo>
                  <a:lnTo>
                    <a:pt x="2175408" y="597575"/>
                  </a:lnTo>
                  <a:lnTo>
                    <a:pt x="2175408" y="575996"/>
                  </a:lnTo>
                  <a:lnTo>
                    <a:pt x="2180803" y="575996"/>
                  </a:lnTo>
                  <a:lnTo>
                    <a:pt x="2180803" y="597575"/>
                  </a:lnTo>
                  <a:close/>
                </a:path>
                <a:path w="5039995" h="1857375">
                  <a:moveTo>
                    <a:pt x="2753989" y="685239"/>
                  </a:moveTo>
                  <a:lnTo>
                    <a:pt x="2748594" y="685239"/>
                  </a:lnTo>
                  <a:lnTo>
                    <a:pt x="2748594" y="663660"/>
                  </a:lnTo>
                  <a:lnTo>
                    <a:pt x="2753989" y="663660"/>
                  </a:lnTo>
                  <a:lnTo>
                    <a:pt x="2753989" y="685239"/>
                  </a:lnTo>
                  <a:close/>
                </a:path>
                <a:path w="5039995" h="1857375">
                  <a:moveTo>
                    <a:pt x="2775568" y="690633"/>
                  </a:moveTo>
                  <a:lnTo>
                    <a:pt x="2727016" y="690633"/>
                  </a:lnTo>
                  <a:lnTo>
                    <a:pt x="2727016" y="685239"/>
                  </a:lnTo>
                  <a:lnTo>
                    <a:pt x="2775568" y="685239"/>
                  </a:lnTo>
                  <a:lnTo>
                    <a:pt x="2775568" y="690633"/>
                  </a:lnTo>
                  <a:close/>
                </a:path>
                <a:path w="5039995" h="1857375">
                  <a:moveTo>
                    <a:pt x="2753989" y="712212"/>
                  </a:moveTo>
                  <a:lnTo>
                    <a:pt x="2748594" y="712212"/>
                  </a:lnTo>
                  <a:lnTo>
                    <a:pt x="2748594" y="690633"/>
                  </a:lnTo>
                  <a:lnTo>
                    <a:pt x="2753989" y="690633"/>
                  </a:lnTo>
                  <a:lnTo>
                    <a:pt x="2753989" y="712212"/>
                  </a:lnTo>
                  <a:close/>
                </a:path>
                <a:path w="5039995" h="1857375">
                  <a:moveTo>
                    <a:pt x="2524715" y="685239"/>
                  </a:moveTo>
                  <a:lnTo>
                    <a:pt x="2519320" y="685239"/>
                  </a:lnTo>
                  <a:lnTo>
                    <a:pt x="2519320" y="663660"/>
                  </a:lnTo>
                  <a:lnTo>
                    <a:pt x="2524715" y="663660"/>
                  </a:lnTo>
                  <a:lnTo>
                    <a:pt x="2524715" y="685239"/>
                  </a:lnTo>
                  <a:close/>
                </a:path>
                <a:path w="5039995" h="1857375">
                  <a:moveTo>
                    <a:pt x="2546293" y="690633"/>
                  </a:moveTo>
                  <a:lnTo>
                    <a:pt x="2497741" y="690633"/>
                  </a:lnTo>
                  <a:lnTo>
                    <a:pt x="2497741" y="685239"/>
                  </a:lnTo>
                  <a:lnTo>
                    <a:pt x="2546293" y="685239"/>
                  </a:lnTo>
                  <a:lnTo>
                    <a:pt x="2546293" y="690633"/>
                  </a:lnTo>
                  <a:close/>
                </a:path>
                <a:path w="5039995" h="1857375">
                  <a:moveTo>
                    <a:pt x="2524715" y="712212"/>
                  </a:moveTo>
                  <a:lnTo>
                    <a:pt x="2519320" y="712212"/>
                  </a:lnTo>
                  <a:lnTo>
                    <a:pt x="2519320" y="690633"/>
                  </a:lnTo>
                  <a:lnTo>
                    <a:pt x="2524715" y="690633"/>
                  </a:lnTo>
                  <a:lnTo>
                    <a:pt x="2524715" y="712212"/>
                  </a:lnTo>
                  <a:close/>
                </a:path>
                <a:path w="5039995" h="1857375">
                  <a:moveTo>
                    <a:pt x="2295440" y="685239"/>
                  </a:moveTo>
                  <a:lnTo>
                    <a:pt x="2290046" y="685239"/>
                  </a:lnTo>
                  <a:lnTo>
                    <a:pt x="2290046" y="663660"/>
                  </a:lnTo>
                  <a:lnTo>
                    <a:pt x="2295440" y="663660"/>
                  </a:lnTo>
                  <a:lnTo>
                    <a:pt x="2295440" y="685239"/>
                  </a:lnTo>
                  <a:close/>
                </a:path>
                <a:path w="5039995" h="1857375">
                  <a:moveTo>
                    <a:pt x="2317019" y="690633"/>
                  </a:moveTo>
                  <a:lnTo>
                    <a:pt x="2268467" y="690633"/>
                  </a:lnTo>
                  <a:lnTo>
                    <a:pt x="2268467" y="685239"/>
                  </a:lnTo>
                  <a:lnTo>
                    <a:pt x="2317019" y="685239"/>
                  </a:lnTo>
                  <a:lnTo>
                    <a:pt x="2317019" y="690633"/>
                  </a:lnTo>
                  <a:close/>
                </a:path>
                <a:path w="5039995" h="1857375">
                  <a:moveTo>
                    <a:pt x="2295440" y="712212"/>
                  </a:moveTo>
                  <a:lnTo>
                    <a:pt x="2290046" y="712212"/>
                  </a:lnTo>
                  <a:lnTo>
                    <a:pt x="2290046" y="690633"/>
                  </a:lnTo>
                  <a:lnTo>
                    <a:pt x="2295440" y="690633"/>
                  </a:lnTo>
                  <a:lnTo>
                    <a:pt x="2295440" y="712212"/>
                  </a:lnTo>
                  <a:close/>
                </a:path>
                <a:path w="5039995" h="1857375">
                  <a:moveTo>
                    <a:pt x="2066166" y="685239"/>
                  </a:moveTo>
                  <a:lnTo>
                    <a:pt x="2060771" y="685239"/>
                  </a:lnTo>
                  <a:lnTo>
                    <a:pt x="2060771" y="663660"/>
                  </a:lnTo>
                  <a:lnTo>
                    <a:pt x="2066166" y="663660"/>
                  </a:lnTo>
                  <a:lnTo>
                    <a:pt x="2066166" y="685239"/>
                  </a:lnTo>
                  <a:close/>
                </a:path>
                <a:path w="5039995" h="1857375">
                  <a:moveTo>
                    <a:pt x="2087745" y="690633"/>
                  </a:moveTo>
                  <a:lnTo>
                    <a:pt x="2039193" y="690633"/>
                  </a:lnTo>
                  <a:lnTo>
                    <a:pt x="2039193" y="685239"/>
                  </a:lnTo>
                  <a:lnTo>
                    <a:pt x="2087745" y="685239"/>
                  </a:lnTo>
                  <a:lnTo>
                    <a:pt x="2087745" y="690633"/>
                  </a:lnTo>
                  <a:close/>
                </a:path>
                <a:path w="5039995" h="1857375">
                  <a:moveTo>
                    <a:pt x="2066166" y="712212"/>
                  </a:moveTo>
                  <a:lnTo>
                    <a:pt x="2060771" y="712212"/>
                  </a:lnTo>
                  <a:lnTo>
                    <a:pt x="2060771" y="690633"/>
                  </a:lnTo>
                  <a:lnTo>
                    <a:pt x="2066166" y="690633"/>
                  </a:lnTo>
                  <a:lnTo>
                    <a:pt x="2066166" y="712212"/>
                  </a:lnTo>
                  <a:close/>
                </a:path>
                <a:path w="5039995" h="1857375">
                  <a:moveTo>
                    <a:pt x="2868626" y="799876"/>
                  </a:moveTo>
                  <a:lnTo>
                    <a:pt x="2863231" y="799876"/>
                  </a:lnTo>
                  <a:lnTo>
                    <a:pt x="2863231" y="778297"/>
                  </a:lnTo>
                  <a:lnTo>
                    <a:pt x="2868626" y="778297"/>
                  </a:lnTo>
                  <a:lnTo>
                    <a:pt x="2868626" y="799876"/>
                  </a:lnTo>
                  <a:close/>
                </a:path>
                <a:path w="5039995" h="1857375">
                  <a:moveTo>
                    <a:pt x="2890205" y="805270"/>
                  </a:moveTo>
                  <a:lnTo>
                    <a:pt x="2841653" y="805270"/>
                  </a:lnTo>
                  <a:lnTo>
                    <a:pt x="2841653" y="799876"/>
                  </a:lnTo>
                  <a:lnTo>
                    <a:pt x="2890205" y="799876"/>
                  </a:lnTo>
                  <a:lnTo>
                    <a:pt x="2890205" y="805270"/>
                  </a:lnTo>
                  <a:close/>
                </a:path>
                <a:path w="5039995" h="1857375">
                  <a:moveTo>
                    <a:pt x="2868626" y="826849"/>
                  </a:moveTo>
                  <a:lnTo>
                    <a:pt x="2863231" y="826849"/>
                  </a:lnTo>
                  <a:lnTo>
                    <a:pt x="2863231" y="805270"/>
                  </a:lnTo>
                  <a:lnTo>
                    <a:pt x="2868626" y="805270"/>
                  </a:lnTo>
                  <a:lnTo>
                    <a:pt x="2868626" y="826849"/>
                  </a:lnTo>
                  <a:close/>
                </a:path>
                <a:path w="5039995" h="1857375">
                  <a:moveTo>
                    <a:pt x="2639352" y="799876"/>
                  </a:moveTo>
                  <a:lnTo>
                    <a:pt x="2633957" y="799876"/>
                  </a:lnTo>
                  <a:lnTo>
                    <a:pt x="2633957" y="778297"/>
                  </a:lnTo>
                  <a:lnTo>
                    <a:pt x="2639352" y="778297"/>
                  </a:lnTo>
                  <a:lnTo>
                    <a:pt x="2639352" y="799876"/>
                  </a:lnTo>
                  <a:close/>
                </a:path>
                <a:path w="5039995" h="1857375">
                  <a:moveTo>
                    <a:pt x="2660931" y="805270"/>
                  </a:moveTo>
                  <a:lnTo>
                    <a:pt x="2612378" y="805270"/>
                  </a:lnTo>
                  <a:lnTo>
                    <a:pt x="2612378" y="799876"/>
                  </a:lnTo>
                  <a:lnTo>
                    <a:pt x="2660931" y="799876"/>
                  </a:lnTo>
                  <a:lnTo>
                    <a:pt x="2660931" y="805270"/>
                  </a:lnTo>
                  <a:close/>
                </a:path>
                <a:path w="5039995" h="1857375">
                  <a:moveTo>
                    <a:pt x="2639352" y="826849"/>
                  </a:moveTo>
                  <a:lnTo>
                    <a:pt x="2633957" y="826849"/>
                  </a:lnTo>
                  <a:lnTo>
                    <a:pt x="2633957" y="805270"/>
                  </a:lnTo>
                  <a:lnTo>
                    <a:pt x="2639352" y="805270"/>
                  </a:lnTo>
                  <a:lnTo>
                    <a:pt x="2639352" y="826849"/>
                  </a:lnTo>
                  <a:close/>
                </a:path>
                <a:path w="5039995" h="1857375">
                  <a:moveTo>
                    <a:pt x="2410078" y="799876"/>
                  </a:moveTo>
                  <a:lnTo>
                    <a:pt x="2404683" y="799876"/>
                  </a:lnTo>
                  <a:lnTo>
                    <a:pt x="2404683" y="778297"/>
                  </a:lnTo>
                  <a:lnTo>
                    <a:pt x="2410078" y="778297"/>
                  </a:lnTo>
                  <a:lnTo>
                    <a:pt x="2410078" y="799876"/>
                  </a:lnTo>
                  <a:close/>
                </a:path>
                <a:path w="5039995" h="1857375">
                  <a:moveTo>
                    <a:pt x="2431656" y="805270"/>
                  </a:moveTo>
                  <a:lnTo>
                    <a:pt x="2383104" y="805270"/>
                  </a:lnTo>
                  <a:lnTo>
                    <a:pt x="2383104" y="799876"/>
                  </a:lnTo>
                  <a:lnTo>
                    <a:pt x="2431656" y="799876"/>
                  </a:lnTo>
                  <a:lnTo>
                    <a:pt x="2431656" y="805270"/>
                  </a:lnTo>
                  <a:close/>
                </a:path>
                <a:path w="5039995" h="1857375">
                  <a:moveTo>
                    <a:pt x="2410078" y="826849"/>
                  </a:moveTo>
                  <a:lnTo>
                    <a:pt x="2404683" y="826849"/>
                  </a:lnTo>
                  <a:lnTo>
                    <a:pt x="2404683" y="805270"/>
                  </a:lnTo>
                  <a:lnTo>
                    <a:pt x="2410078" y="805270"/>
                  </a:lnTo>
                  <a:lnTo>
                    <a:pt x="2410078" y="826849"/>
                  </a:lnTo>
                  <a:close/>
                </a:path>
                <a:path w="5039995" h="1857375">
                  <a:moveTo>
                    <a:pt x="2180803" y="799876"/>
                  </a:moveTo>
                  <a:lnTo>
                    <a:pt x="2175408" y="799876"/>
                  </a:lnTo>
                  <a:lnTo>
                    <a:pt x="2175408" y="778297"/>
                  </a:lnTo>
                  <a:lnTo>
                    <a:pt x="2180803" y="778297"/>
                  </a:lnTo>
                  <a:lnTo>
                    <a:pt x="2180803" y="799876"/>
                  </a:lnTo>
                  <a:close/>
                </a:path>
                <a:path w="5039995" h="1857375">
                  <a:moveTo>
                    <a:pt x="2202382" y="805270"/>
                  </a:moveTo>
                  <a:lnTo>
                    <a:pt x="2153830" y="805270"/>
                  </a:lnTo>
                  <a:lnTo>
                    <a:pt x="2153830" y="799876"/>
                  </a:lnTo>
                  <a:lnTo>
                    <a:pt x="2202382" y="799876"/>
                  </a:lnTo>
                  <a:lnTo>
                    <a:pt x="2202382" y="805270"/>
                  </a:lnTo>
                  <a:close/>
                </a:path>
                <a:path w="5039995" h="1857375">
                  <a:moveTo>
                    <a:pt x="2180803" y="826849"/>
                  </a:moveTo>
                  <a:lnTo>
                    <a:pt x="2175408" y="826849"/>
                  </a:lnTo>
                  <a:lnTo>
                    <a:pt x="2175408" y="805270"/>
                  </a:lnTo>
                  <a:lnTo>
                    <a:pt x="2180803" y="805270"/>
                  </a:lnTo>
                  <a:lnTo>
                    <a:pt x="2180803" y="826849"/>
                  </a:lnTo>
                  <a:close/>
                </a:path>
                <a:path w="5039995" h="1857375">
                  <a:moveTo>
                    <a:pt x="2753989" y="914513"/>
                  </a:moveTo>
                  <a:lnTo>
                    <a:pt x="2748594" y="914513"/>
                  </a:lnTo>
                  <a:lnTo>
                    <a:pt x="2748594" y="892934"/>
                  </a:lnTo>
                  <a:lnTo>
                    <a:pt x="2753989" y="892934"/>
                  </a:lnTo>
                  <a:lnTo>
                    <a:pt x="2753989" y="914513"/>
                  </a:lnTo>
                  <a:close/>
                </a:path>
                <a:path w="5039995" h="1857375">
                  <a:moveTo>
                    <a:pt x="2775568" y="919908"/>
                  </a:moveTo>
                  <a:lnTo>
                    <a:pt x="2727016" y="919908"/>
                  </a:lnTo>
                  <a:lnTo>
                    <a:pt x="2727016" y="914513"/>
                  </a:lnTo>
                  <a:lnTo>
                    <a:pt x="2775568" y="914513"/>
                  </a:lnTo>
                  <a:lnTo>
                    <a:pt x="2775568" y="919908"/>
                  </a:lnTo>
                  <a:close/>
                </a:path>
                <a:path w="5039995" h="1857375">
                  <a:moveTo>
                    <a:pt x="2753989" y="941486"/>
                  </a:moveTo>
                  <a:lnTo>
                    <a:pt x="2748594" y="941486"/>
                  </a:lnTo>
                  <a:lnTo>
                    <a:pt x="2748594" y="919908"/>
                  </a:lnTo>
                  <a:lnTo>
                    <a:pt x="2753989" y="919908"/>
                  </a:lnTo>
                  <a:lnTo>
                    <a:pt x="2753989" y="941486"/>
                  </a:lnTo>
                  <a:close/>
                </a:path>
                <a:path w="5039995" h="1857375">
                  <a:moveTo>
                    <a:pt x="2524715" y="914513"/>
                  </a:moveTo>
                  <a:lnTo>
                    <a:pt x="2519320" y="914513"/>
                  </a:lnTo>
                  <a:lnTo>
                    <a:pt x="2519320" y="892934"/>
                  </a:lnTo>
                  <a:lnTo>
                    <a:pt x="2524715" y="892934"/>
                  </a:lnTo>
                  <a:lnTo>
                    <a:pt x="2524715" y="914513"/>
                  </a:lnTo>
                  <a:close/>
                </a:path>
                <a:path w="5039995" h="1857375">
                  <a:moveTo>
                    <a:pt x="2546293" y="919908"/>
                  </a:moveTo>
                  <a:lnTo>
                    <a:pt x="2497741" y="919908"/>
                  </a:lnTo>
                  <a:lnTo>
                    <a:pt x="2497741" y="914513"/>
                  </a:lnTo>
                  <a:lnTo>
                    <a:pt x="2546293" y="914513"/>
                  </a:lnTo>
                  <a:lnTo>
                    <a:pt x="2546293" y="919908"/>
                  </a:lnTo>
                  <a:close/>
                </a:path>
                <a:path w="5039995" h="1857375">
                  <a:moveTo>
                    <a:pt x="2524715" y="941486"/>
                  </a:moveTo>
                  <a:lnTo>
                    <a:pt x="2519320" y="941486"/>
                  </a:lnTo>
                  <a:lnTo>
                    <a:pt x="2519320" y="919908"/>
                  </a:lnTo>
                  <a:lnTo>
                    <a:pt x="2524715" y="919908"/>
                  </a:lnTo>
                  <a:lnTo>
                    <a:pt x="2524715" y="941486"/>
                  </a:lnTo>
                  <a:close/>
                </a:path>
                <a:path w="5039995" h="1857375">
                  <a:moveTo>
                    <a:pt x="2295440" y="914513"/>
                  </a:moveTo>
                  <a:lnTo>
                    <a:pt x="2290046" y="914513"/>
                  </a:lnTo>
                  <a:lnTo>
                    <a:pt x="2290046" y="892934"/>
                  </a:lnTo>
                  <a:lnTo>
                    <a:pt x="2295440" y="892934"/>
                  </a:lnTo>
                  <a:lnTo>
                    <a:pt x="2295440" y="914513"/>
                  </a:lnTo>
                  <a:close/>
                </a:path>
                <a:path w="5039995" h="1857375">
                  <a:moveTo>
                    <a:pt x="2317019" y="919908"/>
                  </a:moveTo>
                  <a:lnTo>
                    <a:pt x="2268467" y="919908"/>
                  </a:lnTo>
                  <a:lnTo>
                    <a:pt x="2268467" y="914513"/>
                  </a:lnTo>
                  <a:lnTo>
                    <a:pt x="2317019" y="914513"/>
                  </a:lnTo>
                  <a:lnTo>
                    <a:pt x="2317019" y="919908"/>
                  </a:lnTo>
                  <a:close/>
                </a:path>
                <a:path w="5039995" h="1857375">
                  <a:moveTo>
                    <a:pt x="2295440" y="941486"/>
                  </a:moveTo>
                  <a:lnTo>
                    <a:pt x="2290046" y="941486"/>
                  </a:lnTo>
                  <a:lnTo>
                    <a:pt x="2290046" y="919908"/>
                  </a:lnTo>
                  <a:lnTo>
                    <a:pt x="2295440" y="919908"/>
                  </a:lnTo>
                  <a:lnTo>
                    <a:pt x="2295440" y="941486"/>
                  </a:lnTo>
                  <a:close/>
                </a:path>
                <a:path w="5039995" h="1857375">
                  <a:moveTo>
                    <a:pt x="2066166" y="914513"/>
                  </a:moveTo>
                  <a:lnTo>
                    <a:pt x="2060771" y="914513"/>
                  </a:lnTo>
                  <a:lnTo>
                    <a:pt x="2060771" y="892934"/>
                  </a:lnTo>
                  <a:lnTo>
                    <a:pt x="2066166" y="892934"/>
                  </a:lnTo>
                  <a:lnTo>
                    <a:pt x="2066166" y="914513"/>
                  </a:lnTo>
                  <a:close/>
                </a:path>
                <a:path w="5039995" h="1857375">
                  <a:moveTo>
                    <a:pt x="2087745" y="919908"/>
                  </a:moveTo>
                  <a:lnTo>
                    <a:pt x="2039193" y="919908"/>
                  </a:lnTo>
                  <a:lnTo>
                    <a:pt x="2039193" y="914513"/>
                  </a:lnTo>
                  <a:lnTo>
                    <a:pt x="2087745" y="914513"/>
                  </a:lnTo>
                  <a:lnTo>
                    <a:pt x="2087745" y="919908"/>
                  </a:lnTo>
                  <a:close/>
                </a:path>
                <a:path w="5039995" h="1857375">
                  <a:moveTo>
                    <a:pt x="2066166" y="941486"/>
                  </a:moveTo>
                  <a:lnTo>
                    <a:pt x="2060771" y="941486"/>
                  </a:lnTo>
                  <a:lnTo>
                    <a:pt x="2060771" y="919908"/>
                  </a:lnTo>
                  <a:lnTo>
                    <a:pt x="2066166" y="919908"/>
                  </a:lnTo>
                  <a:lnTo>
                    <a:pt x="2066166" y="941486"/>
                  </a:lnTo>
                  <a:close/>
                </a:path>
                <a:path w="5039995" h="1857375">
                  <a:moveTo>
                    <a:pt x="2868626" y="1027802"/>
                  </a:moveTo>
                  <a:lnTo>
                    <a:pt x="2863231" y="1027802"/>
                  </a:lnTo>
                  <a:lnTo>
                    <a:pt x="2863231" y="1006223"/>
                  </a:lnTo>
                  <a:lnTo>
                    <a:pt x="2868626" y="1006223"/>
                  </a:lnTo>
                  <a:lnTo>
                    <a:pt x="2868626" y="1027802"/>
                  </a:lnTo>
                  <a:close/>
                </a:path>
                <a:path w="5039995" h="1857375">
                  <a:moveTo>
                    <a:pt x="2890205" y="1033196"/>
                  </a:moveTo>
                  <a:lnTo>
                    <a:pt x="2841653" y="1033196"/>
                  </a:lnTo>
                  <a:lnTo>
                    <a:pt x="2841653" y="1027802"/>
                  </a:lnTo>
                  <a:lnTo>
                    <a:pt x="2890205" y="1027802"/>
                  </a:lnTo>
                  <a:lnTo>
                    <a:pt x="2890205" y="1033196"/>
                  </a:lnTo>
                  <a:close/>
                </a:path>
                <a:path w="5039995" h="1857375">
                  <a:moveTo>
                    <a:pt x="2868626" y="1054775"/>
                  </a:moveTo>
                  <a:lnTo>
                    <a:pt x="2863231" y="1054775"/>
                  </a:lnTo>
                  <a:lnTo>
                    <a:pt x="2863231" y="1033196"/>
                  </a:lnTo>
                  <a:lnTo>
                    <a:pt x="2868626" y="1033196"/>
                  </a:lnTo>
                  <a:lnTo>
                    <a:pt x="2868626" y="1054775"/>
                  </a:lnTo>
                  <a:close/>
                </a:path>
                <a:path w="5039995" h="1857375">
                  <a:moveTo>
                    <a:pt x="2639352" y="1027802"/>
                  </a:moveTo>
                  <a:lnTo>
                    <a:pt x="2633957" y="1027802"/>
                  </a:lnTo>
                  <a:lnTo>
                    <a:pt x="2633957" y="1006223"/>
                  </a:lnTo>
                  <a:lnTo>
                    <a:pt x="2639352" y="1006223"/>
                  </a:lnTo>
                  <a:lnTo>
                    <a:pt x="2639352" y="1027802"/>
                  </a:lnTo>
                  <a:close/>
                </a:path>
                <a:path w="5039995" h="1857375">
                  <a:moveTo>
                    <a:pt x="2660931" y="1033196"/>
                  </a:moveTo>
                  <a:lnTo>
                    <a:pt x="2612378" y="1033196"/>
                  </a:lnTo>
                  <a:lnTo>
                    <a:pt x="2612378" y="1027802"/>
                  </a:lnTo>
                  <a:lnTo>
                    <a:pt x="2660931" y="1027802"/>
                  </a:lnTo>
                  <a:lnTo>
                    <a:pt x="2660931" y="1033196"/>
                  </a:lnTo>
                  <a:close/>
                </a:path>
                <a:path w="5039995" h="1857375">
                  <a:moveTo>
                    <a:pt x="2639352" y="1054775"/>
                  </a:moveTo>
                  <a:lnTo>
                    <a:pt x="2633957" y="1054775"/>
                  </a:lnTo>
                  <a:lnTo>
                    <a:pt x="2633957" y="1033196"/>
                  </a:lnTo>
                  <a:lnTo>
                    <a:pt x="2639352" y="1033196"/>
                  </a:lnTo>
                  <a:lnTo>
                    <a:pt x="2639352" y="1054775"/>
                  </a:lnTo>
                  <a:close/>
                </a:path>
                <a:path w="5039995" h="1857375">
                  <a:moveTo>
                    <a:pt x="2410078" y="1027802"/>
                  </a:moveTo>
                  <a:lnTo>
                    <a:pt x="2404683" y="1027802"/>
                  </a:lnTo>
                  <a:lnTo>
                    <a:pt x="2404683" y="1006223"/>
                  </a:lnTo>
                  <a:lnTo>
                    <a:pt x="2410078" y="1006223"/>
                  </a:lnTo>
                  <a:lnTo>
                    <a:pt x="2410078" y="1027802"/>
                  </a:lnTo>
                  <a:close/>
                </a:path>
                <a:path w="5039995" h="1857375">
                  <a:moveTo>
                    <a:pt x="2431656" y="1033196"/>
                  </a:moveTo>
                  <a:lnTo>
                    <a:pt x="2383104" y="1033196"/>
                  </a:lnTo>
                  <a:lnTo>
                    <a:pt x="2383104" y="1027802"/>
                  </a:lnTo>
                  <a:lnTo>
                    <a:pt x="2431656" y="1027802"/>
                  </a:lnTo>
                  <a:lnTo>
                    <a:pt x="2431656" y="1033196"/>
                  </a:lnTo>
                  <a:close/>
                </a:path>
                <a:path w="5039995" h="1857375">
                  <a:moveTo>
                    <a:pt x="2410078" y="1054775"/>
                  </a:moveTo>
                  <a:lnTo>
                    <a:pt x="2404683" y="1054775"/>
                  </a:lnTo>
                  <a:lnTo>
                    <a:pt x="2404683" y="1033196"/>
                  </a:lnTo>
                  <a:lnTo>
                    <a:pt x="2410078" y="1033196"/>
                  </a:lnTo>
                  <a:lnTo>
                    <a:pt x="2410078" y="1054775"/>
                  </a:lnTo>
                  <a:close/>
                </a:path>
                <a:path w="5039995" h="1857375">
                  <a:moveTo>
                    <a:pt x="2180803" y="1027802"/>
                  </a:moveTo>
                  <a:lnTo>
                    <a:pt x="2175408" y="1027802"/>
                  </a:lnTo>
                  <a:lnTo>
                    <a:pt x="2175408" y="1006223"/>
                  </a:lnTo>
                  <a:lnTo>
                    <a:pt x="2180803" y="1006223"/>
                  </a:lnTo>
                  <a:lnTo>
                    <a:pt x="2180803" y="1027802"/>
                  </a:lnTo>
                  <a:close/>
                </a:path>
                <a:path w="5039995" h="1857375">
                  <a:moveTo>
                    <a:pt x="2202382" y="1033196"/>
                  </a:moveTo>
                  <a:lnTo>
                    <a:pt x="2153830" y="1033196"/>
                  </a:lnTo>
                  <a:lnTo>
                    <a:pt x="2153830" y="1027802"/>
                  </a:lnTo>
                  <a:lnTo>
                    <a:pt x="2202382" y="1027802"/>
                  </a:lnTo>
                  <a:lnTo>
                    <a:pt x="2202382" y="1033196"/>
                  </a:lnTo>
                  <a:close/>
                </a:path>
                <a:path w="5039995" h="1857375">
                  <a:moveTo>
                    <a:pt x="2180803" y="1054775"/>
                  </a:moveTo>
                  <a:lnTo>
                    <a:pt x="2175408" y="1054775"/>
                  </a:lnTo>
                  <a:lnTo>
                    <a:pt x="2175408" y="1033196"/>
                  </a:lnTo>
                  <a:lnTo>
                    <a:pt x="2180803" y="1033196"/>
                  </a:lnTo>
                  <a:lnTo>
                    <a:pt x="2180803" y="1054775"/>
                  </a:lnTo>
                  <a:close/>
                </a:path>
                <a:path w="5039995" h="1857375">
                  <a:moveTo>
                    <a:pt x="2520669" y="1123557"/>
                  </a:moveTo>
                  <a:lnTo>
                    <a:pt x="2520669" y="1120860"/>
                  </a:lnTo>
                  <a:lnTo>
                    <a:pt x="2526063" y="1120860"/>
                  </a:lnTo>
                  <a:lnTo>
                    <a:pt x="2526063" y="1122208"/>
                  </a:lnTo>
                  <a:lnTo>
                    <a:pt x="2520669" y="1123557"/>
                  </a:lnTo>
                  <a:close/>
                </a:path>
                <a:path w="5039995" h="1857375">
                  <a:moveTo>
                    <a:pt x="2295440" y="1142439"/>
                  </a:moveTo>
                  <a:lnTo>
                    <a:pt x="2290046" y="1142439"/>
                  </a:lnTo>
                  <a:lnTo>
                    <a:pt x="2290046" y="1120860"/>
                  </a:lnTo>
                  <a:lnTo>
                    <a:pt x="2295440" y="1120860"/>
                  </a:lnTo>
                  <a:lnTo>
                    <a:pt x="2295440" y="1142439"/>
                  </a:lnTo>
                  <a:close/>
                </a:path>
                <a:path w="5039995" h="1857375">
                  <a:moveTo>
                    <a:pt x="2317019" y="1147833"/>
                  </a:moveTo>
                  <a:lnTo>
                    <a:pt x="2268467" y="1147833"/>
                  </a:lnTo>
                  <a:lnTo>
                    <a:pt x="2268467" y="1142439"/>
                  </a:lnTo>
                  <a:lnTo>
                    <a:pt x="2317019" y="1142439"/>
                  </a:lnTo>
                  <a:lnTo>
                    <a:pt x="2317019" y="1147833"/>
                  </a:lnTo>
                  <a:close/>
                </a:path>
                <a:path w="5039995" h="1857375">
                  <a:moveTo>
                    <a:pt x="2295440" y="1169412"/>
                  </a:moveTo>
                  <a:lnTo>
                    <a:pt x="2290046" y="1169412"/>
                  </a:lnTo>
                  <a:lnTo>
                    <a:pt x="2290046" y="1147833"/>
                  </a:lnTo>
                  <a:lnTo>
                    <a:pt x="2295440" y="1147833"/>
                  </a:lnTo>
                  <a:lnTo>
                    <a:pt x="2295440" y="1169412"/>
                  </a:lnTo>
                  <a:close/>
                </a:path>
                <a:path w="5039995" h="1857375">
                  <a:moveTo>
                    <a:pt x="2066166" y="1142439"/>
                  </a:moveTo>
                  <a:lnTo>
                    <a:pt x="2060771" y="1142439"/>
                  </a:lnTo>
                  <a:lnTo>
                    <a:pt x="2060771" y="1120860"/>
                  </a:lnTo>
                  <a:lnTo>
                    <a:pt x="2066166" y="1120860"/>
                  </a:lnTo>
                  <a:lnTo>
                    <a:pt x="2066166" y="1142439"/>
                  </a:lnTo>
                  <a:close/>
                </a:path>
                <a:path w="5039995" h="1857375">
                  <a:moveTo>
                    <a:pt x="2087745" y="1147833"/>
                  </a:moveTo>
                  <a:lnTo>
                    <a:pt x="2039193" y="1147833"/>
                  </a:lnTo>
                  <a:lnTo>
                    <a:pt x="2039193" y="1142439"/>
                  </a:lnTo>
                  <a:lnTo>
                    <a:pt x="2087745" y="1142439"/>
                  </a:lnTo>
                  <a:lnTo>
                    <a:pt x="2087745" y="1147833"/>
                  </a:lnTo>
                  <a:close/>
                </a:path>
                <a:path w="5039995" h="1857375">
                  <a:moveTo>
                    <a:pt x="2066166" y="1169412"/>
                  </a:moveTo>
                  <a:lnTo>
                    <a:pt x="2060771" y="1169412"/>
                  </a:lnTo>
                  <a:lnTo>
                    <a:pt x="2060771" y="1147833"/>
                  </a:lnTo>
                  <a:lnTo>
                    <a:pt x="2066166" y="1147833"/>
                  </a:lnTo>
                  <a:lnTo>
                    <a:pt x="2066166" y="1169412"/>
                  </a:lnTo>
                  <a:close/>
                </a:path>
                <a:path w="5039995" h="1857375">
                  <a:moveTo>
                    <a:pt x="2411426" y="1262470"/>
                  </a:moveTo>
                  <a:lnTo>
                    <a:pt x="2384453" y="1262470"/>
                  </a:lnTo>
                  <a:lnTo>
                    <a:pt x="2384453" y="1257076"/>
                  </a:lnTo>
                  <a:lnTo>
                    <a:pt x="2406031" y="1257076"/>
                  </a:lnTo>
                  <a:lnTo>
                    <a:pt x="2406031" y="1235497"/>
                  </a:lnTo>
                  <a:lnTo>
                    <a:pt x="2411426" y="1235497"/>
                  </a:lnTo>
                  <a:lnTo>
                    <a:pt x="2411426" y="1262470"/>
                  </a:lnTo>
                  <a:close/>
                </a:path>
                <a:path w="5039995" h="1857375">
                  <a:moveTo>
                    <a:pt x="2180803" y="1257076"/>
                  </a:moveTo>
                  <a:lnTo>
                    <a:pt x="2175408" y="1257076"/>
                  </a:lnTo>
                  <a:lnTo>
                    <a:pt x="2175408" y="1235497"/>
                  </a:lnTo>
                  <a:lnTo>
                    <a:pt x="2180803" y="1235497"/>
                  </a:lnTo>
                  <a:lnTo>
                    <a:pt x="2180803" y="1257076"/>
                  </a:lnTo>
                  <a:close/>
                </a:path>
                <a:path w="5039995" h="1857375">
                  <a:moveTo>
                    <a:pt x="2202382" y="1262471"/>
                  </a:moveTo>
                  <a:lnTo>
                    <a:pt x="2153830" y="1262471"/>
                  </a:lnTo>
                  <a:lnTo>
                    <a:pt x="2153830" y="1257076"/>
                  </a:lnTo>
                  <a:lnTo>
                    <a:pt x="2202382" y="1257076"/>
                  </a:lnTo>
                  <a:lnTo>
                    <a:pt x="2202382" y="1262471"/>
                  </a:lnTo>
                  <a:close/>
                </a:path>
                <a:path w="5039995" h="1857375">
                  <a:moveTo>
                    <a:pt x="2180803" y="1284049"/>
                  </a:moveTo>
                  <a:lnTo>
                    <a:pt x="2175408" y="1284049"/>
                  </a:lnTo>
                  <a:lnTo>
                    <a:pt x="2175408" y="1262471"/>
                  </a:lnTo>
                  <a:lnTo>
                    <a:pt x="2180803" y="1262471"/>
                  </a:lnTo>
                  <a:lnTo>
                    <a:pt x="2180803" y="1284049"/>
                  </a:lnTo>
                  <a:close/>
                </a:path>
                <a:path w="5039995" h="1857375">
                  <a:moveTo>
                    <a:pt x="2295440" y="1371713"/>
                  </a:moveTo>
                  <a:lnTo>
                    <a:pt x="2290046" y="1371713"/>
                  </a:lnTo>
                  <a:lnTo>
                    <a:pt x="2290046" y="1350134"/>
                  </a:lnTo>
                  <a:lnTo>
                    <a:pt x="2295440" y="1350134"/>
                  </a:lnTo>
                  <a:lnTo>
                    <a:pt x="2295440" y="1371713"/>
                  </a:lnTo>
                  <a:close/>
                </a:path>
                <a:path w="5039995" h="1857375">
                  <a:moveTo>
                    <a:pt x="2317019" y="1377108"/>
                  </a:moveTo>
                  <a:lnTo>
                    <a:pt x="2268467" y="1377108"/>
                  </a:lnTo>
                  <a:lnTo>
                    <a:pt x="2268467" y="1371713"/>
                  </a:lnTo>
                  <a:lnTo>
                    <a:pt x="2317019" y="1371713"/>
                  </a:lnTo>
                  <a:lnTo>
                    <a:pt x="2317019" y="1377108"/>
                  </a:lnTo>
                  <a:close/>
                </a:path>
                <a:path w="5039995" h="1857375">
                  <a:moveTo>
                    <a:pt x="2295440" y="1398686"/>
                  </a:moveTo>
                  <a:lnTo>
                    <a:pt x="2290046" y="1398686"/>
                  </a:lnTo>
                  <a:lnTo>
                    <a:pt x="2290046" y="1377108"/>
                  </a:lnTo>
                  <a:lnTo>
                    <a:pt x="2295440" y="1377108"/>
                  </a:lnTo>
                  <a:lnTo>
                    <a:pt x="2295440" y="1398686"/>
                  </a:lnTo>
                  <a:close/>
                </a:path>
                <a:path w="5039995" h="1857375">
                  <a:moveTo>
                    <a:pt x="2066166" y="1371713"/>
                  </a:moveTo>
                  <a:lnTo>
                    <a:pt x="2060771" y="1371713"/>
                  </a:lnTo>
                  <a:lnTo>
                    <a:pt x="2060771" y="1350134"/>
                  </a:lnTo>
                  <a:lnTo>
                    <a:pt x="2066166" y="1350134"/>
                  </a:lnTo>
                  <a:lnTo>
                    <a:pt x="2066166" y="1371713"/>
                  </a:lnTo>
                  <a:close/>
                </a:path>
                <a:path w="5039995" h="1857375">
                  <a:moveTo>
                    <a:pt x="2087745" y="1377108"/>
                  </a:moveTo>
                  <a:lnTo>
                    <a:pt x="2039193" y="1377108"/>
                  </a:lnTo>
                  <a:lnTo>
                    <a:pt x="2039193" y="1371713"/>
                  </a:lnTo>
                  <a:lnTo>
                    <a:pt x="2087745" y="1371713"/>
                  </a:lnTo>
                  <a:lnTo>
                    <a:pt x="2087745" y="1377108"/>
                  </a:lnTo>
                  <a:close/>
                </a:path>
                <a:path w="5039995" h="1857375">
                  <a:moveTo>
                    <a:pt x="2066166" y="1398686"/>
                  </a:moveTo>
                  <a:lnTo>
                    <a:pt x="2060771" y="1398686"/>
                  </a:lnTo>
                  <a:lnTo>
                    <a:pt x="2060771" y="1377108"/>
                  </a:lnTo>
                  <a:lnTo>
                    <a:pt x="2066166" y="1377108"/>
                  </a:lnTo>
                  <a:lnTo>
                    <a:pt x="2066166" y="1398686"/>
                  </a:lnTo>
                  <a:close/>
                </a:path>
                <a:path w="5039995" h="1857375">
                  <a:moveTo>
                    <a:pt x="2180803" y="1486350"/>
                  </a:moveTo>
                  <a:lnTo>
                    <a:pt x="2175408" y="1486350"/>
                  </a:lnTo>
                  <a:lnTo>
                    <a:pt x="2175408" y="1464771"/>
                  </a:lnTo>
                  <a:lnTo>
                    <a:pt x="2180803" y="1464771"/>
                  </a:lnTo>
                  <a:lnTo>
                    <a:pt x="2180803" y="1486350"/>
                  </a:lnTo>
                  <a:close/>
                </a:path>
                <a:path w="5039995" h="1857375">
                  <a:moveTo>
                    <a:pt x="2202382" y="1491745"/>
                  </a:moveTo>
                  <a:lnTo>
                    <a:pt x="2153830" y="1491745"/>
                  </a:lnTo>
                  <a:lnTo>
                    <a:pt x="2153830" y="1486350"/>
                  </a:lnTo>
                  <a:lnTo>
                    <a:pt x="2202382" y="1486350"/>
                  </a:lnTo>
                  <a:lnTo>
                    <a:pt x="2202382" y="1491745"/>
                  </a:lnTo>
                  <a:close/>
                </a:path>
                <a:path w="5039995" h="1857375">
                  <a:moveTo>
                    <a:pt x="2180803" y="1513324"/>
                  </a:moveTo>
                  <a:lnTo>
                    <a:pt x="2175408" y="1513324"/>
                  </a:lnTo>
                  <a:lnTo>
                    <a:pt x="2175408" y="1491745"/>
                  </a:lnTo>
                  <a:lnTo>
                    <a:pt x="2180803" y="1491745"/>
                  </a:lnTo>
                  <a:lnTo>
                    <a:pt x="2180803" y="1513324"/>
                  </a:lnTo>
                  <a:close/>
                </a:path>
                <a:path w="5039995" h="1857375">
                  <a:moveTo>
                    <a:pt x="2066166" y="1600987"/>
                  </a:moveTo>
                  <a:lnTo>
                    <a:pt x="2060771" y="1600987"/>
                  </a:lnTo>
                  <a:lnTo>
                    <a:pt x="2060771" y="1579409"/>
                  </a:lnTo>
                  <a:lnTo>
                    <a:pt x="2066166" y="1579409"/>
                  </a:lnTo>
                  <a:lnTo>
                    <a:pt x="2066166" y="1600987"/>
                  </a:lnTo>
                  <a:close/>
                </a:path>
                <a:path w="5039995" h="1857375">
                  <a:moveTo>
                    <a:pt x="2087745" y="1606382"/>
                  </a:moveTo>
                  <a:lnTo>
                    <a:pt x="2039193" y="1606382"/>
                  </a:lnTo>
                  <a:lnTo>
                    <a:pt x="2039193" y="1600987"/>
                  </a:lnTo>
                  <a:lnTo>
                    <a:pt x="2087745" y="1600987"/>
                  </a:lnTo>
                  <a:lnTo>
                    <a:pt x="2087745" y="1606382"/>
                  </a:lnTo>
                  <a:close/>
                </a:path>
                <a:path w="5039995" h="1857375">
                  <a:moveTo>
                    <a:pt x="2066166" y="1627961"/>
                  </a:moveTo>
                  <a:lnTo>
                    <a:pt x="2060771" y="1627961"/>
                  </a:lnTo>
                  <a:lnTo>
                    <a:pt x="2060771" y="1606382"/>
                  </a:lnTo>
                  <a:lnTo>
                    <a:pt x="2066166" y="1606382"/>
                  </a:lnTo>
                  <a:lnTo>
                    <a:pt x="2066166" y="1627961"/>
                  </a:lnTo>
                  <a:close/>
                </a:path>
                <a:path w="5039995" h="1857375">
                  <a:moveTo>
                    <a:pt x="2182152" y="1721019"/>
                  </a:moveTo>
                  <a:lnTo>
                    <a:pt x="2155178" y="1721019"/>
                  </a:lnTo>
                  <a:lnTo>
                    <a:pt x="2155178" y="1715625"/>
                  </a:lnTo>
                  <a:lnTo>
                    <a:pt x="2176757" y="1715625"/>
                  </a:lnTo>
                  <a:lnTo>
                    <a:pt x="2176757" y="1694046"/>
                  </a:lnTo>
                  <a:lnTo>
                    <a:pt x="2182152" y="1694046"/>
                  </a:lnTo>
                  <a:lnTo>
                    <a:pt x="2182152" y="1721019"/>
                  </a:lnTo>
                  <a:close/>
                </a:path>
                <a:path w="5039995" h="1857375">
                  <a:moveTo>
                    <a:pt x="2066166" y="1830262"/>
                  </a:moveTo>
                  <a:lnTo>
                    <a:pt x="2060771" y="1830262"/>
                  </a:lnTo>
                  <a:lnTo>
                    <a:pt x="2060771" y="1808683"/>
                  </a:lnTo>
                  <a:lnTo>
                    <a:pt x="2066166" y="1808683"/>
                  </a:lnTo>
                  <a:lnTo>
                    <a:pt x="2066166" y="1830262"/>
                  </a:lnTo>
                  <a:close/>
                </a:path>
                <a:path w="5039995" h="1857375">
                  <a:moveTo>
                    <a:pt x="2087745" y="1835656"/>
                  </a:moveTo>
                  <a:lnTo>
                    <a:pt x="2039193" y="1835656"/>
                  </a:lnTo>
                  <a:lnTo>
                    <a:pt x="2039193" y="1830262"/>
                  </a:lnTo>
                  <a:lnTo>
                    <a:pt x="2087745" y="1830262"/>
                  </a:lnTo>
                  <a:lnTo>
                    <a:pt x="2087745" y="1835656"/>
                  </a:lnTo>
                  <a:close/>
                </a:path>
                <a:path w="5039995" h="1857375">
                  <a:moveTo>
                    <a:pt x="2066166" y="1857235"/>
                  </a:moveTo>
                  <a:lnTo>
                    <a:pt x="2060771" y="1857235"/>
                  </a:lnTo>
                  <a:lnTo>
                    <a:pt x="2060771" y="1835656"/>
                  </a:lnTo>
                  <a:lnTo>
                    <a:pt x="2066166" y="1835656"/>
                  </a:lnTo>
                  <a:lnTo>
                    <a:pt x="2066166" y="1857235"/>
                  </a:lnTo>
                  <a:close/>
                </a:path>
                <a:path w="5039995" h="1857375">
                  <a:moveTo>
                    <a:pt x="1859819" y="2810"/>
                  </a:moveTo>
                  <a:lnTo>
                    <a:pt x="1811267" y="2810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0"/>
                  </a:lnTo>
                  <a:close/>
                </a:path>
                <a:path w="5039995" h="1857375">
                  <a:moveTo>
                    <a:pt x="1838240" y="24389"/>
                  </a:moveTo>
                  <a:lnTo>
                    <a:pt x="1832846" y="24389"/>
                  </a:lnTo>
                  <a:lnTo>
                    <a:pt x="1832846" y="2810"/>
                  </a:lnTo>
                  <a:lnTo>
                    <a:pt x="1838240" y="2810"/>
                  </a:lnTo>
                  <a:lnTo>
                    <a:pt x="1838240" y="24389"/>
                  </a:lnTo>
                  <a:close/>
                </a:path>
                <a:path w="5039995" h="1857375">
                  <a:moveTo>
                    <a:pt x="1630545" y="2810"/>
                  </a:moveTo>
                  <a:lnTo>
                    <a:pt x="1581992" y="2810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0"/>
                  </a:lnTo>
                  <a:close/>
                </a:path>
                <a:path w="5039995" h="1857375">
                  <a:moveTo>
                    <a:pt x="1608966" y="24389"/>
                  </a:moveTo>
                  <a:lnTo>
                    <a:pt x="1603571" y="24389"/>
                  </a:lnTo>
                  <a:lnTo>
                    <a:pt x="1603571" y="2810"/>
                  </a:lnTo>
                  <a:lnTo>
                    <a:pt x="1608966" y="2810"/>
                  </a:lnTo>
                  <a:lnTo>
                    <a:pt x="1608966" y="24389"/>
                  </a:lnTo>
                  <a:close/>
                </a:path>
                <a:path w="5039995" h="1857375">
                  <a:moveTo>
                    <a:pt x="1401270" y="2810"/>
                  </a:moveTo>
                  <a:lnTo>
                    <a:pt x="1352718" y="2810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0"/>
                  </a:lnTo>
                  <a:close/>
                </a:path>
                <a:path w="5039995" h="1857375">
                  <a:moveTo>
                    <a:pt x="1379691" y="24389"/>
                  </a:moveTo>
                  <a:lnTo>
                    <a:pt x="1374297" y="24389"/>
                  </a:lnTo>
                  <a:lnTo>
                    <a:pt x="1374297" y="2810"/>
                  </a:lnTo>
                  <a:lnTo>
                    <a:pt x="1379691" y="2810"/>
                  </a:lnTo>
                  <a:lnTo>
                    <a:pt x="1379691" y="24389"/>
                  </a:lnTo>
                  <a:close/>
                </a:path>
                <a:path w="5039995" h="1857375">
                  <a:moveTo>
                    <a:pt x="1171996" y="2810"/>
                  </a:moveTo>
                  <a:lnTo>
                    <a:pt x="1123444" y="2810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0"/>
                  </a:lnTo>
                  <a:close/>
                </a:path>
                <a:path w="5039995" h="1857375">
                  <a:moveTo>
                    <a:pt x="1150417" y="24389"/>
                  </a:moveTo>
                  <a:lnTo>
                    <a:pt x="1145022" y="24389"/>
                  </a:lnTo>
                  <a:lnTo>
                    <a:pt x="1145022" y="2810"/>
                  </a:lnTo>
                  <a:lnTo>
                    <a:pt x="1150417" y="2810"/>
                  </a:lnTo>
                  <a:lnTo>
                    <a:pt x="1150417" y="24389"/>
                  </a:lnTo>
                  <a:close/>
                </a:path>
                <a:path w="5039995" h="1857375">
                  <a:moveTo>
                    <a:pt x="1951529" y="112053"/>
                  </a:moveTo>
                  <a:lnTo>
                    <a:pt x="1946134" y="112053"/>
                  </a:lnTo>
                  <a:lnTo>
                    <a:pt x="1946134" y="90474"/>
                  </a:lnTo>
                  <a:lnTo>
                    <a:pt x="1951529" y="90474"/>
                  </a:lnTo>
                  <a:lnTo>
                    <a:pt x="1951529" y="112053"/>
                  </a:lnTo>
                  <a:close/>
                </a:path>
                <a:path w="5039995" h="1857375">
                  <a:moveTo>
                    <a:pt x="1973108" y="117447"/>
                  </a:moveTo>
                  <a:lnTo>
                    <a:pt x="1924555" y="117447"/>
                  </a:lnTo>
                  <a:lnTo>
                    <a:pt x="1924555" y="112053"/>
                  </a:lnTo>
                  <a:lnTo>
                    <a:pt x="1973108" y="112053"/>
                  </a:lnTo>
                  <a:lnTo>
                    <a:pt x="1973108" y="117447"/>
                  </a:lnTo>
                  <a:close/>
                </a:path>
                <a:path w="5039995" h="1857375">
                  <a:moveTo>
                    <a:pt x="1951529" y="139026"/>
                  </a:moveTo>
                  <a:lnTo>
                    <a:pt x="1946134" y="139026"/>
                  </a:lnTo>
                  <a:lnTo>
                    <a:pt x="1946134" y="117447"/>
                  </a:lnTo>
                  <a:lnTo>
                    <a:pt x="1951529" y="117447"/>
                  </a:lnTo>
                  <a:lnTo>
                    <a:pt x="1951529" y="139026"/>
                  </a:lnTo>
                  <a:close/>
                </a:path>
                <a:path w="5039995" h="1857375">
                  <a:moveTo>
                    <a:pt x="1723603" y="112053"/>
                  </a:moveTo>
                  <a:lnTo>
                    <a:pt x="1718208" y="112053"/>
                  </a:lnTo>
                  <a:lnTo>
                    <a:pt x="1718208" y="90474"/>
                  </a:lnTo>
                  <a:lnTo>
                    <a:pt x="1723603" y="90474"/>
                  </a:lnTo>
                  <a:lnTo>
                    <a:pt x="1723603" y="112053"/>
                  </a:lnTo>
                  <a:close/>
                </a:path>
                <a:path w="5039995" h="1857375">
                  <a:moveTo>
                    <a:pt x="1745182" y="117447"/>
                  </a:moveTo>
                  <a:lnTo>
                    <a:pt x="1696630" y="117447"/>
                  </a:lnTo>
                  <a:lnTo>
                    <a:pt x="1696630" y="112053"/>
                  </a:lnTo>
                  <a:lnTo>
                    <a:pt x="1745182" y="112053"/>
                  </a:lnTo>
                  <a:lnTo>
                    <a:pt x="1745182" y="117447"/>
                  </a:lnTo>
                  <a:close/>
                </a:path>
                <a:path w="5039995" h="1857375">
                  <a:moveTo>
                    <a:pt x="1723603" y="139026"/>
                  </a:moveTo>
                  <a:lnTo>
                    <a:pt x="1718208" y="139026"/>
                  </a:lnTo>
                  <a:lnTo>
                    <a:pt x="1718208" y="117447"/>
                  </a:lnTo>
                  <a:lnTo>
                    <a:pt x="1723603" y="117447"/>
                  </a:lnTo>
                  <a:lnTo>
                    <a:pt x="1723603" y="139026"/>
                  </a:lnTo>
                  <a:close/>
                </a:path>
                <a:path w="5039995" h="1857375">
                  <a:moveTo>
                    <a:pt x="1494329" y="112053"/>
                  </a:moveTo>
                  <a:lnTo>
                    <a:pt x="1488934" y="112053"/>
                  </a:lnTo>
                  <a:lnTo>
                    <a:pt x="1488934" y="90474"/>
                  </a:lnTo>
                  <a:lnTo>
                    <a:pt x="1494329" y="90474"/>
                  </a:lnTo>
                  <a:lnTo>
                    <a:pt x="1494329" y="112053"/>
                  </a:lnTo>
                  <a:close/>
                </a:path>
                <a:path w="5039995" h="1857375">
                  <a:moveTo>
                    <a:pt x="1515907" y="117447"/>
                  </a:moveTo>
                  <a:lnTo>
                    <a:pt x="1467355" y="117447"/>
                  </a:lnTo>
                  <a:lnTo>
                    <a:pt x="1467355" y="112053"/>
                  </a:lnTo>
                  <a:lnTo>
                    <a:pt x="1515907" y="112053"/>
                  </a:lnTo>
                  <a:lnTo>
                    <a:pt x="1515907" y="117447"/>
                  </a:lnTo>
                  <a:close/>
                </a:path>
                <a:path w="5039995" h="1857375">
                  <a:moveTo>
                    <a:pt x="1494329" y="139026"/>
                  </a:moveTo>
                  <a:lnTo>
                    <a:pt x="1488934" y="139026"/>
                  </a:lnTo>
                  <a:lnTo>
                    <a:pt x="1488934" y="117447"/>
                  </a:lnTo>
                  <a:lnTo>
                    <a:pt x="1494329" y="117447"/>
                  </a:lnTo>
                  <a:lnTo>
                    <a:pt x="1494329" y="139026"/>
                  </a:lnTo>
                  <a:close/>
                </a:path>
                <a:path w="5039995" h="1857375">
                  <a:moveTo>
                    <a:pt x="1265054" y="112053"/>
                  </a:moveTo>
                  <a:lnTo>
                    <a:pt x="1259660" y="112053"/>
                  </a:lnTo>
                  <a:lnTo>
                    <a:pt x="1259660" y="90474"/>
                  </a:lnTo>
                  <a:lnTo>
                    <a:pt x="1265054" y="90474"/>
                  </a:lnTo>
                  <a:lnTo>
                    <a:pt x="1265054" y="112053"/>
                  </a:lnTo>
                  <a:close/>
                </a:path>
                <a:path w="5039995" h="1857375">
                  <a:moveTo>
                    <a:pt x="1286633" y="117447"/>
                  </a:moveTo>
                  <a:lnTo>
                    <a:pt x="1238081" y="117447"/>
                  </a:lnTo>
                  <a:lnTo>
                    <a:pt x="1238081" y="112053"/>
                  </a:lnTo>
                  <a:lnTo>
                    <a:pt x="1286633" y="112053"/>
                  </a:lnTo>
                  <a:lnTo>
                    <a:pt x="1286633" y="117447"/>
                  </a:lnTo>
                  <a:close/>
                </a:path>
                <a:path w="5039995" h="1857375">
                  <a:moveTo>
                    <a:pt x="1265054" y="139026"/>
                  </a:moveTo>
                  <a:lnTo>
                    <a:pt x="1259660" y="139026"/>
                  </a:lnTo>
                  <a:lnTo>
                    <a:pt x="1259660" y="117447"/>
                  </a:lnTo>
                  <a:lnTo>
                    <a:pt x="1265054" y="117447"/>
                  </a:lnTo>
                  <a:lnTo>
                    <a:pt x="1265054" y="139026"/>
                  </a:lnTo>
                  <a:close/>
                </a:path>
                <a:path w="5039995" h="1857375">
                  <a:moveTo>
                    <a:pt x="1838240" y="226690"/>
                  </a:moveTo>
                  <a:lnTo>
                    <a:pt x="1832846" y="226690"/>
                  </a:lnTo>
                  <a:lnTo>
                    <a:pt x="1832846" y="205111"/>
                  </a:lnTo>
                  <a:lnTo>
                    <a:pt x="1838240" y="205111"/>
                  </a:lnTo>
                  <a:lnTo>
                    <a:pt x="1838240" y="226690"/>
                  </a:lnTo>
                  <a:close/>
                </a:path>
                <a:path w="5039995" h="1857375">
                  <a:moveTo>
                    <a:pt x="1859819" y="232085"/>
                  </a:moveTo>
                  <a:lnTo>
                    <a:pt x="1811267" y="232085"/>
                  </a:lnTo>
                  <a:lnTo>
                    <a:pt x="1811267" y="226690"/>
                  </a:lnTo>
                  <a:lnTo>
                    <a:pt x="1859819" y="226690"/>
                  </a:lnTo>
                  <a:lnTo>
                    <a:pt x="1859819" y="232085"/>
                  </a:lnTo>
                  <a:close/>
                </a:path>
                <a:path w="5039995" h="1857375">
                  <a:moveTo>
                    <a:pt x="1838240" y="253663"/>
                  </a:moveTo>
                  <a:lnTo>
                    <a:pt x="1832846" y="253663"/>
                  </a:lnTo>
                  <a:lnTo>
                    <a:pt x="1832846" y="232085"/>
                  </a:lnTo>
                  <a:lnTo>
                    <a:pt x="1838240" y="232085"/>
                  </a:lnTo>
                  <a:lnTo>
                    <a:pt x="1838240" y="253663"/>
                  </a:lnTo>
                  <a:close/>
                </a:path>
                <a:path w="5039995" h="1857375">
                  <a:moveTo>
                    <a:pt x="1608966" y="226690"/>
                  </a:moveTo>
                  <a:lnTo>
                    <a:pt x="1603571" y="226690"/>
                  </a:lnTo>
                  <a:lnTo>
                    <a:pt x="1603571" y="205111"/>
                  </a:lnTo>
                  <a:lnTo>
                    <a:pt x="1608966" y="205111"/>
                  </a:lnTo>
                  <a:lnTo>
                    <a:pt x="1608966" y="226690"/>
                  </a:lnTo>
                  <a:close/>
                </a:path>
                <a:path w="5039995" h="1857375">
                  <a:moveTo>
                    <a:pt x="1630545" y="232085"/>
                  </a:moveTo>
                  <a:lnTo>
                    <a:pt x="1581992" y="232085"/>
                  </a:lnTo>
                  <a:lnTo>
                    <a:pt x="1581992" y="226690"/>
                  </a:lnTo>
                  <a:lnTo>
                    <a:pt x="1630545" y="226690"/>
                  </a:lnTo>
                  <a:lnTo>
                    <a:pt x="1630545" y="232085"/>
                  </a:lnTo>
                  <a:close/>
                </a:path>
                <a:path w="5039995" h="1857375">
                  <a:moveTo>
                    <a:pt x="1608966" y="253663"/>
                  </a:moveTo>
                  <a:lnTo>
                    <a:pt x="1603571" y="253663"/>
                  </a:lnTo>
                  <a:lnTo>
                    <a:pt x="1603571" y="232085"/>
                  </a:lnTo>
                  <a:lnTo>
                    <a:pt x="1608966" y="232085"/>
                  </a:lnTo>
                  <a:lnTo>
                    <a:pt x="1608966" y="253663"/>
                  </a:lnTo>
                  <a:close/>
                </a:path>
                <a:path w="5039995" h="1857375">
                  <a:moveTo>
                    <a:pt x="1379691" y="226690"/>
                  </a:moveTo>
                  <a:lnTo>
                    <a:pt x="1374297" y="226690"/>
                  </a:lnTo>
                  <a:lnTo>
                    <a:pt x="1374297" y="205111"/>
                  </a:lnTo>
                  <a:lnTo>
                    <a:pt x="1379691" y="205111"/>
                  </a:lnTo>
                  <a:lnTo>
                    <a:pt x="1379691" y="226690"/>
                  </a:lnTo>
                  <a:close/>
                </a:path>
                <a:path w="5039995" h="1857375">
                  <a:moveTo>
                    <a:pt x="1401270" y="232085"/>
                  </a:moveTo>
                  <a:lnTo>
                    <a:pt x="1352718" y="232085"/>
                  </a:lnTo>
                  <a:lnTo>
                    <a:pt x="1352718" y="226690"/>
                  </a:lnTo>
                  <a:lnTo>
                    <a:pt x="1401270" y="226690"/>
                  </a:lnTo>
                  <a:lnTo>
                    <a:pt x="1401270" y="232085"/>
                  </a:lnTo>
                  <a:close/>
                </a:path>
                <a:path w="5039995" h="1857375">
                  <a:moveTo>
                    <a:pt x="1379691" y="253663"/>
                  </a:moveTo>
                  <a:lnTo>
                    <a:pt x="1374297" y="253663"/>
                  </a:lnTo>
                  <a:lnTo>
                    <a:pt x="1374297" y="232085"/>
                  </a:lnTo>
                  <a:lnTo>
                    <a:pt x="1379691" y="232085"/>
                  </a:lnTo>
                  <a:lnTo>
                    <a:pt x="1379691" y="253663"/>
                  </a:lnTo>
                  <a:close/>
                </a:path>
                <a:path w="5039995" h="1857375">
                  <a:moveTo>
                    <a:pt x="1150417" y="226690"/>
                  </a:moveTo>
                  <a:lnTo>
                    <a:pt x="1145022" y="226690"/>
                  </a:lnTo>
                  <a:lnTo>
                    <a:pt x="1145022" y="205111"/>
                  </a:lnTo>
                  <a:lnTo>
                    <a:pt x="1150417" y="205111"/>
                  </a:lnTo>
                  <a:lnTo>
                    <a:pt x="1150417" y="226690"/>
                  </a:lnTo>
                  <a:close/>
                </a:path>
                <a:path w="5039995" h="1857375">
                  <a:moveTo>
                    <a:pt x="1171996" y="232085"/>
                  </a:moveTo>
                  <a:lnTo>
                    <a:pt x="1123444" y="232085"/>
                  </a:lnTo>
                  <a:lnTo>
                    <a:pt x="1123444" y="226690"/>
                  </a:lnTo>
                  <a:lnTo>
                    <a:pt x="1171996" y="226690"/>
                  </a:lnTo>
                  <a:lnTo>
                    <a:pt x="1171996" y="232085"/>
                  </a:lnTo>
                  <a:close/>
                </a:path>
                <a:path w="5039995" h="1857375">
                  <a:moveTo>
                    <a:pt x="1150417" y="253663"/>
                  </a:moveTo>
                  <a:lnTo>
                    <a:pt x="1145022" y="253663"/>
                  </a:lnTo>
                  <a:lnTo>
                    <a:pt x="1145022" y="232085"/>
                  </a:lnTo>
                  <a:lnTo>
                    <a:pt x="1150417" y="232085"/>
                  </a:lnTo>
                  <a:lnTo>
                    <a:pt x="1150417" y="253663"/>
                  </a:lnTo>
                  <a:close/>
                </a:path>
                <a:path w="5039995" h="1857375">
                  <a:moveTo>
                    <a:pt x="1951529" y="341327"/>
                  </a:moveTo>
                  <a:lnTo>
                    <a:pt x="1946134" y="341327"/>
                  </a:lnTo>
                  <a:lnTo>
                    <a:pt x="1946134" y="319748"/>
                  </a:lnTo>
                  <a:lnTo>
                    <a:pt x="1951529" y="319748"/>
                  </a:lnTo>
                  <a:lnTo>
                    <a:pt x="1951529" y="341327"/>
                  </a:lnTo>
                  <a:close/>
                </a:path>
                <a:path w="5039995" h="1857375">
                  <a:moveTo>
                    <a:pt x="1973108" y="346722"/>
                  </a:moveTo>
                  <a:lnTo>
                    <a:pt x="1924555" y="346722"/>
                  </a:lnTo>
                  <a:lnTo>
                    <a:pt x="1924555" y="341327"/>
                  </a:lnTo>
                  <a:lnTo>
                    <a:pt x="1973108" y="341327"/>
                  </a:lnTo>
                  <a:lnTo>
                    <a:pt x="1973108" y="346722"/>
                  </a:lnTo>
                  <a:close/>
                </a:path>
                <a:path w="5039995" h="1857375">
                  <a:moveTo>
                    <a:pt x="1951529" y="368301"/>
                  </a:moveTo>
                  <a:lnTo>
                    <a:pt x="1946134" y="368301"/>
                  </a:lnTo>
                  <a:lnTo>
                    <a:pt x="1946134" y="346722"/>
                  </a:lnTo>
                  <a:lnTo>
                    <a:pt x="1951529" y="346722"/>
                  </a:lnTo>
                  <a:lnTo>
                    <a:pt x="1951529" y="368301"/>
                  </a:lnTo>
                  <a:close/>
                </a:path>
                <a:path w="5039995" h="1857375">
                  <a:moveTo>
                    <a:pt x="1723603" y="341327"/>
                  </a:moveTo>
                  <a:lnTo>
                    <a:pt x="1718208" y="341327"/>
                  </a:lnTo>
                  <a:lnTo>
                    <a:pt x="1718208" y="319748"/>
                  </a:lnTo>
                  <a:lnTo>
                    <a:pt x="1723603" y="319748"/>
                  </a:lnTo>
                  <a:lnTo>
                    <a:pt x="1723603" y="341327"/>
                  </a:lnTo>
                  <a:close/>
                </a:path>
                <a:path w="5039995" h="1857375">
                  <a:moveTo>
                    <a:pt x="1745182" y="346722"/>
                  </a:moveTo>
                  <a:lnTo>
                    <a:pt x="1696630" y="346722"/>
                  </a:lnTo>
                  <a:lnTo>
                    <a:pt x="1696630" y="341327"/>
                  </a:lnTo>
                  <a:lnTo>
                    <a:pt x="1745182" y="341327"/>
                  </a:lnTo>
                  <a:lnTo>
                    <a:pt x="1745182" y="346722"/>
                  </a:lnTo>
                  <a:close/>
                </a:path>
                <a:path w="5039995" h="1857375">
                  <a:moveTo>
                    <a:pt x="1723603" y="368301"/>
                  </a:moveTo>
                  <a:lnTo>
                    <a:pt x="1718208" y="368301"/>
                  </a:lnTo>
                  <a:lnTo>
                    <a:pt x="1718208" y="346722"/>
                  </a:lnTo>
                  <a:lnTo>
                    <a:pt x="1723603" y="346722"/>
                  </a:lnTo>
                  <a:lnTo>
                    <a:pt x="1723603" y="368301"/>
                  </a:lnTo>
                  <a:close/>
                </a:path>
                <a:path w="5039995" h="1857375">
                  <a:moveTo>
                    <a:pt x="1494329" y="341327"/>
                  </a:moveTo>
                  <a:lnTo>
                    <a:pt x="1488934" y="341327"/>
                  </a:lnTo>
                  <a:lnTo>
                    <a:pt x="1488934" y="319748"/>
                  </a:lnTo>
                  <a:lnTo>
                    <a:pt x="1494329" y="319748"/>
                  </a:lnTo>
                  <a:lnTo>
                    <a:pt x="1494329" y="341327"/>
                  </a:lnTo>
                  <a:close/>
                </a:path>
                <a:path w="5039995" h="1857375">
                  <a:moveTo>
                    <a:pt x="1515907" y="346722"/>
                  </a:moveTo>
                  <a:lnTo>
                    <a:pt x="1467355" y="346722"/>
                  </a:lnTo>
                  <a:lnTo>
                    <a:pt x="1467355" y="341327"/>
                  </a:lnTo>
                  <a:lnTo>
                    <a:pt x="1515907" y="341327"/>
                  </a:lnTo>
                  <a:lnTo>
                    <a:pt x="1515907" y="346722"/>
                  </a:lnTo>
                  <a:close/>
                </a:path>
                <a:path w="5039995" h="1857375">
                  <a:moveTo>
                    <a:pt x="1494329" y="368301"/>
                  </a:moveTo>
                  <a:lnTo>
                    <a:pt x="1488934" y="368301"/>
                  </a:lnTo>
                  <a:lnTo>
                    <a:pt x="1488934" y="346722"/>
                  </a:lnTo>
                  <a:lnTo>
                    <a:pt x="1494329" y="346722"/>
                  </a:lnTo>
                  <a:lnTo>
                    <a:pt x="1494329" y="368301"/>
                  </a:lnTo>
                  <a:close/>
                </a:path>
                <a:path w="5039995" h="1857375">
                  <a:moveTo>
                    <a:pt x="1265054" y="341327"/>
                  </a:moveTo>
                  <a:lnTo>
                    <a:pt x="1259660" y="341327"/>
                  </a:lnTo>
                  <a:lnTo>
                    <a:pt x="1259660" y="319748"/>
                  </a:lnTo>
                  <a:lnTo>
                    <a:pt x="1265054" y="319748"/>
                  </a:lnTo>
                  <a:lnTo>
                    <a:pt x="1265054" y="341327"/>
                  </a:lnTo>
                  <a:close/>
                </a:path>
                <a:path w="5039995" h="1857375">
                  <a:moveTo>
                    <a:pt x="1286633" y="346722"/>
                  </a:moveTo>
                  <a:lnTo>
                    <a:pt x="1238081" y="346722"/>
                  </a:lnTo>
                  <a:lnTo>
                    <a:pt x="1238081" y="341327"/>
                  </a:lnTo>
                  <a:lnTo>
                    <a:pt x="1286633" y="341327"/>
                  </a:lnTo>
                  <a:lnTo>
                    <a:pt x="1286633" y="346722"/>
                  </a:lnTo>
                  <a:close/>
                </a:path>
                <a:path w="5039995" h="1857375">
                  <a:moveTo>
                    <a:pt x="1265054" y="368301"/>
                  </a:moveTo>
                  <a:lnTo>
                    <a:pt x="1259660" y="368301"/>
                  </a:lnTo>
                  <a:lnTo>
                    <a:pt x="1259660" y="346722"/>
                  </a:lnTo>
                  <a:lnTo>
                    <a:pt x="1265054" y="346722"/>
                  </a:lnTo>
                  <a:lnTo>
                    <a:pt x="1265054" y="368301"/>
                  </a:lnTo>
                  <a:close/>
                </a:path>
                <a:path w="5039995" h="1857375">
                  <a:moveTo>
                    <a:pt x="1838240" y="455964"/>
                  </a:moveTo>
                  <a:lnTo>
                    <a:pt x="1832846" y="455964"/>
                  </a:lnTo>
                  <a:lnTo>
                    <a:pt x="1832846" y="434385"/>
                  </a:lnTo>
                  <a:lnTo>
                    <a:pt x="1838240" y="434385"/>
                  </a:lnTo>
                  <a:lnTo>
                    <a:pt x="1838240" y="455964"/>
                  </a:lnTo>
                  <a:close/>
                </a:path>
                <a:path w="5039995" h="1857375">
                  <a:moveTo>
                    <a:pt x="1859819" y="461359"/>
                  </a:moveTo>
                  <a:lnTo>
                    <a:pt x="1811267" y="461359"/>
                  </a:lnTo>
                  <a:lnTo>
                    <a:pt x="1811267" y="455964"/>
                  </a:lnTo>
                  <a:lnTo>
                    <a:pt x="1859819" y="455964"/>
                  </a:lnTo>
                  <a:lnTo>
                    <a:pt x="1859819" y="461359"/>
                  </a:lnTo>
                  <a:close/>
                </a:path>
                <a:path w="5039995" h="1857375">
                  <a:moveTo>
                    <a:pt x="1838240" y="482938"/>
                  </a:moveTo>
                  <a:lnTo>
                    <a:pt x="1832846" y="482938"/>
                  </a:lnTo>
                  <a:lnTo>
                    <a:pt x="1832846" y="461359"/>
                  </a:lnTo>
                  <a:lnTo>
                    <a:pt x="1838240" y="461359"/>
                  </a:lnTo>
                  <a:lnTo>
                    <a:pt x="1838240" y="482938"/>
                  </a:lnTo>
                  <a:close/>
                </a:path>
                <a:path w="5039995" h="1857375">
                  <a:moveTo>
                    <a:pt x="1608966" y="455964"/>
                  </a:moveTo>
                  <a:lnTo>
                    <a:pt x="1603571" y="455964"/>
                  </a:lnTo>
                  <a:lnTo>
                    <a:pt x="1603571" y="434385"/>
                  </a:lnTo>
                  <a:lnTo>
                    <a:pt x="1608966" y="434385"/>
                  </a:lnTo>
                  <a:lnTo>
                    <a:pt x="1608966" y="455964"/>
                  </a:lnTo>
                  <a:close/>
                </a:path>
                <a:path w="5039995" h="1857375">
                  <a:moveTo>
                    <a:pt x="1630545" y="461359"/>
                  </a:moveTo>
                  <a:lnTo>
                    <a:pt x="1581992" y="461359"/>
                  </a:lnTo>
                  <a:lnTo>
                    <a:pt x="1581992" y="455964"/>
                  </a:lnTo>
                  <a:lnTo>
                    <a:pt x="1630545" y="455964"/>
                  </a:lnTo>
                  <a:lnTo>
                    <a:pt x="1630545" y="461359"/>
                  </a:lnTo>
                  <a:close/>
                </a:path>
                <a:path w="5039995" h="1857375">
                  <a:moveTo>
                    <a:pt x="1608966" y="482938"/>
                  </a:moveTo>
                  <a:lnTo>
                    <a:pt x="1603571" y="482938"/>
                  </a:lnTo>
                  <a:lnTo>
                    <a:pt x="1603571" y="461359"/>
                  </a:lnTo>
                  <a:lnTo>
                    <a:pt x="1608966" y="461359"/>
                  </a:lnTo>
                  <a:lnTo>
                    <a:pt x="1608966" y="482938"/>
                  </a:lnTo>
                  <a:close/>
                </a:path>
                <a:path w="5039995" h="1857375">
                  <a:moveTo>
                    <a:pt x="1379691" y="455964"/>
                  </a:moveTo>
                  <a:lnTo>
                    <a:pt x="1374297" y="455964"/>
                  </a:lnTo>
                  <a:lnTo>
                    <a:pt x="1374297" y="434385"/>
                  </a:lnTo>
                  <a:lnTo>
                    <a:pt x="1379691" y="434385"/>
                  </a:lnTo>
                  <a:lnTo>
                    <a:pt x="1379691" y="455964"/>
                  </a:lnTo>
                  <a:close/>
                </a:path>
                <a:path w="5039995" h="1857375">
                  <a:moveTo>
                    <a:pt x="1401270" y="461359"/>
                  </a:moveTo>
                  <a:lnTo>
                    <a:pt x="1352718" y="461359"/>
                  </a:lnTo>
                  <a:lnTo>
                    <a:pt x="1352718" y="455964"/>
                  </a:lnTo>
                  <a:lnTo>
                    <a:pt x="1401270" y="455964"/>
                  </a:lnTo>
                  <a:lnTo>
                    <a:pt x="1401270" y="461359"/>
                  </a:lnTo>
                  <a:close/>
                </a:path>
                <a:path w="5039995" h="1857375">
                  <a:moveTo>
                    <a:pt x="1379691" y="482938"/>
                  </a:moveTo>
                  <a:lnTo>
                    <a:pt x="1374297" y="482938"/>
                  </a:lnTo>
                  <a:lnTo>
                    <a:pt x="1374297" y="461359"/>
                  </a:lnTo>
                  <a:lnTo>
                    <a:pt x="1379691" y="461359"/>
                  </a:lnTo>
                  <a:lnTo>
                    <a:pt x="1379691" y="482938"/>
                  </a:lnTo>
                  <a:close/>
                </a:path>
                <a:path w="5039995" h="1857375">
                  <a:moveTo>
                    <a:pt x="1150417" y="455964"/>
                  </a:moveTo>
                  <a:lnTo>
                    <a:pt x="1145022" y="455964"/>
                  </a:lnTo>
                  <a:lnTo>
                    <a:pt x="1145022" y="434385"/>
                  </a:lnTo>
                  <a:lnTo>
                    <a:pt x="1150417" y="434385"/>
                  </a:lnTo>
                  <a:lnTo>
                    <a:pt x="1150417" y="455964"/>
                  </a:lnTo>
                  <a:close/>
                </a:path>
                <a:path w="5039995" h="1857375">
                  <a:moveTo>
                    <a:pt x="1171996" y="461359"/>
                  </a:moveTo>
                  <a:lnTo>
                    <a:pt x="1123444" y="461359"/>
                  </a:lnTo>
                  <a:lnTo>
                    <a:pt x="1123444" y="455964"/>
                  </a:lnTo>
                  <a:lnTo>
                    <a:pt x="1171996" y="455964"/>
                  </a:lnTo>
                  <a:lnTo>
                    <a:pt x="1171996" y="461359"/>
                  </a:lnTo>
                  <a:close/>
                </a:path>
                <a:path w="5039995" h="1857375">
                  <a:moveTo>
                    <a:pt x="1150417" y="482938"/>
                  </a:moveTo>
                  <a:lnTo>
                    <a:pt x="1145022" y="482938"/>
                  </a:lnTo>
                  <a:lnTo>
                    <a:pt x="1145022" y="461359"/>
                  </a:lnTo>
                  <a:lnTo>
                    <a:pt x="1150417" y="461359"/>
                  </a:lnTo>
                  <a:lnTo>
                    <a:pt x="1150417" y="482938"/>
                  </a:lnTo>
                  <a:close/>
                </a:path>
                <a:path w="5039995" h="1857375">
                  <a:moveTo>
                    <a:pt x="1951529" y="570601"/>
                  </a:moveTo>
                  <a:lnTo>
                    <a:pt x="1946134" y="570601"/>
                  </a:lnTo>
                  <a:lnTo>
                    <a:pt x="1946134" y="549023"/>
                  </a:lnTo>
                  <a:lnTo>
                    <a:pt x="1951529" y="549023"/>
                  </a:lnTo>
                  <a:lnTo>
                    <a:pt x="1951529" y="570601"/>
                  </a:lnTo>
                  <a:close/>
                </a:path>
                <a:path w="5039995" h="1857375">
                  <a:moveTo>
                    <a:pt x="1973108" y="575996"/>
                  </a:moveTo>
                  <a:lnTo>
                    <a:pt x="1924555" y="575996"/>
                  </a:lnTo>
                  <a:lnTo>
                    <a:pt x="1924555" y="570601"/>
                  </a:lnTo>
                  <a:lnTo>
                    <a:pt x="1973108" y="570601"/>
                  </a:lnTo>
                  <a:lnTo>
                    <a:pt x="1973108" y="575996"/>
                  </a:lnTo>
                  <a:close/>
                </a:path>
                <a:path w="5039995" h="1857375">
                  <a:moveTo>
                    <a:pt x="1951529" y="597575"/>
                  </a:moveTo>
                  <a:lnTo>
                    <a:pt x="1946134" y="597575"/>
                  </a:lnTo>
                  <a:lnTo>
                    <a:pt x="1946134" y="575996"/>
                  </a:lnTo>
                  <a:lnTo>
                    <a:pt x="1951529" y="575996"/>
                  </a:lnTo>
                  <a:lnTo>
                    <a:pt x="1951529" y="597575"/>
                  </a:lnTo>
                  <a:close/>
                </a:path>
                <a:path w="5039995" h="1857375">
                  <a:moveTo>
                    <a:pt x="1723603" y="570601"/>
                  </a:moveTo>
                  <a:lnTo>
                    <a:pt x="1718208" y="570601"/>
                  </a:lnTo>
                  <a:lnTo>
                    <a:pt x="1718208" y="549023"/>
                  </a:lnTo>
                  <a:lnTo>
                    <a:pt x="1723603" y="549023"/>
                  </a:lnTo>
                  <a:lnTo>
                    <a:pt x="1723603" y="570601"/>
                  </a:lnTo>
                  <a:close/>
                </a:path>
                <a:path w="5039995" h="1857375">
                  <a:moveTo>
                    <a:pt x="1745182" y="575996"/>
                  </a:moveTo>
                  <a:lnTo>
                    <a:pt x="1696630" y="575996"/>
                  </a:lnTo>
                  <a:lnTo>
                    <a:pt x="1696630" y="570601"/>
                  </a:lnTo>
                  <a:lnTo>
                    <a:pt x="1745182" y="570601"/>
                  </a:lnTo>
                  <a:lnTo>
                    <a:pt x="1745182" y="575996"/>
                  </a:lnTo>
                  <a:close/>
                </a:path>
                <a:path w="5039995" h="1857375">
                  <a:moveTo>
                    <a:pt x="1723603" y="597575"/>
                  </a:moveTo>
                  <a:lnTo>
                    <a:pt x="1718208" y="597575"/>
                  </a:lnTo>
                  <a:lnTo>
                    <a:pt x="1718208" y="575996"/>
                  </a:lnTo>
                  <a:lnTo>
                    <a:pt x="1723603" y="575996"/>
                  </a:lnTo>
                  <a:lnTo>
                    <a:pt x="1723603" y="597575"/>
                  </a:lnTo>
                  <a:close/>
                </a:path>
                <a:path w="5039995" h="1857375">
                  <a:moveTo>
                    <a:pt x="1494329" y="570601"/>
                  </a:moveTo>
                  <a:lnTo>
                    <a:pt x="1488934" y="570601"/>
                  </a:lnTo>
                  <a:lnTo>
                    <a:pt x="1488934" y="549023"/>
                  </a:lnTo>
                  <a:lnTo>
                    <a:pt x="1494329" y="549023"/>
                  </a:lnTo>
                  <a:lnTo>
                    <a:pt x="1494329" y="570601"/>
                  </a:lnTo>
                  <a:close/>
                </a:path>
                <a:path w="5039995" h="1857375">
                  <a:moveTo>
                    <a:pt x="1515907" y="575996"/>
                  </a:moveTo>
                  <a:lnTo>
                    <a:pt x="1467355" y="575996"/>
                  </a:lnTo>
                  <a:lnTo>
                    <a:pt x="1467355" y="570601"/>
                  </a:lnTo>
                  <a:lnTo>
                    <a:pt x="1515907" y="570601"/>
                  </a:lnTo>
                  <a:lnTo>
                    <a:pt x="1515907" y="575996"/>
                  </a:lnTo>
                  <a:close/>
                </a:path>
                <a:path w="5039995" h="1857375">
                  <a:moveTo>
                    <a:pt x="1494329" y="597575"/>
                  </a:moveTo>
                  <a:lnTo>
                    <a:pt x="1488934" y="597575"/>
                  </a:lnTo>
                  <a:lnTo>
                    <a:pt x="1488934" y="575996"/>
                  </a:lnTo>
                  <a:lnTo>
                    <a:pt x="1494329" y="575996"/>
                  </a:lnTo>
                  <a:lnTo>
                    <a:pt x="1494329" y="597575"/>
                  </a:lnTo>
                  <a:close/>
                </a:path>
                <a:path w="5039995" h="1857375">
                  <a:moveTo>
                    <a:pt x="1265054" y="570601"/>
                  </a:moveTo>
                  <a:lnTo>
                    <a:pt x="1259660" y="570601"/>
                  </a:lnTo>
                  <a:lnTo>
                    <a:pt x="1259660" y="549023"/>
                  </a:lnTo>
                  <a:lnTo>
                    <a:pt x="1265054" y="549023"/>
                  </a:lnTo>
                  <a:lnTo>
                    <a:pt x="1265054" y="570601"/>
                  </a:lnTo>
                  <a:close/>
                </a:path>
                <a:path w="5039995" h="1857375">
                  <a:moveTo>
                    <a:pt x="1286633" y="575996"/>
                  </a:moveTo>
                  <a:lnTo>
                    <a:pt x="1238081" y="575996"/>
                  </a:lnTo>
                  <a:lnTo>
                    <a:pt x="1238081" y="570601"/>
                  </a:lnTo>
                  <a:lnTo>
                    <a:pt x="1286633" y="570601"/>
                  </a:lnTo>
                  <a:lnTo>
                    <a:pt x="1286633" y="575996"/>
                  </a:lnTo>
                  <a:close/>
                </a:path>
                <a:path w="5039995" h="1857375">
                  <a:moveTo>
                    <a:pt x="1265054" y="597575"/>
                  </a:moveTo>
                  <a:lnTo>
                    <a:pt x="1259660" y="597575"/>
                  </a:lnTo>
                  <a:lnTo>
                    <a:pt x="1259660" y="575996"/>
                  </a:lnTo>
                  <a:lnTo>
                    <a:pt x="1265054" y="575996"/>
                  </a:lnTo>
                  <a:lnTo>
                    <a:pt x="1265054" y="597575"/>
                  </a:lnTo>
                  <a:close/>
                </a:path>
                <a:path w="5039995" h="1857375">
                  <a:moveTo>
                    <a:pt x="1838240" y="685239"/>
                  </a:moveTo>
                  <a:lnTo>
                    <a:pt x="1832846" y="685239"/>
                  </a:lnTo>
                  <a:lnTo>
                    <a:pt x="1832846" y="663660"/>
                  </a:lnTo>
                  <a:lnTo>
                    <a:pt x="1838240" y="663660"/>
                  </a:lnTo>
                  <a:lnTo>
                    <a:pt x="1838240" y="685239"/>
                  </a:lnTo>
                  <a:close/>
                </a:path>
                <a:path w="5039995" h="1857375">
                  <a:moveTo>
                    <a:pt x="1859819" y="690633"/>
                  </a:moveTo>
                  <a:lnTo>
                    <a:pt x="1811267" y="690633"/>
                  </a:lnTo>
                  <a:lnTo>
                    <a:pt x="1811267" y="685239"/>
                  </a:lnTo>
                  <a:lnTo>
                    <a:pt x="1859819" y="685239"/>
                  </a:lnTo>
                  <a:lnTo>
                    <a:pt x="1859819" y="690633"/>
                  </a:lnTo>
                  <a:close/>
                </a:path>
                <a:path w="5039995" h="1857375">
                  <a:moveTo>
                    <a:pt x="1838240" y="712212"/>
                  </a:moveTo>
                  <a:lnTo>
                    <a:pt x="1832846" y="712212"/>
                  </a:lnTo>
                  <a:lnTo>
                    <a:pt x="1832846" y="690633"/>
                  </a:lnTo>
                  <a:lnTo>
                    <a:pt x="1838240" y="690633"/>
                  </a:lnTo>
                  <a:lnTo>
                    <a:pt x="1838240" y="712212"/>
                  </a:lnTo>
                  <a:close/>
                </a:path>
                <a:path w="5039995" h="1857375">
                  <a:moveTo>
                    <a:pt x="1608966" y="685239"/>
                  </a:moveTo>
                  <a:lnTo>
                    <a:pt x="1603571" y="685239"/>
                  </a:lnTo>
                  <a:lnTo>
                    <a:pt x="1603571" y="663660"/>
                  </a:lnTo>
                  <a:lnTo>
                    <a:pt x="1608966" y="663660"/>
                  </a:lnTo>
                  <a:lnTo>
                    <a:pt x="1608966" y="685239"/>
                  </a:lnTo>
                  <a:close/>
                </a:path>
                <a:path w="5039995" h="1857375">
                  <a:moveTo>
                    <a:pt x="1630545" y="690633"/>
                  </a:moveTo>
                  <a:lnTo>
                    <a:pt x="1581992" y="690633"/>
                  </a:lnTo>
                  <a:lnTo>
                    <a:pt x="1581992" y="685239"/>
                  </a:lnTo>
                  <a:lnTo>
                    <a:pt x="1630545" y="685239"/>
                  </a:lnTo>
                  <a:lnTo>
                    <a:pt x="1630545" y="690633"/>
                  </a:lnTo>
                  <a:close/>
                </a:path>
                <a:path w="5039995" h="1857375">
                  <a:moveTo>
                    <a:pt x="1608966" y="712212"/>
                  </a:moveTo>
                  <a:lnTo>
                    <a:pt x="1603571" y="712212"/>
                  </a:lnTo>
                  <a:lnTo>
                    <a:pt x="1603571" y="690633"/>
                  </a:lnTo>
                  <a:lnTo>
                    <a:pt x="1608966" y="690633"/>
                  </a:lnTo>
                  <a:lnTo>
                    <a:pt x="1608966" y="712212"/>
                  </a:lnTo>
                  <a:close/>
                </a:path>
                <a:path w="5039995" h="1857375">
                  <a:moveTo>
                    <a:pt x="1379691" y="685239"/>
                  </a:moveTo>
                  <a:lnTo>
                    <a:pt x="1374297" y="685239"/>
                  </a:lnTo>
                  <a:lnTo>
                    <a:pt x="1374297" y="663660"/>
                  </a:lnTo>
                  <a:lnTo>
                    <a:pt x="1379691" y="663660"/>
                  </a:lnTo>
                  <a:lnTo>
                    <a:pt x="1379691" y="685239"/>
                  </a:lnTo>
                  <a:close/>
                </a:path>
                <a:path w="5039995" h="1857375">
                  <a:moveTo>
                    <a:pt x="1401270" y="690633"/>
                  </a:moveTo>
                  <a:lnTo>
                    <a:pt x="1352718" y="690633"/>
                  </a:lnTo>
                  <a:lnTo>
                    <a:pt x="1352718" y="685239"/>
                  </a:lnTo>
                  <a:lnTo>
                    <a:pt x="1401270" y="685239"/>
                  </a:lnTo>
                  <a:lnTo>
                    <a:pt x="1401270" y="690633"/>
                  </a:lnTo>
                  <a:close/>
                </a:path>
                <a:path w="5039995" h="1857375">
                  <a:moveTo>
                    <a:pt x="1379691" y="712212"/>
                  </a:moveTo>
                  <a:lnTo>
                    <a:pt x="1374297" y="712212"/>
                  </a:lnTo>
                  <a:lnTo>
                    <a:pt x="1374297" y="690633"/>
                  </a:lnTo>
                  <a:lnTo>
                    <a:pt x="1379691" y="690633"/>
                  </a:lnTo>
                  <a:lnTo>
                    <a:pt x="1379691" y="712212"/>
                  </a:lnTo>
                  <a:close/>
                </a:path>
                <a:path w="5039995" h="1857375">
                  <a:moveTo>
                    <a:pt x="1150417" y="685239"/>
                  </a:moveTo>
                  <a:lnTo>
                    <a:pt x="1145022" y="685239"/>
                  </a:lnTo>
                  <a:lnTo>
                    <a:pt x="1145022" y="663660"/>
                  </a:lnTo>
                  <a:lnTo>
                    <a:pt x="1150417" y="663660"/>
                  </a:lnTo>
                  <a:lnTo>
                    <a:pt x="1150417" y="685239"/>
                  </a:lnTo>
                  <a:close/>
                </a:path>
                <a:path w="5039995" h="1857375">
                  <a:moveTo>
                    <a:pt x="1171996" y="690633"/>
                  </a:moveTo>
                  <a:lnTo>
                    <a:pt x="1123444" y="690633"/>
                  </a:lnTo>
                  <a:lnTo>
                    <a:pt x="1123444" y="685239"/>
                  </a:lnTo>
                  <a:lnTo>
                    <a:pt x="1171996" y="685239"/>
                  </a:lnTo>
                  <a:lnTo>
                    <a:pt x="1171996" y="690633"/>
                  </a:lnTo>
                  <a:close/>
                </a:path>
                <a:path w="5039995" h="1857375">
                  <a:moveTo>
                    <a:pt x="1150417" y="712212"/>
                  </a:moveTo>
                  <a:lnTo>
                    <a:pt x="1145022" y="712212"/>
                  </a:lnTo>
                  <a:lnTo>
                    <a:pt x="1145022" y="690633"/>
                  </a:lnTo>
                  <a:lnTo>
                    <a:pt x="1150417" y="690633"/>
                  </a:lnTo>
                  <a:lnTo>
                    <a:pt x="1150417" y="712212"/>
                  </a:lnTo>
                  <a:close/>
                </a:path>
                <a:path w="5039995" h="1857375">
                  <a:moveTo>
                    <a:pt x="1951529" y="799876"/>
                  </a:moveTo>
                  <a:lnTo>
                    <a:pt x="1946134" y="799876"/>
                  </a:lnTo>
                  <a:lnTo>
                    <a:pt x="1946134" y="778297"/>
                  </a:lnTo>
                  <a:lnTo>
                    <a:pt x="1951529" y="778297"/>
                  </a:lnTo>
                  <a:lnTo>
                    <a:pt x="1951529" y="799876"/>
                  </a:lnTo>
                  <a:close/>
                </a:path>
                <a:path w="5039995" h="1857375">
                  <a:moveTo>
                    <a:pt x="1973108" y="805270"/>
                  </a:moveTo>
                  <a:lnTo>
                    <a:pt x="1924555" y="805270"/>
                  </a:lnTo>
                  <a:lnTo>
                    <a:pt x="1924555" y="799876"/>
                  </a:lnTo>
                  <a:lnTo>
                    <a:pt x="1973108" y="799876"/>
                  </a:lnTo>
                  <a:lnTo>
                    <a:pt x="1973108" y="805270"/>
                  </a:lnTo>
                  <a:close/>
                </a:path>
                <a:path w="5039995" h="1857375">
                  <a:moveTo>
                    <a:pt x="1951529" y="826849"/>
                  </a:moveTo>
                  <a:lnTo>
                    <a:pt x="1946134" y="826849"/>
                  </a:lnTo>
                  <a:lnTo>
                    <a:pt x="1946134" y="805270"/>
                  </a:lnTo>
                  <a:lnTo>
                    <a:pt x="1951529" y="805270"/>
                  </a:lnTo>
                  <a:lnTo>
                    <a:pt x="1951529" y="826849"/>
                  </a:lnTo>
                  <a:close/>
                </a:path>
                <a:path w="5039995" h="1857375">
                  <a:moveTo>
                    <a:pt x="1723603" y="799876"/>
                  </a:moveTo>
                  <a:lnTo>
                    <a:pt x="1718208" y="799876"/>
                  </a:lnTo>
                  <a:lnTo>
                    <a:pt x="1718208" y="778297"/>
                  </a:lnTo>
                  <a:lnTo>
                    <a:pt x="1723603" y="778297"/>
                  </a:lnTo>
                  <a:lnTo>
                    <a:pt x="1723603" y="799876"/>
                  </a:lnTo>
                  <a:close/>
                </a:path>
                <a:path w="5039995" h="1857375">
                  <a:moveTo>
                    <a:pt x="1745182" y="805270"/>
                  </a:moveTo>
                  <a:lnTo>
                    <a:pt x="1696630" y="805270"/>
                  </a:lnTo>
                  <a:lnTo>
                    <a:pt x="1696630" y="799876"/>
                  </a:lnTo>
                  <a:lnTo>
                    <a:pt x="1745182" y="799876"/>
                  </a:lnTo>
                  <a:lnTo>
                    <a:pt x="1745182" y="805270"/>
                  </a:lnTo>
                  <a:close/>
                </a:path>
                <a:path w="5039995" h="1857375">
                  <a:moveTo>
                    <a:pt x="1723603" y="826849"/>
                  </a:moveTo>
                  <a:lnTo>
                    <a:pt x="1718208" y="826849"/>
                  </a:lnTo>
                  <a:lnTo>
                    <a:pt x="1718208" y="805270"/>
                  </a:lnTo>
                  <a:lnTo>
                    <a:pt x="1723603" y="805270"/>
                  </a:lnTo>
                  <a:lnTo>
                    <a:pt x="1723603" y="826849"/>
                  </a:lnTo>
                  <a:close/>
                </a:path>
                <a:path w="5039995" h="1857375">
                  <a:moveTo>
                    <a:pt x="1494329" y="799876"/>
                  </a:moveTo>
                  <a:lnTo>
                    <a:pt x="1488934" y="799876"/>
                  </a:lnTo>
                  <a:lnTo>
                    <a:pt x="1488934" y="778297"/>
                  </a:lnTo>
                  <a:lnTo>
                    <a:pt x="1494329" y="778297"/>
                  </a:lnTo>
                  <a:lnTo>
                    <a:pt x="1494329" y="799876"/>
                  </a:lnTo>
                  <a:close/>
                </a:path>
                <a:path w="5039995" h="1857375">
                  <a:moveTo>
                    <a:pt x="1515907" y="805270"/>
                  </a:moveTo>
                  <a:lnTo>
                    <a:pt x="1467355" y="805270"/>
                  </a:lnTo>
                  <a:lnTo>
                    <a:pt x="1467355" y="799876"/>
                  </a:lnTo>
                  <a:lnTo>
                    <a:pt x="1515907" y="799876"/>
                  </a:lnTo>
                  <a:lnTo>
                    <a:pt x="1515907" y="805270"/>
                  </a:lnTo>
                  <a:close/>
                </a:path>
                <a:path w="5039995" h="1857375">
                  <a:moveTo>
                    <a:pt x="1494329" y="826849"/>
                  </a:moveTo>
                  <a:lnTo>
                    <a:pt x="1488934" y="826849"/>
                  </a:lnTo>
                  <a:lnTo>
                    <a:pt x="1488934" y="805270"/>
                  </a:lnTo>
                  <a:lnTo>
                    <a:pt x="1494329" y="805270"/>
                  </a:lnTo>
                  <a:lnTo>
                    <a:pt x="1494329" y="826849"/>
                  </a:lnTo>
                  <a:close/>
                </a:path>
                <a:path w="5039995" h="1857375">
                  <a:moveTo>
                    <a:pt x="1265054" y="799876"/>
                  </a:moveTo>
                  <a:lnTo>
                    <a:pt x="1259660" y="799876"/>
                  </a:lnTo>
                  <a:lnTo>
                    <a:pt x="1259660" y="778297"/>
                  </a:lnTo>
                  <a:lnTo>
                    <a:pt x="1265054" y="778297"/>
                  </a:lnTo>
                  <a:lnTo>
                    <a:pt x="1265054" y="799876"/>
                  </a:lnTo>
                  <a:close/>
                </a:path>
                <a:path w="5039995" h="1857375">
                  <a:moveTo>
                    <a:pt x="1286633" y="805270"/>
                  </a:moveTo>
                  <a:lnTo>
                    <a:pt x="1238081" y="805270"/>
                  </a:lnTo>
                  <a:lnTo>
                    <a:pt x="1238081" y="799876"/>
                  </a:lnTo>
                  <a:lnTo>
                    <a:pt x="1286633" y="799876"/>
                  </a:lnTo>
                  <a:lnTo>
                    <a:pt x="1286633" y="805270"/>
                  </a:lnTo>
                  <a:close/>
                </a:path>
                <a:path w="5039995" h="1857375">
                  <a:moveTo>
                    <a:pt x="1265054" y="826849"/>
                  </a:moveTo>
                  <a:lnTo>
                    <a:pt x="1259660" y="826849"/>
                  </a:lnTo>
                  <a:lnTo>
                    <a:pt x="1259660" y="805270"/>
                  </a:lnTo>
                  <a:lnTo>
                    <a:pt x="1265054" y="805270"/>
                  </a:lnTo>
                  <a:lnTo>
                    <a:pt x="1265054" y="826849"/>
                  </a:lnTo>
                  <a:close/>
                </a:path>
                <a:path w="5039995" h="1857375">
                  <a:moveTo>
                    <a:pt x="1838240" y="914513"/>
                  </a:moveTo>
                  <a:lnTo>
                    <a:pt x="1832846" y="914513"/>
                  </a:lnTo>
                  <a:lnTo>
                    <a:pt x="1832846" y="892934"/>
                  </a:lnTo>
                  <a:lnTo>
                    <a:pt x="1838240" y="892934"/>
                  </a:lnTo>
                  <a:lnTo>
                    <a:pt x="1838240" y="914513"/>
                  </a:lnTo>
                  <a:close/>
                </a:path>
                <a:path w="5039995" h="1857375">
                  <a:moveTo>
                    <a:pt x="1859819" y="919908"/>
                  </a:moveTo>
                  <a:lnTo>
                    <a:pt x="1811267" y="919908"/>
                  </a:lnTo>
                  <a:lnTo>
                    <a:pt x="1811267" y="914513"/>
                  </a:lnTo>
                  <a:lnTo>
                    <a:pt x="1859819" y="914513"/>
                  </a:lnTo>
                  <a:lnTo>
                    <a:pt x="1859819" y="919908"/>
                  </a:lnTo>
                  <a:close/>
                </a:path>
                <a:path w="5039995" h="1857375">
                  <a:moveTo>
                    <a:pt x="1838240" y="941486"/>
                  </a:moveTo>
                  <a:lnTo>
                    <a:pt x="1832846" y="941486"/>
                  </a:lnTo>
                  <a:lnTo>
                    <a:pt x="1832846" y="919908"/>
                  </a:lnTo>
                  <a:lnTo>
                    <a:pt x="1838240" y="919908"/>
                  </a:lnTo>
                  <a:lnTo>
                    <a:pt x="1838240" y="941486"/>
                  </a:lnTo>
                  <a:close/>
                </a:path>
                <a:path w="5039995" h="1857375">
                  <a:moveTo>
                    <a:pt x="1608966" y="914513"/>
                  </a:moveTo>
                  <a:lnTo>
                    <a:pt x="1603571" y="914513"/>
                  </a:lnTo>
                  <a:lnTo>
                    <a:pt x="1603571" y="892934"/>
                  </a:lnTo>
                  <a:lnTo>
                    <a:pt x="1608966" y="892934"/>
                  </a:lnTo>
                  <a:lnTo>
                    <a:pt x="1608966" y="914513"/>
                  </a:lnTo>
                  <a:close/>
                </a:path>
                <a:path w="5039995" h="1857375">
                  <a:moveTo>
                    <a:pt x="1630545" y="919908"/>
                  </a:moveTo>
                  <a:lnTo>
                    <a:pt x="1581992" y="919908"/>
                  </a:lnTo>
                  <a:lnTo>
                    <a:pt x="1581992" y="914513"/>
                  </a:lnTo>
                  <a:lnTo>
                    <a:pt x="1630545" y="914513"/>
                  </a:lnTo>
                  <a:lnTo>
                    <a:pt x="1630545" y="919908"/>
                  </a:lnTo>
                  <a:close/>
                </a:path>
                <a:path w="5039995" h="1857375">
                  <a:moveTo>
                    <a:pt x="1608966" y="941486"/>
                  </a:moveTo>
                  <a:lnTo>
                    <a:pt x="1603571" y="941486"/>
                  </a:lnTo>
                  <a:lnTo>
                    <a:pt x="1603571" y="919908"/>
                  </a:lnTo>
                  <a:lnTo>
                    <a:pt x="1608966" y="919908"/>
                  </a:lnTo>
                  <a:lnTo>
                    <a:pt x="1608966" y="941486"/>
                  </a:lnTo>
                  <a:close/>
                </a:path>
                <a:path w="5039995" h="1857375">
                  <a:moveTo>
                    <a:pt x="1379691" y="914513"/>
                  </a:moveTo>
                  <a:lnTo>
                    <a:pt x="1374297" y="914513"/>
                  </a:lnTo>
                  <a:lnTo>
                    <a:pt x="1374297" y="892934"/>
                  </a:lnTo>
                  <a:lnTo>
                    <a:pt x="1379691" y="892934"/>
                  </a:lnTo>
                  <a:lnTo>
                    <a:pt x="1379691" y="914513"/>
                  </a:lnTo>
                  <a:close/>
                </a:path>
                <a:path w="5039995" h="1857375">
                  <a:moveTo>
                    <a:pt x="1401270" y="919908"/>
                  </a:moveTo>
                  <a:lnTo>
                    <a:pt x="1352718" y="919908"/>
                  </a:lnTo>
                  <a:lnTo>
                    <a:pt x="1352718" y="914513"/>
                  </a:lnTo>
                  <a:lnTo>
                    <a:pt x="1401270" y="914513"/>
                  </a:lnTo>
                  <a:lnTo>
                    <a:pt x="1401270" y="919908"/>
                  </a:lnTo>
                  <a:close/>
                </a:path>
                <a:path w="5039995" h="1857375">
                  <a:moveTo>
                    <a:pt x="1379691" y="941486"/>
                  </a:moveTo>
                  <a:lnTo>
                    <a:pt x="1374297" y="941486"/>
                  </a:lnTo>
                  <a:lnTo>
                    <a:pt x="1374297" y="919908"/>
                  </a:lnTo>
                  <a:lnTo>
                    <a:pt x="1379691" y="919908"/>
                  </a:lnTo>
                  <a:lnTo>
                    <a:pt x="1379691" y="941486"/>
                  </a:lnTo>
                  <a:close/>
                </a:path>
                <a:path w="5039995" h="1857375">
                  <a:moveTo>
                    <a:pt x="1150417" y="914513"/>
                  </a:moveTo>
                  <a:lnTo>
                    <a:pt x="1145022" y="914513"/>
                  </a:lnTo>
                  <a:lnTo>
                    <a:pt x="1145022" y="892934"/>
                  </a:lnTo>
                  <a:lnTo>
                    <a:pt x="1150417" y="892934"/>
                  </a:lnTo>
                  <a:lnTo>
                    <a:pt x="1150417" y="914513"/>
                  </a:lnTo>
                  <a:close/>
                </a:path>
                <a:path w="5039995" h="1857375">
                  <a:moveTo>
                    <a:pt x="1171996" y="919908"/>
                  </a:moveTo>
                  <a:lnTo>
                    <a:pt x="1123444" y="919908"/>
                  </a:lnTo>
                  <a:lnTo>
                    <a:pt x="1123444" y="914513"/>
                  </a:lnTo>
                  <a:lnTo>
                    <a:pt x="1171996" y="914513"/>
                  </a:lnTo>
                  <a:lnTo>
                    <a:pt x="1171996" y="919908"/>
                  </a:lnTo>
                  <a:close/>
                </a:path>
                <a:path w="5039995" h="1857375">
                  <a:moveTo>
                    <a:pt x="1150417" y="941486"/>
                  </a:moveTo>
                  <a:lnTo>
                    <a:pt x="1145022" y="941486"/>
                  </a:lnTo>
                  <a:lnTo>
                    <a:pt x="1145022" y="919908"/>
                  </a:lnTo>
                  <a:lnTo>
                    <a:pt x="1150417" y="919908"/>
                  </a:lnTo>
                  <a:lnTo>
                    <a:pt x="1150417" y="941486"/>
                  </a:lnTo>
                  <a:close/>
                </a:path>
                <a:path w="5039995" h="1857375">
                  <a:moveTo>
                    <a:pt x="1951529" y="1027802"/>
                  </a:moveTo>
                  <a:lnTo>
                    <a:pt x="1946134" y="1027802"/>
                  </a:lnTo>
                  <a:lnTo>
                    <a:pt x="1946134" y="1006223"/>
                  </a:lnTo>
                  <a:lnTo>
                    <a:pt x="1951529" y="1006223"/>
                  </a:lnTo>
                  <a:lnTo>
                    <a:pt x="1951529" y="1027802"/>
                  </a:lnTo>
                  <a:close/>
                </a:path>
                <a:path w="5039995" h="1857375">
                  <a:moveTo>
                    <a:pt x="1973108" y="1033196"/>
                  </a:moveTo>
                  <a:lnTo>
                    <a:pt x="1924555" y="1033196"/>
                  </a:lnTo>
                  <a:lnTo>
                    <a:pt x="1924555" y="1027802"/>
                  </a:lnTo>
                  <a:lnTo>
                    <a:pt x="1973108" y="1027802"/>
                  </a:lnTo>
                  <a:lnTo>
                    <a:pt x="1973108" y="1033196"/>
                  </a:lnTo>
                  <a:close/>
                </a:path>
                <a:path w="5039995" h="1857375">
                  <a:moveTo>
                    <a:pt x="1951529" y="1054775"/>
                  </a:moveTo>
                  <a:lnTo>
                    <a:pt x="1946134" y="1054775"/>
                  </a:lnTo>
                  <a:lnTo>
                    <a:pt x="1946134" y="1033196"/>
                  </a:lnTo>
                  <a:lnTo>
                    <a:pt x="1951529" y="1033196"/>
                  </a:lnTo>
                  <a:lnTo>
                    <a:pt x="1951529" y="1054775"/>
                  </a:lnTo>
                  <a:close/>
                </a:path>
                <a:path w="5039995" h="1857375">
                  <a:moveTo>
                    <a:pt x="1723603" y="1027802"/>
                  </a:moveTo>
                  <a:lnTo>
                    <a:pt x="1718208" y="1027802"/>
                  </a:lnTo>
                  <a:lnTo>
                    <a:pt x="1718208" y="1006223"/>
                  </a:lnTo>
                  <a:lnTo>
                    <a:pt x="1723603" y="1006223"/>
                  </a:lnTo>
                  <a:lnTo>
                    <a:pt x="1723603" y="1027802"/>
                  </a:lnTo>
                  <a:close/>
                </a:path>
                <a:path w="5039995" h="1857375">
                  <a:moveTo>
                    <a:pt x="1745182" y="1033196"/>
                  </a:moveTo>
                  <a:lnTo>
                    <a:pt x="1696630" y="1033196"/>
                  </a:lnTo>
                  <a:lnTo>
                    <a:pt x="1696630" y="1027802"/>
                  </a:lnTo>
                  <a:lnTo>
                    <a:pt x="1745182" y="1027802"/>
                  </a:lnTo>
                  <a:lnTo>
                    <a:pt x="1745182" y="1033196"/>
                  </a:lnTo>
                  <a:close/>
                </a:path>
                <a:path w="5039995" h="1857375">
                  <a:moveTo>
                    <a:pt x="1723603" y="1054775"/>
                  </a:moveTo>
                  <a:lnTo>
                    <a:pt x="1718208" y="1054775"/>
                  </a:lnTo>
                  <a:lnTo>
                    <a:pt x="1718208" y="1033196"/>
                  </a:lnTo>
                  <a:lnTo>
                    <a:pt x="1723603" y="1033196"/>
                  </a:lnTo>
                  <a:lnTo>
                    <a:pt x="1723603" y="1054775"/>
                  </a:lnTo>
                  <a:close/>
                </a:path>
                <a:path w="5039995" h="1857375">
                  <a:moveTo>
                    <a:pt x="1494329" y="1027802"/>
                  </a:moveTo>
                  <a:lnTo>
                    <a:pt x="1488934" y="1027802"/>
                  </a:lnTo>
                  <a:lnTo>
                    <a:pt x="1488934" y="1006223"/>
                  </a:lnTo>
                  <a:lnTo>
                    <a:pt x="1494329" y="1006223"/>
                  </a:lnTo>
                  <a:lnTo>
                    <a:pt x="1494329" y="1027802"/>
                  </a:lnTo>
                  <a:close/>
                </a:path>
                <a:path w="5039995" h="1857375">
                  <a:moveTo>
                    <a:pt x="1515907" y="1033196"/>
                  </a:moveTo>
                  <a:lnTo>
                    <a:pt x="1467355" y="1033196"/>
                  </a:lnTo>
                  <a:lnTo>
                    <a:pt x="1467355" y="1027802"/>
                  </a:lnTo>
                  <a:lnTo>
                    <a:pt x="1515907" y="1027802"/>
                  </a:lnTo>
                  <a:lnTo>
                    <a:pt x="1515907" y="1033196"/>
                  </a:lnTo>
                  <a:close/>
                </a:path>
                <a:path w="5039995" h="1857375">
                  <a:moveTo>
                    <a:pt x="1494329" y="1054775"/>
                  </a:moveTo>
                  <a:lnTo>
                    <a:pt x="1488934" y="1054775"/>
                  </a:lnTo>
                  <a:lnTo>
                    <a:pt x="1488934" y="1033196"/>
                  </a:lnTo>
                  <a:lnTo>
                    <a:pt x="1494329" y="1033196"/>
                  </a:lnTo>
                  <a:lnTo>
                    <a:pt x="1494329" y="1054775"/>
                  </a:lnTo>
                  <a:close/>
                </a:path>
                <a:path w="5039995" h="1857375">
                  <a:moveTo>
                    <a:pt x="1265054" y="1027802"/>
                  </a:moveTo>
                  <a:lnTo>
                    <a:pt x="1259660" y="1027802"/>
                  </a:lnTo>
                  <a:lnTo>
                    <a:pt x="1259660" y="1006223"/>
                  </a:lnTo>
                  <a:lnTo>
                    <a:pt x="1265054" y="1006223"/>
                  </a:lnTo>
                  <a:lnTo>
                    <a:pt x="1265054" y="1027802"/>
                  </a:lnTo>
                  <a:close/>
                </a:path>
                <a:path w="5039995" h="1857375">
                  <a:moveTo>
                    <a:pt x="1286633" y="1033196"/>
                  </a:moveTo>
                  <a:lnTo>
                    <a:pt x="1238081" y="1033196"/>
                  </a:lnTo>
                  <a:lnTo>
                    <a:pt x="1238081" y="1027802"/>
                  </a:lnTo>
                  <a:lnTo>
                    <a:pt x="1286633" y="1027802"/>
                  </a:lnTo>
                  <a:lnTo>
                    <a:pt x="1286633" y="1033196"/>
                  </a:lnTo>
                  <a:close/>
                </a:path>
                <a:path w="5039995" h="1857375">
                  <a:moveTo>
                    <a:pt x="1265054" y="1054775"/>
                  </a:moveTo>
                  <a:lnTo>
                    <a:pt x="1259660" y="1054775"/>
                  </a:lnTo>
                  <a:lnTo>
                    <a:pt x="1259660" y="1033196"/>
                  </a:lnTo>
                  <a:lnTo>
                    <a:pt x="1265054" y="1033196"/>
                  </a:lnTo>
                  <a:lnTo>
                    <a:pt x="1265054" y="1054775"/>
                  </a:lnTo>
                  <a:close/>
                </a:path>
                <a:path w="5039995" h="1857375">
                  <a:moveTo>
                    <a:pt x="1838240" y="1142439"/>
                  </a:moveTo>
                  <a:lnTo>
                    <a:pt x="1832846" y="1142439"/>
                  </a:lnTo>
                  <a:lnTo>
                    <a:pt x="1832846" y="1120860"/>
                  </a:lnTo>
                  <a:lnTo>
                    <a:pt x="1838240" y="1120860"/>
                  </a:lnTo>
                  <a:lnTo>
                    <a:pt x="1838240" y="1142439"/>
                  </a:lnTo>
                  <a:close/>
                </a:path>
                <a:path w="5039995" h="1857375">
                  <a:moveTo>
                    <a:pt x="1859819" y="1147833"/>
                  </a:moveTo>
                  <a:lnTo>
                    <a:pt x="1811267" y="1147833"/>
                  </a:lnTo>
                  <a:lnTo>
                    <a:pt x="1811267" y="1142439"/>
                  </a:lnTo>
                  <a:lnTo>
                    <a:pt x="1859819" y="1142439"/>
                  </a:lnTo>
                  <a:lnTo>
                    <a:pt x="1859819" y="1147833"/>
                  </a:lnTo>
                  <a:close/>
                </a:path>
                <a:path w="5039995" h="1857375">
                  <a:moveTo>
                    <a:pt x="1838240" y="1169412"/>
                  </a:moveTo>
                  <a:lnTo>
                    <a:pt x="1832846" y="1169412"/>
                  </a:lnTo>
                  <a:lnTo>
                    <a:pt x="1832846" y="1147833"/>
                  </a:lnTo>
                  <a:lnTo>
                    <a:pt x="1838240" y="1147833"/>
                  </a:lnTo>
                  <a:lnTo>
                    <a:pt x="1838240" y="1169412"/>
                  </a:lnTo>
                  <a:close/>
                </a:path>
                <a:path w="5039995" h="1857375">
                  <a:moveTo>
                    <a:pt x="1608966" y="1142439"/>
                  </a:moveTo>
                  <a:lnTo>
                    <a:pt x="1603571" y="1142439"/>
                  </a:lnTo>
                  <a:lnTo>
                    <a:pt x="1603571" y="1120860"/>
                  </a:lnTo>
                  <a:lnTo>
                    <a:pt x="1608966" y="1120860"/>
                  </a:lnTo>
                  <a:lnTo>
                    <a:pt x="1608966" y="1142439"/>
                  </a:lnTo>
                  <a:close/>
                </a:path>
                <a:path w="5039995" h="1857375">
                  <a:moveTo>
                    <a:pt x="1630545" y="1147833"/>
                  </a:moveTo>
                  <a:lnTo>
                    <a:pt x="1581992" y="1147833"/>
                  </a:lnTo>
                  <a:lnTo>
                    <a:pt x="1581992" y="1142439"/>
                  </a:lnTo>
                  <a:lnTo>
                    <a:pt x="1630545" y="1142439"/>
                  </a:lnTo>
                  <a:lnTo>
                    <a:pt x="1630545" y="1147833"/>
                  </a:lnTo>
                  <a:close/>
                </a:path>
                <a:path w="5039995" h="1857375">
                  <a:moveTo>
                    <a:pt x="1608966" y="1169412"/>
                  </a:moveTo>
                  <a:lnTo>
                    <a:pt x="1603571" y="1169412"/>
                  </a:lnTo>
                  <a:lnTo>
                    <a:pt x="1603571" y="1147833"/>
                  </a:lnTo>
                  <a:lnTo>
                    <a:pt x="1608966" y="1147833"/>
                  </a:lnTo>
                  <a:lnTo>
                    <a:pt x="1608966" y="1169412"/>
                  </a:lnTo>
                  <a:close/>
                </a:path>
                <a:path w="5039995" h="1857375">
                  <a:moveTo>
                    <a:pt x="1379691" y="1142439"/>
                  </a:moveTo>
                  <a:lnTo>
                    <a:pt x="1374297" y="1142439"/>
                  </a:lnTo>
                  <a:lnTo>
                    <a:pt x="1374297" y="1120860"/>
                  </a:lnTo>
                  <a:lnTo>
                    <a:pt x="1379691" y="1120860"/>
                  </a:lnTo>
                  <a:lnTo>
                    <a:pt x="1379691" y="1142439"/>
                  </a:lnTo>
                  <a:close/>
                </a:path>
                <a:path w="5039995" h="1857375">
                  <a:moveTo>
                    <a:pt x="1401270" y="1147833"/>
                  </a:moveTo>
                  <a:lnTo>
                    <a:pt x="1352718" y="1147833"/>
                  </a:lnTo>
                  <a:lnTo>
                    <a:pt x="1352718" y="1142439"/>
                  </a:lnTo>
                  <a:lnTo>
                    <a:pt x="1401270" y="1142439"/>
                  </a:lnTo>
                  <a:lnTo>
                    <a:pt x="1401270" y="1147833"/>
                  </a:lnTo>
                  <a:close/>
                </a:path>
                <a:path w="5039995" h="1857375">
                  <a:moveTo>
                    <a:pt x="1379691" y="1169412"/>
                  </a:moveTo>
                  <a:lnTo>
                    <a:pt x="1374297" y="1169412"/>
                  </a:lnTo>
                  <a:lnTo>
                    <a:pt x="1374297" y="1147833"/>
                  </a:lnTo>
                  <a:lnTo>
                    <a:pt x="1379691" y="1147833"/>
                  </a:lnTo>
                  <a:lnTo>
                    <a:pt x="1379691" y="1169412"/>
                  </a:lnTo>
                  <a:close/>
                </a:path>
                <a:path w="5039995" h="1857375">
                  <a:moveTo>
                    <a:pt x="1150417" y="1142439"/>
                  </a:moveTo>
                  <a:lnTo>
                    <a:pt x="1145022" y="1142439"/>
                  </a:lnTo>
                  <a:lnTo>
                    <a:pt x="1145022" y="1120860"/>
                  </a:lnTo>
                  <a:lnTo>
                    <a:pt x="1150417" y="1120860"/>
                  </a:lnTo>
                  <a:lnTo>
                    <a:pt x="1150417" y="1142439"/>
                  </a:lnTo>
                  <a:close/>
                </a:path>
                <a:path w="5039995" h="1857375">
                  <a:moveTo>
                    <a:pt x="1171996" y="1147833"/>
                  </a:moveTo>
                  <a:lnTo>
                    <a:pt x="1123444" y="1147833"/>
                  </a:lnTo>
                  <a:lnTo>
                    <a:pt x="1123444" y="1142439"/>
                  </a:lnTo>
                  <a:lnTo>
                    <a:pt x="1171996" y="1142439"/>
                  </a:lnTo>
                  <a:lnTo>
                    <a:pt x="1171996" y="1147833"/>
                  </a:lnTo>
                  <a:close/>
                </a:path>
                <a:path w="5039995" h="1857375">
                  <a:moveTo>
                    <a:pt x="1150417" y="1169412"/>
                  </a:moveTo>
                  <a:lnTo>
                    <a:pt x="1145022" y="1169412"/>
                  </a:lnTo>
                  <a:lnTo>
                    <a:pt x="1145022" y="1147833"/>
                  </a:lnTo>
                  <a:lnTo>
                    <a:pt x="1150417" y="1147833"/>
                  </a:lnTo>
                  <a:lnTo>
                    <a:pt x="1150417" y="1169412"/>
                  </a:lnTo>
                  <a:close/>
                </a:path>
                <a:path w="5039995" h="1857375">
                  <a:moveTo>
                    <a:pt x="1951529" y="1257076"/>
                  </a:moveTo>
                  <a:lnTo>
                    <a:pt x="1946134" y="1257076"/>
                  </a:lnTo>
                  <a:lnTo>
                    <a:pt x="1946134" y="1235497"/>
                  </a:lnTo>
                  <a:lnTo>
                    <a:pt x="1951529" y="1235497"/>
                  </a:lnTo>
                  <a:lnTo>
                    <a:pt x="1951529" y="1257076"/>
                  </a:lnTo>
                  <a:close/>
                </a:path>
                <a:path w="5039995" h="1857375">
                  <a:moveTo>
                    <a:pt x="1973108" y="1262471"/>
                  </a:moveTo>
                  <a:lnTo>
                    <a:pt x="1924555" y="1262471"/>
                  </a:lnTo>
                  <a:lnTo>
                    <a:pt x="1924555" y="1257076"/>
                  </a:lnTo>
                  <a:lnTo>
                    <a:pt x="1973108" y="1257076"/>
                  </a:lnTo>
                  <a:lnTo>
                    <a:pt x="1973108" y="1262471"/>
                  </a:lnTo>
                  <a:close/>
                </a:path>
                <a:path w="5039995" h="1857375">
                  <a:moveTo>
                    <a:pt x="1951529" y="1284049"/>
                  </a:moveTo>
                  <a:lnTo>
                    <a:pt x="1946134" y="1284049"/>
                  </a:lnTo>
                  <a:lnTo>
                    <a:pt x="1946134" y="1262471"/>
                  </a:lnTo>
                  <a:lnTo>
                    <a:pt x="1951529" y="1262471"/>
                  </a:lnTo>
                  <a:lnTo>
                    <a:pt x="1951529" y="1284049"/>
                  </a:lnTo>
                  <a:close/>
                </a:path>
                <a:path w="5039995" h="1857375">
                  <a:moveTo>
                    <a:pt x="1723603" y="1257076"/>
                  </a:moveTo>
                  <a:lnTo>
                    <a:pt x="1718208" y="1257076"/>
                  </a:lnTo>
                  <a:lnTo>
                    <a:pt x="1718208" y="1235497"/>
                  </a:lnTo>
                  <a:lnTo>
                    <a:pt x="1723603" y="1235497"/>
                  </a:lnTo>
                  <a:lnTo>
                    <a:pt x="1723603" y="1257076"/>
                  </a:lnTo>
                  <a:close/>
                </a:path>
                <a:path w="5039995" h="1857375">
                  <a:moveTo>
                    <a:pt x="1745182" y="1262471"/>
                  </a:moveTo>
                  <a:lnTo>
                    <a:pt x="1696630" y="1262471"/>
                  </a:lnTo>
                  <a:lnTo>
                    <a:pt x="1696630" y="1257076"/>
                  </a:lnTo>
                  <a:lnTo>
                    <a:pt x="1745182" y="1257076"/>
                  </a:lnTo>
                  <a:lnTo>
                    <a:pt x="1745182" y="1262471"/>
                  </a:lnTo>
                  <a:close/>
                </a:path>
                <a:path w="5039995" h="1857375">
                  <a:moveTo>
                    <a:pt x="1723603" y="1284049"/>
                  </a:moveTo>
                  <a:lnTo>
                    <a:pt x="1718208" y="1284049"/>
                  </a:lnTo>
                  <a:lnTo>
                    <a:pt x="1718208" y="1262471"/>
                  </a:lnTo>
                  <a:lnTo>
                    <a:pt x="1723603" y="1262471"/>
                  </a:lnTo>
                  <a:lnTo>
                    <a:pt x="1723603" y="1284049"/>
                  </a:lnTo>
                  <a:close/>
                </a:path>
                <a:path w="5039995" h="1857375">
                  <a:moveTo>
                    <a:pt x="1494329" y="1257076"/>
                  </a:moveTo>
                  <a:lnTo>
                    <a:pt x="1488934" y="1257076"/>
                  </a:lnTo>
                  <a:lnTo>
                    <a:pt x="1488934" y="1235497"/>
                  </a:lnTo>
                  <a:lnTo>
                    <a:pt x="1494329" y="1235497"/>
                  </a:lnTo>
                  <a:lnTo>
                    <a:pt x="1494329" y="1257076"/>
                  </a:lnTo>
                  <a:close/>
                </a:path>
                <a:path w="5039995" h="1857375">
                  <a:moveTo>
                    <a:pt x="1515907" y="1262471"/>
                  </a:moveTo>
                  <a:lnTo>
                    <a:pt x="1467355" y="1262471"/>
                  </a:lnTo>
                  <a:lnTo>
                    <a:pt x="1467355" y="1257076"/>
                  </a:lnTo>
                  <a:lnTo>
                    <a:pt x="1515907" y="1257076"/>
                  </a:lnTo>
                  <a:lnTo>
                    <a:pt x="1515907" y="1262471"/>
                  </a:lnTo>
                  <a:close/>
                </a:path>
                <a:path w="5039995" h="1857375">
                  <a:moveTo>
                    <a:pt x="1494329" y="1284049"/>
                  </a:moveTo>
                  <a:lnTo>
                    <a:pt x="1488934" y="1284049"/>
                  </a:lnTo>
                  <a:lnTo>
                    <a:pt x="1488934" y="1262471"/>
                  </a:lnTo>
                  <a:lnTo>
                    <a:pt x="1494329" y="1262471"/>
                  </a:lnTo>
                  <a:lnTo>
                    <a:pt x="1494329" y="1284049"/>
                  </a:lnTo>
                  <a:close/>
                </a:path>
                <a:path w="5039995" h="1857375">
                  <a:moveTo>
                    <a:pt x="1265054" y="1257076"/>
                  </a:moveTo>
                  <a:lnTo>
                    <a:pt x="1259660" y="1257076"/>
                  </a:lnTo>
                  <a:lnTo>
                    <a:pt x="1259660" y="1235497"/>
                  </a:lnTo>
                  <a:lnTo>
                    <a:pt x="1265054" y="1235497"/>
                  </a:lnTo>
                  <a:lnTo>
                    <a:pt x="1265054" y="1257076"/>
                  </a:lnTo>
                  <a:close/>
                </a:path>
                <a:path w="5039995" h="1857375">
                  <a:moveTo>
                    <a:pt x="1286633" y="1262471"/>
                  </a:moveTo>
                  <a:lnTo>
                    <a:pt x="1238081" y="1262471"/>
                  </a:lnTo>
                  <a:lnTo>
                    <a:pt x="1238081" y="1257076"/>
                  </a:lnTo>
                  <a:lnTo>
                    <a:pt x="1286633" y="1257076"/>
                  </a:lnTo>
                  <a:lnTo>
                    <a:pt x="1286633" y="1262471"/>
                  </a:lnTo>
                  <a:close/>
                </a:path>
                <a:path w="5039995" h="1857375">
                  <a:moveTo>
                    <a:pt x="1265054" y="1284049"/>
                  </a:moveTo>
                  <a:lnTo>
                    <a:pt x="1259660" y="1284049"/>
                  </a:lnTo>
                  <a:lnTo>
                    <a:pt x="1259660" y="1262471"/>
                  </a:lnTo>
                  <a:lnTo>
                    <a:pt x="1265054" y="1262471"/>
                  </a:lnTo>
                  <a:lnTo>
                    <a:pt x="1265054" y="1284049"/>
                  </a:lnTo>
                  <a:close/>
                </a:path>
                <a:path w="5039995" h="1857375">
                  <a:moveTo>
                    <a:pt x="1838240" y="1371713"/>
                  </a:moveTo>
                  <a:lnTo>
                    <a:pt x="1832846" y="1371713"/>
                  </a:lnTo>
                  <a:lnTo>
                    <a:pt x="1832846" y="1350134"/>
                  </a:lnTo>
                  <a:lnTo>
                    <a:pt x="1838240" y="1350134"/>
                  </a:lnTo>
                  <a:lnTo>
                    <a:pt x="1838240" y="1371713"/>
                  </a:lnTo>
                  <a:close/>
                </a:path>
                <a:path w="5039995" h="1857375">
                  <a:moveTo>
                    <a:pt x="1859819" y="1377108"/>
                  </a:moveTo>
                  <a:lnTo>
                    <a:pt x="1811267" y="1377108"/>
                  </a:lnTo>
                  <a:lnTo>
                    <a:pt x="1811267" y="1371713"/>
                  </a:lnTo>
                  <a:lnTo>
                    <a:pt x="1859819" y="1371713"/>
                  </a:lnTo>
                  <a:lnTo>
                    <a:pt x="1859819" y="1377108"/>
                  </a:lnTo>
                  <a:close/>
                </a:path>
                <a:path w="5039995" h="1857375">
                  <a:moveTo>
                    <a:pt x="1838240" y="1398686"/>
                  </a:moveTo>
                  <a:lnTo>
                    <a:pt x="1832846" y="1398686"/>
                  </a:lnTo>
                  <a:lnTo>
                    <a:pt x="1832846" y="1377108"/>
                  </a:lnTo>
                  <a:lnTo>
                    <a:pt x="1838240" y="1377108"/>
                  </a:lnTo>
                  <a:lnTo>
                    <a:pt x="1838240" y="1398686"/>
                  </a:lnTo>
                  <a:close/>
                </a:path>
                <a:path w="5039995" h="1857375">
                  <a:moveTo>
                    <a:pt x="1608966" y="1371713"/>
                  </a:moveTo>
                  <a:lnTo>
                    <a:pt x="1603571" y="1371713"/>
                  </a:lnTo>
                  <a:lnTo>
                    <a:pt x="1603571" y="1350134"/>
                  </a:lnTo>
                  <a:lnTo>
                    <a:pt x="1608966" y="1350134"/>
                  </a:lnTo>
                  <a:lnTo>
                    <a:pt x="1608966" y="1371713"/>
                  </a:lnTo>
                  <a:close/>
                </a:path>
                <a:path w="5039995" h="1857375">
                  <a:moveTo>
                    <a:pt x="1630545" y="1377108"/>
                  </a:moveTo>
                  <a:lnTo>
                    <a:pt x="1581992" y="1377108"/>
                  </a:lnTo>
                  <a:lnTo>
                    <a:pt x="1581992" y="1371713"/>
                  </a:lnTo>
                  <a:lnTo>
                    <a:pt x="1630545" y="1371713"/>
                  </a:lnTo>
                  <a:lnTo>
                    <a:pt x="1630545" y="1377108"/>
                  </a:lnTo>
                  <a:close/>
                </a:path>
                <a:path w="5039995" h="1857375">
                  <a:moveTo>
                    <a:pt x="1608966" y="1398686"/>
                  </a:moveTo>
                  <a:lnTo>
                    <a:pt x="1603571" y="1398686"/>
                  </a:lnTo>
                  <a:lnTo>
                    <a:pt x="1603571" y="1377108"/>
                  </a:lnTo>
                  <a:lnTo>
                    <a:pt x="1608966" y="1377108"/>
                  </a:lnTo>
                  <a:lnTo>
                    <a:pt x="1608966" y="1398686"/>
                  </a:lnTo>
                  <a:close/>
                </a:path>
                <a:path w="5039995" h="1857375">
                  <a:moveTo>
                    <a:pt x="1379691" y="1371713"/>
                  </a:moveTo>
                  <a:lnTo>
                    <a:pt x="1374297" y="1371713"/>
                  </a:lnTo>
                  <a:lnTo>
                    <a:pt x="1374297" y="1350134"/>
                  </a:lnTo>
                  <a:lnTo>
                    <a:pt x="1379691" y="1350134"/>
                  </a:lnTo>
                  <a:lnTo>
                    <a:pt x="1379691" y="1371713"/>
                  </a:lnTo>
                  <a:close/>
                </a:path>
                <a:path w="5039995" h="1857375">
                  <a:moveTo>
                    <a:pt x="1401270" y="1377108"/>
                  </a:moveTo>
                  <a:lnTo>
                    <a:pt x="1352718" y="1377108"/>
                  </a:lnTo>
                  <a:lnTo>
                    <a:pt x="1352718" y="1371713"/>
                  </a:lnTo>
                  <a:lnTo>
                    <a:pt x="1401270" y="1371713"/>
                  </a:lnTo>
                  <a:lnTo>
                    <a:pt x="1401270" y="1377108"/>
                  </a:lnTo>
                  <a:close/>
                </a:path>
                <a:path w="5039995" h="1857375">
                  <a:moveTo>
                    <a:pt x="1379691" y="1398686"/>
                  </a:moveTo>
                  <a:lnTo>
                    <a:pt x="1374297" y="1398686"/>
                  </a:lnTo>
                  <a:lnTo>
                    <a:pt x="1374297" y="1377108"/>
                  </a:lnTo>
                  <a:lnTo>
                    <a:pt x="1379691" y="1377108"/>
                  </a:lnTo>
                  <a:lnTo>
                    <a:pt x="1379691" y="1398686"/>
                  </a:lnTo>
                  <a:close/>
                </a:path>
                <a:path w="5039995" h="1857375">
                  <a:moveTo>
                    <a:pt x="1951529" y="1486350"/>
                  </a:moveTo>
                  <a:lnTo>
                    <a:pt x="1946134" y="1486350"/>
                  </a:lnTo>
                  <a:lnTo>
                    <a:pt x="1946134" y="1464771"/>
                  </a:lnTo>
                  <a:lnTo>
                    <a:pt x="1951529" y="1464771"/>
                  </a:lnTo>
                  <a:lnTo>
                    <a:pt x="1951529" y="1486350"/>
                  </a:lnTo>
                  <a:close/>
                </a:path>
                <a:path w="5039995" h="1857375">
                  <a:moveTo>
                    <a:pt x="1973108" y="1491745"/>
                  </a:moveTo>
                  <a:lnTo>
                    <a:pt x="1924555" y="1491745"/>
                  </a:lnTo>
                  <a:lnTo>
                    <a:pt x="1924555" y="1486350"/>
                  </a:lnTo>
                  <a:lnTo>
                    <a:pt x="1973108" y="1486350"/>
                  </a:lnTo>
                  <a:lnTo>
                    <a:pt x="1973108" y="1491745"/>
                  </a:lnTo>
                  <a:close/>
                </a:path>
                <a:path w="5039995" h="1857375">
                  <a:moveTo>
                    <a:pt x="1951529" y="1513324"/>
                  </a:moveTo>
                  <a:lnTo>
                    <a:pt x="1946134" y="1513324"/>
                  </a:lnTo>
                  <a:lnTo>
                    <a:pt x="1946134" y="1491745"/>
                  </a:lnTo>
                  <a:lnTo>
                    <a:pt x="1951529" y="1491745"/>
                  </a:lnTo>
                  <a:lnTo>
                    <a:pt x="1951529" y="1513324"/>
                  </a:lnTo>
                  <a:close/>
                </a:path>
                <a:path w="5039995" h="1857375">
                  <a:moveTo>
                    <a:pt x="1723603" y="1486350"/>
                  </a:moveTo>
                  <a:lnTo>
                    <a:pt x="1718208" y="1486350"/>
                  </a:lnTo>
                  <a:lnTo>
                    <a:pt x="1718208" y="1464771"/>
                  </a:lnTo>
                  <a:lnTo>
                    <a:pt x="1723603" y="1464771"/>
                  </a:lnTo>
                  <a:lnTo>
                    <a:pt x="1723603" y="1486350"/>
                  </a:lnTo>
                  <a:close/>
                </a:path>
                <a:path w="5039995" h="1857375">
                  <a:moveTo>
                    <a:pt x="1745182" y="1491745"/>
                  </a:moveTo>
                  <a:lnTo>
                    <a:pt x="1696630" y="1491745"/>
                  </a:lnTo>
                  <a:lnTo>
                    <a:pt x="1696630" y="1486350"/>
                  </a:lnTo>
                  <a:lnTo>
                    <a:pt x="1745182" y="1486350"/>
                  </a:lnTo>
                  <a:lnTo>
                    <a:pt x="1745182" y="1491745"/>
                  </a:lnTo>
                  <a:close/>
                </a:path>
                <a:path w="5039995" h="1857375">
                  <a:moveTo>
                    <a:pt x="1723603" y="1513324"/>
                  </a:moveTo>
                  <a:lnTo>
                    <a:pt x="1718208" y="1513324"/>
                  </a:lnTo>
                  <a:lnTo>
                    <a:pt x="1718208" y="1491745"/>
                  </a:lnTo>
                  <a:lnTo>
                    <a:pt x="1723603" y="1491745"/>
                  </a:lnTo>
                  <a:lnTo>
                    <a:pt x="1723603" y="1513324"/>
                  </a:lnTo>
                  <a:close/>
                </a:path>
                <a:path w="5039995" h="1857375">
                  <a:moveTo>
                    <a:pt x="1494329" y="1486350"/>
                  </a:moveTo>
                  <a:lnTo>
                    <a:pt x="1488934" y="1486350"/>
                  </a:lnTo>
                  <a:lnTo>
                    <a:pt x="1488934" y="1464771"/>
                  </a:lnTo>
                  <a:lnTo>
                    <a:pt x="1494329" y="1464771"/>
                  </a:lnTo>
                  <a:lnTo>
                    <a:pt x="1494329" y="1486350"/>
                  </a:lnTo>
                  <a:close/>
                </a:path>
                <a:path w="5039995" h="1857375">
                  <a:moveTo>
                    <a:pt x="1515907" y="1491745"/>
                  </a:moveTo>
                  <a:lnTo>
                    <a:pt x="1467355" y="1491745"/>
                  </a:lnTo>
                  <a:lnTo>
                    <a:pt x="1467355" y="1486350"/>
                  </a:lnTo>
                  <a:lnTo>
                    <a:pt x="1515907" y="1486350"/>
                  </a:lnTo>
                  <a:lnTo>
                    <a:pt x="1515907" y="1491745"/>
                  </a:lnTo>
                  <a:close/>
                </a:path>
                <a:path w="5039995" h="1857375">
                  <a:moveTo>
                    <a:pt x="1494329" y="1513324"/>
                  </a:moveTo>
                  <a:lnTo>
                    <a:pt x="1488934" y="1513324"/>
                  </a:lnTo>
                  <a:lnTo>
                    <a:pt x="1488934" y="1491745"/>
                  </a:lnTo>
                  <a:lnTo>
                    <a:pt x="1494329" y="1491745"/>
                  </a:lnTo>
                  <a:lnTo>
                    <a:pt x="1494329" y="1513324"/>
                  </a:lnTo>
                  <a:close/>
                </a:path>
                <a:path w="5039995" h="1857375">
                  <a:moveTo>
                    <a:pt x="1838240" y="1600987"/>
                  </a:moveTo>
                  <a:lnTo>
                    <a:pt x="1832846" y="1600987"/>
                  </a:lnTo>
                  <a:lnTo>
                    <a:pt x="1832846" y="1579409"/>
                  </a:lnTo>
                  <a:lnTo>
                    <a:pt x="1838240" y="1579409"/>
                  </a:lnTo>
                  <a:lnTo>
                    <a:pt x="1838240" y="1600987"/>
                  </a:lnTo>
                  <a:close/>
                </a:path>
                <a:path w="5039995" h="1857375">
                  <a:moveTo>
                    <a:pt x="1859819" y="1606382"/>
                  </a:moveTo>
                  <a:lnTo>
                    <a:pt x="1811267" y="1606382"/>
                  </a:lnTo>
                  <a:lnTo>
                    <a:pt x="1811267" y="1600987"/>
                  </a:lnTo>
                  <a:lnTo>
                    <a:pt x="1859819" y="1600987"/>
                  </a:lnTo>
                  <a:lnTo>
                    <a:pt x="1859819" y="1606382"/>
                  </a:lnTo>
                  <a:close/>
                </a:path>
                <a:path w="5039995" h="1857375">
                  <a:moveTo>
                    <a:pt x="1838240" y="1627961"/>
                  </a:moveTo>
                  <a:lnTo>
                    <a:pt x="1832846" y="1627961"/>
                  </a:lnTo>
                  <a:lnTo>
                    <a:pt x="1832846" y="1606382"/>
                  </a:lnTo>
                  <a:lnTo>
                    <a:pt x="1838240" y="1606382"/>
                  </a:lnTo>
                  <a:lnTo>
                    <a:pt x="1838240" y="1627961"/>
                  </a:lnTo>
                  <a:close/>
                </a:path>
                <a:path w="5039995" h="1857375">
                  <a:moveTo>
                    <a:pt x="1951529" y="1715625"/>
                  </a:moveTo>
                  <a:lnTo>
                    <a:pt x="1946134" y="1715625"/>
                  </a:lnTo>
                  <a:lnTo>
                    <a:pt x="1946134" y="1694046"/>
                  </a:lnTo>
                  <a:lnTo>
                    <a:pt x="1951529" y="1694046"/>
                  </a:lnTo>
                  <a:lnTo>
                    <a:pt x="1951529" y="1715625"/>
                  </a:lnTo>
                  <a:close/>
                </a:path>
                <a:path w="5039995" h="1857375">
                  <a:moveTo>
                    <a:pt x="1973108" y="1721019"/>
                  </a:moveTo>
                  <a:lnTo>
                    <a:pt x="1924555" y="1721019"/>
                  </a:lnTo>
                  <a:lnTo>
                    <a:pt x="1924555" y="1715625"/>
                  </a:lnTo>
                  <a:lnTo>
                    <a:pt x="1973108" y="1715625"/>
                  </a:lnTo>
                  <a:lnTo>
                    <a:pt x="1973108" y="1721019"/>
                  </a:lnTo>
                  <a:close/>
                </a:path>
                <a:path w="5039995" h="1857375">
                  <a:moveTo>
                    <a:pt x="1951529" y="1742598"/>
                  </a:moveTo>
                  <a:lnTo>
                    <a:pt x="1946134" y="1742598"/>
                  </a:lnTo>
                  <a:lnTo>
                    <a:pt x="1946134" y="1721019"/>
                  </a:lnTo>
                  <a:lnTo>
                    <a:pt x="1951529" y="1721019"/>
                  </a:lnTo>
                  <a:lnTo>
                    <a:pt x="1951529" y="1742598"/>
                  </a:lnTo>
                  <a:close/>
                </a:path>
                <a:path w="5039995" h="1857375">
                  <a:moveTo>
                    <a:pt x="942722" y="2810"/>
                  </a:moveTo>
                  <a:lnTo>
                    <a:pt x="894169" y="2810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0"/>
                  </a:lnTo>
                  <a:close/>
                </a:path>
                <a:path w="5039995" h="1857375">
                  <a:moveTo>
                    <a:pt x="921143" y="24389"/>
                  </a:moveTo>
                  <a:lnTo>
                    <a:pt x="915748" y="24389"/>
                  </a:lnTo>
                  <a:lnTo>
                    <a:pt x="915748" y="2810"/>
                  </a:lnTo>
                  <a:lnTo>
                    <a:pt x="921143" y="2810"/>
                  </a:lnTo>
                  <a:lnTo>
                    <a:pt x="921143" y="24389"/>
                  </a:lnTo>
                  <a:close/>
                </a:path>
                <a:path w="5039995" h="1857375">
                  <a:moveTo>
                    <a:pt x="713447" y="2810"/>
                  </a:moveTo>
                  <a:lnTo>
                    <a:pt x="664895" y="2810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0"/>
                  </a:lnTo>
                  <a:close/>
                </a:path>
                <a:path w="5039995" h="1857375">
                  <a:moveTo>
                    <a:pt x="691868" y="24389"/>
                  </a:moveTo>
                  <a:lnTo>
                    <a:pt x="686474" y="24389"/>
                  </a:lnTo>
                  <a:lnTo>
                    <a:pt x="686474" y="2810"/>
                  </a:lnTo>
                  <a:lnTo>
                    <a:pt x="691868" y="2810"/>
                  </a:lnTo>
                  <a:lnTo>
                    <a:pt x="691868" y="24389"/>
                  </a:lnTo>
                  <a:close/>
                </a:path>
                <a:path w="5039995" h="1857375">
                  <a:moveTo>
                    <a:pt x="484173" y="2810"/>
                  </a:moveTo>
                  <a:lnTo>
                    <a:pt x="435621" y="2810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0"/>
                  </a:lnTo>
                  <a:close/>
                </a:path>
                <a:path w="5039995" h="1857375">
                  <a:moveTo>
                    <a:pt x="462594" y="24389"/>
                  </a:moveTo>
                  <a:lnTo>
                    <a:pt x="457199" y="24389"/>
                  </a:lnTo>
                  <a:lnTo>
                    <a:pt x="457199" y="2810"/>
                  </a:lnTo>
                  <a:lnTo>
                    <a:pt x="462594" y="2810"/>
                  </a:lnTo>
                  <a:lnTo>
                    <a:pt x="462594" y="24389"/>
                  </a:lnTo>
                  <a:close/>
                </a:path>
                <a:path w="5039995" h="1857375">
                  <a:moveTo>
                    <a:pt x="1035780" y="112053"/>
                  </a:moveTo>
                  <a:lnTo>
                    <a:pt x="1030385" y="112053"/>
                  </a:lnTo>
                  <a:lnTo>
                    <a:pt x="1030385" y="90474"/>
                  </a:lnTo>
                  <a:lnTo>
                    <a:pt x="1035780" y="90474"/>
                  </a:lnTo>
                  <a:lnTo>
                    <a:pt x="1035780" y="112053"/>
                  </a:lnTo>
                  <a:close/>
                </a:path>
                <a:path w="5039995" h="1857375">
                  <a:moveTo>
                    <a:pt x="1057359" y="117447"/>
                  </a:moveTo>
                  <a:lnTo>
                    <a:pt x="1008807" y="117447"/>
                  </a:lnTo>
                  <a:lnTo>
                    <a:pt x="1008807" y="112053"/>
                  </a:lnTo>
                  <a:lnTo>
                    <a:pt x="1057359" y="112053"/>
                  </a:lnTo>
                  <a:lnTo>
                    <a:pt x="1057359" y="117447"/>
                  </a:lnTo>
                  <a:close/>
                </a:path>
                <a:path w="5039995" h="1857375">
                  <a:moveTo>
                    <a:pt x="1035780" y="139026"/>
                  </a:moveTo>
                  <a:lnTo>
                    <a:pt x="1030385" y="139026"/>
                  </a:lnTo>
                  <a:lnTo>
                    <a:pt x="1030385" y="117447"/>
                  </a:lnTo>
                  <a:lnTo>
                    <a:pt x="1035780" y="117447"/>
                  </a:lnTo>
                  <a:lnTo>
                    <a:pt x="1035780" y="139026"/>
                  </a:lnTo>
                  <a:close/>
                </a:path>
                <a:path w="5039995" h="1857375">
                  <a:moveTo>
                    <a:pt x="806506" y="112053"/>
                  </a:moveTo>
                  <a:lnTo>
                    <a:pt x="801111" y="112053"/>
                  </a:lnTo>
                  <a:lnTo>
                    <a:pt x="801111" y="90474"/>
                  </a:lnTo>
                  <a:lnTo>
                    <a:pt x="806506" y="90474"/>
                  </a:lnTo>
                  <a:lnTo>
                    <a:pt x="806506" y="112053"/>
                  </a:lnTo>
                  <a:close/>
                </a:path>
                <a:path w="5039995" h="1857375">
                  <a:moveTo>
                    <a:pt x="828084" y="117447"/>
                  </a:moveTo>
                  <a:lnTo>
                    <a:pt x="779532" y="117447"/>
                  </a:lnTo>
                  <a:lnTo>
                    <a:pt x="779532" y="112053"/>
                  </a:lnTo>
                  <a:lnTo>
                    <a:pt x="828084" y="112053"/>
                  </a:lnTo>
                  <a:lnTo>
                    <a:pt x="828084" y="117447"/>
                  </a:lnTo>
                  <a:close/>
                </a:path>
                <a:path w="5039995" h="1857375">
                  <a:moveTo>
                    <a:pt x="806506" y="139026"/>
                  </a:moveTo>
                  <a:lnTo>
                    <a:pt x="801111" y="139026"/>
                  </a:lnTo>
                  <a:lnTo>
                    <a:pt x="801111" y="117447"/>
                  </a:lnTo>
                  <a:lnTo>
                    <a:pt x="806506" y="117447"/>
                  </a:lnTo>
                  <a:lnTo>
                    <a:pt x="806506" y="139026"/>
                  </a:lnTo>
                  <a:close/>
                </a:path>
                <a:path w="5039995" h="1857375">
                  <a:moveTo>
                    <a:pt x="577231" y="112053"/>
                  </a:moveTo>
                  <a:lnTo>
                    <a:pt x="571837" y="112053"/>
                  </a:lnTo>
                  <a:lnTo>
                    <a:pt x="571837" y="90474"/>
                  </a:lnTo>
                  <a:lnTo>
                    <a:pt x="577231" y="90474"/>
                  </a:lnTo>
                  <a:lnTo>
                    <a:pt x="577231" y="112053"/>
                  </a:lnTo>
                  <a:close/>
                </a:path>
                <a:path w="5039995" h="1857375">
                  <a:moveTo>
                    <a:pt x="598810" y="117447"/>
                  </a:moveTo>
                  <a:lnTo>
                    <a:pt x="550258" y="117447"/>
                  </a:lnTo>
                  <a:lnTo>
                    <a:pt x="550258" y="112053"/>
                  </a:lnTo>
                  <a:lnTo>
                    <a:pt x="598810" y="112053"/>
                  </a:lnTo>
                  <a:lnTo>
                    <a:pt x="598810" y="117447"/>
                  </a:lnTo>
                  <a:close/>
                </a:path>
                <a:path w="5039995" h="1857375">
                  <a:moveTo>
                    <a:pt x="577231" y="139026"/>
                  </a:moveTo>
                  <a:lnTo>
                    <a:pt x="571837" y="139026"/>
                  </a:lnTo>
                  <a:lnTo>
                    <a:pt x="571837" y="117447"/>
                  </a:lnTo>
                  <a:lnTo>
                    <a:pt x="577231" y="117447"/>
                  </a:lnTo>
                  <a:lnTo>
                    <a:pt x="577231" y="139026"/>
                  </a:lnTo>
                  <a:close/>
                </a:path>
                <a:path w="5039995" h="1857375">
                  <a:moveTo>
                    <a:pt x="347957" y="112053"/>
                  </a:moveTo>
                  <a:lnTo>
                    <a:pt x="342562" y="112053"/>
                  </a:lnTo>
                  <a:lnTo>
                    <a:pt x="342562" y="90474"/>
                  </a:lnTo>
                  <a:lnTo>
                    <a:pt x="347957" y="90474"/>
                  </a:lnTo>
                  <a:lnTo>
                    <a:pt x="347957" y="112053"/>
                  </a:lnTo>
                  <a:close/>
                </a:path>
                <a:path w="5039995" h="1857375">
                  <a:moveTo>
                    <a:pt x="369536" y="117447"/>
                  </a:moveTo>
                  <a:lnTo>
                    <a:pt x="320984" y="117447"/>
                  </a:lnTo>
                  <a:lnTo>
                    <a:pt x="320984" y="112053"/>
                  </a:lnTo>
                  <a:lnTo>
                    <a:pt x="369536" y="112053"/>
                  </a:lnTo>
                  <a:lnTo>
                    <a:pt x="369536" y="117447"/>
                  </a:lnTo>
                  <a:close/>
                </a:path>
                <a:path w="5039995" h="1857375">
                  <a:moveTo>
                    <a:pt x="347957" y="139026"/>
                  </a:moveTo>
                  <a:lnTo>
                    <a:pt x="342562" y="139026"/>
                  </a:lnTo>
                  <a:lnTo>
                    <a:pt x="342562" y="117447"/>
                  </a:lnTo>
                  <a:lnTo>
                    <a:pt x="347957" y="117447"/>
                  </a:lnTo>
                  <a:lnTo>
                    <a:pt x="347957" y="139026"/>
                  </a:lnTo>
                  <a:close/>
                </a:path>
                <a:path w="5039995" h="1857375">
                  <a:moveTo>
                    <a:pt x="921143" y="226690"/>
                  </a:moveTo>
                  <a:lnTo>
                    <a:pt x="915748" y="226690"/>
                  </a:lnTo>
                  <a:lnTo>
                    <a:pt x="915748" y="205111"/>
                  </a:lnTo>
                  <a:lnTo>
                    <a:pt x="921143" y="205111"/>
                  </a:lnTo>
                  <a:lnTo>
                    <a:pt x="921143" y="226690"/>
                  </a:lnTo>
                  <a:close/>
                </a:path>
                <a:path w="5039995" h="1857375">
                  <a:moveTo>
                    <a:pt x="942722" y="232085"/>
                  </a:moveTo>
                  <a:lnTo>
                    <a:pt x="894169" y="232085"/>
                  </a:lnTo>
                  <a:lnTo>
                    <a:pt x="894169" y="226690"/>
                  </a:lnTo>
                  <a:lnTo>
                    <a:pt x="942722" y="226690"/>
                  </a:lnTo>
                  <a:lnTo>
                    <a:pt x="942722" y="232085"/>
                  </a:lnTo>
                  <a:close/>
                </a:path>
                <a:path w="5039995" h="1857375">
                  <a:moveTo>
                    <a:pt x="921143" y="253663"/>
                  </a:moveTo>
                  <a:lnTo>
                    <a:pt x="915748" y="253663"/>
                  </a:lnTo>
                  <a:lnTo>
                    <a:pt x="915748" y="232085"/>
                  </a:lnTo>
                  <a:lnTo>
                    <a:pt x="921143" y="232085"/>
                  </a:lnTo>
                  <a:lnTo>
                    <a:pt x="921143" y="253663"/>
                  </a:lnTo>
                  <a:close/>
                </a:path>
                <a:path w="5039995" h="1857375">
                  <a:moveTo>
                    <a:pt x="691868" y="226690"/>
                  </a:moveTo>
                  <a:lnTo>
                    <a:pt x="686474" y="226690"/>
                  </a:lnTo>
                  <a:lnTo>
                    <a:pt x="686474" y="205111"/>
                  </a:lnTo>
                  <a:lnTo>
                    <a:pt x="691868" y="205111"/>
                  </a:lnTo>
                  <a:lnTo>
                    <a:pt x="691868" y="226690"/>
                  </a:lnTo>
                  <a:close/>
                </a:path>
                <a:path w="5039995" h="1857375">
                  <a:moveTo>
                    <a:pt x="713447" y="232085"/>
                  </a:moveTo>
                  <a:lnTo>
                    <a:pt x="664895" y="232085"/>
                  </a:lnTo>
                  <a:lnTo>
                    <a:pt x="664895" y="226690"/>
                  </a:lnTo>
                  <a:lnTo>
                    <a:pt x="713447" y="226690"/>
                  </a:lnTo>
                  <a:lnTo>
                    <a:pt x="713447" y="232085"/>
                  </a:lnTo>
                  <a:close/>
                </a:path>
                <a:path w="5039995" h="1857375">
                  <a:moveTo>
                    <a:pt x="691868" y="253663"/>
                  </a:moveTo>
                  <a:lnTo>
                    <a:pt x="686474" y="253663"/>
                  </a:lnTo>
                  <a:lnTo>
                    <a:pt x="686474" y="232085"/>
                  </a:lnTo>
                  <a:lnTo>
                    <a:pt x="691868" y="232085"/>
                  </a:lnTo>
                  <a:lnTo>
                    <a:pt x="691868" y="253663"/>
                  </a:lnTo>
                  <a:close/>
                </a:path>
                <a:path w="5039995" h="1857375">
                  <a:moveTo>
                    <a:pt x="462594" y="226690"/>
                  </a:moveTo>
                  <a:lnTo>
                    <a:pt x="457199" y="226690"/>
                  </a:lnTo>
                  <a:lnTo>
                    <a:pt x="457199" y="205111"/>
                  </a:lnTo>
                  <a:lnTo>
                    <a:pt x="462594" y="205111"/>
                  </a:lnTo>
                  <a:lnTo>
                    <a:pt x="462594" y="226690"/>
                  </a:lnTo>
                  <a:close/>
                </a:path>
                <a:path w="5039995" h="1857375">
                  <a:moveTo>
                    <a:pt x="484173" y="232085"/>
                  </a:moveTo>
                  <a:lnTo>
                    <a:pt x="435621" y="232085"/>
                  </a:lnTo>
                  <a:lnTo>
                    <a:pt x="435621" y="226690"/>
                  </a:lnTo>
                  <a:lnTo>
                    <a:pt x="484173" y="226690"/>
                  </a:lnTo>
                  <a:lnTo>
                    <a:pt x="484173" y="232085"/>
                  </a:lnTo>
                  <a:close/>
                </a:path>
                <a:path w="5039995" h="1857375">
                  <a:moveTo>
                    <a:pt x="462594" y="253663"/>
                  </a:moveTo>
                  <a:lnTo>
                    <a:pt x="457199" y="253663"/>
                  </a:lnTo>
                  <a:lnTo>
                    <a:pt x="457199" y="232085"/>
                  </a:lnTo>
                  <a:lnTo>
                    <a:pt x="462594" y="232085"/>
                  </a:lnTo>
                  <a:lnTo>
                    <a:pt x="462594" y="253663"/>
                  </a:lnTo>
                  <a:close/>
                </a:path>
                <a:path w="5039995" h="1857375">
                  <a:moveTo>
                    <a:pt x="233320" y="226690"/>
                  </a:moveTo>
                  <a:lnTo>
                    <a:pt x="227925" y="226690"/>
                  </a:lnTo>
                  <a:lnTo>
                    <a:pt x="227925" y="205111"/>
                  </a:lnTo>
                  <a:lnTo>
                    <a:pt x="233320" y="205111"/>
                  </a:lnTo>
                  <a:lnTo>
                    <a:pt x="233320" y="226690"/>
                  </a:lnTo>
                  <a:close/>
                </a:path>
                <a:path w="5039995" h="1857375">
                  <a:moveTo>
                    <a:pt x="254899" y="232085"/>
                  </a:moveTo>
                  <a:lnTo>
                    <a:pt x="206346" y="232085"/>
                  </a:lnTo>
                  <a:lnTo>
                    <a:pt x="206346" y="226690"/>
                  </a:lnTo>
                  <a:lnTo>
                    <a:pt x="254899" y="226690"/>
                  </a:lnTo>
                  <a:lnTo>
                    <a:pt x="254899" y="232085"/>
                  </a:lnTo>
                  <a:close/>
                </a:path>
                <a:path w="5039995" h="1857375">
                  <a:moveTo>
                    <a:pt x="233320" y="253663"/>
                  </a:moveTo>
                  <a:lnTo>
                    <a:pt x="227925" y="253663"/>
                  </a:lnTo>
                  <a:lnTo>
                    <a:pt x="227925" y="232085"/>
                  </a:lnTo>
                  <a:lnTo>
                    <a:pt x="233320" y="232085"/>
                  </a:lnTo>
                  <a:lnTo>
                    <a:pt x="233320" y="253663"/>
                  </a:lnTo>
                  <a:close/>
                </a:path>
                <a:path w="5039995" h="1857375">
                  <a:moveTo>
                    <a:pt x="1035780" y="341327"/>
                  </a:moveTo>
                  <a:lnTo>
                    <a:pt x="1030385" y="341327"/>
                  </a:lnTo>
                  <a:lnTo>
                    <a:pt x="1030385" y="319748"/>
                  </a:lnTo>
                  <a:lnTo>
                    <a:pt x="1035780" y="319748"/>
                  </a:lnTo>
                  <a:lnTo>
                    <a:pt x="1035780" y="341327"/>
                  </a:lnTo>
                  <a:close/>
                </a:path>
                <a:path w="5039995" h="1857375">
                  <a:moveTo>
                    <a:pt x="1057359" y="346722"/>
                  </a:moveTo>
                  <a:lnTo>
                    <a:pt x="1008807" y="346722"/>
                  </a:lnTo>
                  <a:lnTo>
                    <a:pt x="1008807" y="341327"/>
                  </a:lnTo>
                  <a:lnTo>
                    <a:pt x="1057359" y="341327"/>
                  </a:lnTo>
                  <a:lnTo>
                    <a:pt x="1057359" y="346722"/>
                  </a:lnTo>
                  <a:close/>
                </a:path>
                <a:path w="5039995" h="1857375">
                  <a:moveTo>
                    <a:pt x="1035780" y="368301"/>
                  </a:moveTo>
                  <a:lnTo>
                    <a:pt x="1030385" y="368301"/>
                  </a:lnTo>
                  <a:lnTo>
                    <a:pt x="1030385" y="346722"/>
                  </a:lnTo>
                  <a:lnTo>
                    <a:pt x="1035780" y="346722"/>
                  </a:lnTo>
                  <a:lnTo>
                    <a:pt x="1035780" y="368301"/>
                  </a:lnTo>
                  <a:close/>
                </a:path>
                <a:path w="5039995" h="1857375">
                  <a:moveTo>
                    <a:pt x="806506" y="341327"/>
                  </a:moveTo>
                  <a:lnTo>
                    <a:pt x="801111" y="341327"/>
                  </a:lnTo>
                  <a:lnTo>
                    <a:pt x="801111" y="319748"/>
                  </a:lnTo>
                  <a:lnTo>
                    <a:pt x="806506" y="319748"/>
                  </a:lnTo>
                  <a:lnTo>
                    <a:pt x="806506" y="341327"/>
                  </a:lnTo>
                  <a:close/>
                </a:path>
                <a:path w="5039995" h="1857375">
                  <a:moveTo>
                    <a:pt x="828084" y="346722"/>
                  </a:moveTo>
                  <a:lnTo>
                    <a:pt x="779532" y="346722"/>
                  </a:lnTo>
                  <a:lnTo>
                    <a:pt x="779532" y="341327"/>
                  </a:lnTo>
                  <a:lnTo>
                    <a:pt x="828084" y="341327"/>
                  </a:lnTo>
                  <a:lnTo>
                    <a:pt x="828084" y="346722"/>
                  </a:lnTo>
                  <a:close/>
                </a:path>
                <a:path w="5039995" h="1857375">
                  <a:moveTo>
                    <a:pt x="806506" y="368301"/>
                  </a:moveTo>
                  <a:lnTo>
                    <a:pt x="801111" y="368301"/>
                  </a:lnTo>
                  <a:lnTo>
                    <a:pt x="801111" y="346722"/>
                  </a:lnTo>
                  <a:lnTo>
                    <a:pt x="806506" y="346722"/>
                  </a:lnTo>
                  <a:lnTo>
                    <a:pt x="806506" y="368301"/>
                  </a:lnTo>
                  <a:close/>
                </a:path>
                <a:path w="5039995" h="1857375">
                  <a:moveTo>
                    <a:pt x="577231" y="341327"/>
                  </a:moveTo>
                  <a:lnTo>
                    <a:pt x="571837" y="341327"/>
                  </a:lnTo>
                  <a:lnTo>
                    <a:pt x="571837" y="319748"/>
                  </a:lnTo>
                  <a:lnTo>
                    <a:pt x="577231" y="319748"/>
                  </a:lnTo>
                  <a:lnTo>
                    <a:pt x="577231" y="341327"/>
                  </a:lnTo>
                  <a:close/>
                </a:path>
                <a:path w="5039995" h="1857375">
                  <a:moveTo>
                    <a:pt x="598810" y="346722"/>
                  </a:moveTo>
                  <a:lnTo>
                    <a:pt x="550258" y="346722"/>
                  </a:lnTo>
                  <a:lnTo>
                    <a:pt x="550258" y="341327"/>
                  </a:lnTo>
                  <a:lnTo>
                    <a:pt x="598810" y="341327"/>
                  </a:lnTo>
                  <a:lnTo>
                    <a:pt x="598810" y="346722"/>
                  </a:lnTo>
                  <a:close/>
                </a:path>
                <a:path w="5039995" h="1857375">
                  <a:moveTo>
                    <a:pt x="577231" y="368301"/>
                  </a:moveTo>
                  <a:lnTo>
                    <a:pt x="571837" y="368301"/>
                  </a:lnTo>
                  <a:lnTo>
                    <a:pt x="571837" y="346722"/>
                  </a:lnTo>
                  <a:lnTo>
                    <a:pt x="577231" y="346722"/>
                  </a:lnTo>
                  <a:lnTo>
                    <a:pt x="577231" y="368301"/>
                  </a:lnTo>
                  <a:close/>
                </a:path>
                <a:path w="5039995" h="1857375">
                  <a:moveTo>
                    <a:pt x="347957" y="341327"/>
                  </a:moveTo>
                  <a:lnTo>
                    <a:pt x="342562" y="341327"/>
                  </a:lnTo>
                  <a:lnTo>
                    <a:pt x="342562" y="319748"/>
                  </a:lnTo>
                  <a:lnTo>
                    <a:pt x="347957" y="319748"/>
                  </a:lnTo>
                  <a:lnTo>
                    <a:pt x="347957" y="341327"/>
                  </a:lnTo>
                  <a:close/>
                </a:path>
                <a:path w="5039995" h="1857375">
                  <a:moveTo>
                    <a:pt x="369536" y="346722"/>
                  </a:moveTo>
                  <a:lnTo>
                    <a:pt x="320984" y="346722"/>
                  </a:lnTo>
                  <a:lnTo>
                    <a:pt x="320984" y="341327"/>
                  </a:lnTo>
                  <a:lnTo>
                    <a:pt x="369536" y="341327"/>
                  </a:lnTo>
                  <a:lnTo>
                    <a:pt x="369536" y="346722"/>
                  </a:lnTo>
                  <a:close/>
                </a:path>
                <a:path w="5039995" h="1857375">
                  <a:moveTo>
                    <a:pt x="347957" y="368301"/>
                  </a:moveTo>
                  <a:lnTo>
                    <a:pt x="342562" y="368301"/>
                  </a:lnTo>
                  <a:lnTo>
                    <a:pt x="342562" y="346722"/>
                  </a:lnTo>
                  <a:lnTo>
                    <a:pt x="347957" y="346722"/>
                  </a:lnTo>
                  <a:lnTo>
                    <a:pt x="347957" y="368301"/>
                  </a:lnTo>
                  <a:close/>
                </a:path>
                <a:path w="5039995" h="1857375">
                  <a:moveTo>
                    <a:pt x="921143" y="455964"/>
                  </a:moveTo>
                  <a:lnTo>
                    <a:pt x="915748" y="455964"/>
                  </a:lnTo>
                  <a:lnTo>
                    <a:pt x="915748" y="434385"/>
                  </a:lnTo>
                  <a:lnTo>
                    <a:pt x="921143" y="434385"/>
                  </a:lnTo>
                  <a:lnTo>
                    <a:pt x="921143" y="455964"/>
                  </a:lnTo>
                  <a:close/>
                </a:path>
                <a:path w="5039995" h="1857375">
                  <a:moveTo>
                    <a:pt x="942722" y="461359"/>
                  </a:moveTo>
                  <a:lnTo>
                    <a:pt x="894169" y="461359"/>
                  </a:lnTo>
                  <a:lnTo>
                    <a:pt x="894169" y="455964"/>
                  </a:lnTo>
                  <a:lnTo>
                    <a:pt x="942722" y="455964"/>
                  </a:lnTo>
                  <a:lnTo>
                    <a:pt x="942722" y="461359"/>
                  </a:lnTo>
                  <a:close/>
                </a:path>
                <a:path w="5039995" h="1857375">
                  <a:moveTo>
                    <a:pt x="921143" y="482938"/>
                  </a:moveTo>
                  <a:lnTo>
                    <a:pt x="915748" y="482938"/>
                  </a:lnTo>
                  <a:lnTo>
                    <a:pt x="915748" y="461359"/>
                  </a:lnTo>
                  <a:lnTo>
                    <a:pt x="921143" y="461359"/>
                  </a:lnTo>
                  <a:lnTo>
                    <a:pt x="921143" y="482938"/>
                  </a:lnTo>
                  <a:close/>
                </a:path>
                <a:path w="5039995" h="1857375">
                  <a:moveTo>
                    <a:pt x="691868" y="455964"/>
                  </a:moveTo>
                  <a:lnTo>
                    <a:pt x="686474" y="455964"/>
                  </a:lnTo>
                  <a:lnTo>
                    <a:pt x="686474" y="434385"/>
                  </a:lnTo>
                  <a:lnTo>
                    <a:pt x="691868" y="434385"/>
                  </a:lnTo>
                  <a:lnTo>
                    <a:pt x="691868" y="455964"/>
                  </a:lnTo>
                  <a:close/>
                </a:path>
                <a:path w="5039995" h="1857375">
                  <a:moveTo>
                    <a:pt x="713447" y="461359"/>
                  </a:moveTo>
                  <a:lnTo>
                    <a:pt x="664895" y="461359"/>
                  </a:lnTo>
                  <a:lnTo>
                    <a:pt x="664895" y="455964"/>
                  </a:lnTo>
                  <a:lnTo>
                    <a:pt x="713447" y="455964"/>
                  </a:lnTo>
                  <a:lnTo>
                    <a:pt x="713447" y="461359"/>
                  </a:lnTo>
                  <a:close/>
                </a:path>
                <a:path w="5039995" h="1857375">
                  <a:moveTo>
                    <a:pt x="691868" y="482938"/>
                  </a:moveTo>
                  <a:lnTo>
                    <a:pt x="686474" y="482938"/>
                  </a:lnTo>
                  <a:lnTo>
                    <a:pt x="686474" y="461359"/>
                  </a:lnTo>
                  <a:lnTo>
                    <a:pt x="691868" y="461359"/>
                  </a:lnTo>
                  <a:lnTo>
                    <a:pt x="691868" y="482938"/>
                  </a:lnTo>
                  <a:close/>
                </a:path>
                <a:path w="5039995" h="1857375">
                  <a:moveTo>
                    <a:pt x="462594" y="455964"/>
                  </a:moveTo>
                  <a:lnTo>
                    <a:pt x="457199" y="455964"/>
                  </a:lnTo>
                  <a:lnTo>
                    <a:pt x="457199" y="434385"/>
                  </a:lnTo>
                  <a:lnTo>
                    <a:pt x="462594" y="434385"/>
                  </a:lnTo>
                  <a:lnTo>
                    <a:pt x="462594" y="455964"/>
                  </a:lnTo>
                  <a:close/>
                </a:path>
                <a:path w="5039995" h="1857375">
                  <a:moveTo>
                    <a:pt x="484173" y="461359"/>
                  </a:moveTo>
                  <a:lnTo>
                    <a:pt x="435621" y="461359"/>
                  </a:lnTo>
                  <a:lnTo>
                    <a:pt x="435621" y="455964"/>
                  </a:lnTo>
                  <a:lnTo>
                    <a:pt x="484173" y="455964"/>
                  </a:lnTo>
                  <a:lnTo>
                    <a:pt x="484173" y="461359"/>
                  </a:lnTo>
                  <a:close/>
                </a:path>
                <a:path w="5039995" h="1857375">
                  <a:moveTo>
                    <a:pt x="462594" y="482938"/>
                  </a:moveTo>
                  <a:lnTo>
                    <a:pt x="457199" y="482938"/>
                  </a:lnTo>
                  <a:lnTo>
                    <a:pt x="457199" y="461359"/>
                  </a:lnTo>
                  <a:lnTo>
                    <a:pt x="462594" y="461359"/>
                  </a:lnTo>
                  <a:lnTo>
                    <a:pt x="462594" y="482938"/>
                  </a:lnTo>
                  <a:close/>
                </a:path>
                <a:path w="5039995" h="1857375">
                  <a:moveTo>
                    <a:pt x="233320" y="455964"/>
                  </a:moveTo>
                  <a:lnTo>
                    <a:pt x="227925" y="455964"/>
                  </a:lnTo>
                  <a:lnTo>
                    <a:pt x="227925" y="434385"/>
                  </a:lnTo>
                  <a:lnTo>
                    <a:pt x="233320" y="434385"/>
                  </a:lnTo>
                  <a:lnTo>
                    <a:pt x="233320" y="455964"/>
                  </a:lnTo>
                  <a:close/>
                </a:path>
                <a:path w="5039995" h="1857375">
                  <a:moveTo>
                    <a:pt x="254899" y="461359"/>
                  </a:moveTo>
                  <a:lnTo>
                    <a:pt x="206346" y="461359"/>
                  </a:lnTo>
                  <a:lnTo>
                    <a:pt x="206346" y="455964"/>
                  </a:lnTo>
                  <a:lnTo>
                    <a:pt x="254899" y="455964"/>
                  </a:lnTo>
                  <a:lnTo>
                    <a:pt x="254899" y="461359"/>
                  </a:lnTo>
                  <a:close/>
                </a:path>
                <a:path w="5039995" h="1857375">
                  <a:moveTo>
                    <a:pt x="233320" y="482938"/>
                  </a:moveTo>
                  <a:lnTo>
                    <a:pt x="227925" y="482938"/>
                  </a:lnTo>
                  <a:lnTo>
                    <a:pt x="227925" y="461359"/>
                  </a:lnTo>
                  <a:lnTo>
                    <a:pt x="233320" y="461359"/>
                  </a:lnTo>
                  <a:lnTo>
                    <a:pt x="233320" y="482938"/>
                  </a:lnTo>
                  <a:close/>
                </a:path>
                <a:path w="5039995" h="1857375">
                  <a:moveTo>
                    <a:pt x="1035780" y="570601"/>
                  </a:moveTo>
                  <a:lnTo>
                    <a:pt x="1030385" y="570601"/>
                  </a:lnTo>
                  <a:lnTo>
                    <a:pt x="1030385" y="549023"/>
                  </a:lnTo>
                  <a:lnTo>
                    <a:pt x="1035780" y="549023"/>
                  </a:lnTo>
                  <a:lnTo>
                    <a:pt x="1035780" y="570601"/>
                  </a:lnTo>
                  <a:close/>
                </a:path>
                <a:path w="5039995" h="1857375">
                  <a:moveTo>
                    <a:pt x="1057359" y="575996"/>
                  </a:moveTo>
                  <a:lnTo>
                    <a:pt x="1008807" y="575996"/>
                  </a:lnTo>
                  <a:lnTo>
                    <a:pt x="1008807" y="570601"/>
                  </a:lnTo>
                  <a:lnTo>
                    <a:pt x="1057359" y="570601"/>
                  </a:lnTo>
                  <a:lnTo>
                    <a:pt x="1057359" y="575996"/>
                  </a:lnTo>
                  <a:close/>
                </a:path>
                <a:path w="5039995" h="1857375">
                  <a:moveTo>
                    <a:pt x="1035780" y="597575"/>
                  </a:moveTo>
                  <a:lnTo>
                    <a:pt x="1030385" y="597575"/>
                  </a:lnTo>
                  <a:lnTo>
                    <a:pt x="1030385" y="575996"/>
                  </a:lnTo>
                  <a:lnTo>
                    <a:pt x="1035780" y="575996"/>
                  </a:lnTo>
                  <a:lnTo>
                    <a:pt x="1035780" y="597575"/>
                  </a:lnTo>
                  <a:close/>
                </a:path>
                <a:path w="5039995" h="1857375">
                  <a:moveTo>
                    <a:pt x="806506" y="570601"/>
                  </a:moveTo>
                  <a:lnTo>
                    <a:pt x="801111" y="570601"/>
                  </a:lnTo>
                  <a:lnTo>
                    <a:pt x="801111" y="549023"/>
                  </a:lnTo>
                  <a:lnTo>
                    <a:pt x="806506" y="549023"/>
                  </a:lnTo>
                  <a:lnTo>
                    <a:pt x="806506" y="570601"/>
                  </a:lnTo>
                  <a:close/>
                </a:path>
                <a:path w="5039995" h="1857375">
                  <a:moveTo>
                    <a:pt x="828084" y="575996"/>
                  </a:moveTo>
                  <a:lnTo>
                    <a:pt x="779532" y="575996"/>
                  </a:lnTo>
                  <a:lnTo>
                    <a:pt x="779532" y="570601"/>
                  </a:lnTo>
                  <a:lnTo>
                    <a:pt x="828084" y="570601"/>
                  </a:lnTo>
                  <a:lnTo>
                    <a:pt x="828084" y="575996"/>
                  </a:lnTo>
                  <a:close/>
                </a:path>
                <a:path w="5039995" h="1857375">
                  <a:moveTo>
                    <a:pt x="806506" y="597575"/>
                  </a:moveTo>
                  <a:lnTo>
                    <a:pt x="801111" y="597575"/>
                  </a:lnTo>
                  <a:lnTo>
                    <a:pt x="801111" y="575996"/>
                  </a:lnTo>
                  <a:lnTo>
                    <a:pt x="806506" y="575996"/>
                  </a:lnTo>
                  <a:lnTo>
                    <a:pt x="806506" y="597575"/>
                  </a:lnTo>
                  <a:close/>
                </a:path>
                <a:path w="5039995" h="1857375">
                  <a:moveTo>
                    <a:pt x="577231" y="570601"/>
                  </a:moveTo>
                  <a:lnTo>
                    <a:pt x="571837" y="570601"/>
                  </a:lnTo>
                  <a:lnTo>
                    <a:pt x="571837" y="549023"/>
                  </a:lnTo>
                  <a:lnTo>
                    <a:pt x="577231" y="549023"/>
                  </a:lnTo>
                  <a:lnTo>
                    <a:pt x="577231" y="570601"/>
                  </a:lnTo>
                  <a:close/>
                </a:path>
                <a:path w="5039995" h="1857375">
                  <a:moveTo>
                    <a:pt x="598810" y="575996"/>
                  </a:moveTo>
                  <a:lnTo>
                    <a:pt x="550258" y="575996"/>
                  </a:lnTo>
                  <a:lnTo>
                    <a:pt x="550258" y="570601"/>
                  </a:lnTo>
                  <a:lnTo>
                    <a:pt x="598810" y="570601"/>
                  </a:lnTo>
                  <a:lnTo>
                    <a:pt x="598810" y="575996"/>
                  </a:lnTo>
                  <a:close/>
                </a:path>
                <a:path w="5039995" h="1857375">
                  <a:moveTo>
                    <a:pt x="577231" y="597575"/>
                  </a:moveTo>
                  <a:lnTo>
                    <a:pt x="571837" y="597575"/>
                  </a:lnTo>
                  <a:lnTo>
                    <a:pt x="571837" y="575996"/>
                  </a:lnTo>
                  <a:lnTo>
                    <a:pt x="577231" y="575996"/>
                  </a:lnTo>
                  <a:lnTo>
                    <a:pt x="577231" y="597575"/>
                  </a:lnTo>
                  <a:close/>
                </a:path>
                <a:path w="5039995" h="1857375">
                  <a:moveTo>
                    <a:pt x="347957" y="570601"/>
                  </a:moveTo>
                  <a:lnTo>
                    <a:pt x="342562" y="570601"/>
                  </a:lnTo>
                  <a:lnTo>
                    <a:pt x="342562" y="549023"/>
                  </a:lnTo>
                  <a:lnTo>
                    <a:pt x="347957" y="549023"/>
                  </a:lnTo>
                  <a:lnTo>
                    <a:pt x="347957" y="570601"/>
                  </a:lnTo>
                  <a:close/>
                </a:path>
                <a:path w="5039995" h="1857375">
                  <a:moveTo>
                    <a:pt x="369536" y="575996"/>
                  </a:moveTo>
                  <a:lnTo>
                    <a:pt x="320984" y="575996"/>
                  </a:lnTo>
                  <a:lnTo>
                    <a:pt x="320984" y="570601"/>
                  </a:lnTo>
                  <a:lnTo>
                    <a:pt x="369536" y="570601"/>
                  </a:lnTo>
                  <a:lnTo>
                    <a:pt x="369536" y="575996"/>
                  </a:lnTo>
                  <a:close/>
                </a:path>
                <a:path w="5039995" h="1857375">
                  <a:moveTo>
                    <a:pt x="347957" y="597575"/>
                  </a:moveTo>
                  <a:lnTo>
                    <a:pt x="342562" y="597575"/>
                  </a:lnTo>
                  <a:lnTo>
                    <a:pt x="342562" y="575996"/>
                  </a:lnTo>
                  <a:lnTo>
                    <a:pt x="347957" y="575996"/>
                  </a:lnTo>
                  <a:lnTo>
                    <a:pt x="347957" y="597575"/>
                  </a:lnTo>
                  <a:close/>
                </a:path>
                <a:path w="5039995" h="1857375">
                  <a:moveTo>
                    <a:pt x="921143" y="685239"/>
                  </a:moveTo>
                  <a:lnTo>
                    <a:pt x="915748" y="685239"/>
                  </a:lnTo>
                  <a:lnTo>
                    <a:pt x="915748" y="663660"/>
                  </a:lnTo>
                  <a:lnTo>
                    <a:pt x="921143" y="663660"/>
                  </a:lnTo>
                  <a:lnTo>
                    <a:pt x="921143" y="685239"/>
                  </a:lnTo>
                  <a:close/>
                </a:path>
                <a:path w="5039995" h="1857375">
                  <a:moveTo>
                    <a:pt x="942722" y="690633"/>
                  </a:moveTo>
                  <a:lnTo>
                    <a:pt x="894169" y="690633"/>
                  </a:lnTo>
                  <a:lnTo>
                    <a:pt x="894169" y="685239"/>
                  </a:lnTo>
                  <a:lnTo>
                    <a:pt x="942722" y="685239"/>
                  </a:lnTo>
                  <a:lnTo>
                    <a:pt x="942722" y="690633"/>
                  </a:lnTo>
                  <a:close/>
                </a:path>
                <a:path w="5039995" h="1857375">
                  <a:moveTo>
                    <a:pt x="921143" y="712212"/>
                  </a:moveTo>
                  <a:lnTo>
                    <a:pt x="915748" y="712212"/>
                  </a:lnTo>
                  <a:lnTo>
                    <a:pt x="915748" y="690633"/>
                  </a:lnTo>
                  <a:lnTo>
                    <a:pt x="921143" y="690633"/>
                  </a:lnTo>
                  <a:lnTo>
                    <a:pt x="921143" y="712212"/>
                  </a:lnTo>
                  <a:close/>
                </a:path>
                <a:path w="5039995" h="1857375">
                  <a:moveTo>
                    <a:pt x="691868" y="685239"/>
                  </a:moveTo>
                  <a:lnTo>
                    <a:pt x="686474" y="685239"/>
                  </a:lnTo>
                  <a:lnTo>
                    <a:pt x="686474" y="663660"/>
                  </a:lnTo>
                  <a:lnTo>
                    <a:pt x="691868" y="663660"/>
                  </a:lnTo>
                  <a:lnTo>
                    <a:pt x="691868" y="685239"/>
                  </a:lnTo>
                  <a:close/>
                </a:path>
                <a:path w="5039995" h="1857375">
                  <a:moveTo>
                    <a:pt x="713447" y="690633"/>
                  </a:moveTo>
                  <a:lnTo>
                    <a:pt x="664895" y="690633"/>
                  </a:lnTo>
                  <a:lnTo>
                    <a:pt x="664895" y="685239"/>
                  </a:lnTo>
                  <a:lnTo>
                    <a:pt x="713447" y="685239"/>
                  </a:lnTo>
                  <a:lnTo>
                    <a:pt x="713447" y="690633"/>
                  </a:lnTo>
                  <a:close/>
                </a:path>
                <a:path w="5039995" h="1857375">
                  <a:moveTo>
                    <a:pt x="691868" y="712212"/>
                  </a:moveTo>
                  <a:lnTo>
                    <a:pt x="686474" y="712212"/>
                  </a:lnTo>
                  <a:lnTo>
                    <a:pt x="686474" y="690633"/>
                  </a:lnTo>
                  <a:lnTo>
                    <a:pt x="691868" y="690633"/>
                  </a:lnTo>
                  <a:lnTo>
                    <a:pt x="691868" y="712212"/>
                  </a:lnTo>
                  <a:close/>
                </a:path>
                <a:path w="5039995" h="1857375">
                  <a:moveTo>
                    <a:pt x="462594" y="685239"/>
                  </a:moveTo>
                  <a:lnTo>
                    <a:pt x="457199" y="685239"/>
                  </a:lnTo>
                  <a:lnTo>
                    <a:pt x="457199" y="663660"/>
                  </a:lnTo>
                  <a:lnTo>
                    <a:pt x="462594" y="663660"/>
                  </a:lnTo>
                  <a:lnTo>
                    <a:pt x="462594" y="685239"/>
                  </a:lnTo>
                  <a:close/>
                </a:path>
                <a:path w="5039995" h="1857375">
                  <a:moveTo>
                    <a:pt x="484173" y="690633"/>
                  </a:moveTo>
                  <a:lnTo>
                    <a:pt x="435621" y="690633"/>
                  </a:lnTo>
                  <a:lnTo>
                    <a:pt x="435621" y="685239"/>
                  </a:lnTo>
                  <a:lnTo>
                    <a:pt x="484173" y="685239"/>
                  </a:lnTo>
                  <a:lnTo>
                    <a:pt x="484173" y="690633"/>
                  </a:lnTo>
                  <a:close/>
                </a:path>
                <a:path w="5039995" h="1857375">
                  <a:moveTo>
                    <a:pt x="462594" y="712212"/>
                  </a:moveTo>
                  <a:lnTo>
                    <a:pt x="457199" y="712212"/>
                  </a:lnTo>
                  <a:lnTo>
                    <a:pt x="457199" y="690633"/>
                  </a:lnTo>
                  <a:lnTo>
                    <a:pt x="462594" y="690633"/>
                  </a:lnTo>
                  <a:lnTo>
                    <a:pt x="462594" y="712212"/>
                  </a:lnTo>
                  <a:close/>
                </a:path>
                <a:path w="5039995" h="1857375">
                  <a:moveTo>
                    <a:pt x="233320" y="685239"/>
                  </a:moveTo>
                  <a:lnTo>
                    <a:pt x="227925" y="685239"/>
                  </a:lnTo>
                  <a:lnTo>
                    <a:pt x="227925" y="663660"/>
                  </a:lnTo>
                  <a:lnTo>
                    <a:pt x="233320" y="663660"/>
                  </a:lnTo>
                  <a:lnTo>
                    <a:pt x="233320" y="685239"/>
                  </a:lnTo>
                  <a:close/>
                </a:path>
                <a:path w="5039995" h="1857375">
                  <a:moveTo>
                    <a:pt x="254899" y="690633"/>
                  </a:moveTo>
                  <a:lnTo>
                    <a:pt x="206346" y="690633"/>
                  </a:lnTo>
                  <a:lnTo>
                    <a:pt x="206346" y="685239"/>
                  </a:lnTo>
                  <a:lnTo>
                    <a:pt x="254899" y="685239"/>
                  </a:lnTo>
                  <a:lnTo>
                    <a:pt x="254899" y="690633"/>
                  </a:lnTo>
                  <a:close/>
                </a:path>
                <a:path w="5039995" h="1857375">
                  <a:moveTo>
                    <a:pt x="233320" y="712212"/>
                  </a:moveTo>
                  <a:lnTo>
                    <a:pt x="227925" y="712212"/>
                  </a:lnTo>
                  <a:lnTo>
                    <a:pt x="227925" y="690633"/>
                  </a:lnTo>
                  <a:lnTo>
                    <a:pt x="233320" y="690633"/>
                  </a:lnTo>
                  <a:lnTo>
                    <a:pt x="233320" y="712212"/>
                  </a:lnTo>
                  <a:close/>
                </a:path>
                <a:path w="5039995" h="1857375">
                  <a:moveTo>
                    <a:pt x="1035780" y="799876"/>
                  </a:moveTo>
                  <a:lnTo>
                    <a:pt x="1030385" y="799876"/>
                  </a:lnTo>
                  <a:lnTo>
                    <a:pt x="1030385" y="778297"/>
                  </a:lnTo>
                  <a:lnTo>
                    <a:pt x="1035780" y="778297"/>
                  </a:lnTo>
                  <a:lnTo>
                    <a:pt x="1035780" y="799876"/>
                  </a:lnTo>
                  <a:close/>
                </a:path>
                <a:path w="5039995" h="1857375">
                  <a:moveTo>
                    <a:pt x="1057359" y="805270"/>
                  </a:moveTo>
                  <a:lnTo>
                    <a:pt x="1008807" y="805270"/>
                  </a:lnTo>
                  <a:lnTo>
                    <a:pt x="1008807" y="799876"/>
                  </a:lnTo>
                  <a:lnTo>
                    <a:pt x="1057359" y="799876"/>
                  </a:lnTo>
                  <a:lnTo>
                    <a:pt x="1057359" y="805270"/>
                  </a:lnTo>
                  <a:close/>
                </a:path>
                <a:path w="5039995" h="1857375">
                  <a:moveTo>
                    <a:pt x="1035780" y="826849"/>
                  </a:moveTo>
                  <a:lnTo>
                    <a:pt x="1030385" y="826849"/>
                  </a:lnTo>
                  <a:lnTo>
                    <a:pt x="1030385" y="805270"/>
                  </a:lnTo>
                  <a:lnTo>
                    <a:pt x="1035780" y="805270"/>
                  </a:lnTo>
                  <a:lnTo>
                    <a:pt x="1035780" y="826849"/>
                  </a:lnTo>
                  <a:close/>
                </a:path>
                <a:path w="5039995" h="1857375">
                  <a:moveTo>
                    <a:pt x="806506" y="799876"/>
                  </a:moveTo>
                  <a:lnTo>
                    <a:pt x="801111" y="799876"/>
                  </a:lnTo>
                  <a:lnTo>
                    <a:pt x="801111" y="778297"/>
                  </a:lnTo>
                  <a:lnTo>
                    <a:pt x="806506" y="778297"/>
                  </a:lnTo>
                  <a:lnTo>
                    <a:pt x="806506" y="799876"/>
                  </a:lnTo>
                  <a:close/>
                </a:path>
                <a:path w="5039995" h="1857375">
                  <a:moveTo>
                    <a:pt x="828084" y="805270"/>
                  </a:moveTo>
                  <a:lnTo>
                    <a:pt x="779532" y="805270"/>
                  </a:lnTo>
                  <a:lnTo>
                    <a:pt x="779532" y="799876"/>
                  </a:lnTo>
                  <a:lnTo>
                    <a:pt x="828084" y="799876"/>
                  </a:lnTo>
                  <a:lnTo>
                    <a:pt x="828084" y="805270"/>
                  </a:lnTo>
                  <a:close/>
                </a:path>
                <a:path w="5039995" h="1857375">
                  <a:moveTo>
                    <a:pt x="806506" y="826849"/>
                  </a:moveTo>
                  <a:lnTo>
                    <a:pt x="801111" y="826849"/>
                  </a:lnTo>
                  <a:lnTo>
                    <a:pt x="801111" y="805270"/>
                  </a:lnTo>
                  <a:lnTo>
                    <a:pt x="806506" y="805270"/>
                  </a:lnTo>
                  <a:lnTo>
                    <a:pt x="806506" y="826849"/>
                  </a:lnTo>
                  <a:close/>
                </a:path>
                <a:path w="5039995" h="1857375">
                  <a:moveTo>
                    <a:pt x="577231" y="799876"/>
                  </a:moveTo>
                  <a:lnTo>
                    <a:pt x="571837" y="799876"/>
                  </a:lnTo>
                  <a:lnTo>
                    <a:pt x="571837" y="778297"/>
                  </a:lnTo>
                  <a:lnTo>
                    <a:pt x="577231" y="778297"/>
                  </a:lnTo>
                  <a:lnTo>
                    <a:pt x="577231" y="799876"/>
                  </a:lnTo>
                  <a:close/>
                </a:path>
                <a:path w="5039995" h="1857375">
                  <a:moveTo>
                    <a:pt x="598810" y="805270"/>
                  </a:moveTo>
                  <a:lnTo>
                    <a:pt x="550258" y="805270"/>
                  </a:lnTo>
                  <a:lnTo>
                    <a:pt x="550258" y="799876"/>
                  </a:lnTo>
                  <a:lnTo>
                    <a:pt x="598810" y="799876"/>
                  </a:lnTo>
                  <a:lnTo>
                    <a:pt x="598810" y="805270"/>
                  </a:lnTo>
                  <a:close/>
                </a:path>
                <a:path w="5039995" h="1857375">
                  <a:moveTo>
                    <a:pt x="577231" y="826849"/>
                  </a:moveTo>
                  <a:lnTo>
                    <a:pt x="571837" y="826849"/>
                  </a:lnTo>
                  <a:lnTo>
                    <a:pt x="571837" y="805270"/>
                  </a:lnTo>
                  <a:lnTo>
                    <a:pt x="577231" y="805270"/>
                  </a:lnTo>
                  <a:lnTo>
                    <a:pt x="577231" y="826849"/>
                  </a:lnTo>
                  <a:close/>
                </a:path>
                <a:path w="5039995" h="1857375">
                  <a:moveTo>
                    <a:pt x="347957" y="799876"/>
                  </a:moveTo>
                  <a:lnTo>
                    <a:pt x="342562" y="799876"/>
                  </a:lnTo>
                  <a:lnTo>
                    <a:pt x="342562" y="778297"/>
                  </a:lnTo>
                  <a:lnTo>
                    <a:pt x="347957" y="778297"/>
                  </a:lnTo>
                  <a:lnTo>
                    <a:pt x="347957" y="799876"/>
                  </a:lnTo>
                  <a:close/>
                </a:path>
                <a:path w="5039995" h="1857375">
                  <a:moveTo>
                    <a:pt x="369536" y="805270"/>
                  </a:moveTo>
                  <a:lnTo>
                    <a:pt x="320984" y="805270"/>
                  </a:lnTo>
                  <a:lnTo>
                    <a:pt x="320984" y="799876"/>
                  </a:lnTo>
                  <a:lnTo>
                    <a:pt x="369536" y="799876"/>
                  </a:lnTo>
                  <a:lnTo>
                    <a:pt x="369536" y="805270"/>
                  </a:lnTo>
                  <a:close/>
                </a:path>
                <a:path w="5039995" h="1857375">
                  <a:moveTo>
                    <a:pt x="347957" y="826849"/>
                  </a:moveTo>
                  <a:lnTo>
                    <a:pt x="342562" y="826849"/>
                  </a:lnTo>
                  <a:lnTo>
                    <a:pt x="342562" y="805270"/>
                  </a:lnTo>
                  <a:lnTo>
                    <a:pt x="347957" y="805270"/>
                  </a:lnTo>
                  <a:lnTo>
                    <a:pt x="347957" y="826849"/>
                  </a:lnTo>
                  <a:close/>
                </a:path>
                <a:path w="5039995" h="1857375">
                  <a:moveTo>
                    <a:pt x="921143" y="914513"/>
                  </a:moveTo>
                  <a:lnTo>
                    <a:pt x="915748" y="914513"/>
                  </a:lnTo>
                  <a:lnTo>
                    <a:pt x="915748" y="892934"/>
                  </a:lnTo>
                  <a:lnTo>
                    <a:pt x="921143" y="892934"/>
                  </a:lnTo>
                  <a:lnTo>
                    <a:pt x="921143" y="914513"/>
                  </a:lnTo>
                  <a:close/>
                </a:path>
                <a:path w="5039995" h="1857375">
                  <a:moveTo>
                    <a:pt x="942722" y="919908"/>
                  </a:moveTo>
                  <a:lnTo>
                    <a:pt x="894169" y="919908"/>
                  </a:lnTo>
                  <a:lnTo>
                    <a:pt x="894169" y="914513"/>
                  </a:lnTo>
                  <a:lnTo>
                    <a:pt x="942722" y="914513"/>
                  </a:lnTo>
                  <a:lnTo>
                    <a:pt x="942722" y="919908"/>
                  </a:lnTo>
                  <a:close/>
                </a:path>
                <a:path w="5039995" h="1857375">
                  <a:moveTo>
                    <a:pt x="921143" y="941486"/>
                  </a:moveTo>
                  <a:lnTo>
                    <a:pt x="915748" y="941486"/>
                  </a:lnTo>
                  <a:lnTo>
                    <a:pt x="915748" y="919908"/>
                  </a:lnTo>
                  <a:lnTo>
                    <a:pt x="921143" y="919908"/>
                  </a:lnTo>
                  <a:lnTo>
                    <a:pt x="921143" y="941486"/>
                  </a:lnTo>
                  <a:close/>
                </a:path>
                <a:path w="5039995" h="1857375">
                  <a:moveTo>
                    <a:pt x="691868" y="914513"/>
                  </a:moveTo>
                  <a:lnTo>
                    <a:pt x="686474" y="914513"/>
                  </a:lnTo>
                  <a:lnTo>
                    <a:pt x="686474" y="892934"/>
                  </a:lnTo>
                  <a:lnTo>
                    <a:pt x="691868" y="892934"/>
                  </a:lnTo>
                  <a:lnTo>
                    <a:pt x="691868" y="914513"/>
                  </a:lnTo>
                  <a:close/>
                </a:path>
                <a:path w="5039995" h="1857375">
                  <a:moveTo>
                    <a:pt x="713447" y="919908"/>
                  </a:moveTo>
                  <a:lnTo>
                    <a:pt x="664895" y="919908"/>
                  </a:lnTo>
                  <a:lnTo>
                    <a:pt x="664895" y="914513"/>
                  </a:lnTo>
                  <a:lnTo>
                    <a:pt x="713447" y="914513"/>
                  </a:lnTo>
                  <a:lnTo>
                    <a:pt x="713447" y="919908"/>
                  </a:lnTo>
                  <a:close/>
                </a:path>
                <a:path w="5039995" h="1857375">
                  <a:moveTo>
                    <a:pt x="691868" y="941486"/>
                  </a:moveTo>
                  <a:lnTo>
                    <a:pt x="686474" y="941486"/>
                  </a:lnTo>
                  <a:lnTo>
                    <a:pt x="686474" y="919908"/>
                  </a:lnTo>
                  <a:lnTo>
                    <a:pt x="691868" y="919908"/>
                  </a:lnTo>
                  <a:lnTo>
                    <a:pt x="691868" y="941486"/>
                  </a:lnTo>
                  <a:close/>
                </a:path>
                <a:path w="5039995" h="1857375">
                  <a:moveTo>
                    <a:pt x="462594" y="914513"/>
                  </a:moveTo>
                  <a:lnTo>
                    <a:pt x="457199" y="914513"/>
                  </a:lnTo>
                  <a:lnTo>
                    <a:pt x="457199" y="892934"/>
                  </a:lnTo>
                  <a:lnTo>
                    <a:pt x="462594" y="892934"/>
                  </a:lnTo>
                  <a:lnTo>
                    <a:pt x="462594" y="914513"/>
                  </a:lnTo>
                  <a:close/>
                </a:path>
                <a:path w="5039995" h="1857375">
                  <a:moveTo>
                    <a:pt x="484173" y="919908"/>
                  </a:moveTo>
                  <a:lnTo>
                    <a:pt x="435621" y="919908"/>
                  </a:lnTo>
                  <a:lnTo>
                    <a:pt x="435621" y="914513"/>
                  </a:lnTo>
                  <a:lnTo>
                    <a:pt x="484173" y="914513"/>
                  </a:lnTo>
                  <a:lnTo>
                    <a:pt x="484173" y="919908"/>
                  </a:lnTo>
                  <a:close/>
                </a:path>
                <a:path w="5039995" h="1857375">
                  <a:moveTo>
                    <a:pt x="462594" y="941486"/>
                  </a:moveTo>
                  <a:lnTo>
                    <a:pt x="457199" y="941486"/>
                  </a:lnTo>
                  <a:lnTo>
                    <a:pt x="457199" y="919908"/>
                  </a:lnTo>
                  <a:lnTo>
                    <a:pt x="462594" y="919908"/>
                  </a:lnTo>
                  <a:lnTo>
                    <a:pt x="462594" y="941486"/>
                  </a:lnTo>
                  <a:close/>
                </a:path>
                <a:path w="5039995" h="1857375">
                  <a:moveTo>
                    <a:pt x="1035780" y="1027802"/>
                  </a:moveTo>
                  <a:lnTo>
                    <a:pt x="1030385" y="1027802"/>
                  </a:lnTo>
                  <a:lnTo>
                    <a:pt x="1030385" y="1006223"/>
                  </a:lnTo>
                  <a:lnTo>
                    <a:pt x="1035780" y="1006223"/>
                  </a:lnTo>
                  <a:lnTo>
                    <a:pt x="1035780" y="1027802"/>
                  </a:lnTo>
                  <a:close/>
                </a:path>
                <a:path w="5039995" h="1857375">
                  <a:moveTo>
                    <a:pt x="1057359" y="1033196"/>
                  </a:moveTo>
                  <a:lnTo>
                    <a:pt x="1008807" y="1033196"/>
                  </a:lnTo>
                  <a:lnTo>
                    <a:pt x="1008807" y="1027802"/>
                  </a:lnTo>
                  <a:lnTo>
                    <a:pt x="1057359" y="1027802"/>
                  </a:lnTo>
                  <a:lnTo>
                    <a:pt x="1057359" y="1033196"/>
                  </a:lnTo>
                  <a:close/>
                </a:path>
                <a:path w="5039995" h="1857375">
                  <a:moveTo>
                    <a:pt x="1035780" y="1054775"/>
                  </a:moveTo>
                  <a:lnTo>
                    <a:pt x="1030385" y="1054775"/>
                  </a:lnTo>
                  <a:lnTo>
                    <a:pt x="1030385" y="1033196"/>
                  </a:lnTo>
                  <a:lnTo>
                    <a:pt x="1035780" y="1033196"/>
                  </a:lnTo>
                  <a:lnTo>
                    <a:pt x="1035780" y="1054775"/>
                  </a:lnTo>
                  <a:close/>
                </a:path>
                <a:path w="5039995" h="1857375">
                  <a:moveTo>
                    <a:pt x="806506" y="1027802"/>
                  </a:moveTo>
                  <a:lnTo>
                    <a:pt x="801111" y="1027802"/>
                  </a:lnTo>
                  <a:lnTo>
                    <a:pt x="801111" y="1006223"/>
                  </a:lnTo>
                  <a:lnTo>
                    <a:pt x="806506" y="1006223"/>
                  </a:lnTo>
                  <a:lnTo>
                    <a:pt x="806506" y="1027802"/>
                  </a:lnTo>
                  <a:close/>
                </a:path>
                <a:path w="5039995" h="1857375">
                  <a:moveTo>
                    <a:pt x="828084" y="1033196"/>
                  </a:moveTo>
                  <a:lnTo>
                    <a:pt x="779532" y="1033196"/>
                  </a:lnTo>
                  <a:lnTo>
                    <a:pt x="779532" y="1027802"/>
                  </a:lnTo>
                  <a:lnTo>
                    <a:pt x="828084" y="1027802"/>
                  </a:lnTo>
                  <a:lnTo>
                    <a:pt x="828084" y="1033196"/>
                  </a:lnTo>
                  <a:close/>
                </a:path>
                <a:path w="5039995" h="1857375">
                  <a:moveTo>
                    <a:pt x="806506" y="1054775"/>
                  </a:moveTo>
                  <a:lnTo>
                    <a:pt x="801111" y="1054775"/>
                  </a:lnTo>
                  <a:lnTo>
                    <a:pt x="801111" y="1033196"/>
                  </a:lnTo>
                  <a:lnTo>
                    <a:pt x="806506" y="1033196"/>
                  </a:lnTo>
                  <a:lnTo>
                    <a:pt x="806506" y="1054775"/>
                  </a:lnTo>
                  <a:close/>
                </a:path>
                <a:path w="5039995" h="1857375">
                  <a:moveTo>
                    <a:pt x="921143" y="1142439"/>
                  </a:moveTo>
                  <a:lnTo>
                    <a:pt x="915748" y="1142439"/>
                  </a:lnTo>
                  <a:lnTo>
                    <a:pt x="915748" y="1120860"/>
                  </a:lnTo>
                  <a:lnTo>
                    <a:pt x="921143" y="1120860"/>
                  </a:lnTo>
                  <a:lnTo>
                    <a:pt x="921143" y="1142439"/>
                  </a:lnTo>
                  <a:close/>
                </a:path>
                <a:path w="5039995" h="1857375">
                  <a:moveTo>
                    <a:pt x="942722" y="1147833"/>
                  </a:moveTo>
                  <a:lnTo>
                    <a:pt x="894169" y="1147833"/>
                  </a:lnTo>
                  <a:lnTo>
                    <a:pt x="894169" y="1142439"/>
                  </a:lnTo>
                  <a:lnTo>
                    <a:pt x="942722" y="1142439"/>
                  </a:lnTo>
                  <a:lnTo>
                    <a:pt x="942722" y="1147833"/>
                  </a:lnTo>
                  <a:close/>
                </a:path>
                <a:path w="5039995" h="1857375">
                  <a:moveTo>
                    <a:pt x="921143" y="1169412"/>
                  </a:moveTo>
                  <a:lnTo>
                    <a:pt x="915748" y="1169412"/>
                  </a:lnTo>
                  <a:lnTo>
                    <a:pt x="915748" y="1147833"/>
                  </a:lnTo>
                  <a:lnTo>
                    <a:pt x="921143" y="1147833"/>
                  </a:lnTo>
                  <a:lnTo>
                    <a:pt x="921143" y="1169412"/>
                  </a:lnTo>
                  <a:close/>
                </a:path>
                <a:path w="5039995" h="1857375">
                  <a:moveTo>
                    <a:pt x="1037129" y="1270562"/>
                  </a:moveTo>
                  <a:lnTo>
                    <a:pt x="1020944" y="1262470"/>
                  </a:lnTo>
                  <a:lnTo>
                    <a:pt x="1012853" y="1257076"/>
                  </a:lnTo>
                  <a:lnTo>
                    <a:pt x="1030385" y="1257076"/>
                  </a:lnTo>
                  <a:lnTo>
                    <a:pt x="1030385" y="1235497"/>
                  </a:lnTo>
                  <a:lnTo>
                    <a:pt x="1037129" y="1235497"/>
                  </a:lnTo>
                  <a:lnTo>
                    <a:pt x="1037129" y="1257076"/>
                  </a:lnTo>
                  <a:lnTo>
                    <a:pt x="1058707" y="1257076"/>
                  </a:lnTo>
                  <a:lnTo>
                    <a:pt x="1058707" y="1262470"/>
                  </a:lnTo>
                  <a:lnTo>
                    <a:pt x="1037129" y="1262470"/>
                  </a:lnTo>
                  <a:lnTo>
                    <a:pt x="1037129" y="1270562"/>
                  </a:lnTo>
                  <a:close/>
                </a:path>
                <a:path w="5039995" h="1857375">
                  <a:moveTo>
                    <a:pt x="26973" y="689285"/>
                  </a:moveTo>
                  <a:lnTo>
                    <a:pt x="24276" y="689285"/>
                  </a:lnTo>
                  <a:lnTo>
                    <a:pt x="14835" y="683890"/>
                  </a:lnTo>
                  <a:lnTo>
                    <a:pt x="26973" y="683890"/>
                  </a:lnTo>
                  <a:lnTo>
                    <a:pt x="26973" y="689285"/>
                  </a:lnTo>
                  <a:close/>
                </a:path>
                <a:path w="5039995" h="1857375">
                  <a:moveTo>
                    <a:pt x="118683" y="570601"/>
                  </a:moveTo>
                  <a:lnTo>
                    <a:pt x="113288" y="570601"/>
                  </a:lnTo>
                  <a:lnTo>
                    <a:pt x="113288" y="549023"/>
                  </a:lnTo>
                  <a:lnTo>
                    <a:pt x="118683" y="549023"/>
                  </a:lnTo>
                  <a:lnTo>
                    <a:pt x="118683" y="570601"/>
                  </a:lnTo>
                  <a:close/>
                </a:path>
                <a:path w="5039995" h="1857375">
                  <a:moveTo>
                    <a:pt x="140261" y="575996"/>
                  </a:moveTo>
                  <a:lnTo>
                    <a:pt x="91709" y="575996"/>
                  </a:lnTo>
                  <a:lnTo>
                    <a:pt x="91709" y="570601"/>
                  </a:lnTo>
                  <a:lnTo>
                    <a:pt x="140261" y="570601"/>
                  </a:lnTo>
                  <a:lnTo>
                    <a:pt x="140261" y="575996"/>
                  </a:lnTo>
                  <a:close/>
                </a:path>
                <a:path w="5039995" h="1857375">
                  <a:moveTo>
                    <a:pt x="118683" y="597575"/>
                  </a:moveTo>
                  <a:lnTo>
                    <a:pt x="113288" y="597575"/>
                  </a:lnTo>
                  <a:lnTo>
                    <a:pt x="113288" y="575996"/>
                  </a:lnTo>
                  <a:lnTo>
                    <a:pt x="118683" y="575996"/>
                  </a:lnTo>
                  <a:lnTo>
                    <a:pt x="118683" y="597575"/>
                  </a:lnTo>
                  <a:close/>
                </a:path>
                <a:path w="5039995" h="1857375">
                  <a:moveTo>
                    <a:pt x="5394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4" y="663660"/>
                  </a:lnTo>
                  <a:lnTo>
                    <a:pt x="5394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601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5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8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5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7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79975" y="0"/>
                  </a:lnTo>
                  <a:lnTo>
                    <a:pt x="331773" y="656916"/>
                  </a:lnTo>
                  <a:lnTo>
                    <a:pt x="2435702" y="1865327"/>
                  </a:lnTo>
                  <a:lnTo>
                    <a:pt x="2757693" y="1865327"/>
                  </a:lnTo>
                  <a:lnTo>
                    <a:pt x="2596194" y="2170127"/>
                  </a:lnTo>
                  <a:close/>
                </a:path>
                <a:path w="6011545" h="2170430">
                  <a:moveTo>
                    <a:pt x="2757693" y="1865327"/>
                  </a:moveTo>
                  <a:lnTo>
                    <a:pt x="2435702" y="1865327"/>
                  </a:lnTo>
                  <a:lnTo>
                    <a:pt x="2793100" y="1189642"/>
                  </a:lnTo>
                  <a:lnTo>
                    <a:pt x="2828166" y="1124906"/>
                  </a:lnTo>
                  <a:lnTo>
                    <a:pt x="4414205" y="840336"/>
                  </a:lnTo>
                  <a:lnTo>
                    <a:pt x="5061568" y="105309"/>
                  </a:lnTo>
                  <a:lnTo>
                    <a:pt x="5093936" y="68895"/>
                  </a:lnTo>
                  <a:lnTo>
                    <a:pt x="5326067" y="0"/>
                  </a:lnTo>
                  <a:lnTo>
                    <a:pt x="6011512" y="0"/>
                  </a:lnTo>
                  <a:lnTo>
                    <a:pt x="5327256" y="202414"/>
                  </a:lnTo>
                  <a:lnTo>
                    <a:pt x="4638084" y="985992"/>
                  </a:lnTo>
                  <a:lnTo>
                    <a:pt x="3074973" y="1266516"/>
                  </a:lnTo>
                  <a:lnTo>
                    <a:pt x="2757693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955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69" y="0"/>
                  </a:lnTo>
                  <a:lnTo>
                    <a:pt x="399932" y="0"/>
                  </a:lnTo>
                  <a:lnTo>
                    <a:pt x="43157" y="6731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8" y="0"/>
                  </a:lnTo>
                  <a:lnTo>
                    <a:pt x="719999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68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5" y="0"/>
                  </a:lnTo>
                  <a:lnTo>
                    <a:pt x="2976105" y="0"/>
                  </a:lnTo>
                  <a:lnTo>
                    <a:pt x="2998721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09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31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8" y="0"/>
                  </a:lnTo>
                  <a:lnTo>
                    <a:pt x="3933478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5" y="0"/>
                  </a:lnTo>
                  <a:lnTo>
                    <a:pt x="5025398" y="0"/>
                  </a:lnTo>
                  <a:lnTo>
                    <a:pt x="5116863" y="50800"/>
                  </a:lnTo>
                  <a:lnTo>
                    <a:pt x="5205061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1" y="50800"/>
                  </a:moveTo>
                  <a:lnTo>
                    <a:pt x="5116863" y="50800"/>
                  </a:lnTo>
                  <a:lnTo>
                    <a:pt x="5295125" y="0"/>
                  </a:lnTo>
                  <a:lnTo>
                    <a:pt x="5401405" y="0"/>
                  </a:lnTo>
                  <a:lnTo>
                    <a:pt x="5205061" y="50800"/>
                  </a:lnTo>
                  <a:close/>
                </a:path>
                <a:path w="6090920" h="2184400">
                  <a:moveTo>
                    <a:pt x="5488592" y="177800"/>
                  </a:moveTo>
                  <a:lnTo>
                    <a:pt x="5351532" y="177800"/>
                  </a:lnTo>
                  <a:lnTo>
                    <a:pt x="5977884" y="0"/>
                  </a:lnTo>
                  <a:lnTo>
                    <a:pt x="6090438" y="0"/>
                  </a:lnTo>
                  <a:lnTo>
                    <a:pt x="5488592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1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2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779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50220" y="7611066"/>
            <a:ext cx="3482975" cy="2676525"/>
            <a:chOff x="3050220" y="7611066"/>
            <a:chExt cx="3482975" cy="2676525"/>
          </a:xfrm>
        </p:grpSpPr>
        <p:sp>
          <p:nvSpPr>
            <p:cNvPr id="14" name="object 14"/>
            <p:cNvSpPr/>
            <p:nvPr/>
          </p:nvSpPr>
          <p:spPr>
            <a:xfrm>
              <a:off x="3060057" y="7620428"/>
              <a:ext cx="3023235" cy="2667000"/>
            </a:xfrm>
            <a:custGeom>
              <a:avLst/>
              <a:gdLst/>
              <a:ahLst/>
              <a:cxnLst/>
              <a:rect l="l" t="t" r="r" b="b"/>
              <a:pathLst>
                <a:path w="3023235" h="2667000">
                  <a:moveTo>
                    <a:pt x="2075673" y="2666571"/>
                  </a:moveTo>
                  <a:lnTo>
                    <a:pt x="0" y="2666571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075673" y="266657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0220" y="7611066"/>
              <a:ext cx="3041015" cy="2676525"/>
            </a:xfrm>
            <a:custGeom>
              <a:avLst/>
              <a:gdLst/>
              <a:ahLst/>
              <a:cxnLst/>
              <a:rect l="l" t="t" r="r" b="b"/>
              <a:pathLst>
                <a:path w="3041015" h="2676525">
                  <a:moveTo>
                    <a:pt x="18852" y="2675933"/>
                  </a:moveTo>
                  <a:lnTo>
                    <a:pt x="0" y="2675933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75933"/>
                  </a:lnTo>
                  <a:close/>
                </a:path>
                <a:path w="3041015" h="2676525">
                  <a:moveTo>
                    <a:pt x="2102984" y="2675933"/>
                  </a:moveTo>
                  <a:lnTo>
                    <a:pt x="2066394" y="2675933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02984" y="2675933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7107" y="9301249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715" y="9223379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7602" y="9144690"/>
              <a:ext cx="79509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80551" y="7745020"/>
              <a:ext cx="3023235" cy="2542540"/>
            </a:xfrm>
            <a:custGeom>
              <a:avLst/>
              <a:gdLst/>
              <a:ahLst/>
              <a:cxnLst/>
              <a:rect l="l" t="t" r="r" b="b"/>
              <a:pathLst>
                <a:path w="3023235" h="2542540">
                  <a:moveTo>
                    <a:pt x="2291465" y="2541979"/>
                  </a:moveTo>
                  <a:lnTo>
                    <a:pt x="0" y="2541979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291465" y="25419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0715" y="7735657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>
                  <a:moveTo>
                    <a:pt x="19672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255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39" y="372245"/>
                  </a:lnTo>
                  <a:lnTo>
                    <a:pt x="2554126" y="431800"/>
                  </a:lnTo>
                  <a:lnTo>
                    <a:pt x="2537470" y="44844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80" y="1193800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40000"/>
                  </a:lnTo>
                  <a:close/>
                </a:path>
                <a:path w="3041015" h="2540000">
                  <a:moveTo>
                    <a:pt x="724924" y="2540000"/>
                  </a:moveTo>
                  <a:lnTo>
                    <a:pt x="720825" y="25400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6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724924" y="2540000"/>
                  </a:lnTo>
                  <a:close/>
                </a:path>
                <a:path w="3041015" h="2540000">
                  <a:moveTo>
                    <a:pt x="2630531" y="582100"/>
                  </a:moveTo>
                  <a:lnTo>
                    <a:pt x="3022984" y="190500"/>
                  </a:lnTo>
                  <a:lnTo>
                    <a:pt x="3022984" y="191316"/>
                  </a:lnTo>
                  <a:lnTo>
                    <a:pt x="2630531" y="582100"/>
                  </a:lnTo>
                  <a:close/>
                </a:path>
                <a:path w="3041015" h="2540000">
                  <a:moveTo>
                    <a:pt x="612627" y="2540000"/>
                  </a:moveTo>
                  <a:lnTo>
                    <a:pt x="608529" y="2540000"/>
                  </a:lnTo>
                  <a:lnTo>
                    <a:pt x="1954301" y="11938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1967954" y="1193854"/>
                  </a:lnTo>
                  <a:lnTo>
                    <a:pt x="1550017" y="1612900"/>
                  </a:lnTo>
                  <a:lnTo>
                    <a:pt x="1157389" y="1993900"/>
                  </a:lnTo>
                  <a:lnTo>
                    <a:pt x="612627" y="2540000"/>
                  </a:lnTo>
                  <a:close/>
                </a:path>
                <a:path w="3041015" h="2540000">
                  <a:moveTo>
                    <a:pt x="780662" y="2540000"/>
                  </a:moveTo>
                  <a:lnTo>
                    <a:pt x="776564" y="2540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80662" y="2540000"/>
                  </a:lnTo>
                  <a:close/>
                </a:path>
                <a:path w="3041015" h="2540000">
                  <a:moveTo>
                    <a:pt x="557709" y="2540000"/>
                  </a:moveTo>
                  <a:lnTo>
                    <a:pt x="551971" y="2540000"/>
                  </a:lnTo>
                  <a:lnTo>
                    <a:pt x="2809047" y="292100"/>
                  </a:lnTo>
                  <a:lnTo>
                    <a:pt x="2810255" y="292100"/>
                  </a:lnTo>
                  <a:lnTo>
                    <a:pt x="557709" y="2540000"/>
                  </a:lnTo>
                  <a:close/>
                </a:path>
                <a:path w="3041015" h="2540000">
                  <a:moveTo>
                    <a:pt x="892958" y="2540000"/>
                  </a:moveTo>
                  <a:lnTo>
                    <a:pt x="888040" y="25400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892958" y="2540000"/>
                  </a:lnTo>
                  <a:close/>
                </a:path>
                <a:path w="3041015" h="2540000">
                  <a:moveTo>
                    <a:pt x="3019664" y="358916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64" y="358916"/>
                  </a:lnTo>
                  <a:close/>
                </a:path>
                <a:path w="3041015" h="2540000">
                  <a:moveTo>
                    <a:pt x="836401" y="2540000"/>
                  </a:moveTo>
                  <a:lnTo>
                    <a:pt x="832302" y="2540000"/>
                  </a:lnTo>
                  <a:lnTo>
                    <a:pt x="3003312" y="368300"/>
                  </a:lnTo>
                  <a:lnTo>
                    <a:pt x="3019664" y="358916"/>
                  </a:lnTo>
                  <a:lnTo>
                    <a:pt x="836401" y="2540000"/>
                  </a:lnTo>
                  <a:close/>
                </a:path>
                <a:path w="3041015" h="2540000">
                  <a:moveTo>
                    <a:pt x="1643676" y="1397368"/>
                  </a:moveTo>
                  <a:lnTo>
                    <a:pt x="2669439" y="372245"/>
                  </a:lnTo>
                  <a:lnTo>
                    <a:pt x="2677079" y="368300"/>
                  </a:lnTo>
                  <a:lnTo>
                    <a:pt x="1643676" y="1397368"/>
                  </a:lnTo>
                  <a:close/>
                </a:path>
                <a:path w="3041015" h="2540000">
                  <a:moveTo>
                    <a:pt x="1004435" y="2540000"/>
                  </a:moveTo>
                  <a:lnTo>
                    <a:pt x="1000336" y="2540000"/>
                  </a:lnTo>
                  <a:lnTo>
                    <a:pt x="2347516" y="1193800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004435" y="2540000"/>
                  </a:lnTo>
                  <a:close/>
                </a:path>
                <a:path w="3041015" h="2540000">
                  <a:moveTo>
                    <a:pt x="1642379" y="1342971"/>
                  </a:moveTo>
                  <a:lnTo>
                    <a:pt x="2537470" y="448445"/>
                  </a:lnTo>
                  <a:lnTo>
                    <a:pt x="2545110" y="444500"/>
                  </a:lnTo>
                  <a:lnTo>
                    <a:pt x="1642379" y="1342971"/>
                  </a:lnTo>
                  <a:close/>
                </a:path>
                <a:path w="3041015" h="2540000">
                  <a:moveTo>
                    <a:pt x="2965576" y="527987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65576" y="527987"/>
                  </a:lnTo>
                  <a:close/>
                </a:path>
                <a:path w="3041015" h="25400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2540000">
                  <a:moveTo>
                    <a:pt x="948696" y="2540000"/>
                  </a:moveTo>
                  <a:lnTo>
                    <a:pt x="944598" y="25400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965576" y="527987"/>
                  </a:lnTo>
                  <a:lnTo>
                    <a:pt x="948696" y="2540000"/>
                  </a:lnTo>
                  <a:close/>
                </a:path>
                <a:path w="3041015" h="2540000">
                  <a:moveTo>
                    <a:pt x="1060173" y="2540000"/>
                  </a:moveTo>
                  <a:lnTo>
                    <a:pt x="1056075" y="25400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060173" y="2540000"/>
                  </a:lnTo>
                  <a:close/>
                </a:path>
                <a:path w="3041015" h="2540000">
                  <a:moveTo>
                    <a:pt x="668366" y="2540000"/>
                  </a:moveTo>
                  <a:lnTo>
                    <a:pt x="664267" y="2540000"/>
                  </a:lnTo>
                  <a:lnTo>
                    <a:pt x="2630531" y="582100"/>
                  </a:lnTo>
                  <a:lnTo>
                    <a:pt x="668366" y="2540000"/>
                  </a:lnTo>
                  <a:close/>
                </a:path>
                <a:path w="3041015" h="2540000">
                  <a:moveTo>
                    <a:pt x="1116731" y="2540000"/>
                  </a:moveTo>
                  <a:lnTo>
                    <a:pt x="1111813" y="25400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1116731" y="2540000"/>
                  </a:lnTo>
                  <a:close/>
                </a:path>
                <a:path w="3041015" h="2540000">
                  <a:moveTo>
                    <a:pt x="1357496" y="1515475"/>
                  </a:moveTo>
                  <a:lnTo>
                    <a:pt x="2272712" y="600845"/>
                  </a:lnTo>
                  <a:lnTo>
                    <a:pt x="2280353" y="596900"/>
                  </a:lnTo>
                  <a:lnTo>
                    <a:pt x="1357496" y="1515475"/>
                  </a:lnTo>
                  <a:close/>
                </a:path>
                <a:path w="3041015" h="2540000">
                  <a:moveTo>
                    <a:pt x="1171650" y="2540000"/>
                  </a:moveTo>
                  <a:lnTo>
                    <a:pt x="1168371" y="2540000"/>
                  </a:lnTo>
                  <a:lnTo>
                    <a:pt x="2515551" y="1193800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1171650" y="2540000"/>
                  </a:lnTo>
                  <a:close/>
                </a:path>
                <a:path w="3041015" h="25400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2540000">
                  <a:moveTo>
                    <a:pt x="1228208" y="2540000"/>
                  </a:moveTo>
                  <a:lnTo>
                    <a:pt x="1224110" y="25400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1228208" y="2540000"/>
                  </a:lnTo>
                  <a:close/>
                </a:path>
                <a:path w="3041015" h="2540000">
                  <a:moveTo>
                    <a:pt x="1176935" y="1583713"/>
                  </a:moveTo>
                  <a:lnTo>
                    <a:pt x="2008832" y="752369"/>
                  </a:lnTo>
                  <a:lnTo>
                    <a:pt x="2014776" y="749300"/>
                  </a:lnTo>
                  <a:lnTo>
                    <a:pt x="1176935" y="1583713"/>
                  </a:lnTo>
                  <a:close/>
                </a:path>
                <a:path w="3041015" h="2540000">
                  <a:moveTo>
                    <a:pt x="2094012" y="1788764"/>
                  </a:move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2094012" y="1788764"/>
                  </a:lnTo>
                  <a:close/>
                </a:path>
                <a:path w="3041015" h="2540000">
                  <a:moveTo>
                    <a:pt x="276558" y="2540000"/>
                  </a:moveTo>
                  <a:lnTo>
                    <a:pt x="273279" y="25400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276558" y="2540000"/>
                  </a:lnTo>
                  <a:close/>
                </a:path>
                <a:path w="3041015" h="2540000">
                  <a:moveTo>
                    <a:pt x="2897215" y="926691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897215" y="926691"/>
                  </a:lnTo>
                  <a:close/>
                </a:path>
                <a:path w="3041015" h="2540000">
                  <a:moveTo>
                    <a:pt x="837170" y="1867329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37170" y="1867329"/>
                  </a:lnTo>
                  <a:close/>
                </a:path>
                <a:path w="3041015" h="2540000">
                  <a:moveTo>
                    <a:pt x="1451981" y="2540000"/>
                  </a:moveTo>
                  <a:lnTo>
                    <a:pt x="1447883" y="25400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451981" y="2540000"/>
                  </a:lnTo>
                  <a:close/>
                </a:path>
                <a:path w="3041015" h="2540000">
                  <a:moveTo>
                    <a:pt x="1356272" y="1293702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356272" y="1293702"/>
                  </a:lnTo>
                  <a:close/>
                </a:path>
                <a:path w="3041015" h="2540000">
                  <a:moveTo>
                    <a:pt x="2556875" y="1378777"/>
                  </a:moveTo>
                  <a:lnTo>
                    <a:pt x="3021345" y="914400"/>
                  </a:lnTo>
                  <a:lnTo>
                    <a:pt x="3021345" y="916033"/>
                  </a:lnTo>
                  <a:lnTo>
                    <a:pt x="2556875" y="1378777"/>
                  </a:lnTo>
                  <a:close/>
                </a:path>
                <a:path w="3041015" h="2540000">
                  <a:moveTo>
                    <a:pt x="1283946" y="2540000"/>
                  </a:moveTo>
                  <a:lnTo>
                    <a:pt x="1279848" y="2540000"/>
                  </a:lnTo>
                  <a:lnTo>
                    <a:pt x="2779539" y="1041400"/>
                  </a:lnTo>
                  <a:lnTo>
                    <a:pt x="2897215" y="926691"/>
                  </a:lnTo>
                  <a:lnTo>
                    <a:pt x="1283946" y="2540000"/>
                  </a:lnTo>
                  <a:close/>
                </a:path>
                <a:path w="3041015" h="2540000">
                  <a:moveTo>
                    <a:pt x="388035" y="2540000"/>
                  </a:moveTo>
                  <a:lnTo>
                    <a:pt x="384510" y="25400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388035" y="2540000"/>
                  </a:lnTo>
                  <a:close/>
                </a:path>
                <a:path w="3041015" h="2540000">
                  <a:moveTo>
                    <a:pt x="1620016" y="2540000"/>
                  </a:moveTo>
                  <a:lnTo>
                    <a:pt x="1615098" y="25400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75451" y="1128650"/>
                  </a:lnTo>
                  <a:lnTo>
                    <a:pt x="3041017" y="1128650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620016" y="2540000"/>
                  </a:lnTo>
                  <a:close/>
                </a:path>
                <a:path w="3041015" h="2540000">
                  <a:moveTo>
                    <a:pt x="807169" y="1785027"/>
                  </a:moveTo>
                  <a:lnTo>
                    <a:pt x="1610430" y="981835"/>
                  </a:lnTo>
                  <a:lnTo>
                    <a:pt x="1618050" y="977900"/>
                  </a:lnTo>
                  <a:lnTo>
                    <a:pt x="807169" y="1785027"/>
                  </a:lnTo>
                  <a:close/>
                </a:path>
                <a:path w="3041015" h="2540000">
                  <a:moveTo>
                    <a:pt x="3021582" y="1030915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582" y="1030915"/>
                  </a:lnTo>
                  <a:close/>
                </a:path>
                <a:path w="3041015" h="2540000">
                  <a:moveTo>
                    <a:pt x="1508539" y="2540000"/>
                  </a:moveTo>
                  <a:lnTo>
                    <a:pt x="1503621" y="2540000"/>
                  </a:lnTo>
                  <a:lnTo>
                    <a:pt x="3003312" y="1041400"/>
                  </a:lnTo>
                  <a:lnTo>
                    <a:pt x="3021582" y="1030915"/>
                  </a:lnTo>
                  <a:lnTo>
                    <a:pt x="1508539" y="2540000"/>
                  </a:lnTo>
                  <a:close/>
                </a:path>
                <a:path w="3041015" h="25400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344656" y="1193854"/>
                  </a:lnTo>
                  <a:lnTo>
                    <a:pt x="1139805" y="1397368"/>
                  </a:lnTo>
                  <a:lnTo>
                    <a:pt x="1036111" y="1500356"/>
                  </a:lnTo>
                  <a:close/>
                </a:path>
                <a:path w="3041015" h="2540000">
                  <a:moveTo>
                    <a:pt x="1698718" y="2404801"/>
                  </a:moveTo>
                  <a:lnTo>
                    <a:pt x="2975451" y="1128650"/>
                  </a:lnTo>
                  <a:lnTo>
                    <a:pt x="2611504" y="1498600"/>
                  </a:lnTo>
                  <a:lnTo>
                    <a:pt x="1716412" y="2387600"/>
                  </a:lnTo>
                  <a:lnTo>
                    <a:pt x="1698718" y="2404801"/>
                  </a:lnTo>
                  <a:close/>
                </a:path>
                <a:path w="3041015" h="25400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2540000">
                  <a:moveTo>
                    <a:pt x="1731492" y="2540000"/>
                  </a:moveTo>
                  <a:lnTo>
                    <a:pt x="1727394" y="2540000"/>
                  </a:lnTo>
                  <a:lnTo>
                    <a:pt x="2517533" y="1752600"/>
                  </a:lnTo>
                  <a:lnTo>
                    <a:pt x="2686034" y="1583713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731492" y="2540000"/>
                  </a:lnTo>
                  <a:close/>
                </a:path>
                <a:path w="3041015" h="2540000">
                  <a:moveTo>
                    <a:pt x="1675754" y="2540000"/>
                  </a:moveTo>
                  <a:lnTo>
                    <a:pt x="1671655" y="2540000"/>
                  </a:lnTo>
                  <a:lnTo>
                    <a:pt x="2461795" y="1752600"/>
                  </a:lnTo>
                  <a:lnTo>
                    <a:pt x="2631586" y="1583713"/>
                  </a:lnTo>
                  <a:lnTo>
                    <a:pt x="3023750" y="1193854"/>
                  </a:lnTo>
                  <a:lnTo>
                    <a:pt x="1675754" y="2540000"/>
                  </a:lnTo>
                  <a:close/>
                </a:path>
                <a:path w="3041015" h="25400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2540000">
                  <a:moveTo>
                    <a:pt x="1788050" y="2540000"/>
                  </a:moveTo>
                  <a:lnTo>
                    <a:pt x="1783132" y="25400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788050" y="2540000"/>
                  </a:lnTo>
                  <a:close/>
                </a:path>
                <a:path w="3041015" h="25400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2540000">
                  <a:moveTo>
                    <a:pt x="109343" y="2540000"/>
                  </a:moveTo>
                  <a:lnTo>
                    <a:pt x="104425" y="2540000"/>
                  </a:lnTo>
                  <a:lnTo>
                    <a:pt x="1356272" y="1293702"/>
                  </a:lnTo>
                  <a:lnTo>
                    <a:pt x="779941" y="1869291"/>
                  </a:lnTo>
                  <a:lnTo>
                    <a:pt x="277233" y="2371712"/>
                  </a:lnTo>
                  <a:lnTo>
                    <a:pt x="109343" y="2540000"/>
                  </a:lnTo>
                  <a:close/>
                </a:path>
                <a:path w="3041015" h="2540000">
                  <a:moveTo>
                    <a:pt x="1843789" y="2540000"/>
                  </a:moveTo>
                  <a:lnTo>
                    <a:pt x="1839690" y="2540000"/>
                  </a:lnTo>
                  <a:lnTo>
                    <a:pt x="2629829" y="1752600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843789" y="2540000"/>
                  </a:lnTo>
                  <a:close/>
                </a:path>
                <a:path w="3041015" h="2540000">
                  <a:moveTo>
                    <a:pt x="444593" y="2540000"/>
                  </a:moveTo>
                  <a:lnTo>
                    <a:pt x="439674" y="2540000"/>
                  </a:lnTo>
                  <a:lnTo>
                    <a:pt x="1642379" y="1342971"/>
                  </a:lnTo>
                  <a:lnTo>
                    <a:pt x="444593" y="2540000"/>
                  </a:lnTo>
                  <a:close/>
                </a:path>
                <a:path w="3041015" h="25400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2540000">
                  <a:moveTo>
                    <a:pt x="1899527" y="2540000"/>
                  </a:moveTo>
                  <a:lnTo>
                    <a:pt x="1895429" y="25400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899527" y="2540000"/>
                  </a:lnTo>
                  <a:close/>
                </a:path>
                <a:path w="3041015" h="2540000">
                  <a:moveTo>
                    <a:pt x="1395423" y="2540000"/>
                  </a:moveTo>
                  <a:lnTo>
                    <a:pt x="1391324" y="2540000"/>
                  </a:lnTo>
                  <a:lnTo>
                    <a:pt x="2556875" y="1378777"/>
                  </a:lnTo>
                  <a:lnTo>
                    <a:pt x="1395423" y="2540000"/>
                  </a:lnTo>
                  <a:close/>
                </a:path>
                <a:path w="3041015" h="2540000">
                  <a:moveTo>
                    <a:pt x="500331" y="2540000"/>
                  </a:moveTo>
                  <a:lnTo>
                    <a:pt x="496232" y="2540000"/>
                  </a:lnTo>
                  <a:lnTo>
                    <a:pt x="1643676" y="1397368"/>
                  </a:lnTo>
                  <a:lnTo>
                    <a:pt x="500331" y="2540000"/>
                  </a:lnTo>
                  <a:close/>
                </a:path>
                <a:path w="3041015" h="2540000">
                  <a:moveTo>
                    <a:pt x="2011823" y="2540000"/>
                  </a:moveTo>
                  <a:lnTo>
                    <a:pt x="2006905" y="2540000"/>
                  </a:lnTo>
                  <a:lnTo>
                    <a:pt x="2835277" y="1714500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011823" y="2540000"/>
                  </a:lnTo>
                  <a:close/>
                </a:path>
                <a:path w="3041015" h="25400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2540000">
                  <a:moveTo>
                    <a:pt x="2933748" y="1563178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33748" y="1563178"/>
                  </a:lnTo>
                  <a:close/>
                </a:path>
                <a:path w="3041015" h="2540000">
                  <a:moveTo>
                    <a:pt x="31844" y="2514600"/>
                  </a:moveTo>
                  <a:lnTo>
                    <a:pt x="18852" y="2514600"/>
                  </a:lnTo>
                  <a:lnTo>
                    <a:pt x="782327" y="1752600"/>
                  </a:lnTo>
                  <a:lnTo>
                    <a:pt x="952183" y="1583713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25400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2540000">
                  <a:moveTo>
                    <a:pt x="332740" y="2540000"/>
                  </a:moveTo>
                  <a:lnTo>
                    <a:pt x="328198" y="2540000"/>
                  </a:lnTo>
                  <a:lnTo>
                    <a:pt x="1357496" y="1515475"/>
                  </a:lnTo>
                  <a:lnTo>
                    <a:pt x="1003453" y="1869291"/>
                  </a:lnTo>
                  <a:lnTo>
                    <a:pt x="500868" y="2371712"/>
                  </a:lnTo>
                  <a:lnTo>
                    <a:pt x="332740" y="2540000"/>
                  </a:lnTo>
                  <a:close/>
                </a:path>
                <a:path w="3041015" h="25400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2540000">
                  <a:moveTo>
                    <a:pt x="2123300" y="2540000"/>
                  </a:moveTo>
                  <a:lnTo>
                    <a:pt x="2119201" y="2540000"/>
                  </a:lnTo>
                  <a:lnTo>
                    <a:pt x="2947573" y="1714500"/>
                  </a:ln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123300" y="2540000"/>
                  </a:lnTo>
                  <a:close/>
                </a:path>
                <a:path w="3041015" h="2540000">
                  <a:moveTo>
                    <a:pt x="1956085" y="2540000"/>
                  </a:moveTo>
                  <a:lnTo>
                    <a:pt x="1951167" y="2540000"/>
                  </a:lnTo>
                  <a:lnTo>
                    <a:pt x="2779539" y="1714500"/>
                  </a:lnTo>
                  <a:lnTo>
                    <a:pt x="2933748" y="1563178"/>
                  </a:lnTo>
                  <a:lnTo>
                    <a:pt x="1956085" y="2540000"/>
                  </a:lnTo>
                  <a:close/>
                </a:path>
                <a:path w="3041015" h="2540000">
                  <a:moveTo>
                    <a:pt x="220820" y="2540000"/>
                  </a:moveTo>
                  <a:lnTo>
                    <a:pt x="216721" y="2540000"/>
                  </a:lnTo>
                  <a:lnTo>
                    <a:pt x="1176935" y="1583713"/>
                  </a:lnTo>
                  <a:lnTo>
                    <a:pt x="891167" y="1869291"/>
                  </a:lnTo>
                  <a:lnTo>
                    <a:pt x="388710" y="2371712"/>
                  </a:lnTo>
                  <a:lnTo>
                    <a:pt x="220820" y="2540000"/>
                  </a:lnTo>
                  <a:close/>
                </a:path>
                <a:path w="3041015" h="25400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2540000">
                  <a:moveTo>
                    <a:pt x="2984304" y="1626061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84304" y="1626061"/>
                  </a:lnTo>
                  <a:close/>
                </a:path>
                <a:path w="3041015" h="2540000">
                  <a:moveTo>
                    <a:pt x="2067562" y="2540000"/>
                  </a:moveTo>
                  <a:lnTo>
                    <a:pt x="2063463" y="2540000"/>
                  </a:lnTo>
                  <a:lnTo>
                    <a:pt x="2891835" y="1714500"/>
                  </a:lnTo>
                  <a:lnTo>
                    <a:pt x="2984304" y="1626061"/>
                  </a:lnTo>
                  <a:lnTo>
                    <a:pt x="2067562" y="2540000"/>
                  </a:lnTo>
                  <a:close/>
                </a:path>
                <a:path w="3041015" h="25400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25400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2540000">
                  <a:moveTo>
                    <a:pt x="2179858" y="2540000"/>
                  </a:moveTo>
                  <a:lnTo>
                    <a:pt x="2174940" y="25400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179858" y="2540000"/>
                  </a:lnTo>
                  <a:close/>
                </a:path>
                <a:path w="3041015" h="25400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2540000">
                  <a:moveTo>
                    <a:pt x="2235596" y="2540000"/>
                  </a:moveTo>
                  <a:lnTo>
                    <a:pt x="2231498" y="2540000"/>
                  </a:lnTo>
                  <a:lnTo>
                    <a:pt x="2611504" y="2159000"/>
                  </a:lnTo>
                  <a:lnTo>
                    <a:pt x="3023785" y="1752618"/>
                  </a:lnTo>
                  <a:lnTo>
                    <a:pt x="2235596" y="2540000"/>
                  </a:lnTo>
                  <a:close/>
                </a:path>
                <a:path w="3041015" h="2540000">
                  <a:moveTo>
                    <a:pt x="52785" y="2540000"/>
                  </a:moveTo>
                  <a:lnTo>
                    <a:pt x="48686" y="2540000"/>
                  </a:lnTo>
                  <a:lnTo>
                    <a:pt x="807169" y="1785027"/>
                  </a:lnTo>
                  <a:lnTo>
                    <a:pt x="722898" y="1869291"/>
                  </a:lnTo>
                  <a:lnTo>
                    <a:pt x="220676" y="2371712"/>
                  </a:lnTo>
                  <a:lnTo>
                    <a:pt x="52785" y="2540000"/>
                  </a:lnTo>
                  <a:close/>
                </a:path>
                <a:path w="3041015" h="2540000">
                  <a:moveTo>
                    <a:pt x="1508665" y="2371712"/>
                  </a:moveTo>
                  <a:lnTo>
                    <a:pt x="2094012" y="1788764"/>
                  </a:lnTo>
                  <a:lnTo>
                    <a:pt x="1941005" y="1943100"/>
                  </a:lnTo>
                  <a:lnTo>
                    <a:pt x="1508665" y="2371712"/>
                  </a:lnTo>
                  <a:close/>
                </a:path>
                <a:path w="3041015" h="25400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25400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25400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2540000">
                  <a:moveTo>
                    <a:pt x="165081" y="2540000"/>
                  </a:moveTo>
                  <a:lnTo>
                    <a:pt x="160983" y="2540000"/>
                  </a:lnTo>
                  <a:lnTo>
                    <a:pt x="837170" y="1867329"/>
                  </a:lnTo>
                  <a:lnTo>
                    <a:pt x="332972" y="2371712"/>
                  </a:lnTo>
                  <a:lnTo>
                    <a:pt x="165081" y="2540000"/>
                  </a:lnTo>
                  <a:close/>
                </a:path>
                <a:path w="3041015" h="25400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25400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25400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25400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25400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25400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2540000">
                  <a:moveTo>
                    <a:pt x="2318777" y="2540000"/>
                  </a:move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318777" y="2540000"/>
                  </a:lnTo>
                  <a:close/>
                </a:path>
                <a:path w="3041015" h="25400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25400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25400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25400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25400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2540000">
                  <a:moveTo>
                    <a:pt x="1339685" y="2540000"/>
                  </a:moveTo>
                  <a:lnTo>
                    <a:pt x="1336406" y="2540000"/>
                  </a:lnTo>
                  <a:lnTo>
                    <a:pt x="1492639" y="2387600"/>
                  </a:lnTo>
                  <a:lnTo>
                    <a:pt x="1508665" y="2371712"/>
                  </a:lnTo>
                  <a:lnTo>
                    <a:pt x="1339685" y="2540000"/>
                  </a:lnTo>
                  <a:close/>
                </a:path>
                <a:path w="3041015" h="2540000">
                  <a:moveTo>
                    <a:pt x="1563458" y="2540000"/>
                  </a:moveTo>
                  <a:lnTo>
                    <a:pt x="1559646" y="2540000"/>
                  </a:lnTo>
                  <a:lnTo>
                    <a:pt x="1698718" y="2404801"/>
                  </a:lnTo>
                  <a:lnTo>
                    <a:pt x="1563458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421" y="9425840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2029" y="9348790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8915" y="9269281"/>
              <a:ext cx="79509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01865" y="7875349"/>
              <a:ext cx="3023235" cy="2411730"/>
            </a:xfrm>
            <a:custGeom>
              <a:avLst/>
              <a:gdLst/>
              <a:ahLst/>
              <a:cxnLst/>
              <a:rect l="l" t="t" r="r" b="b"/>
              <a:pathLst>
                <a:path w="3023234" h="2411729">
                  <a:moveTo>
                    <a:pt x="2517195" y="2411650"/>
                  </a:moveTo>
                  <a:lnTo>
                    <a:pt x="0" y="2411650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517195" y="24116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92029" y="7865987"/>
              <a:ext cx="3041015" cy="2421255"/>
            </a:xfrm>
            <a:custGeom>
              <a:avLst/>
              <a:gdLst/>
              <a:ahLst/>
              <a:cxnLst/>
              <a:rect l="l" t="t" r="r" b="b"/>
              <a:pathLst>
                <a:path w="3041015" h="2421254">
                  <a:moveTo>
                    <a:pt x="18852" y="2421012"/>
                  </a:moveTo>
                  <a:lnTo>
                    <a:pt x="0" y="2421012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421012"/>
                  </a:lnTo>
                  <a:close/>
                </a:path>
                <a:path w="3041015" h="2421254">
                  <a:moveTo>
                    <a:pt x="2544507" y="2421012"/>
                  </a:moveTo>
                  <a:lnTo>
                    <a:pt x="2507917" y="2421012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544507" y="2421012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8915" y="9556170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229" y="9399611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2523" y="9479120"/>
              <a:ext cx="79509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86296" y="9064361"/>
              <a:ext cx="1198880" cy="1223010"/>
            </a:xfrm>
            <a:custGeom>
              <a:avLst/>
              <a:gdLst/>
              <a:ahLst/>
              <a:cxnLst/>
              <a:rect l="l" t="t" r="r" b="b"/>
              <a:pathLst>
                <a:path w="1198879" h="1223009">
                  <a:moveTo>
                    <a:pt x="594072" y="1222638"/>
                  </a:moveTo>
                  <a:lnTo>
                    <a:pt x="0" y="1222638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594072" y="122263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06803" y="8570093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60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77271" y="8554529"/>
              <a:ext cx="2072639" cy="1732914"/>
            </a:xfrm>
            <a:custGeom>
              <a:avLst/>
              <a:gdLst/>
              <a:ahLst/>
              <a:cxnLst/>
              <a:rect l="l" t="t" r="r" b="b"/>
              <a:pathLst>
                <a:path w="2072639" h="1732915">
                  <a:moveTo>
                    <a:pt x="1217231" y="493445"/>
                  </a:moveTo>
                  <a:lnTo>
                    <a:pt x="4914" y="1193457"/>
                  </a:lnTo>
                  <a:lnTo>
                    <a:pt x="0" y="1195908"/>
                  </a:lnTo>
                  <a:lnTo>
                    <a:pt x="0" y="1732483"/>
                  </a:lnTo>
                  <a:lnTo>
                    <a:pt x="18859" y="1732483"/>
                  </a:lnTo>
                  <a:lnTo>
                    <a:pt x="18859" y="1207389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584339" y="1732483"/>
                  </a:lnTo>
                  <a:lnTo>
                    <a:pt x="621639" y="1732483"/>
                  </a:lnTo>
                  <a:lnTo>
                    <a:pt x="1212316" y="1391818"/>
                  </a:lnTo>
                  <a:lnTo>
                    <a:pt x="1217231" y="1388541"/>
                  </a:lnTo>
                  <a:lnTo>
                    <a:pt x="1217231" y="526237"/>
                  </a:lnTo>
                  <a:lnTo>
                    <a:pt x="1217231" y="493445"/>
                  </a:lnTo>
                  <a:close/>
                </a:path>
                <a:path w="2072639" h="1732915">
                  <a:moveTo>
                    <a:pt x="1435265" y="1703298"/>
                  </a:moveTo>
                  <a:lnTo>
                    <a:pt x="1384744" y="1732483"/>
                  </a:lnTo>
                  <a:lnTo>
                    <a:pt x="1435265" y="1732483"/>
                  </a:lnTo>
                  <a:lnTo>
                    <a:pt x="1435265" y="1703298"/>
                  </a:lnTo>
                  <a:close/>
                </a:path>
                <a:path w="2072639" h="1732915">
                  <a:moveTo>
                    <a:pt x="1435265" y="1573784"/>
                  </a:moveTo>
                  <a:lnTo>
                    <a:pt x="1160513" y="1732483"/>
                  </a:lnTo>
                  <a:lnTo>
                    <a:pt x="1247076" y="1732483"/>
                  </a:lnTo>
                  <a:lnTo>
                    <a:pt x="1435265" y="1623783"/>
                  </a:lnTo>
                  <a:lnTo>
                    <a:pt x="1435265" y="1573784"/>
                  </a:lnTo>
                  <a:close/>
                </a:path>
                <a:path w="2072639" h="1732915">
                  <a:moveTo>
                    <a:pt x="1435265" y="1444269"/>
                  </a:moveTo>
                  <a:lnTo>
                    <a:pt x="935786" y="1732483"/>
                  </a:lnTo>
                  <a:lnTo>
                    <a:pt x="1022858" y="1732483"/>
                  </a:lnTo>
                  <a:lnTo>
                    <a:pt x="1435265" y="1494269"/>
                  </a:lnTo>
                  <a:lnTo>
                    <a:pt x="1435265" y="1444269"/>
                  </a:lnTo>
                  <a:close/>
                </a:path>
                <a:path w="2072639" h="1732915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28"/>
                  </a:lnTo>
                  <a:lnTo>
                    <a:pt x="1338541" y="1296733"/>
                  </a:lnTo>
                  <a:lnTo>
                    <a:pt x="1338541" y="922134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610" y="909027"/>
                  </a:lnTo>
                  <a:lnTo>
                    <a:pt x="1319695" y="911479"/>
                  </a:lnTo>
                  <a:lnTo>
                    <a:pt x="1319695" y="1329524"/>
                  </a:lnTo>
                  <a:lnTo>
                    <a:pt x="1376540" y="1296733"/>
                  </a:lnTo>
                  <a:lnTo>
                    <a:pt x="2067242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39" h="1732915">
                  <a:moveTo>
                    <a:pt x="2072157" y="0"/>
                  </a:moveTo>
                  <a:lnTo>
                    <a:pt x="2053310" y="10871"/>
                  </a:lnTo>
                  <a:lnTo>
                    <a:pt x="2053310" y="32778"/>
                  </a:lnTo>
                  <a:lnTo>
                    <a:pt x="2053297" y="374586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310" y="32778"/>
                  </a:lnTo>
                  <a:lnTo>
                    <a:pt x="2053310" y="10871"/>
                  </a:lnTo>
                  <a:lnTo>
                    <a:pt x="1324610" y="431152"/>
                  </a:lnTo>
                  <a:lnTo>
                    <a:pt x="1319695" y="433603"/>
                  </a:lnTo>
                  <a:lnTo>
                    <a:pt x="1319695" y="818857"/>
                  </a:lnTo>
                  <a:lnTo>
                    <a:pt x="1375117" y="786892"/>
                  </a:lnTo>
                  <a:lnTo>
                    <a:pt x="2067242" y="387705"/>
                  </a:lnTo>
                  <a:lnTo>
                    <a:pt x="2072157" y="385241"/>
                  </a:lnTo>
                  <a:lnTo>
                    <a:pt x="2072157" y="32778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182550" y="1851715"/>
            <a:ext cx="647827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80" dirty="0"/>
              <a:t>Introdução</a:t>
            </a:r>
            <a:endParaRPr sz="9200"/>
          </a:p>
        </p:txBody>
      </p:sp>
      <p:sp>
        <p:nvSpPr>
          <p:cNvPr id="33" name="object 33"/>
          <p:cNvSpPr txBox="1"/>
          <p:nvPr/>
        </p:nvSpPr>
        <p:spPr>
          <a:xfrm>
            <a:off x="6072849" y="3583930"/>
            <a:ext cx="11191240" cy="405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3250" spc="75" dirty="0">
                <a:solidFill>
                  <a:srgbClr val="FEFEFE"/>
                </a:solidFill>
                <a:latin typeface="Tahoma"/>
                <a:cs typeface="Tahoma"/>
              </a:rPr>
              <a:t>Esse </a:t>
            </a:r>
            <a:r>
              <a:rPr sz="3250" spc="95" dirty="0">
                <a:solidFill>
                  <a:srgbClr val="FEFEFE"/>
                </a:solidFill>
                <a:latin typeface="Tahoma"/>
                <a:cs typeface="Tahoma"/>
              </a:rPr>
              <a:t>Software </a:t>
            </a:r>
            <a:r>
              <a:rPr sz="3250" spc="95" dirty="0" err="1">
                <a:solidFill>
                  <a:srgbClr val="FEFEFE"/>
                </a:solidFill>
                <a:latin typeface="Tahoma"/>
                <a:cs typeface="Tahoma"/>
              </a:rPr>
              <a:t>est</a:t>
            </a:r>
            <a:r>
              <a:rPr lang="pt-BR" sz="3250" spc="95" dirty="0">
                <a:solidFill>
                  <a:srgbClr val="FEFEFE"/>
                </a:solidFill>
                <a:latin typeface="Tahoma"/>
                <a:cs typeface="Tahoma"/>
              </a:rPr>
              <a:t>á</a:t>
            </a:r>
            <a:r>
              <a:rPr sz="3250" spc="9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sendo </a:t>
            </a:r>
            <a:r>
              <a:rPr sz="3250" spc="120" dirty="0">
                <a:solidFill>
                  <a:srgbClr val="FEFEFE"/>
                </a:solidFill>
                <a:latin typeface="Tahoma"/>
                <a:cs typeface="Tahoma"/>
              </a:rPr>
              <a:t>desenvolvido </a:t>
            </a:r>
            <a:r>
              <a:rPr sz="3250" spc="135" dirty="0">
                <a:solidFill>
                  <a:srgbClr val="FEFEFE"/>
                </a:solidFill>
                <a:latin typeface="Tahoma"/>
                <a:cs typeface="Tahoma"/>
              </a:rPr>
              <a:t>para </a:t>
            </a:r>
            <a:r>
              <a:rPr lang="pt-BR" sz="3250" spc="135" dirty="0">
                <a:solidFill>
                  <a:srgbClr val="FEFEFE"/>
                </a:solidFill>
                <a:latin typeface="Tahoma"/>
                <a:cs typeface="Tahoma"/>
              </a:rPr>
              <a:t>um </a:t>
            </a:r>
            <a:r>
              <a:rPr sz="3250" spc="120" dirty="0" err="1">
                <a:solidFill>
                  <a:srgbClr val="FEFEFE"/>
                </a:solidFill>
                <a:latin typeface="Tahoma"/>
                <a:cs typeface="Tahoma"/>
              </a:rPr>
              <a:t>centro</a:t>
            </a:r>
            <a:r>
              <a:rPr sz="3250" spc="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65" dirty="0" err="1">
                <a:solidFill>
                  <a:srgbClr val="FEFEFE"/>
                </a:solidFill>
                <a:latin typeface="Tahoma"/>
                <a:cs typeface="Tahoma"/>
              </a:rPr>
              <a:t>estético</a:t>
            </a:r>
            <a:r>
              <a:rPr sz="3250" spc="65" dirty="0">
                <a:solidFill>
                  <a:srgbClr val="FEFEFE"/>
                </a:solidFill>
                <a:latin typeface="Tahoma"/>
                <a:cs typeface="Tahoma"/>
              </a:rPr>
              <a:t>, </a:t>
            </a:r>
            <a:r>
              <a:rPr sz="3250" spc="140" dirty="0">
                <a:solidFill>
                  <a:srgbClr val="FEFEFE"/>
                </a:solidFill>
                <a:latin typeface="Tahoma"/>
                <a:cs typeface="Tahoma"/>
              </a:rPr>
              <a:t>focando </a:t>
            </a:r>
            <a:r>
              <a:rPr sz="3250" spc="190" dirty="0">
                <a:solidFill>
                  <a:srgbClr val="FEFEFE"/>
                </a:solidFill>
                <a:latin typeface="Tahoma"/>
                <a:cs typeface="Tahoma"/>
              </a:rPr>
              <a:t>no </a:t>
            </a:r>
            <a:r>
              <a:rPr sz="3250" spc="85" dirty="0">
                <a:solidFill>
                  <a:srgbClr val="FEFEFE"/>
                </a:solidFill>
                <a:latin typeface="Tahoma"/>
                <a:cs typeface="Tahoma"/>
              </a:rPr>
              <a:t>cadastro, </a:t>
            </a:r>
            <a:r>
              <a:rPr sz="3250" spc="140" dirty="0">
                <a:solidFill>
                  <a:srgbClr val="FEFEFE"/>
                </a:solidFill>
                <a:latin typeface="Tahoma"/>
                <a:cs typeface="Tahoma"/>
              </a:rPr>
              <a:t>agendamento </a:t>
            </a:r>
            <a:r>
              <a:rPr sz="3250" spc="114" dirty="0">
                <a:solidFill>
                  <a:srgbClr val="FEFEFE"/>
                </a:solidFill>
                <a:latin typeface="Tahoma"/>
                <a:cs typeface="Tahoma"/>
              </a:rPr>
              <a:t>e </a:t>
            </a:r>
            <a:r>
              <a:rPr sz="3250" spc="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60" dirty="0">
                <a:solidFill>
                  <a:srgbClr val="FEFEFE"/>
                </a:solidFill>
                <a:latin typeface="Tahoma"/>
                <a:cs typeface="Tahoma"/>
              </a:rPr>
              <a:t>acompanhamento</a:t>
            </a:r>
            <a:r>
              <a:rPr sz="3250" spc="-1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3250" spc="-1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65" dirty="0">
                <a:solidFill>
                  <a:srgbClr val="FEFEFE"/>
                </a:solidFill>
                <a:latin typeface="Tahoma"/>
                <a:cs typeface="Tahoma"/>
              </a:rPr>
              <a:t>clientes,</a:t>
            </a:r>
            <a:r>
              <a:rPr sz="3250" spc="-1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45" dirty="0">
                <a:solidFill>
                  <a:srgbClr val="FEFEFE"/>
                </a:solidFill>
                <a:latin typeface="Tahoma"/>
                <a:cs typeface="Tahoma"/>
              </a:rPr>
              <a:t>além</a:t>
            </a:r>
            <a:r>
              <a:rPr sz="3250" spc="-1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3250" spc="-1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00" dirty="0">
                <a:solidFill>
                  <a:srgbClr val="FEFEFE"/>
                </a:solidFill>
                <a:latin typeface="Tahoma"/>
                <a:cs typeface="Tahoma"/>
              </a:rPr>
              <a:t>gerenciar</a:t>
            </a:r>
            <a:r>
              <a:rPr sz="3250" spc="-1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00" dirty="0">
                <a:solidFill>
                  <a:srgbClr val="FEFEFE"/>
                </a:solidFill>
                <a:latin typeface="Tahoma"/>
                <a:cs typeface="Tahoma"/>
              </a:rPr>
              <a:t>as</a:t>
            </a:r>
            <a:r>
              <a:rPr sz="3250" spc="-1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95" dirty="0" err="1">
                <a:solidFill>
                  <a:srgbClr val="FEFEFE"/>
                </a:solidFill>
                <a:latin typeface="Tahoma"/>
                <a:cs typeface="Tahoma"/>
              </a:rPr>
              <a:t>fichas</a:t>
            </a:r>
            <a:r>
              <a:rPr sz="3250" spc="9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-10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lang="pt-BR" sz="3250" spc="155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85" dirty="0">
                <a:solidFill>
                  <a:srgbClr val="FEFEFE"/>
                </a:solidFill>
                <a:latin typeface="Tahoma"/>
                <a:cs typeface="Tahoma"/>
              </a:rPr>
              <a:t>paciente. </a:t>
            </a:r>
            <a:r>
              <a:rPr sz="3250" spc="235" dirty="0">
                <a:solidFill>
                  <a:srgbClr val="FEFEFE"/>
                </a:solidFill>
                <a:latin typeface="Tahoma"/>
                <a:cs typeface="Tahoma"/>
              </a:rPr>
              <a:t>O </a:t>
            </a:r>
            <a:r>
              <a:rPr sz="3250" spc="95" dirty="0">
                <a:solidFill>
                  <a:srgbClr val="FEFEFE"/>
                </a:solidFill>
                <a:latin typeface="Tahoma"/>
                <a:cs typeface="Tahoma"/>
              </a:rPr>
              <a:t>objetivo </a:t>
            </a:r>
            <a:r>
              <a:rPr sz="3250" spc="200" dirty="0">
                <a:solidFill>
                  <a:srgbClr val="FEFEFE"/>
                </a:solidFill>
                <a:latin typeface="Tahoma"/>
                <a:cs typeface="Tahoma"/>
              </a:rPr>
              <a:t>do </a:t>
            </a:r>
            <a:r>
              <a:rPr sz="3250" spc="114" dirty="0">
                <a:solidFill>
                  <a:srgbClr val="FEFEFE"/>
                </a:solidFill>
                <a:latin typeface="Tahoma"/>
                <a:cs typeface="Tahoma"/>
              </a:rPr>
              <a:t>software é </a:t>
            </a:r>
            <a:r>
              <a:rPr sz="3250" spc="130" dirty="0">
                <a:solidFill>
                  <a:srgbClr val="FEFEFE"/>
                </a:solidFill>
                <a:latin typeface="Tahoma"/>
                <a:cs typeface="Tahoma"/>
              </a:rPr>
              <a:t>otimizar </a:t>
            </a:r>
            <a:r>
              <a:rPr sz="3250" spc="150" dirty="0">
                <a:solidFill>
                  <a:srgbClr val="FEFEFE"/>
                </a:solidFill>
                <a:latin typeface="Tahoma"/>
                <a:cs typeface="Tahoma"/>
              </a:rPr>
              <a:t>os 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30" dirty="0">
                <a:solidFill>
                  <a:srgbClr val="FEFEFE"/>
                </a:solidFill>
                <a:latin typeface="Tahoma"/>
                <a:cs typeface="Tahoma"/>
              </a:rPr>
              <a:t>processos </a:t>
            </a:r>
            <a:r>
              <a:rPr sz="3250" spc="95" dirty="0">
                <a:solidFill>
                  <a:srgbClr val="FEFEFE"/>
                </a:solidFill>
                <a:latin typeface="Tahoma"/>
                <a:cs typeface="Tahoma"/>
              </a:rPr>
              <a:t>internos, </a:t>
            </a:r>
            <a:r>
              <a:rPr sz="3250" spc="160" dirty="0" err="1">
                <a:solidFill>
                  <a:srgbClr val="FEFEFE"/>
                </a:solidFill>
                <a:latin typeface="Tahoma"/>
                <a:cs typeface="Tahoma"/>
              </a:rPr>
              <a:t>melhora</a:t>
            </a:r>
            <a:r>
              <a:rPr lang="pt-BR" sz="3250" spc="160" dirty="0" err="1">
                <a:solidFill>
                  <a:srgbClr val="FEFEFE"/>
                </a:solidFill>
                <a:latin typeface="Tahoma"/>
                <a:cs typeface="Tahoma"/>
              </a:rPr>
              <a:t>ndo</a:t>
            </a:r>
            <a:r>
              <a:rPr sz="3250" spc="16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05" dirty="0">
                <a:solidFill>
                  <a:srgbClr val="FEFEFE"/>
                </a:solidFill>
                <a:latin typeface="Tahoma"/>
                <a:cs typeface="Tahoma"/>
              </a:rPr>
              <a:t>a </a:t>
            </a:r>
            <a:r>
              <a:rPr sz="3250" spc="114" dirty="0">
                <a:solidFill>
                  <a:srgbClr val="FEFEFE"/>
                </a:solidFill>
                <a:latin typeface="Tahoma"/>
                <a:cs typeface="Tahoma"/>
              </a:rPr>
              <a:t>experiência </a:t>
            </a:r>
            <a:r>
              <a:rPr sz="3250" spc="200" dirty="0">
                <a:solidFill>
                  <a:srgbClr val="FEFEFE"/>
                </a:solidFill>
                <a:latin typeface="Tahoma"/>
                <a:cs typeface="Tahoma"/>
              </a:rPr>
              <a:t>do </a:t>
            </a:r>
            <a:r>
              <a:rPr sz="3250" spc="60" dirty="0" err="1">
                <a:solidFill>
                  <a:srgbClr val="FEFEFE"/>
                </a:solidFill>
                <a:latin typeface="Tahoma"/>
                <a:cs typeface="Tahoma"/>
              </a:rPr>
              <a:t>cliente</a:t>
            </a:r>
            <a:r>
              <a:rPr lang="pt-BR" sz="3250" spc="60" dirty="0">
                <a:solidFill>
                  <a:srgbClr val="FEFEFE"/>
                </a:solidFill>
                <a:latin typeface="Tahoma"/>
                <a:cs typeface="Tahoma"/>
              </a:rPr>
              <a:t> e</a:t>
            </a:r>
            <a:r>
              <a:rPr sz="3250" spc="6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25" dirty="0">
                <a:solidFill>
                  <a:srgbClr val="FEFEFE"/>
                </a:solidFill>
                <a:latin typeface="Tahoma"/>
                <a:cs typeface="Tahoma"/>
              </a:rPr>
              <a:t>garantindo </a:t>
            </a:r>
            <a:r>
              <a:rPr sz="3250" spc="240" dirty="0">
                <a:solidFill>
                  <a:srgbClr val="FEFEFE"/>
                </a:solidFill>
                <a:latin typeface="Tahoma"/>
                <a:cs typeface="Tahoma"/>
              </a:rPr>
              <a:t>um </a:t>
            </a:r>
            <a:r>
              <a:rPr sz="3250" spc="160" dirty="0">
                <a:solidFill>
                  <a:srgbClr val="FEFEFE"/>
                </a:solidFill>
                <a:latin typeface="Tahoma"/>
                <a:cs typeface="Tahoma"/>
              </a:rPr>
              <a:t>acompanhamento </a:t>
            </a:r>
            <a:r>
              <a:rPr sz="3250" spc="135" dirty="0">
                <a:solidFill>
                  <a:srgbClr val="FEFEFE"/>
                </a:solidFill>
                <a:latin typeface="Tahoma"/>
                <a:cs typeface="Tahoma"/>
              </a:rPr>
              <a:t>detalhado </a:t>
            </a:r>
            <a:r>
              <a:rPr sz="3250" spc="155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3250" spc="110" dirty="0">
                <a:solidFill>
                  <a:srgbClr val="FEFEFE"/>
                </a:solidFill>
                <a:latin typeface="Tahoma"/>
                <a:cs typeface="Tahoma"/>
              </a:rPr>
              <a:t>cada </a:t>
            </a:r>
            <a:r>
              <a:rPr sz="3250" spc="114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45" dirty="0">
                <a:solidFill>
                  <a:srgbClr val="FEFEFE"/>
                </a:solidFill>
                <a:latin typeface="Tahoma"/>
                <a:cs typeface="Tahoma"/>
              </a:rPr>
              <a:t>atendimento</a:t>
            </a:r>
            <a:r>
              <a:rPr sz="325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250" spc="110" dirty="0">
                <a:solidFill>
                  <a:srgbClr val="FEFEFE"/>
                </a:solidFill>
                <a:latin typeface="Tahoma"/>
                <a:cs typeface="Tahoma"/>
              </a:rPr>
              <a:t>prestado.</a:t>
            </a:r>
            <a:endParaRPr sz="3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562" y="2580314"/>
            <a:ext cx="4431665" cy="4622800"/>
            <a:chOff x="541562" y="2580314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551783" y="2590536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578" y="4645904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674" y="2768011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62" y="2580314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88955" y="0"/>
            <a:ext cx="6090920" cy="2184400"/>
            <a:chOff x="1188955" y="0"/>
            <a:chExt cx="6090920" cy="2184400"/>
          </a:xfrm>
        </p:grpSpPr>
        <p:sp>
          <p:nvSpPr>
            <p:cNvPr id="8" name="object 8"/>
            <p:cNvSpPr/>
            <p:nvPr/>
          </p:nvSpPr>
          <p:spPr>
            <a:xfrm>
              <a:off x="12105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4"/>
                  </a:moveTo>
                  <a:lnTo>
                    <a:pt x="0" y="678494"/>
                  </a:lnTo>
                  <a:lnTo>
                    <a:pt x="359500" y="0"/>
                  </a:lnTo>
                  <a:lnTo>
                    <a:pt x="6014420" y="0"/>
                  </a:lnTo>
                  <a:lnTo>
                    <a:pt x="5328605" y="203761"/>
                  </a:lnTo>
                  <a:lnTo>
                    <a:pt x="4639433" y="987340"/>
                  </a:lnTo>
                  <a:lnTo>
                    <a:pt x="3076322" y="1267864"/>
                  </a:lnTo>
                  <a:lnTo>
                    <a:pt x="2597543" y="217147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2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5"/>
                  </a:moveTo>
                  <a:lnTo>
                    <a:pt x="1603571" y="1579407"/>
                  </a:lnTo>
                  <a:lnTo>
                    <a:pt x="1608966" y="1579407"/>
                  </a:lnTo>
                  <a:lnTo>
                    <a:pt x="1608966" y="1599637"/>
                  </a:lnTo>
                  <a:lnTo>
                    <a:pt x="1603571" y="1600985"/>
                  </a:lnTo>
                  <a:close/>
                </a:path>
                <a:path w="5039995" h="1857375">
                  <a:moveTo>
                    <a:pt x="1630545" y="1605032"/>
                  </a:moveTo>
                  <a:lnTo>
                    <a:pt x="1608966" y="1605032"/>
                  </a:lnTo>
                  <a:lnTo>
                    <a:pt x="1608966" y="1599637"/>
                  </a:lnTo>
                  <a:lnTo>
                    <a:pt x="1630545" y="1599637"/>
                  </a:lnTo>
                  <a:lnTo>
                    <a:pt x="1630545" y="1605032"/>
                  </a:lnTo>
                  <a:close/>
                </a:path>
                <a:path w="5039995" h="1857375">
                  <a:moveTo>
                    <a:pt x="5039989" y="1460"/>
                  </a:moveTo>
                  <a:lnTo>
                    <a:pt x="5018410" y="1460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0"/>
                  </a:lnTo>
                  <a:close/>
                </a:path>
                <a:path w="5039995" h="1857375">
                  <a:moveTo>
                    <a:pt x="4837688" y="2809"/>
                  </a:moveTo>
                  <a:lnTo>
                    <a:pt x="4789136" y="2809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09"/>
                  </a:lnTo>
                  <a:close/>
                </a:path>
                <a:path w="5039995" h="1857375">
                  <a:moveTo>
                    <a:pt x="4816109" y="24388"/>
                  </a:moveTo>
                  <a:lnTo>
                    <a:pt x="4810715" y="24388"/>
                  </a:lnTo>
                  <a:lnTo>
                    <a:pt x="4810715" y="2809"/>
                  </a:lnTo>
                  <a:lnTo>
                    <a:pt x="4816109" y="2809"/>
                  </a:lnTo>
                  <a:lnTo>
                    <a:pt x="4816109" y="24388"/>
                  </a:lnTo>
                  <a:close/>
                </a:path>
                <a:path w="5039995" h="1857375">
                  <a:moveTo>
                    <a:pt x="4701472" y="139025"/>
                  </a:moveTo>
                  <a:lnTo>
                    <a:pt x="4696077" y="139025"/>
                  </a:lnTo>
                  <a:lnTo>
                    <a:pt x="4696077" y="117446"/>
                  </a:lnTo>
                  <a:lnTo>
                    <a:pt x="4674499" y="117446"/>
                  </a:lnTo>
                  <a:lnTo>
                    <a:pt x="4674499" y="112051"/>
                  </a:lnTo>
                  <a:lnTo>
                    <a:pt x="4696077" y="112051"/>
                  </a:lnTo>
                  <a:lnTo>
                    <a:pt x="4696077" y="90472"/>
                  </a:lnTo>
                  <a:lnTo>
                    <a:pt x="4701472" y="90472"/>
                  </a:lnTo>
                  <a:lnTo>
                    <a:pt x="4701472" y="112051"/>
                  </a:lnTo>
                  <a:lnTo>
                    <a:pt x="4723051" y="112051"/>
                  </a:lnTo>
                  <a:lnTo>
                    <a:pt x="4723051" y="117446"/>
                  </a:lnTo>
                  <a:lnTo>
                    <a:pt x="4702821" y="117446"/>
                  </a:lnTo>
                  <a:lnTo>
                    <a:pt x="4701472" y="120143"/>
                  </a:lnTo>
                  <a:lnTo>
                    <a:pt x="4701472" y="139025"/>
                  </a:lnTo>
                  <a:close/>
                </a:path>
                <a:path w="5039995" h="1857375">
                  <a:moveTo>
                    <a:pt x="4586835" y="226688"/>
                  </a:moveTo>
                  <a:lnTo>
                    <a:pt x="4581440" y="226688"/>
                  </a:lnTo>
                  <a:lnTo>
                    <a:pt x="4581440" y="205110"/>
                  </a:lnTo>
                  <a:lnTo>
                    <a:pt x="4586835" y="205110"/>
                  </a:lnTo>
                  <a:lnTo>
                    <a:pt x="4586835" y="226688"/>
                  </a:lnTo>
                  <a:close/>
                </a:path>
                <a:path w="5039995" h="1857375">
                  <a:moveTo>
                    <a:pt x="4608414" y="232083"/>
                  </a:moveTo>
                  <a:lnTo>
                    <a:pt x="4559861" y="232083"/>
                  </a:lnTo>
                  <a:lnTo>
                    <a:pt x="4559861" y="226688"/>
                  </a:lnTo>
                  <a:lnTo>
                    <a:pt x="4608414" y="226688"/>
                  </a:lnTo>
                  <a:lnTo>
                    <a:pt x="4608414" y="232083"/>
                  </a:lnTo>
                  <a:close/>
                </a:path>
                <a:path w="5039995" h="1857375">
                  <a:moveTo>
                    <a:pt x="4586835" y="253662"/>
                  </a:moveTo>
                  <a:lnTo>
                    <a:pt x="4581440" y="253662"/>
                  </a:lnTo>
                  <a:lnTo>
                    <a:pt x="4581440" y="232083"/>
                  </a:lnTo>
                  <a:lnTo>
                    <a:pt x="4603019" y="232083"/>
                  </a:lnTo>
                  <a:lnTo>
                    <a:pt x="4586835" y="249616"/>
                  </a:lnTo>
                  <a:lnTo>
                    <a:pt x="4586835" y="253662"/>
                  </a:lnTo>
                  <a:close/>
                </a:path>
                <a:path w="5039995" h="1857375">
                  <a:moveTo>
                    <a:pt x="4608414" y="2809"/>
                  </a:moveTo>
                  <a:lnTo>
                    <a:pt x="4559861" y="2809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09"/>
                  </a:lnTo>
                  <a:close/>
                </a:path>
                <a:path w="5039995" h="1857375">
                  <a:moveTo>
                    <a:pt x="4586835" y="24388"/>
                  </a:moveTo>
                  <a:lnTo>
                    <a:pt x="4581440" y="24388"/>
                  </a:lnTo>
                  <a:lnTo>
                    <a:pt x="4581440" y="2809"/>
                  </a:lnTo>
                  <a:lnTo>
                    <a:pt x="4586835" y="2809"/>
                  </a:lnTo>
                  <a:lnTo>
                    <a:pt x="4586835" y="24388"/>
                  </a:lnTo>
                  <a:close/>
                </a:path>
                <a:path w="5039995" h="1857375">
                  <a:moveTo>
                    <a:pt x="4379139" y="2809"/>
                  </a:moveTo>
                  <a:lnTo>
                    <a:pt x="4330587" y="2809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09"/>
                  </a:lnTo>
                  <a:close/>
                </a:path>
                <a:path w="5039995" h="1857375">
                  <a:moveTo>
                    <a:pt x="4357561" y="24388"/>
                  </a:moveTo>
                  <a:lnTo>
                    <a:pt x="4352166" y="24388"/>
                  </a:lnTo>
                  <a:lnTo>
                    <a:pt x="4352166" y="2809"/>
                  </a:lnTo>
                  <a:lnTo>
                    <a:pt x="4357561" y="2809"/>
                  </a:lnTo>
                  <a:lnTo>
                    <a:pt x="4357561" y="24388"/>
                  </a:lnTo>
                  <a:close/>
                </a:path>
                <a:path w="5039995" h="1857375">
                  <a:moveTo>
                    <a:pt x="4149865" y="2809"/>
                  </a:moveTo>
                  <a:lnTo>
                    <a:pt x="4101313" y="2809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09"/>
                  </a:lnTo>
                  <a:close/>
                </a:path>
                <a:path w="5039995" h="1857375">
                  <a:moveTo>
                    <a:pt x="4128286" y="24388"/>
                  </a:moveTo>
                  <a:lnTo>
                    <a:pt x="4122892" y="24388"/>
                  </a:lnTo>
                  <a:lnTo>
                    <a:pt x="4122892" y="2809"/>
                  </a:lnTo>
                  <a:lnTo>
                    <a:pt x="4128286" y="2809"/>
                  </a:lnTo>
                  <a:lnTo>
                    <a:pt x="4128286" y="24388"/>
                  </a:lnTo>
                  <a:close/>
                </a:path>
                <a:path w="5039995" h="1857375">
                  <a:moveTo>
                    <a:pt x="3920591" y="2809"/>
                  </a:moveTo>
                  <a:lnTo>
                    <a:pt x="3872038" y="2809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09"/>
                  </a:lnTo>
                  <a:close/>
                </a:path>
                <a:path w="5039995" h="1857375">
                  <a:moveTo>
                    <a:pt x="3899012" y="24388"/>
                  </a:moveTo>
                  <a:lnTo>
                    <a:pt x="3893617" y="24388"/>
                  </a:lnTo>
                  <a:lnTo>
                    <a:pt x="3893617" y="2809"/>
                  </a:lnTo>
                  <a:lnTo>
                    <a:pt x="3899012" y="2809"/>
                  </a:lnTo>
                  <a:lnTo>
                    <a:pt x="3899012" y="24388"/>
                  </a:lnTo>
                  <a:close/>
                </a:path>
                <a:path w="5039995" h="1857375">
                  <a:moveTo>
                    <a:pt x="4472198" y="112051"/>
                  </a:moveTo>
                  <a:lnTo>
                    <a:pt x="4466803" y="112051"/>
                  </a:lnTo>
                  <a:lnTo>
                    <a:pt x="4466803" y="90472"/>
                  </a:lnTo>
                  <a:lnTo>
                    <a:pt x="4472198" y="90472"/>
                  </a:lnTo>
                  <a:lnTo>
                    <a:pt x="4472198" y="112051"/>
                  </a:lnTo>
                  <a:close/>
                </a:path>
                <a:path w="5039995" h="1857375">
                  <a:moveTo>
                    <a:pt x="4493777" y="117446"/>
                  </a:moveTo>
                  <a:lnTo>
                    <a:pt x="4445224" y="117446"/>
                  </a:lnTo>
                  <a:lnTo>
                    <a:pt x="4445224" y="112051"/>
                  </a:lnTo>
                  <a:lnTo>
                    <a:pt x="4493777" y="112051"/>
                  </a:lnTo>
                  <a:lnTo>
                    <a:pt x="4493777" y="117446"/>
                  </a:lnTo>
                  <a:close/>
                </a:path>
                <a:path w="5039995" h="1857375">
                  <a:moveTo>
                    <a:pt x="4472198" y="139025"/>
                  </a:moveTo>
                  <a:lnTo>
                    <a:pt x="4466803" y="139025"/>
                  </a:lnTo>
                  <a:lnTo>
                    <a:pt x="4466803" y="117446"/>
                  </a:lnTo>
                  <a:lnTo>
                    <a:pt x="4472198" y="117446"/>
                  </a:lnTo>
                  <a:lnTo>
                    <a:pt x="4472198" y="139025"/>
                  </a:lnTo>
                  <a:close/>
                </a:path>
                <a:path w="5039995" h="1857375">
                  <a:moveTo>
                    <a:pt x="4242923" y="112051"/>
                  </a:moveTo>
                  <a:lnTo>
                    <a:pt x="4237529" y="112051"/>
                  </a:lnTo>
                  <a:lnTo>
                    <a:pt x="4237529" y="90472"/>
                  </a:lnTo>
                  <a:lnTo>
                    <a:pt x="4242923" y="90472"/>
                  </a:lnTo>
                  <a:lnTo>
                    <a:pt x="4242923" y="112051"/>
                  </a:lnTo>
                  <a:close/>
                </a:path>
                <a:path w="5039995" h="1857375">
                  <a:moveTo>
                    <a:pt x="4264502" y="117446"/>
                  </a:moveTo>
                  <a:lnTo>
                    <a:pt x="4215950" y="117446"/>
                  </a:lnTo>
                  <a:lnTo>
                    <a:pt x="4215950" y="112051"/>
                  </a:lnTo>
                  <a:lnTo>
                    <a:pt x="4264502" y="112051"/>
                  </a:lnTo>
                  <a:lnTo>
                    <a:pt x="4264502" y="117446"/>
                  </a:lnTo>
                  <a:close/>
                </a:path>
                <a:path w="5039995" h="1857375">
                  <a:moveTo>
                    <a:pt x="4242923" y="139025"/>
                  </a:moveTo>
                  <a:lnTo>
                    <a:pt x="4237529" y="139025"/>
                  </a:lnTo>
                  <a:lnTo>
                    <a:pt x="4237529" y="117446"/>
                  </a:lnTo>
                  <a:lnTo>
                    <a:pt x="4242923" y="117446"/>
                  </a:lnTo>
                  <a:lnTo>
                    <a:pt x="4242923" y="139025"/>
                  </a:lnTo>
                  <a:close/>
                </a:path>
                <a:path w="5039995" h="1857375">
                  <a:moveTo>
                    <a:pt x="4013649" y="112051"/>
                  </a:moveTo>
                  <a:lnTo>
                    <a:pt x="4008254" y="112051"/>
                  </a:lnTo>
                  <a:lnTo>
                    <a:pt x="4008254" y="90472"/>
                  </a:lnTo>
                  <a:lnTo>
                    <a:pt x="4013649" y="90472"/>
                  </a:lnTo>
                  <a:lnTo>
                    <a:pt x="4013649" y="112051"/>
                  </a:lnTo>
                  <a:close/>
                </a:path>
                <a:path w="5039995" h="1857375">
                  <a:moveTo>
                    <a:pt x="4035228" y="117446"/>
                  </a:moveTo>
                  <a:lnTo>
                    <a:pt x="3986676" y="117446"/>
                  </a:lnTo>
                  <a:lnTo>
                    <a:pt x="3986676" y="112051"/>
                  </a:lnTo>
                  <a:lnTo>
                    <a:pt x="4035228" y="112051"/>
                  </a:lnTo>
                  <a:lnTo>
                    <a:pt x="4035228" y="117446"/>
                  </a:lnTo>
                  <a:close/>
                </a:path>
                <a:path w="5039995" h="1857375">
                  <a:moveTo>
                    <a:pt x="4013649" y="139025"/>
                  </a:moveTo>
                  <a:lnTo>
                    <a:pt x="4008254" y="139025"/>
                  </a:lnTo>
                  <a:lnTo>
                    <a:pt x="4008254" y="117446"/>
                  </a:lnTo>
                  <a:lnTo>
                    <a:pt x="4013649" y="117446"/>
                  </a:lnTo>
                  <a:lnTo>
                    <a:pt x="4013649" y="139025"/>
                  </a:lnTo>
                  <a:close/>
                </a:path>
                <a:path w="5039995" h="1857375">
                  <a:moveTo>
                    <a:pt x="4357561" y="226688"/>
                  </a:moveTo>
                  <a:lnTo>
                    <a:pt x="4352166" y="226688"/>
                  </a:lnTo>
                  <a:lnTo>
                    <a:pt x="4352166" y="205110"/>
                  </a:lnTo>
                  <a:lnTo>
                    <a:pt x="4357561" y="205110"/>
                  </a:lnTo>
                  <a:lnTo>
                    <a:pt x="4357561" y="226688"/>
                  </a:lnTo>
                  <a:close/>
                </a:path>
                <a:path w="5039995" h="1857375">
                  <a:moveTo>
                    <a:pt x="4379139" y="232083"/>
                  </a:moveTo>
                  <a:lnTo>
                    <a:pt x="4330587" y="232083"/>
                  </a:lnTo>
                  <a:lnTo>
                    <a:pt x="4330587" y="226688"/>
                  </a:lnTo>
                  <a:lnTo>
                    <a:pt x="4379139" y="226688"/>
                  </a:lnTo>
                  <a:lnTo>
                    <a:pt x="4379139" y="232083"/>
                  </a:lnTo>
                  <a:close/>
                </a:path>
                <a:path w="5039995" h="1857375">
                  <a:moveTo>
                    <a:pt x="4357561" y="253662"/>
                  </a:moveTo>
                  <a:lnTo>
                    <a:pt x="4352166" y="253662"/>
                  </a:lnTo>
                  <a:lnTo>
                    <a:pt x="4352166" y="232083"/>
                  </a:lnTo>
                  <a:lnTo>
                    <a:pt x="4357561" y="232083"/>
                  </a:lnTo>
                  <a:lnTo>
                    <a:pt x="4357561" y="253662"/>
                  </a:lnTo>
                  <a:close/>
                </a:path>
                <a:path w="5039995" h="1857375">
                  <a:moveTo>
                    <a:pt x="4128286" y="226688"/>
                  </a:moveTo>
                  <a:lnTo>
                    <a:pt x="4122892" y="226688"/>
                  </a:lnTo>
                  <a:lnTo>
                    <a:pt x="4122892" y="205110"/>
                  </a:lnTo>
                  <a:lnTo>
                    <a:pt x="4128286" y="205110"/>
                  </a:lnTo>
                  <a:lnTo>
                    <a:pt x="4128286" y="226688"/>
                  </a:lnTo>
                  <a:close/>
                </a:path>
                <a:path w="5039995" h="1857375">
                  <a:moveTo>
                    <a:pt x="4149865" y="232083"/>
                  </a:moveTo>
                  <a:lnTo>
                    <a:pt x="4101313" y="232083"/>
                  </a:lnTo>
                  <a:lnTo>
                    <a:pt x="4101313" y="226688"/>
                  </a:lnTo>
                  <a:lnTo>
                    <a:pt x="4149865" y="226688"/>
                  </a:lnTo>
                  <a:lnTo>
                    <a:pt x="4149865" y="232083"/>
                  </a:lnTo>
                  <a:close/>
                </a:path>
                <a:path w="5039995" h="1857375">
                  <a:moveTo>
                    <a:pt x="4128286" y="253662"/>
                  </a:moveTo>
                  <a:lnTo>
                    <a:pt x="4122892" y="253662"/>
                  </a:lnTo>
                  <a:lnTo>
                    <a:pt x="4122892" y="232083"/>
                  </a:lnTo>
                  <a:lnTo>
                    <a:pt x="4128286" y="232083"/>
                  </a:lnTo>
                  <a:lnTo>
                    <a:pt x="4128286" y="253662"/>
                  </a:lnTo>
                  <a:close/>
                </a:path>
                <a:path w="5039995" h="1857375">
                  <a:moveTo>
                    <a:pt x="3899012" y="226688"/>
                  </a:moveTo>
                  <a:lnTo>
                    <a:pt x="3893617" y="226688"/>
                  </a:lnTo>
                  <a:lnTo>
                    <a:pt x="3893617" y="205110"/>
                  </a:lnTo>
                  <a:lnTo>
                    <a:pt x="3899012" y="205110"/>
                  </a:lnTo>
                  <a:lnTo>
                    <a:pt x="3899012" y="226688"/>
                  </a:lnTo>
                  <a:close/>
                </a:path>
                <a:path w="5039995" h="1857375">
                  <a:moveTo>
                    <a:pt x="3920591" y="232083"/>
                  </a:moveTo>
                  <a:lnTo>
                    <a:pt x="3872038" y="232083"/>
                  </a:lnTo>
                  <a:lnTo>
                    <a:pt x="3872038" y="226688"/>
                  </a:lnTo>
                  <a:lnTo>
                    <a:pt x="3920591" y="226688"/>
                  </a:lnTo>
                  <a:lnTo>
                    <a:pt x="3920591" y="232083"/>
                  </a:lnTo>
                  <a:close/>
                </a:path>
                <a:path w="5039995" h="1857375">
                  <a:moveTo>
                    <a:pt x="3899012" y="253662"/>
                  </a:moveTo>
                  <a:lnTo>
                    <a:pt x="3893617" y="253662"/>
                  </a:lnTo>
                  <a:lnTo>
                    <a:pt x="3893617" y="232083"/>
                  </a:lnTo>
                  <a:lnTo>
                    <a:pt x="3899012" y="232083"/>
                  </a:lnTo>
                  <a:lnTo>
                    <a:pt x="3899012" y="253662"/>
                  </a:lnTo>
                  <a:close/>
                </a:path>
                <a:path w="5039995" h="1857375">
                  <a:moveTo>
                    <a:pt x="4472198" y="341326"/>
                  </a:moveTo>
                  <a:lnTo>
                    <a:pt x="4466803" y="341326"/>
                  </a:lnTo>
                  <a:lnTo>
                    <a:pt x="4466803" y="319747"/>
                  </a:lnTo>
                  <a:lnTo>
                    <a:pt x="4472198" y="319747"/>
                  </a:lnTo>
                  <a:lnTo>
                    <a:pt x="4472198" y="341326"/>
                  </a:lnTo>
                  <a:close/>
                </a:path>
                <a:path w="5039995" h="1857375">
                  <a:moveTo>
                    <a:pt x="4493777" y="346720"/>
                  </a:moveTo>
                  <a:lnTo>
                    <a:pt x="4445224" y="346720"/>
                  </a:lnTo>
                  <a:lnTo>
                    <a:pt x="4445224" y="341326"/>
                  </a:lnTo>
                  <a:lnTo>
                    <a:pt x="4493777" y="341326"/>
                  </a:lnTo>
                  <a:lnTo>
                    <a:pt x="4493777" y="346720"/>
                  </a:lnTo>
                  <a:close/>
                </a:path>
                <a:path w="5039995" h="1857375">
                  <a:moveTo>
                    <a:pt x="4472198" y="368299"/>
                  </a:moveTo>
                  <a:lnTo>
                    <a:pt x="4466803" y="368299"/>
                  </a:lnTo>
                  <a:lnTo>
                    <a:pt x="4466803" y="346720"/>
                  </a:lnTo>
                  <a:lnTo>
                    <a:pt x="4472198" y="346720"/>
                  </a:lnTo>
                  <a:lnTo>
                    <a:pt x="4472198" y="368299"/>
                  </a:lnTo>
                  <a:close/>
                </a:path>
                <a:path w="5039995" h="1857375">
                  <a:moveTo>
                    <a:pt x="4242923" y="341326"/>
                  </a:moveTo>
                  <a:lnTo>
                    <a:pt x="4237529" y="341326"/>
                  </a:lnTo>
                  <a:lnTo>
                    <a:pt x="4237529" y="319747"/>
                  </a:lnTo>
                  <a:lnTo>
                    <a:pt x="4242923" y="319747"/>
                  </a:lnTo>
                  <a:lnTo>
                    <a:pt x="4242923" y="341326"/>
                  </a:lnTo>
                  <a:close/>
                </a:path>
                <a:path w="5039995" h="1857375">
                  <a:moveTo>
                    <a:pt x="4264502" y="346720"/>
                  </a:moveTo>
                  <a:lnTo>
                    <a:pt x="4215950" y="346720"/>
                  </a:lnTo>
                  <a:lnTo>
                    <a:pt x="4215950" y="341326"/>
                  </a:lnTo>
                  <a:lnTo>
                    <a:pt x="4264502" y="341326"/>
                  </a:lnTo>
                  <a:lnTo>
                    <a:pt x="4264502" y="346720"/>
                  </a:lnTo>
                  <a:close/>
                </a:path>
                <a:path w="5039995" h="1857375">
                  <a:moveTo>
                    <a:pt x="4242923" y="368299"/>
                  </a:moveTo>
                  <a:lnTo>
                    <a:pt x="4237529" y="368299"/>
                  </a:lnTo>
                  <a:lnTo>
                    <a:pt x="4237529" y="346720"/>
                  </a:lnTo>
                  <a:lnTo>
                    <a:pt x="4242923" y="346720"/>
                  </a:lnTo>
                  <a:lnTo>
                    <a:pt x="4242923" y="368299"/>
                  </a:lnTo>
                  <a:close/>
                </a:path>
                <a:path w="5039995" h="1857375">
                  <a:moveTo>
                    <a:pt x="4013649" y="341326"/>
                  </a:moveTo>
                  <a:lnTo>
                    <a:pt x="4008254" y="341326"/>
                  </a:lnTo>
                  <a:lnTo>
                    <a:pt x="4008254" y="319747"/>
                  </a:lnTo>
                  <a:lnTo>
                    <a:pt x="4013649" y="319747"/>
                  </a:lnTo>
                  <a:lnTo>
                    <a:pt x="4013649" y="341326"/>
                  </a:lnTo>
                  <a:close/>
                </a:path>
                <a:path w="5039995" h="1857375">
                  <a:moveTo>
                    <a:pt x="4035228" y="346720"/>
                  </a:moveTo>
                  <a:lnTo>
                    <a:pt x="3986676" y="346720"/>
                  </a:lnTo>
                  <a:lnTo>
                    <a:pt x="3986676" y="341326"/>
                  </a:lnTo>
                  <a:lnTo>
                    <a:pt x="4035228" y="341326"/>
                  </a:lnTo>
                  <a:lnTo>
                    <a:pt x="4035228" y="346720"/>
                  </a:lnTo>
                  <a:close/>
                </a:path>
                <a:path w="5039995" h="1857375">
                  <a:moveTo>
                    <a:pt x="4013649" y="368299"/>
                  </a:moveTo>
                  <a:lnTo>
                    <a:pt x="4008254" y="368299"/>
                  </a:lnTo>
                  <a:lnTo>
                    <a:pt x="4008254" y="346720"/>
                  </a:lnTo>
                  <a:lnTo>
                    <a:pt x="4013649" y="346720"/>
                  </a:lnTo>
                  <a:lnTo>
                    <a:pt x="4013649" y="368299"/>
                  </a:lnTo>
                  <a:close/>
                </a:path>
                <a:path w="5039995" h="1857375">
                  <a:moveTo>
                    <a:pt x="4357561" y="455963"/>
                  </a:moveTo>
                  <a:lnTo>
                    <a:pt x="4352166" y="455963"/>
                  </a:lnTo>
                  <a:lnTo>
                    <a:pt x="4352166" y="434384"/>
                  </a:lnTo>
                  <a:lnTo>
                    <a:pt x="4357561" y="434384"/>
                  </a:lnTo>
                  <a:lnTo>
                    <a:pt x="4357561" y="455963"/>
                  </a:lnTo>
                  <a:close/>
                </a:path>
                <a:path w="5039995" h="1857375">
                  <a:moveTo>
                    <a:pt x="4379139" y="461357"/>
                  </a:moveTo>
                  <a:lnTo>
                    <a:pt x="4330587" y="461357"/>
                  </a:lnTo>
                  <a:lnTo>
                    <a:pt x="4330587" y="455963"/>
                  </a:lnTo>
                  <a:lnTo>
                    <a:pt x="4379139" y="455963"/>
                  </a:lnTo>
                  <a:lnTo>
                    <a:pt x="4379139" y="461357"/>
                  </a:lnTo>
                  <a:close/>
                </a:path>
                <a:path w="5039995" h="1857375">
                  <a:moveTo>
                    <a:pt x="4357561" y="482936"/>
                  </a:moveTo>
                  <a:lnTo>
                    <a:pt x="4352166" y="482936"/>
                  </a:lnTo>
                  <a:lnTo>
                    <a:pt x="4352166" y="461357"/>
                  </a:lnTo>
                  <a:lnTo>
                    <a:pt x="4357561" y="461357"/>
                  </a:lnTo>
                  <a:lnTo>
                    <a:pt x="4357561" y="482936"/>
                  </a:lnTo>
                  <a:close/>
                </a:path>
                <a:path w="5039995" h="1857375">
                  <a:moveTo>
                    <a:pt x="4128286" y="455963"/>
                  </a:moveTo>
                  <a:lnTo>
                    <a:pt x="4122892" y="455963"/>
                  </a:lnTo>
                  <a:lnTo>
                    <a:pt x="4122892" y="434384"/>
                  </a:lnTo>
                  <a:lnTo>
                    <a:pt x="4128286" y="434384"/>
                  </a:lnTo>
                  <a:lnTo>
                    <a:pt x="4128286" y="455963"/>
                  </a:lnTo>
                  <a:close/>
                </a:path>
                <a:path w="5039995" h="1857375">
                  <a:moveTo>
                    <a:pt x="4149865" y="461357"/>
                  </a:moveTo>
                  <a:lnTo>
                    <a:pt x="4101313" y="461357"/>
                  </a:lnTo>
                  <a:lnTo>
                    <a:pt x="4101313" y="455963"/>
                  </a:lnTo>
                  <a:lnTo>
                    <a:pt x="4149865" y="455963"/>
                  </a:lnTo>
                  <a:lnTo>
                    <a:pt x="4149865" y="461357"/>
                  </a:lnTo>
                  <a:close/>
                </a:path>
                <a:path w="5039995" h="1857375">
                  <a:moveTo>
                    <a:pt x="4128286" y="482936"/>
                  </a:moveTo>
                  <a:lnTo>
                    <a:pt x="4122892" y="482936"/>
                  </a:lnTo>
                  <a:lnTo>
                    <a:pt x="4122892" y="461357"/>
                  </a:lnTo>
                  <a:lnTo>
                    <a:pt x="4128286" y="461357"/>
                  </a:lnTo>
                  <a:lnTo>
                    <a:pt x="4128286" y="482936"/>
                  </a:lnTo>
                  <a:close/>
                </a:path>
                <a:path w="5039995" h="1857375">
                  <a:moveTo>
                    <a:pt x="3899012" y="455963"/>
                  </a:moveTo>
                  <a:lnTo>
                    <a:pt x="3893617" y="455963"/>
                  </a:lnTo>
                  <a:lnTo>
                    <a:pt x="3893617" y="434384"/>
                  </a:lnTo>
                  <a:lnTo>
                    <a:pt x="3899012" y="434384"/>
                  </a:lnTo>
                  <a:lnTo>
                    <a:pt x="3899012" y="455963"/>
                  </a:lnTo>
                  <a:close/>
                </a:path>
                <a:path w="5039995" h="1857375">
                  <a:moveTo>
                    <a:pt x="3920591" y="461357"/>
                  </a:moveTo>
                  <a:lnTo>
                    <a:pt x="3872038" y="461357"/>
                  </a:lnTo>
                  <a:lnTo>
                    <a:pt x="3872038" y="455963"/>
                  </a:lnTo>
                  <a:lnTo>
                    <a:pt x="3920591" y="455963"/>
                  </a:lnTo>
                  <a:lnTo>
                    <a:pt x="3920591" y="461357"/>
                  </a:lnTo>
                  <a:close/>
                </a:path>
                <a:path w="5039995" h="1857375">
                  <a:moveTo>
                    <a:pt x="3899012" y="482936"/>
                  </a:moveTo>
                  <a:lnTo>
                    <a:pt x="3893617" y="482936"/>
                  </a:lnTo>
                  <a:lnTo>
                    <a:pt x="3893617" y="461357"/>
                  </a:lnTo>
                  <a:lnTo>
                    <a:pt x="3899012" y="461357"/>
                  </a:lnTo>
                  <a:lnTo>
                    <a:pt x="3899012" y="482936"/>
                  </a:lnTo>
                  <a:close/>
                </a:path>
                <a:path w="5039995" h="1857375">
                  <a:moveTo>
                    <a:pt x="4242923" y="570600"/>
                  </a:moveTo>
                  <a:lnTo>
                    <a:pt x="4237529" y="570600"/>
                  </a:lnTo>
                  <a:lnTo>
                    <a:pt x="4237529" y="549021"/>
                  </a:lnTo>
                  <a:lnTo>
                    <a:pt x="4242923" y="549021"/>
                  </a:lnTo>
                  <a:lnTo>
                    <a:pt x="4242923" y="570600"/>
                  </a:lnTo>
                  <a:close/>
                </a:path>
                <a:path w="5039995" h="1857375">
                  <a:moveTo>
                    <a:pt x="4264502" y="575995"/>
                  </a:moveTo>
                  <a:lnTo>
                    <a:pt x="4215950" y="575995"/>
                  </a:lnTo>
                  <a:lnTo>
                    <a:pt x="4215950" y="570600"/>
                  </a:lnTo>
                  <a:lnTo>
                    <a:pt x="4264502" y="570600"/>
                  </a:lnTo>
                  <a:lnTo>
                    <a:pt x="4264502" y="575995"/>
                  </a:lnTo>
                  <a:close/>
                </a:path>
                <a:path w="5039995" h="1857375">
                  <a:moveTo>
                    <a:pt x="4242923" y="597573"/>
                  </a:moveTo>
                  <a:lnTo>
                    <a:pt x="4237529" y="597573"/>
                  </a:lnTo>
                  <a:lnTo>
                    <a:pt x="4237529" y="575995"/>
                  </a:lnTo>
                  <a:lnTo>
                    <a:pt x="4242923" y="575995"/>
                  </a:lnTo>
                  <a:lnTo>
                    <a:pt x="4242923" y="597573"/>
                  </a:lnTo>
                  <a:close/>
                </a:path>
                <a:path w="5039995" h="1857375">
                  <a:moveTo>
                    <a:pt x="4013649" y="570600"/>
                  </a:moveTo>
                  <a:lnTo>
                    <a:pt x="4008254" y="570600"/>
                  </a:lnTo>
                  <a:lnTo>
                    <a:pt x="4008254" y="549021"/>
                  </a:lnTo>
                  <a:lnTo>
                    <a:pt x="4013649" y="549021"/>
                  </a:lnTo>
                  <a:lnTo>
                    <a:pt x="4013649" y="570600"/>
                  </a:lnTo>
                  <a:close/>
                </a:path>
                <a:path w="5039995" h="1857375">
                  <a:moveTo>
                    <a:pt x="4035228" y="575995"/>
                  </a:moveTo>
                  <a:lnTo>
                    <a:pt x="3986676" y="575995"/>
                  </a:lnTo>
                  <a:lnTo>
                    <a:pt x="3986676" y="570600"/>
                  </a:lnTo>
                  <a:lnTo>
                    <a:pt x="4035228" y="570600"/>
                  </a:lnTo>
                  <a:lnTo>
                    <a:pt x="4035228" y="575995"/>
                  </a:lnTo>
                  <a:close/>
                </a:path>
                <a:path w="5039995" h="1857375">
                  <a:moveTo>
                    <a:pt x="4013649" y="597573"/>
                  </a:moveTo>
                  <a:lnTo>
                    <a:pt x="4008254" y="597573"/>
                  </a:lnTo>
                  <a:lnTo>
                    <a:pt x="4008254" y="575995"/>
                  </a:lnTo>
                  <a:lnTo>
                    <a:pt x="4013649" y="575995"/>
                  </a:lnTo>
                  <a:lnTo>
                    <a:pt x="4013649" y="597573"/>
                  </a:lnTo>
                  <a:close/>
                </a:path>
                <a:path w="5039995" h="1857375">
                  <a:moveTo>
                    <a:pt x="4128286" y="685237"/>
                  </a:moveTo>
                  <a:lnTo>
                    <a:pt x="4122892" y="685237"/>
                  </a:lnTo>
                  <a:lnTo>
                    <a:pt x="4122892" y="663658"/>
                  </a:lnTo>
                  <a:lnTo>
                    <a:pt x="4128286" y="663658"/>
                  </a:lnTo>
                  <a:lnTo>
                    <a:pt x="4128286" y="685237"/>
                  </a:lnTo>
                  <a:close/>
                </a:path>
                <a:path w="5039995" h="1857375">
                  <a:moveTo>
                    <a:pt x="4149865" y="690632"/>
                  </a:moveTo>
                  <a:lnTo>
                    <a:pt x="4101313" y="690632"/>
                  </a:lnTo>
                  <a:lnTo>
                    <a:pt x="4101313" y="685237"/>
                  </a:lnTo>
                  <a:lnTo>
                    <a:pt x="4149865" y="685237"/>
                  </a:lnTo>
                  <a:lnTo>
                    <a:pt x="4149865" y="690632"/>
                  </a:lnTo>
                  <a:close/>
                </a:path>
                <a:path w="5039995" h="1857375">
                  <a:moveTo>
                    <a:pt x="4128286" y="712211"/>
                  </a:moveTo>
                  <a:lnTo>
                    <a:pt x="4122892" y="712211"/>
                  </a:lnTo>
                  <a:lnTo>
                    <a:pt x="4122892" y="690632"/>
                  </a:lnTo>
                  <a:lnTo>
                    <a:pt x="4128286" y="690632"/>
                  </a:lnTo>
                  <a:lnTo>
                    <a:pt x="4128286" y="712211"/>
                  </a:lnTo>
                  <a:close/>
                </a:path>
                <a:path w="5039995" h="1857375">
                  <a:moveTo>
                    <a:pt x="3899012" y="685237"/>
                  </a:moveTo>
                  <a:lnTo>
                    <a:pt x="3893617" y="685237"/>
                  </a:lnTo>
                  <a:lnTo>
                    <a:pt x="3893617" y="663658"/>
                  </a:lnTo>
                  <a:lnTo>
                    <a:pt x="3899012" y="663658"/>
                  </a:lnTo>
                  <a:lnTo>
                    <a:pt x="3899012" y="685237"/>
                  </a:lnTo>
                  <a:close/>
                </a:path>
                <a:path w="5039995" h="1857375">
                  <a:moveTo>
                    <a:pt x="3920591" y="690632"/>
                  </a:moveTo>
                  <a:lnTo>
                    <a:pt x="3872038" y="690632"/>
                  </a:lnTo>
                  <a:lnTo>
                    <a:pt x="3872038" y="685237"/>
                  </a:lnTo>
                  <a:lnTo>
                    <a:pt x="3920591" y="685237"/>
                  </a:lnTo>
                  <a:lnTo>
                    <a:pt x="3920591" y="690632"/>
                  </a:lnTo>
                  <a:close/>
                </a:path>
                <a:path w="5039995" h="1857375">
                  <a:moveTo>
                    <a:pt x="3899012" y="712211"/>
                  </a:moveTo>
                  <a:lnTo>
                    <a:pt x="3893617" y="712211"/>
                  </a:lnTo>
                  <a:lnTo>
                    <a:pt x="3893617" y="690632"/>
                  </a:lnTo>
                  <a:lnTo>
                    <a:pt x="3899012" y="690632"/>
                  </a:lnTo>
                  <a:lnTo>
                    <a:pt x="3899012" y="712211"/>
                  </a:lnTo>
                  <a:close/>
                </a:path>
                <a:path w="5039995" h="1857375">
                  <a:moveTo>
                    <a:pt x="4013649" y="799874"/>
                  </a:moveTo>
                  <a:lnTo>
                    <a:pt x="4008254" y="799874"/>
                  </a:lnTo>
                  <a:lnTo>
                    <a:pt x="4008254" y="778296"/>
                  </a:lnTo>
                  <a:lnTo>
                    <a:pt x="4013649" y="778296"/>
                  </a:lnTo>
                  <a:lnTo>
                    <a:pt x="4013649" y="799874"/>
                  </a:lnTo>
                  <a:close/>
                </a:path>
                <a:path w="5039995" h="1857375">
                  <a:moveTo>
                    <a:pt x="4035228" y="805269"/>
                  </a:moveTo>
                  <a:lnTo>
                    <a:pt x="3986676" y="805269"/>
                  </a:lnTo>
                  <a:lnTo>
                    <a:pt x="3986676" y="799874"/>
                  </a:lnTo>
                  <a:lnTo>
                    <a:pt x="4035228" y="799874"/>
                  </a:lnTo>
                  <a:lnTo>
                    <a:pt x="4035228" y="805269"/>
                  </a:lnTo>
                  <a:close/>
                </a:path>
                <a:path w="5039995" h="1857375">
                  <a:moveTo>
                    <a:pt x="4013649" y="826848"/>
                  </a:moveTo>
                  <a:lnTo>
                    <a:pt x="4008254" y="826848"/>
                  </a:lnTo>
                  <a:lnTo>
                    <a:pt x="4008254" y="805269"/>
                  </a:lnTo>
                  <a:lnTo>
                    <a:pt x="4013649" y="805269"/>
                  </a:lnTo>
                  <a:lnTo>
                    <a:pt x="4013649" y="826848"/>
                  </a:lnTo>
                  <a:close/>
                </a:path>
                <a:path w="5039995" h="1857375">
                  <a:moveTo>
                    <a:pt x="3692665" y="2809"/>
                  </a:moveTo>
                  <a:lnTo>
                    <a:pt x="3644113" y="2809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09"/>
                  </a:lnTo>
                  <a:close/>
                </a:path>
                <a:path w="5039995" h="1857375">
                  <a:moveTo>
                    <a:pt x="3671086" y="24388"/>
                  </a:moveTo>
                  <a:lnTo>
                    <a:pt x="3665692" y="24388"/>
                  </a:lnTo>
                  <a:lnTo>
                    <a:pt x="3665692" y="2809"/>
                  </a:lnTo>
                  <a:lnTo>
                    <a:pt x="3671086" y="2809"/>
                  </a:lnTo>
                  <a:lnTo>
                    <a:pt x="3671086" y="24388"/>
                  </a:lnTo>
                  <a:close/>
                </a:path>
                <a:path w="5039995" h="1857375">
                  <a:moveTo>
                    <a:pt x="3463391" y="2809"/>
                  </a:moveTo>
                  <a:lnTo>
                    <a:pt x="3414839" y="2809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09"/>
                  </a:lnTo>
                  <a:close/>
                </a:path>
                <a:path w="5039995" h="1857375">
                  <a:moveTo>
                    <a:pt x="3441812" y="24388"/>
                  </a:moveTo>
                  <a:lnTo>
                    <a:pt x="3436417" y="24388"/>
                  </a:lnTo>
                  <a:lnTo>
                    <a:pt x="3436417" y="2809"/>
                  </a:lnTo>
                  <a:lnTo>
                    <a:pt x="3441812" y="2809"/>
                  </a:lnTo>
                  <a:lnTo>
                    <a:pt x="3441812" y="24388"/>
                  </a:lnTo>
                  <a:close/>
                </a:path>
                <a:path w="5039995" h="1857375">
                  <a:moveTo>
                    <a:pt x="3234116" y="2809"/>
                  </a:moveTo>
                  <a:lnTo>
                    <a:pt x="3185564" y="2809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09"/>
                  </a:lnTo>
                  <a:close/>
                </a:path>
                <a:path w="5039995" h="1857375">
                  <a:moveTo>
                    <a:pt x="3212538" y="24388"/>
                  </a:moveTo>
                  <a:lnTo>
                    <a:pt x="3207143" y="24388"/>
                  </a:lnTo>
                  <a:lnTo>
                    <a:pt x="3207143" y="2809"/>
                  </a:lnTo>
                  <a:lnTo>
                    <a:pt x="3212538" y="2809"/>
                  </a:lnTo>
                  <a:lnTo>
                    <a:pt x="3212538" y="24388"/>
                  </a:lnTo>
                  <a:close/>
                </a:path>
                <a:path w="5039995" h="1857375">
                  <a:moveTo>
                    <a:pt x="3004842" y="2809"/>
                  </a:moveTo>
                  <a:lnTo>
                    <a:pt x="2956290" y="2809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09"/>
                  </a:lnTo>
                  <a:close/>
                </a:path>
                <a:path w="5039995" h="1857375">
                  <a:moveTo>
                    <a:pt x="2983263" y="24388"/>
                  </a:moveTo>
                  <a:lnTo>
                    <a:pt x="2977869" y="24388"/>
                  </a:lnTo>
                  <a:lnTo>
                    <a:pt x="2977869" y="2809"/>
                  </a:lnTo>
                  <a:lnTo>
                    <a:pt x="2983263" y="2809"/>
                  </a:lnTo>
                  <a:lnTo>
                    <a:pt x="2983263" y="24388"/>
                  </a:lnTo>
                  <a:close/>
                </a:path>
                <a:path w="5039995" h="1857375">
                  <a:moveTo>
                    <a:pt x="3785724" y="112051"/>
                  </a:moveTo>
                  <a:lnTo>
                    <a:pt x="3780329" y="112051"/>
                  </a:lnTo>
                  <a:lnTo>
                    <a:pt x="3780329" y="90472"/>
                  </a:lnTo>
                  <a:lnTo>
                    <a:pt x="3785724" y="90472"/>
                  </a:lnTo>
                  <a:lnTo>
                    <a:pt x="3785724" y="112051"/>
                  </a:lnTo>
                  <a:close/>
                </a:path>
                <a:path w="5039995" h="1857375">
                  <a:moveTo>
                    <a:pt x="3807302" y="117446"/>
                  </a:moveTo>
                  <a:lnTo>
                    <a:pt x="3758750" y="117446"/>
                  </a:lnTo>
                  <a:lnTo>
                    <a:pt x="3758750" y="112051"/>
                  </a:lnTo>
                  <a:lnTo>
                    <a:pt x="3807302" y="112051"/>
                  </a:lnTo>
                  <a:lnTo>
                    <a:pt x="3807302" y="117446"/>
                  </a:lnTo>
                  <a:close/>
                </a:path>
                <a:path w="5039995" h="1857375">
                  <a:moveTo>
                    <a:pt x="3785724" y="139025"/>
                  </a:moveTo>
                  <a:lnTo>
                    <a:pt x="3780329" y="139025"/>
                  </a:lnTo>
                  <a:lnTo>
                    <a:pt x="3780329" y="117446"/>
                  </a:lnTo>
                  <a:lnTo>
                    <a:pt x="3785724" y="117446"/>
                  </a:lnTo>
                  <a:lnTo>
                    <a:pt x="3785724" y="139025"/>
                  </a:lnTo>
                  <a:close/>
                </a:path>
                <a:path w="5039995" h="1857375">
                  <a:moveTo>
                    <a:pt x="3556449" y="112051"/>
                  </a:moveTo>
                  <a:lnTo>
                    <a:pt x="3551054" y="112051"/>
                  </a:lnTo>
                  <a:lnTo>
                    <a:pt x="3551054" y="90472"/>
                  </a:lnTo>
                  <a:lnTo>
                    <a:pt x="3556449" y="90472"/>
                  </a:lnTo>
                  <a:lnTo>
                    <a:pt x="3556449" y="112051"/>
                  </a:lnTo>
                  <a:close/>
                </a:path>
                <a:path w="5039995" h="1857375">
                  <a:moveTo>
                    <a:pt x="3578028" y="117446"/>
                  </a:moveTo>
                  <a:lnTo>
                    <a:pt x="3529476" y="117446"/>
                  </a:lnTo>
                  <a:lnTo>
                    <a:pt x="3529476" y="112051"/>
                  </a:lnTo>
                  <a:lnTo>
                    <a:pt x="3578028" y="112051"/>
                  </a:lnTo>
                  <a:lnTo>
                    <a:pt x="3578028" y="117446"/>
                  </a:lnTo>
                  <a:close/>
                </a:path>
                <a:path w="5039995" h="1857375">
                  <a:moveTo>
                    <a:pt x="3556449" y="139025"/>
                  </a:moveTo>
                  <a:lnTo>
                    <a:pt x="3551054" y="139025"/>
                  </a:lnTo>
                  <a:lnTo>
                    <a:pt x="3551054" y="117446"/>
                  </a:lnTo>
                  <a:lnTo>
                    <a:pt x="3556449" y="117446"/>
                  </a:lnTo>
                  <a:lnTo>
                    <a:pt x="3556449" y="139025"/>
                  </a:lnTo>
                  <a:close/>
                </a:path>
                <a:path w="5039995" h="1857375">
                  <a:moveTo>
                    <a:pt x="3327175" y="112051"/>
                  </a:moveTo>
                  <a:lnTo>
                    <a:pt x="3321780" y="112051"/>
                  </a:lnTo>
                  <a:lnTo>
                    <a:pt x="3321780" y="90472"/>
                  </a:lnTo>
                  <a:lnTo>
                    <a:pt x="3327175" y="90472"/>
                  </a:lnTo>
                  <a:lnTo>
                    <a:pt x="3327175" y="112051"/>
                  </a:lnTo>
                  <a:close/>
                </a:path>
                <a:path w="5039995" h="1857375">
                  <a:moveTo>
                    <a:pt x="3348754" y="117446"/>
                  </a:moveTo>
                  <a:lnTo>
                    <a:pt x="3300201" y="117446"/>
                  </a:lnTo>
                  <a:lnTo>
                    <a:pt x="3300201" y="112051"/>
                  </a:lnTo>
                  <a:lnTo>
                    <a:pt x="3348754" y="112051"/>
                  </a:lnTo>
                  <a:lnTo>
                    <a:pt x="3348754" y="117446"/>
                  </a:lnTo>
                  <a:close/>
                </a:path>
                <a:path w="5039995" h="1857375">
                  <a:moveTo>
                    <a:pt x="3327175" y="139025"/>
                  </a:moveTo>
                  <a:lnTo>
                    <a:pt x="3321780" y="139025"/>
                  </a:lnTo>
                  <a:lnTo>
                    <a:pt x="3321780" y="117446"/>
                  </a:lnTo>
                  <a:lnTo>
                    <a:pt x="3327175" y="117446"/>
                  </a:lnTo>
                  <a:lnTo>
                    <a:pt x="3327175" y="139025"/>
                  </a:lnTo>
                  <a:close/>
                </a:path>
                <a:path w="5039995" h="1857375">
                  <a:moveTo>
                    <a:pt x="3097901" y="112051"/>
                  </a:moveTo>
                  <a:lnTo>
                    <a:pt x="3092506" y="112051"/>
                  </a:lnTo>
                  <a:lnTo>
                    <a:pt x="3092506" y="90472"/>
                  </a:lnTo>
                  <a:lnTo>
                    <a:pt x="3097901" y="90472"/>
                  </a:lnTo>
                  <a:lnTo>
                    <a:pt x="3097901" y="112051"/>
                  </a:lnTo>
                  <a:close/>
                </a:path>
                <a:path w="5039995" h="1857375">
                  <a:moveTo>
                    <a:pt x="3119479" y="117446"/>
                  </a:moveTo>
                  <a:lnTo>
                    <a:pt x="3070927" y="117446"/>
                  </a:lnTo>
                  <a:lnTo>
                    <a:pt x="3070927" y="112051"/>
                  </a:lnTo>
                  <a:lnTo>
                    <a:pt x="3119479" y="112051"/>
                  </a:lnTo>
                  <a:lnTo>
                    <a:pt x="3119479" y="117446"/>
                  </a:lnTo>
                  <a:close/>
                </a:path>
                <a:path w="5039995" h="1857375">
                  <a:moveTo>
                    <a:pt x="3097901" y="139025"/>
                  </a:moveTo>
                  <a:lnTo>
                    <a:pt x="3092506" y="139025"/>
                  </a:lnTo>
                  <a:lnTo>
                    <a:pt x="3092506" y="117446"/>
                  </a:lnTo>
                  <a:lnTo>
                    <a:pt x="3097901" y="117446"/>
                  </a:lnTo>
                  <a:lnTo>
                    <a:pt x="3097901" y="139025"/>
                  </a:lnTo>
                  <a:close/>
                </a:path>
                <a:path w="5039995" h="1857375">
                  <a:moveTo>
                    <a:pt x="3671086" y="226688"/>
                  </a:moveTo>
                  <a:lnTo>
                    <a:pt x="3665692" y="226688"/>
                  </a:lnTo>
                  <a:lnTo>
                    <a:pt x="3665692" y="205110"/>
                  </a:lnTo>
                  <a:lnTo>
                    <a:pt x="3671086" y="205110"/>
                  </a:lnTo>
                  <a:lnTo>
                    <a:pt x="3671086" y="226688"/>
                  </a:lnTo>
                  <a:close/>
                </a:path>
                <a:path w="5039995" h="1857375">
                  <a:moveTo>
                    <a:pt x="3692665" y="232083"/>
                  </a:moveTo>
                  <a:lnTo>
                    <a:pt x="3644113" y="232083"/>
                  </a:lnTo>
                  <a:lnTo>
                    <a:pt x="3644113" y="226688"/>
                  </a:lnTo>
                  <a:lnTo>
                    <a:pt x="3692665" y="226688"/>
                  </a:lnTo>
                  <a:lnTo>
                    <a:pt x="3692665" y="232083"/>
                  </a:lnTo>
                  <a:close/>
                </a:path>
                <a:path w="5039995" h="1857375">
                  <a:moveTo>
                    <a:pt x="3671086" y="253662"/>
                  </a:moveTo>
                  <a:lnTo>
                    <a:pt x="3665692" y="253662"/>
                  </a:lnTo>
                  <a:lnTo>
                    <a:pt x="3665692" y="232083"/>
                  </a:lnTo>
                  <a:lnTo>
                    <a:pt x="3671086" y="232083"/>
                  </a:lnTo>
                  <a:lnTo>
                    <a:pt x="3671086" y="253662"/>
                  </a:lnTo>
                  <a:close/>
                </a:path>
                <a:path w="5039995" h="1857375">
                  <a:moveTo>
                    <a:pt x="3441812" y="226688"/>
                  </a:moveTo>
                  <a:lnTo>
                    <a:pt x="3436417" y="226688"/>
                  </a:lnTo>
                  <a:lnTo>
                    <a:pt x="3436417" y="205110"/>
                  </a:lnTo>
                  <a:lnTo>
                    <a:pt x="3441812" y="205110"/>
                  </a:lnTo>
                  <a:lnTo>
                    <a:pt x="3441812" y="226688"/>
                  </a:lnTo>
                  <a:close/>
                </a:path>
                <a:path w="5039995" h="1857375">
                  <a:moveTo>
                    <a:pt x="3463391" y="232083"/>
                  </a:moveTo>
                  <a:lnTo>
                    <a:pt x="3414839" y="232083"/>
                  </a:lnTo>
                  <a:lnTo>
                    <a:pt x="3414839" y="226688"/>
                  </a:lnTo>
                  <a:lnTo>
                    <a:pt x="3463391" y="226688"/>
                  </a:lnTo>
                  <a:lnTo>
                    <a:pt x="3463391" y="232083"/>
                  </a:lnTo>
                  <a:close/>
                </a:path>
                <a:path w="5039995" h="1857375">
                  <a:moveTo>
                    <a:pt x="3441812" y="253662"/>
                  </a:moveTo>
                  <a:lnTo>
                    <a:pt x="3436417" y="253662"/>
                  </a:lnTo>
                  <a:lnTo>
                    <a:pt x="3436417" y="232083"/>
                  </a:lnTo>
                  <a:lnTo>
                    <a:pt x="3441812" y="232083"/>
                  </a:lnTo>
                  <a:lnTo>
                    <a:pt x="3441812" y="253662"/>
                  </a:lnTo>
                  <a:close/>
                </a:path>
                <a:path w="5039995" h="1857375">
                  <a:moveTo>
                    <a:pt x="3212538" y="226688"/>
                  </a:moveTo>
                  <a:lnTo>
                    <a:pt x="3207143" y="226688"/>
                  </a:lnTo>
                  <a:lnTo>
                    <a:pt x="3207143" y="205110"/>
                  </a:lnTo>
                  <a:lnTo>
                    <a:pt x="3212538" y="205110"/>
                  </a:lnTo>
                  <a:lnTo>
                    <a:pt x="3212538" y="226688"/>
                  </a:lnTo>
                  <a:close/>
                </a:path>
                <a:path w="5039995" h="1857375">
                  <a:moveTo>
                    <a:pt x="3234116" y="232083"/>
                  </a:moveTo>
                  <a:lnTo>
                    <a:pt x="3185564" y="232083"/>
                  </a:lnTo>
                  <a:lnTo>
                    <a:pt x="3185564" y="226688"/>
                  </a:lnTo>
                  <a:lnTo>
                    <a:pt x="3234116" y="226688"/>
                  </a:lnTo>
                  <a:lnTo>
                    <a:pt x="3234116" y="232083"/>
                  </a:lnTo>
                  <a:close/>
                </a:path>
                <a:path w="5039995" h="1857375">
                  <a:moveTo>
                    <a:pt x="3212538" y="253662"/>
                  </a:moveTo>
                  <a:lnTo>
                    <a:pt x="3207143" y="253662"/>
                  </a:lnTo>
                  <a:lnTo>
                    <a:pt x="3207143" y="232083"/>
                  </a:lnTo>
                  <a:lnTo>
                    <a:pt x="3212538" y="232083"/>
                  </a:lnTo>
                  <a:lnTo>
                    <a:pt x="3212538" y="253662"/>
                  </a:lnTo>
                  <a:close/>
                </a:path>
                <a:path w="5039995" h="1857375">
                  <a:moveTo>
                    <a:pt x="2983263" y="226688"/>
                  </a:moveTo>
                  <a:lnTo>
                    <a:pt x="2977869" y="226688"/>
                  </a:lnTo>
                  <a:lnTo>
                    <a:pt x="2977869" y="205110"/>
                  </a:lnTo>
                  <a:lnTo>
                    <a:pt x="2983263" y="205110"/>
                  </a:lnTo>
                  <a:lnTo>
                    <a:pt x="2983263" y="226688"/>
                  </a:lnTo>
                  <a:close/>
                </a:path>
                <a:path w="5039995" h="1857375">
                  <a:moveTo>
                    <a:pt x="3004842" y="232083"/>
                  </a:moveTo>
                  <a:lnTo>
                    <a:pt x="2956290" y="232083"/>
                  </a:lnTo>
                  <a:lnTo>
                    <a:pt x="2956290" y="226688"/>
                  </a:lnTo>
                  <a:lnTo>
                    <a:pt x="3004842" y="226688"/>
                  </a:lnTo>
                  <a:lnTo>
                    <a:pt x="3004842" y="232083"/>
                  </a:lnTo>
                  <a:close/>
                </a:path>
                <a:path w="5039995" h="1857375">
                  <a:moveTo>
                    <a:pt x="2983263" y="253662"/>
                  </a:moveTo>
                  <a:lnTo>
                    <a:pt x="2977869" y="253662"/>
                  </a:lnTo>
                  <a:lnTo>
                    <a:pt x="2977869" y="232083"/>
                  </a:lnTo>
                  <a:lnTo>
                    <a:pt x="2983263" y="232083"/>
                  </a:lnTo>
                  <a:lnTo>
                    <a:pt x="2983263" y="253662"/>
                  </a:lnTo>
                  <a:close/>
                </a:path>
                <a:path w="5039995" h="1857375">
                  <a:moveTo>
                    <a:pt x="3785724" y="341326"/>
                  </a:moveTo>
                  <a:lnTo>
                    <a:pt x="3780329" y="341326"/>
                  </a:lnTo>
                  <a:lnTo>
                    <a:pt x="3780329" y="319747"/>
                  </a:lnTo>
                  <a:lnTo>
                    <a:pt x="3785724" y="319747"/>
                  </a:lnTo>
                  <a:lnTo>
                    <a:pt x="3785724" y="341326"/>
                  </a:lnTo>
                  <a:close/>
                </a:path>
                <a:path w="5039995" h="1857375">
                  <a:moveTo>
                    <a:pt x="3807302" y="346720"/>
                  </a:moveTo>
                  <a:lnTo>
                    <a:pt x="3758750" y="346720"/>
                  </a:lnTo>
                  <a:lnTo>
                    <a:pt x="3758750" y="341326"/>
                  </a:lnTo>
                  <a:lnTo>
                    <a:pt x="3807302" y="341326"/>
                  </a:lnTo>
                  <a:lnTo>
                    <a:pt x="3807302" y="346720"/>
                  </a:lnTo>
                  <a:close/>
                </a:path>
                <a:path w="5039995" h="1857375">
                  <a:moveTo>
                    <a:pt x="3785724" y="368299"/>
                  </a:moveTo>
                  <a:lnTo>
                    <a:pt x="3780329" y="368299"/>
                  </a:lnTo>
                  <a:lnTo>
                    <a:pt x="3780329" y="346720"/>
                  </a:lnTo>
                  <a:lnTo>
                    <a:pt x="3785724" y="346720"/>
                  </a:lnTo>
                  <a:lnTo>
                    <a:pt x="3785724" y="368299"/>
                  </a:lnTo>
                  <a:close/>
                </a:path>
                <a:path w="5039995" h="1857375">
                  <a:moveTo>
                    <a:pt x="3556449" y="341326"/>
                  </a:moveTo>
                  <a:lnTo>
                    <a:pt x="3551054" y="341326"/>
                  </a:lnTo>
                  <a:lnTo>
                    <a:pt x="3551054" y="319747"/>
                  </a:lnTo>
                  <a:lnTo>
                    <a:pt x="3556449" y="319747"/>
                  </a:lnTo>
                  <a:lnTo>
                    <a:pt x="3556449" y="341326"/>
                  </a:lnTo>
                  <a:close/>
                </a:path>
                <a:path w="5039995" h="1857375">
                  <a:moveTo>
                    <a:pt x="3578028" y="346720"/>
                  </a:moveTo>
                  <a:lnTo>
                    <a:pt x="3529476" y="346720"/>
                  </a:lnTo>
                  <a:lnTo>
                    <a:pt x="3529476" y="341326"/>
                  </a:lnTo>
                  <a:lnTo>
                    <a:pt x="3578028" y="341326"/>
                  </a:lnTo>
                  <a:lnTo>
                    <a:pt x="3578028" y="346720"/>
                  </a:lnTo>
                  <a:close/>
                </a:path>
                <a:path w="5039995" h="1857375">
                  <a:moveTo>
                    <a:pt x="3556449" y="368299"/>
                  </a:moveTo>
                  <a:lnTo>
                    <a:pt x="3551054" y="368299"/>
                  </a:lnTo>
                  <a:lnTo>
                    <a:pt x="3551054" y="346720"/>
                  </a:lnTo>
                  <a:lnTo>
                    <a:pt x="3556449" y="346720"/>
                  </a:lnTo>
                  <a:lnTo>
                    <a:pt x="3556449" y="368299"/>
                  </a:lnTo>
                  <a:close/>
                </a:path>
                <a:path w="5039995" h="1857375">
                  <a:moveTo>
                    <a:pt x="3327175" y="341326"/>
                  </a:moveTo>
                  <a:lnTo>
                    <a:pt x="3321780" y="341326"/>
                  </a:lnTo>
                  <a:lnTo>
                    <a:pt x="3321780" y="319747"/>
                  </a:lnTo>
                  <a:lnTo>
                    <a:pt x="3327175" y="319747"/>
                  </a:lnTo>
                  <a:lnTo>
                    <a:pt x="3327175" y="341326"/>
                  </a:lnTo>
                  <a:close/>
                </a:path>
                <a:path w="5039995" h="1857375">
                  <a:moveTo>
                    <a:pt x="3348754" y="346720"/>
                  </a:moveTo>
                  <a:lnTo>
                    <a:pt x="3300201" y="346720"/>
                  </a:lnTo>
                  <a:lnTo>
                    <a:pt x="3300201" y="341326"/>
                  </a:lnTo>
                  <a:lnTo>
                    <a:pt x="3348754" y="341326"/>
                  </a:lnTo>
                  <a:lnTo>
                    <a:pt x="3348754" y="346720"/>
                  </a:lnTo>
                  <a:close/>
                </a:path>
                <a:path w="5039995" h="1857375">
                  <a:moveTo>
                    <a:pt x="3327175" y="368299"/>
                  </a:moveTo>
                  <a:lnTo>
                    <a:pt x="3321780" y="368299"/>
                  </a:lnTo>
                  <a:lnTo>
                    <a:pt x="3321780" y="346720"/>
                  </a:lnTo>
                  <a:lnTo>
                    <a:pt x="3327175" y="346720"/>
                  </a:lnTo>
                  <a:lnTo>
                    <a:pt x="3327175" y="368299"/>
                  </a:lnTo>
                  <a:close/>
                </a:path>
                <a:path w="5039995" h="1857375">
                  <a:moveTo>
                    <a:pt x="3097901" y="341326"/>
                  </a:moveTo>
                  <a:lnTo>
                    <a:pt x="3092506" y="341326"/>
                  </a:lnTo>
                  <a:lnTo>
                    <a:pt x="3092506" y="319747"/>
                  </a:lnTo>
                  <a:lnTo>
                    <a:pt x="3097901" y="319747"/>
                  </a:lnTo>
                  <a:lnTo>
                    <a:pt x="3097901" y="341326"/>
                  </a:lnTo>
                  <a:close/>
                </a:path>
                <a:path w="5039995" h="1857375">
                  <a:moveTo>
                    <a:pt x="3119479" y="346720"/>
                  </a:moveTo>
                  <a:lnTo>
                    <a:pt x="3070927" y="346720"/>
                  </a:lnTo>
                  <a:lnTo>
                    <a:pt x="3070927" y="341326"/>
                  </a:lnTo>
                  <a:lnTo>
                    <a:pt x="3119479" y="341326"/>
                  </a:lnTo>
                  <a:lnTo>
                    <a:pt x="3119479" y="346720"/>
                  </a:lnTo>
                  <a:close/>
                </a:path>
                <a:path w="5039995" h="1857375">
                  <a:moveTo>
                    <a:pt x="3097901" y="368299"/>
                  </a:moveTo>
                  <a:lnTo>
                    <a:pt x="3092506" y="368299"/>
                  </a:lnTo>
                  <a:lnTo>
                    <a:pt x="3092506" y="346720"/>
                  </a:lnTo>
                  <a:lnTo>
                    <a:pt x="3097901" y="346720"/>
                  </a:lnTo>
                  <a:lnTo>
                    <a:pt x="3097901" y="368299"/>
                  </a:lnTo>
                  <a:close/>
                </a:path>
                <a:path w="5039995" h="1857375">
                  <a:moveTo>
                    <a:pt x="3671086" y="455963"/>
                  </a:moveTo>
                  <a:lnTo>
                    <a:pt x="3665692" y="455963"/>
                  </a:lnTo>
                  <a:lnTo>
                    <a:pt x="3665692" y="434384"/>
                  </a:lnTo>
                  <a:lnTo>
                    <a:pt x="3671086" y="434384"/>
                  </a:lnTo>
                  <a:lnTo>
                    <a:pt x="3671086" y="455963"/>
                  </a:lnTo>
                  <a:close/>
                </a:path>
                <a:path w="5039995" h="1857375">
                  <a:moveTo>
                    <a:pt x="3692665" y="461357"/>
                  </a:moveTo>
                  <a:lnTo>
                    <a:pt x="3644113" y="461357"/>
                  </a:lnTo>
                  <a:lnTo>
                    <a:pt x="3644113" y="455963"/>
                  </a:lnTo>
                  <a:lnTo>
                    <a:pt x="3692665" y="455963"/>
                  </a:lnTo>
                  <a:lnTo>
                    <a:pt x="3692665" y="461357"/>
                  </a:lnTo>
                  <a:close/>
                </a:path>
                <a:path w="5039995" h="1857375">
                  <a:moveTo>
                    <a:pt x="3671086" y="482936"/>
                  </a:moveTo>
                  <a:lnTo>
                    <a:pt x="3665692" y="482936"/>
                  </a:lnTo>
                  <a:lnTo>
                    <a:pt x="3665692" y="461357"/>
                  </a:lnTo>
                  <a:lnTo>
                    <a:pt x="3671086" y="461357"/>
                  </a:lnTo>
                  <a:lnTo>
                    <a:pt x="3671086" y="482936"/>
                  </a:lnTo>
                  <a:close/>
                </a:path>
                <a:path w="5039995" h="1857375">
                  <a:moveTo>
                    <a:pt x="3441812" y="455963"/>
                  </a:moveTo>
                  <a:lnTo>
                    <a:pt x="3436417" y="455963"/>
                  </a:lnTo>
                  <a:lnTo>
                    <a:pt x="3436417" y="434384"/>
                  </a:lnTo>
                  <a:lnTo>
                    <a:pt x="3441812" y="434384"/>
                  </a:lnTo>
                  <a:lnTo>
                    <a:pt x="3441812" y="455963"/>
                  </a:lnTo>
                  <a:close/>
                </a:path>
                <a:path w="5039995" h="1857375">
                  <a:moveTo>
                    <a:pt x="3463391" y="461357"/>
                  </a:moveTo>
                  <a:lnTo>
                    <a:pt x="3414839" y="461357"/>
                  </a:lnTo>
                  <a:lnTo>
                    <a:pt x="3414839" y="455963"/>
                  </a:lnTo>
                  <a:lnTo>
                    <a:pt x="3463391" y="455963"/>
                  </a:lnTo>
                  <a:lnTo>
                    <a:pt x="3463391" y="461357"/>
                  </a:lnTo>
                  <a:close/>
                </a:path>
                <a:path w="5039995" h="1857375">
                  <a:moveTo>
                    <a:pt x="3441812" y="482936"/>
                  </a:moveTo>
                  <a:lnTo>
                    <a:pt x="3436417" y="482936"/>
                  </a:lnTo>
                  <a:lnTo>
                    <a:pt x="3436417" y="461357"/>
                  </a:lnTo>
                  <a:lnTo>
                    <a:pt x="3441812" y="461357"/>
                  </a:lnTo>
                  <a:lnTo>
                    <a:pt x="3441812" y="482936"/>
                  </a:lnTo>
                  <a:close/>
                </a:path>
                <a:path w="5039995" h="1857375">
                  <a:moveTo>
                    <a:pt x="3212538" y="455963"/>
                  </a:moveTo>
                  <a:lnTo>
                    <a:pt x="3207143" y="455963"/>
                  </a:lnTo>
                  <a:lnTo>
                    <a:pt x="3207143" y="434384"/>
                  </a:lnTo>
                  <a:lnTo>
                    <a:pt x="3212538" y="434384"/>
                  </a:lnTo>
                  <a:lnTo>
                    <a:pt x="3212538" y="455963"/>
                  </a:lnTo>
                  <a:close/>
                </a:path>
                <a:path w="5039995" h="1857375">
                  <a:moveTo>
                    <a:pt x="3234116" y="461357"/>
                  </a:moveTo>
                  <a:lnTo>
                    <a:pt x="3185564" y="461357"/>
                  </a:lnTo>
                  <a:lnTo>
                    <a:pt x="3185564" y="455963"/>
                  </a:lnTo>
                  <a:lnTo>
                    <a:pt x="3234116" y="455963"/>
                  </a:lnTo>
                  <a:lnTo>
                    <a:pt x="3234116" y="461357"/>
                  </a:lnTo>
                  <a:close/>
                </a:path>
                <a:path w="5039995" h="1857375">
                  <a:moveTo>
                    <a:pt x="3212538" y="482936"/>
                  </a:moveTo>
                  <a:lnTo>
                    <a:pt x="3207143" y="482936"/>
                  </a:lnTo>
                  <a:lnTo>
                    <a:pt x="3207143" y="461357"/>
                  </a:lnTo>
                  <a:lnTo>
                    <a:pt x="3212538" y="461357"/>
                  </a:lnTo>
                  <a:lnTo>
                    <a:pt x="3212538" y="482936"/>
                  </a:lnTo>
                  <a:close/>
                </a:path>
                <a:path w="5039995" h="1857375">
                  <a:moveTo>
                    <a:pt x="2983263" y="455963"/>
                  </a:moveTo>
                  <a:lnTo>
                    <a:pt x="2977869" y="455963"/>
                  </a:lnTo>
                  <a:lnTo>
                    <a:pt x="2977869" y="434384"/>
                  </a:lnTo>
                  <a:lnTo>
                    <a:pt x="2983263" y="434384"/>
                  </a:lnTo>
                  <a:lnTo>
                    <a:pt x="2983263" y="455963"/>
                  </a:lnTo>
                  <a:close/>
                </a:path>
                <a:path w="5039995" h="1857375">
                  <a:moveTo>
                    <a:pt x="3004842" y="461357"/>
                  </a:moveTo>
                  <a:lnTo>
                    <a:pt x="2956290" y="461357"/>
                  </a:lnTo>
                  <a:lnTo>
                    <a:pt x="2956290" y="455963"/>
                  </a:lnTo>
                  <a:lnTo>
                    <a:pt x="3004842" y="455963"/>
                  </a:lnTo>
                  <a:lnTo>
                    <a:pt x="3004842" y="461357"/>
                  </a:lnTo>
                  <a:close/>
                </a:path>
                <a:path w="5039995" h="1857375">
                  <a:moveTo>
                    <a:pt x="2983263" y="482936"/>
                  </a:moveTo>
                  <a:lnTo>
                    <a:pt x="2977869" y="482936"/>
                  </a:lnTo>
                  <a:lnTo>
                    <a:pt x="2977869" y="461357"/>
                  </a:lnTo>
                  <a:lnTo>
                    <a:pt x="2983263" y="461357"/>
                  </a:lnTo>
                  <a:lnTo>
                    <a:pt x="2983263" y="482936"/>
                  </a:lnTo>
                  <a:close/>
                </a:path>
                <a:path w="5039995" h="1857375">
                  <a:moveTo>
                    <a:pt x="3785724" y="570600"/>
                  </a:moveTo>
                  <a:lnTo>
                    <a:pt x="3780329" y="570600"/>
                  </a:lnTo>
                  <a:lnTo>
                    <a:pt x="3780329" y="549021"/>
                  </a:lnTo>
                  <a:lnTo>
                    <a:pt x="3785724" y="549021"/>
                  </a:lnTo>
                  <a:lnTo>
                    <a:pt x="3785724" y="570600"/>
                  </a:lnTo>
                  <a:close/>
                </a:path>
                <a:path w="5039995" h="1857375">
                  <a:moveTo>
                    <a:pt x="3807302" y="575995"/>
                  </a:moveTo>
                  <a:lnTo>
                    <a:pt x="3758750" y="575995"/>
                  </a:lnTo>
                  <a:lnTo>
                    <a:pt x="3758750" y="570600"/>
                  </a:lnTo>
                  <a:lnTo>
                    <a:pt x="3807302" y="570600"/>
                  </a:lnTo>
                  <a:lnTo>
                    <a:pt x="3807302" y="575995"/>
                  </a:lnTo>
                  <a:close/>
                </a:path>
                <a:path w="5039995" h="1857375">
                  <a:moveTo>
                    <a:pt x="3785724" y="597573"/>
                  </a:moveTo>
                  <a:lnTo>
                    <a:pt x="3780329" y="597573"/>
                  </a:lnTo>
                  <a:lnTo>
                    <a:pt x="3780329" y="575995"/>
                  </a:lnTo>
                  <a:lnTo>
                    <a:pt x="3785724" y="575995"/>
                  </a:lnTo>
                  <a:lnTo>
                    <a:pt x="3785724" y="597573"/>
                  </a:lnTo>
                  <a:close/>
                </a:path>
                <a:path w="5039995" h="1857375">
                  <a:moveTo>
                    <a:pt x="3556449" y="570600"/>
                  </a:moveTo>
                  <a:lnTo>
                    <a:pt x="3551054" y="570600"/>
                  </a:lnTo>
                  <a:lnTo>
                    <a:pt x="3551054" y="549021"/>
                  </a:lnTo>
                  <a:lnTo>
                    <a:pt x="3556449" y="549021"/>
                  </a:lnTo>
                  <a:lnTo>
                    <a:pt x="3556449" y="570600"/>
                  </a:lnTo>
                  <a:close/>
                </a:path>
                <a:path w="5039995" h="1857375">
                  <a:moveTo>
                    <a:pt x="3578028" y="575995"/>
                  </a:moveTo>
                  <a:lnTo>
                    <a:pt x="3529476" y="575995"/>
                  </a:lnTo>
                  <a:lnTo>
                    <a:pt x="3529476" y="570600"/>
                  </a:lnTo>
                  <a:lnTo>
                    <a:pt x="3578028" y="570600"/>
                  </a:lnTo>
                  <a:lnTo>
                    <a:pt x="3578028" y="575995"/>
                  </a:lnTo>
                  <a:close/>
                </a:path>
                <a:path w="5039995" h="1857375">
                  <a:moveTo>
                    <a:pt x="3556449" y="597573"/>
                  </a:moveTo>
                  <a:lnTo>
                    <a:pt x="3551054" y="597573"/>
                  </a:lnTo>
                  <a:lnTo>
                    <a:pt x="3551054" y="575995"/>
                  </a:lnTo>
                  <a:lnTo>
                    <a:pt x="3556449" y="575995"/>
                  </a:lnTo>
                  <a:lnTo>
                    <a:pt x="3556449" y="597573"/>
                  </a:lnTo>
                  <a:close/>
                </a:path>
                <a:path w="5039995" h="1857375">
                  <a:moveTo>
                    <a:pt x="3327175" y="570600"/>
                  </a:moveTo>
                  <a:lnTo>
                    <a:pt x="3321780" y="570600"/>
                  </a:lnTo>
                  <a:lnTo>
                    <a:pt x="3321780" y="549021"/>
                  </a:lnTo>
                  <a:lnTo>
                    <a:pt x="3327175" y="549021"/>
                  </a:lnTo>
                  <a:lnTo>
                    <a:pt x="3327175" y="570600"/>
                  </a:lnTo>
                  <a:close/>
                </a:path>
                <a:path w="5039995" h="1857375">
                  <a:moveTo>
                    <a:pt x="3348754" y="575995"/>
                  </a:moveTo>
                  <a:lnTo>
                    <a:pt x="3300201" y="575995"/>
                  </a:lnTo>
                  <a:lnTo>
                    <a:pt x="3300201" y="570600"/>
                  </a:lnTo>
                  <a:lnTo>
                    <a:pt x="3348754" y="570600"/>
                  </a:lnTo>
                  <a:lnTo>
                    <a:pt x="3348754" y="575995"/>
                  </a:lnTo>
                  <a:close/>
                </a:path>
                <a:path w="5039995" h="1857375">
                  <a:moveTo>
                    <a:pt x="3327175" y="597573"/>
                  </a:moveTo>
                  <a:lnTo>
                    <a:pt x="3321780" y="597573"/>
                  </a:lnTo>
                  <a:lnTo>
                    <a:pt x="3321780" y="575995"/>
                  </a:lnTo>
                  <a:lnTo>
                    <a:pt x="3327175" y="575995"/>
                  </a:lnTo>
                  <a:lnTo>
                    <a:pt x="3327175" y="597573"/>
                  </a:lnTo>
                  <a:close/>
                </a:path>
                <a:path w="5039995" h="1857375">
                  <a:moveTo>
                    <a:pt x="3097901" y="570600"/>
                  </a:moveTo>
                  <a:lnTo>
                    <a:pt x="3092506" y="570600"/>
                  </a:lnTo>
                  <a:lnTo>
                    <a:pt x="3092506" y="549021"/>
                  </a:lnTo>
                  <a:lnTo>
                    <a:pt x="3097901" y="549021"/>
                  </a:lnTo>
                  <a:lnTo>
                    <a:pt x="3097901" y="570600"/>
                  </a:lnTo>
                  <a:close/>
                </a:path>
                <a:path w="5039995" h="1857375">
                  <a:moveTo>
                    <a:pt x="3119479" y="575995"/>
                  </a:moveTo>
                  <a:lnTo>
                    <a:pt x="3070927" y="575995"/>
                  </a:lnTo>
                  <a:lnTo>
                    <a:pt x="3070927" y="570600"/>
                  </a:lnTo>
                  <a:lnTo>
                    <a:pt x="3119479" y="570600"/>
                  </a:lnTo>
                  <a:lnTo>
                    <a:pt x="3119479" y="575995"/>
                  </a:lnTo>
                  <a:close/>
                </a:path>
                <a:path w="5039995" h="1857375">
                  <a:moveTo>
                    <a:pt x="3097901" y="597573"/>
                  </a:moveTo>
                  <a:lnTo>
                    <a:pt x="3092506" y="597573"/>
                  </a:lnTo>
                  <a:lnTo>
                    <a:pt x="3092506" y="575995"/>
                  </a:lnTo>
                  <a:lnTo>
                    <a:pt x="3097901" y="575995"/>
                  </a:lnTo>
                  <a:lnTo>
                    <a:pt x="3097901" y="597573"/>
                  </a:lnTo>
                  <a:close/>
                </a:path>
                <a:path w="5039995" h="1857375">
                  <a:moveTo>
                    <a:pt x="3671086" y="685237"/>
                  </a:moveTo>
                  <a:lnTo>
                    <a:pt x="3665692" y="685237"/>
                  </a:lnTo>
                  <a:lnTo>
                    <a:pt x="3665692" y="663658"/>
                  </a:lnTo>
                  <a:lnTo>
                    <a:pt x="3671086" y="663658"/>
                  </a:lnTo>
                  <a:lnTo>
                    <a:pt x="3671086" y="685237"/>
                  </a:lnTo>
                  <a:close/>
                </a:path>
                <a:path w="5039995" h="1857375">
                  <a:moveTo>
                    <a:pt x="3692665" y="690632"/>
                  </a:moveTo>
                  <a:lnTo>
                    <a:pt x="3644113" y="690632"/>
                  </a:lnTo>
                  <a:lnTo>
                    <a:pt x="3644113" y="685237"/>
                  </a:lnTo>
                  <a:lnTo>
                    <a:pt x="3692665" y="685237"/>
                  </a:lnTo>
                  <a:lnTo>
                    <a:pt x="3692665" y="690632"/>
                  </a:lnTo>
                  <a:close/>
                </a:path>
                <a:path w="5039995" h="1857375">
                  <a:moveTo>
                    <a:pt x="3671086" y="712211"/>
                  </a:moveTo>
                  <a:lnTo>
                    <a:pt x="3665692" y="712211"/>
                  </a:lnTo>
                  <a:lnTo>
                    <a:pt x="3665692" y="690632"/>
                  </a:lnTo>
                  <a:lnTo>
                    <a:pt x="3671086" y="690632"/>
                  </a:lnTo>
                  <a:lnTo>
                    <a:pt x="3671086" y="712211"/>
                  </a:lnTo>
                  <a:close/>
                </a:path>
                <a:path w="5039995" h="1857375">
                  <a:moveTo>
                    <a:pt x="3441812" y="685237"/>
                  </a:moveTo>
                  <a:lnTo>
                    <a:pt x="3436417" y="685237"/>
                  </a:lnTo>
                  <a:lnTo>
                    <a:pt x="3436417" y="663658"/>
                  </a:lnTo>
                  <a:lnTo>
                    <a:pt x="3441812" y="663658"/>
                  </a:lnTo>
                  <a:lnTo>
                    <a:pt x="3441812" y="685237"/>
                  </a:lnTo>
                  <a:close/>
                </a:path>
                <a:path w="5039995" h="1857375">
                  <a:moveTo>
                    <a:pt x="3463391" y="690632"/>
                  </a:moveTo>
                  <a:lnTo>
                    <a:pt x="3414839" y="690632"/>
                  </a:lnTo>
                  <a:lnTo>
                    <a:pt x="3414839" y="685237"/>
                  </a:lnTo>
                  <a:lnTo>
                    <a:pt x="3463391" y="685237"/>
                  </a:lnTo>
                  <a:lnTo>
                    <a:pt x="3463391" y="690632"/>
                  </a:lnTo>
                  <a:close/>
                </a:path>
                <a:path w="5039995" h="1857375">
                  <a:moveTo>
                    <a:pt x="3441812" y="712211"/>
                  </a:moveTo>
                  <a:lnTo>
                    <a:pt x="3436417" y="712211"/>
                  </a:lnTo>
                  <a:lnTo>
                    <a:pt x="3436417" y="690632"/>
                  </a:lnTo>
                  <a:lnTo>
                    <a:pt x="3441812" y="690632"/>
                  </a:lnTo>
                  <a:lnTo>
                    <a:pt x="3441812" y="712211"/>
                  </a:lnTo>
                  <a:close/>
                </a:path>
                <a:path w="5039995" h="1857375">
                  <a:moveTo>
                    <a:pt x="3212538" y="685237"/>
                  </a:moveTo>
                  <a:lnTo>
                    <a:pt x="3207143" y="685237"/>
                  </a:lnTo>
                  <a:lnTo>
                    <a:pt x="3207143" y="663658"/>
                  </a:lnTo>
                  <a:lnTo>
                    <a:pt x="3212538" y="663658"/>
                  </a:lnTo>
                  <a:lnTo>
                    <a:pt x="3212538" y="685237"/>
                  </a:lnTo>
                  <a:close/>
                </a:path>
                <a:path w="5039995" h="1857375">
                  <a:moveTo>
                    <a:pt x="3234116" y="690632"/>
                  </a:moveTo>
                  <a:lnTo>
                    <a:pt x="3185564" y="690632"/>
                  </a:lnTo>
                  <a:lnTo>
                    <a:pt x="3185564" y="685237"/>
                  </a:lnTo>
                  <a:lnTo>
                    <a:pt x="3234116" y="685237"/>
                  </a:lnTo>
                  <a:lnTo>
                    <a:pt x="3234116" y="690632"/>
                  </a:lnTo>
                  <a:close/>
                </a:path>
                <a:path w="5039995" h="1857375">
                  <a:moveTo>
                    <a:pt x="3212538" y="712211"/>
                  </a:moveTo>
                  <a:lnTo>
                    <a:pt x="3207143" y="712211"/>
                  </a:lnTo>
                  <a:lnTo>
                    <a:pt x="3207143" y="690632"/>
                  </a:lnTo>
                  <a:lnTo>
                    <a:pt x="3212538" y="690632"/>
                  </a:lnTo>
                  <a:lnTo>
                    <a:pt x="3212538" y="712211"/>
                  </a:lnTo>
                  <a:close/>
                </a:path>
                <a:path w="5039995" h="1857375">
                  <a:moveTo>
                    <a:pt x="2983263" y="685237"/>
                  </a:moveTo>
                  <a:lnTo>
                    <a:pt x="2977869" y="685237"/>
                  </a:lnTo>
                  <a:lnTo>
                    <a:pt x="2977869" y="663658"/>
                  </a:lnTo>
                  <a:lnTo>
                    <a:pt x="2983263" y="663658"/>
                  </a:lnTo>
                  <a:lnTo>
                    <a:pt x="2983263" y="685237"/>
                  </a:lnTo>
                  <a:close/>
                </a:path>
                <a:path w="5039995" h="1857375">
                  <a:moveTo>
                    <a:pt x="3004842" y="690632"/>
                  </a:moveTo>
                  <a:lnTo>
                    <a:pt x="2956290" y="690632"/>
                  </a:lnTo>
                  <a:lnTo>
                    <a:pt x="2956290" y="685237"/>
                  </a:lnTo>
                  <a:lnTo>
                    <a:pt x="3004842" y="685237"/>
                  </a:lnTo>
                  <a:lnTo>
                    <a:pt x="3004842" y="690632"/>
                  </a:lnTo>
                  <a:close/>
                </a:path>
                <a:path w="5039995" h="1857375">
                  <a:moveTo>
                    <a:pt x="2983263" y="712211"/>
                  </a:moveTo>
                  <a:lnTo>
                    <a:pt x="2977869" y="712211"/>
                  </a:lnTo>
                  <a:lnTo>
                    <a:pt x="2977869" y="690632"/>
                  </a:lnTo>
                  <a:lnTo>
                    <a:pt x="2983263" y="690632"/>
                  </a:lnTo>
                  <a:lnTo>
                    <a:pt x="2983263" y="712211"/>
                  </a:lnTo>
                  <a:close/>
                </a:path>
                <a:path w="5039995" h="1857375">
                  <a:moveTo>
                    <a:pt x="3671086" y="913163"/>
                  </a:moveTo>
                  <a:lnTo>
                    <a:pt x="3665692" y="913163"/>
                  </a:lnTo>
                  <a:lnTo>
                    <a:pt x="3665692" y="891584"/>
                  </a:lnTo>
                  <a:lnTo>
                    <a:pt x="3671086" y="891584"/>
                  </a:lnTo>
                  <a:lnTo>
                    <a:pt x="3671086" y="913163"/>
                  </a:lnTo>
                  <a:close/>
                </a:path>
                <a:path w="5039995" h="1857375">
                  <a:moveTo>
                    <a:pt x="3692665" y="918557"/>
                  </a:moveTo>
                  <a:lnTo>
                    <a:pt x="3644113" y="918557"/>
                  </a:lnTo>
                  <a:lnTo>
                    <a:pt x="3644113" y="913163"/>
                  </a:lnTo>
                  <a:lnTo>
                    <a:pt x="3692665" y="913163"/>
                  </a:lnTo>
                  <a:lnTo>
                    <a:pt x="3692665" y="918557"/>
                  </a:lnTo>
                  <a:close/>
                </a:path>
                <a:path w="5039995" h="1857375">
                  <a:moveTo>
                    <a:pt x="3785724" y="799874"/>
                  </a:moveTo>
                  <a:lnTo>
                    <a:pt x="3780329" y="799874"/>
                  </a:lnTo>
                  <a:lnTo>
                    <a:pt x="3780329" y="778296"/>
                  </a:lnTo>
                  <a:lnTo>
                    <a:pt x="3785724" y="778296"/>
                  </a:lnTo>
                  <a:lnTo>
                    <a:pt x="3785724" y="799874"/>
                  </a:lnTo>
                  <a:close/>
                </a:path>
                <a:path w="5039995" h="1857375">
                  <a:moveTo>
                    <a:pt x="3807302" y="805269"/>
                  </a:moveTo>
                  <a:lnTo>
                    <a:pt x="3758750" y="805269"/>
                  </a:lnTo>
                  <a:lnTo>
                    <a:pt x="3758750" y="799874"/>
                  </a:lnTo>
                  <a:lnTo>
                    <a:pt x="3807302" y="799874"/>
                  </a:lnTo>
                  <a:lnTo>
                    <a:pt x="3807302" y="805269"/>
                  </a:lnTo>
                  <a:close/>
                </a:path>
                <a:path w="5039995" h="1857375">
                  <a:moveTo>
                    <a:pt x="3785724" y="826848"/>
                  </a:moveTo>
                  <a:lnTo>
                    <a:pt x="3780329" y="826848"/>
                  </a:lnTo>
                  <a:lnTo>
                    <a:pt x="3780329" y="805269"/>
                  </a:lnTo>
                  <a:lnTo>
                    <a:pt x="3785724" y="805269"/>
                  </a:lnTo>
                  <a:lnTo>
                    <a:pt x="3785724" y="826848"/>
                  </a:lnTo>
                  <a:close/>
                </a:path>
                <a:path w="5039995" h="1857375">
                  <a:moveTo>
                    <a:pt x="3556449" y="799874"/>
                  </a:moveTo>
                  <a:lnTo>
                    <a:pt x="3551054" y="799874"/>
                  </a:lnTo>
                  <a:lnTo>
                    <a:pt x="3551054" y="778296"/>
                  </a:lnTo>
                  <a:lnTo>
                    <a:pt x="3556449" y="778296"/>
                  </a:lnTo>
                  <a:lnTo>
                    <a:pt x="3556449" y="799874"/>
                  </a:lnTo>
                  <a:close/>
                </a:path>
                <a:path w="5039995" h="1857375">
                  <a:moveTo>
                    <a:pt x="3578028" y="805269"/>
                  </a:moveTo>
                  <a:lnTo>
                    <a:pt x="3529476" y="805269"/>
                  </a:lnTo>
                  <a:lnTo>
                    <a:pt x="3529476" y="799874"/>
                  </a:lnTo>
                  <a:lnTo>
                    <a:pt x="3578028" y="799874"/>
                  </a:lnTo>
                  <a:lnTo>
                    <a:pt x="3578028" y="805269"/>
                  </a:lnTo>
                  <a:close/>
                </a:path>
                <a:path w="5039995" h="1857375">
                  <a:moveTo>
                    <a:pt x="3556449" y="826848"/>
                  </a:moveTo>
                  <a:lnTo>
                    <a:pt x="3551054" y="826848"/>
                  </a:lnTo>
                  <a:lnTo>
                    <a:pt x="3551054" y="805269"/>
                  </a:lnTo>
                  <a:lnTo>
                    <a:pt x="3556449" y="805269"/>
                  </a:lnTo>
                  <a:lnTo>
                    <a:pt x="3556449" y="826848"/>
                  </a:lnTo>
                  <a:close/>
                </a:path>
                <a:path w="5039995" h="1857375">
                  <a:moveTo>
                    <a:pt x="3327175" y="799874"/>
                  </a:moveTo>
                  <a:lnTo>
                    <a:pt x="3321780" y="799874"/>
                  </a:lnTo>
                  <a:lnTo>
                    <a:pt x="3321780" y="778296"/>
                  </a:lnTo>
                  <a:lnTo>
                    <a:pt x="3327175" y="778296"/>
                  </a:lnTo>
                  <a:lnTo>
                    <a:pt x="3327175" y="799874"/>
                  </a:lnTo>
                  <a:close/>
                </a:path>
                <a:path w="5039995" h="1857375">
                  <a:moveTo>
                    <a:pt x="3348754" y="805269"/>
                  </a:moveTo>
                  <a:lnTo>
                    <a:pt x="3300201" y="805269"/>
                  </a:lnTo>
                  <a:lnTo>
                    <a:pt x="3300201" y="799874"/>
                  </a:lnTo>
                  <a:lnTo>
                    <a:pt x="3348754" y="799874"/>
                  </a:lnTo>
                  <a:lnTo>
                    <a:pt x="3348754" y="805269"/>
                  </a:lnTo>
                  <a:close/>
                </a:path>
                <a:path w="5039995" h="1857375">
                  <a:moveTo>
                    <a:pt x="3327175" y="826848"/>
                  </a:moveTo>
                  <a:lnTo>
                    <a:pt x="3321780" y="826848"/>
                  </a:lnTo>
                  <a:lnTo>
                    <a:pt x="3321780" y="805269"/>
                  </a:lnTo>
                  <a:lnTo>
                    <a:pt x="3327175" y="805269"/>
                  </a:lnTo>
                  <a:lnTo>
                    <a:pt x="3327175" y="826848"/>
                  </a:lnTo>
                  <a:close/>
                </a:path>
                <a:path w="5039995" h="1857375">
                  <a:moveTo>
                    <a:pt x="3097901" y="799874"/>
                  </a:moveTo>
                  <a:lnTo>
                    <a:pt x="3092506" y="799874"/>
                  </a:lnTo>
                  <a:lnTo>
                    <a:pt x="3092506" y="778296"/>
                  </a:lnTo>
                  <a:lnTo>
                    <a:pt x="3097901" y="778296"/>
                  </a:lnTo>
                  <a:lnTo>
                    <a:pt x="3097901" y="799874"/>
                  </a:lnTo>
                  <a:close/>
                </a:path>
                <a:path w="5039995" h="1857375">
                  <a:moveTo>
                    <a:pt x="3119479" y="805269"/>
                  </a:moveTo>
                  <a:lnTo>
                    <a:pt x="3070927" y="805269"/>
                  </a:lnTo>
                  <a:lnTo>
                    <a:pt x="3070927" y="799874"/>
                  </a:lnTo>
                  <a:lnTo>
                    <a:pt x="3119479" y="799874"/>
                  </a:lnTo>
                  <a:lnTo>
                    <a:pt x="3119479" y="805269"/>
                  </a:lnTo>
                  <a:close/>
                </a:path>
                <a:path w="5039995" h="1857375">
                  <a:moveTo>
                    <a:pt x="3097901" y="826848"/>
                  </a:moveTo>
                  <a:lnTo>
                    <a:pt x="3092506" y="826848"/>
                  </a:lnTo>
                  <a:lnTo>
                    <a:pt x="3092506" y="805269"/>
                  </a:lnTo>
                  <a:lnTo>
                    <a:pt x="3097901" y="805269"/>
                  </a:lnTo>
                  <a:lnTo>
                    <a:pt x="3097901" y="826848"/>
                  </a:lnTo>
                  <a:close/>
                </a:path>
                <a:path w="5039995" h="1857375">
                  <a:moveTo>
                    <a:pt x="3441812" y="914511"/>
                  </a:moveTo>
                  <a:lnTo>
                    <a:pt x="3436417" y="914511"/>
                  </a:lnTo>
                  <a:lnTo>
                    <a:pt x="3436417" y="892933"/>
                  </a:lnTo>
                  <a:lnTo>
                    <a:pt x="3441812" y="892933"/>
                  </a:lnTo>
                  <a:lnTo>
                    <a:pt x="3441812" y="914511"/>
                  </a:lnTo>
                  <a:close/>
                </a:path>
                <a:path w="5039995" h="1857375">
                  <a:moveTo>
                    <a:pt x="3463391" y="919906"/>
                  </a:moveTo>
                  <a:lnTo>
                    <a:pt x="3414839" y="919906"/>
                  </a:lnTo>
                  <a:lnTo>
                    <a:pt x="3414839" y="914511"/>
                  </a:lnTo>
                  <a:lnTo>
                    <a:pt x="3463391" y="914511"/>
                  </a:lnTo>
                  <a:lnTo>
                    <a:pt x="3463391" y="919906"/>
                  </a:lnTo>
                  <a:close/>
                </a:path>
                <a:path w="5039995" h="1857375">
                  <a:moveTo>
                    <a:pt x="3441812" y="941485"/>
                  </a:moveTo>
                  <a:lnTo>
                    <a:pt x="3436417" y="941485"/>
                  </a:lnTo>
                  <a:lnTo>
                    <a:pt x="3436417" y="919906"/>
                  </a:lnTo>
                  <a:lnTo>
                    <a:pt x="3441812" y="919906"/>
                  </a:lnTo>
                  <a:lnTo>
                    <a:pt x="3441812" y="941485"/>
                  </a:lnTo>
                  <a:close/>
                </a:path>
                <a:path w="5039995" h="1857375">
                  <a:moveTo>
                    <a:pt x="3212538" y="914511"/>
                  </a:moveTo>
                  <a:lnTo>
                    <a:pt x="3207143" y="914511"/>
                  </a:lnTo>
                  <a:lnTo>
                    <a:pt x="3207143" y="892933"/>
                  </a:lnTo>
                  <a:lnTo>
                    <a:pt x="3212538" y="892933"/>
                  </a:lnTo>
                  <a:lnTo>
                    <a:pt x="3212538" y="914511"/>
                  </a:lnTo>
                  <a:close/>
                </a:path>
                <a:path w="5039995" h="1857375">
                  <a:moveTo>
                    <a:pt x="3234116" y="919906"/>
                  </a:moveTo>
                  <a:lnTo>
                    <a:pt x="3185564" y="919906"/>
                  </a:lnTo>
                  <a:lnTo>
                    <a:pt x="3185564" y="914511"/>
                  </a:lnTo>
                  <a:lnTo>
                    <a:pt x="3234116" y="914511"/>
                  </a:lnTo>
                  <a:lnTo>
                    <a:pt x="3234116" y="919906"/>
                  </a:lnTo>
                  <a:close/>
                </a:path>
                <a:path w="5039995" h="1857375">
                  <a:moveTo>
                    <a:pt x="3212538" y="941485"/>
                  </a:moveTo>
                  <a:lnTo>
                    <a:pt x="3207143" y="941485"/>
                  </a:lnTo>
                  <a:lnTo>
                    <a:pt x="3207143" y="919906"/>
                  </a:lnTo>
                  <a:lnTo>
                    <a:pt x="3212538" y="919906"/>
                  </a:lnTo>
                  <a:lnTo>
                    <a:pt x="3212538" y="941485"/>
                  </a:lnTo>
                  <a:close/>
                </a:path>
                <a:path w="5039995" h="1857375">
                  <a:moveTo>
                    <a:pt x="2983263" y="914511"/>
                  </a:moveTo>
                  <a:lnTo>
                    <a:pt x="2977869" y="914511"/>
                  </a:lnTo>
                  <a:lnTo>
                    <a:pt x="2977869" y="892933"/>
                  </a:lnTo>
                  <a:lnTo>
                    <a:pt x="2983263" y="892933"/>
                  </a:lnTo>
                  <a:lnTo>
                    <a:pt x="2983263" y="914511"/>
                  </a:lnTo>
                  <a:close/>
                </a:path>
                <a:path w="5039995" h="1857375">
                  <a:moveTo>
                    <a:pt x="3004842" y="919906"/>
                  </a:moveTo>
                  <a:lnTo>
                    <a:pt x="2956290" y="919906"/>
                  </a:lnTo>
                  <a:lnTo>
                    <a:pt x="2956290" y="914511"/>
                  </a:lnTo>
                  <a:lnTo>
                    <a:pt x="3004842" y="914511"/>
                  </a:lnTo>
                  <a:lnTo>
                    <a:pt x="3004842" y="919906"/>
                  </a:lnTo>
                  <a:close/>
                </a:path>
                <a:path w="5039995" h="1857375">
                  <a:moveTo>
                    <a:pt x="2983263" y="941485"/>
                  </a:moveTo>
                  <a:lnTo>
                    <a:pt x="2977869" y="941485"/>
                  </a:lnTo>
                  <a:lnTo>
                    <a:pt x="2977869" y="919906"/>
                  </a:lnTo>
                  <a:lnTo>
                    <a:pt x="2983263" y="919906"/>
                  </a:lnTo>
                  <a:lnTo>
                    <a:pt x="2983263" y="941485"/>
                  </a:lnTo>
                  <a:close/>
                </a:path>
                <a:path w="5039995" h="1857375">
                  <a:moveTo>
                    <a:pt x="3097901" y="1034543"/>
                  </a:moveTo>
                  <a:lnTo>
                    <a:pt x="3070927" y="1034543"/>
                  </a:lnTo>
                  <a:lnTo>
                    <a:pt x="3070927" y="1029149"/>
                  </a:lnTo>
                  <a:lnTo>
                    <a:pt x="3092506" y="1029149"/>
                  </a:lnTo>
                  <a:lnTo>
                    <a:pt x="3092506" y="1007570"/>
                  </a:lnTo>
                  <a:lnTo>
                    <a:pt x="3097901" y="1007570"/>
                  </a:lnTo>
                  <a:lnTo>
                    <a:pt x="3097901" y="1034543"/>
                  </a:lnTo>
                  <a:close/>
                </a:path>
                <a:path w="5039995" h="1857375">
                  <a:moveTo>
                    <a:pt x="2775568" y="2809"/>
                  </a:moveTo>
                  <a:lnTo>
                    <a:pt x="2727016" y="2809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09"/>
                  </a:lnTo>
                  <a:close/>
                </a:path>
                <a:path w="5039995" h="1857375">
                  <a:moveTo>
                    <a:pt x="2753989" y="24388"/>
                  </a:moveTo>
                  <a:lnTo>
                    <a:pt x="2748594" y="24388"/>
                  </a:lnTo>
                  <a:lnTo>
                    <a:pt x="2748594" y="2809"/>
                  </a:lnTo>
                  <a:lnTo>
                    <a:pt x="2753989" y="2809"/>
                  </a:lnTo>
                  <a:lnTo>
                    <a:pt x="2753989" y="24388"/>
                  </a:lnTo>
                  <a:close/>
                </a:path>
                <a:path w="5039995" h="1857375">
                  <a:moveTo>
                    <a:pt x="2546293" y="2809"/>
                  </a:moveTo>
                  <a:lnTo>
                    <a:pt x="2497741" y="2809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09"/>
                  </a:lnTo>
                  <a:close/>
                </a:path>
                <a:path w="5039995" h="1857375">
                  <a:moveTo>
                    <a:pt x="2524715" y="24388"/>
                  </a:moveTo>
                  <a:lnTo>
                    <a:pt x="2519320" y="24388"/>
                  </a:lnTo>
                  <a:lnTo>
                    <a:pt x="2519320" y="2809"/>
                  </a:lnTo>
                  <a:lnTo>
                    <a:pt x="2524715" y="2809"/>
                  </a:lnTo>
                  <a:lnTo>
                    <a:pt x="2524715" y="24388"/>
                  </a:lnTo>
                  <a:close/>
                </a:path>
                <a:path w="5039995" h="1857375">
                  <a:moveTo>
                    <a:pt x="2317019" y="2809"/>
                  </a:moveTo>
                  <a:lnTo>
                    <a:pt x="2268467" y="2809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09"/>
                  </a:lnTo>
                  <a:close/>
                </a:path>
                <a:path w="5039995" h="1857375">
                  <a:moveTo>
                    <a:pt x="2295440" y="24388"/>
                  </a:moveTo>
                  <a:lnTo>
                    <a:pt x="2290046" y="24388"/>
                  </a:lnTo>
                  <a:lnTo>
                    <a:pt x="2290046" y="2809"/>
                  </a:lnTo>
                  <a:lnTo>
                    <a:pt x="2295440" y="2809"/>
                  </a:lnTo>
                  <a:lnTo>
                    <a:pt x="2295440" y="24388"/>
                  </a:lnTo>
                  <a:close/>
                </a:path>
                <a:path w="5039995" h="1857375">
                  <a:moveTo>
                    <a:pt x="2087745" y="2809"/>
                  </a:moveTo>
                  <a:lnTo>
                    <a:pt x="2039193" y="2809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09"/>
                  </a:lnTo>
                  <a:close/>
                </a:path>
                <a:path w="5039995" h="1857375">
                  <a:moveTo>
                    <a:pt x="2066166" y="24388"/>
                  </a:moveTo>
                  <a:lnTo>
                    <a:pt x="2060771" y="24388"/>
                  </a:lnTo>
                  <a:lnTo>
                    <a:pt x="2060771" y="2809"/>
                  </a:lnTo>
                  <a:lnTo>
                    <a:pt x="2066166" y="2809"/>
                  </a:lnTo>
                  <a:lnTo>
                    <a:pt x="2066166" y="24388"/>
                  </a:lnTo>
                  <a:close/>
                </a:path>
                <a:path w="5039995" h="1857375">
                  <a:moveTo>
                    <a:pt x="2868626" y="112051"/>
                  </a:moveTo>
                  <a:lnTo>
                    <a:pt x="2863231" y="112051"/>
                  </a:lnTo>
                  <a:lnTo>
                    <a:pt x="2863231" y="90472"/>
                  </a:lnTo>
                  <a:lnTo>
                    <a:pt x="2868626" y="90472"/>
                  </a:lnTo>
                  <a:lnTo>
                    <a:pt x="2868626" y="112051"/>
                  </a:lnTo>
                  <a:close/>
                </a:path>
                <a:path w="5039995" h="1857375">
                  <a:moveTo>
                    <a:pt x="2890205" y="117446"/>
                  </a:moveTo>
                  <a:lnTo>
                    <a:pt x="2841653" y="117446"/>
                  </a:lnTo>
                  <a:lnTo>
                    <a:pt x="2841653" y="112051"/>
                  </a:lnTo>
                  <a:lnTo>
                    <a:pt x="2890205" y="112051"/>
                  </a:lnTo>
                  <a:lnTo>
                    <a:pt x="2890205" y="117446"/>
                  </a:lnTo>
                  <a:close/>
                </a:path>
                <a:path w="5039995" h="1857375">
                  <a:moveTo>
                    <a:pt x="2868626" y="139025"/>
                  </a:moveTo>
                  <a:lnTo>
                    <a:pt x="2863231" y="139025"/>
                  </a:lnTo>
                  <a:lnTo>
                    <a:pt x="2863231" y="117446"/>
                  </a:lnTo>
                  <a:lnTo>
                    <a:pt x="2868626" y="117446"/>
                  </a:lnTo>
                  <a:lnTo>
                    <a:pt x="2868626" y="139025"/>
                  </a:lnTo>
                  <a:close/>
                </a:path>
                <a:path w="5039995" h="1857375">
                  <a:moveTo>
                    <a:pt x="2639352" y="112051"/>
                  </a:moveTo>
                  <a:lnTo>
                    <a:pt x="2633957" y="112051"/>
                  </a:lnTo>
                  <a:lnTo>
                    <a:pt x="2633957" y="90472"/>
                  </a:lnTo>
                  <a:lnTo>
                    <a:pt x="2639352" y="90472"/>
                  </a:lnTo>
                  <a:lnTo>
                    <a:pt x="2639352" y="112051"/>
                  </a:lnTo>
                  <a:close/>
                </a:path>
                <a:path w="5039995" h="1857375">
                  <a:moveTo>
                    <a:pt x="2660931" y="117446"/>
                  </a:moveTo>
                  <a:lnTo>
                    <a:pt x="2612378" y="117446"/>
                  </a:lnTo>
                  <a:lnTo>
                    <a:pt x="2612378" y="112051"/>
                  </a:lnTo>
                  <a:lnTo>
                    <a:pt x="2660931" y="112051"/>
                  </a:lnTo>
                  <a:lnTo>
                    <a:pt x="2660931" y="117446"/>
                  </a:lnTo>
                  <a:close/>
                </a:path>
                <a:path w="5039995" h="1857375">
                  <a:moveTo>
                    <a:pt x="2639352" y="139025"/>
                  </a:moveTo>
                  <a:lnTo>
                    <a:pt x="2633957" y="139025"/>
                  </a:lnTo>
                  <a:lnTo>
                    <a:pt x="2633957" y="117446"/>
                  </a:lnTo>
                  <a:lnTo>
                    <a:pt x="2639352" y="117446"/>
                  </a:lnTo>
                  <a:lnTo>
                    <a:pt x="2639352" y="139025"/>
                  </a:lnTo>
                  <a:close/>
                </a:path>
                <a:path w="5039995" h="1857375">
                  <a:moveTo>
                    <a:pt x="2410078" y="112051"/>
                  </a:moveTo>
                  <a:lnTo>
                    <a:pt x="2404683" y="112051"/>
                  </a:lnTo>
                  <a:lnTo>
                    <a:pt x="2404683" y="90472"/>
                  </a:lnTo>
                  <a:lnTo>
                    <a:pt x="2410078" y="90472"/>
                  </a:lnTo>
                  <a:lnTo>
                    <a:pt x="2410078" y="112051"/>
                  </a:lnTo>
                  <a:close/>
                </a:path>
                <a:path w="5039995" h="1857375">
                  <a:moveTo>
                    <a:pt x="2431656" y="117446"/>
                  </a:moveTo>
                  <a:lnTo>
                    <a:pt x="2383104" y="117446"/>
                  </a:lnTo>
                  <a:lnTo>
                    <a:pt x="2383104" y="112051"/>
                  </a:lnTo>
                  <a:lnTo>
                    <a:pt x="2431656" y="112051"/>
                  </a:lnTo>
                  <a:lnTo>
                    <a:pt x="2431656" y="117446"/>
                  </a:lnTo>
                  <a:close/>
                </a:path>
                <a:path w="5039995" h="1857375">
                  <a:moveTo>
                    <a:pt x="2410078" y="139025"/>
                  </a:moveTo>
                  <a:lnTo>
                    <a:pt x="2404683" y="139025"/>
                  </a:lnTo>
                  <a:lnTo>
                    <a:pt x="2404683" y="117446"/>
                  </a:lnTo>
                  <a:lnTo>
                    <a:pt x="2410078" y="117446"/>
                  </a:lnTo>
                  <a:lnTo>
                    <a:pt x="2410078" y="139025"/>
                  </a:lnTo>
                  <a:close/>
                </a:path>
                <a:path w="5039995" h="1857375">
                  <a:moveTo>
                    <a:pt x="2180803" y="112051"/>
                  </a:moveTo>
                  <a:lnTo>
                    <a:pt x="2175408" y="112051"/>
                  </a:lnTo>
                  <a:lnTo>
                    <a:pt x="2175408" y="90472"/>
                  </a:lnTo>
                  <a:lnTo>
                    <a:pt x="2180803" y="90472"/>
                  </a:lnTo>
                  <a:lnTo>
                    <a:pt x="2180803" y="112051"/>
                  </a:lnTo>
                  <a:close/>
                </a:path>
                <a:path w="5039995" h="1857375">
                  <a:moveTo>
                    <a:pt x="2202382" y="117446"/>
                  </a:moveTo>
                  <a:lnTo>
                    <a:pt x="2153830" y="117446"/>
                  </a:lnTo>
                  <a:lnTo>
                    <a:pt x="2153830" y="112051"/>
                  </a:lnTo>
                  <a:lnTo>
                    <a:pt x="2202382" y="112051"/>
                  </a:lnTo>
                  <a:lnTo>
                    <a:pt x="2202382" y="117446"/>
                  </a:lnTo>
                  <a:close/>
                </a:path>
                <a:path w="5039995" h="1857375">
                  <a:moveTo>
                    <a:pt x="2180803" y="139025"/>
                  </a:moveTo>
                  <a:lnTo>
                    <a:pt x="2175408" y="139025"/>
                  </a:lnTo>
                  <a:lnTo>
                    <a:pt x="2175408" y="117446"/>
                  </a:lnTo>
                  <a:lnTo>
                    <a:pt x="2180803" y="117446"/>
                  </a:lnTo>
                  <a:lnTo>
                    <a:pt x="2180803" y="139025"/>
                  </a:lnTo>
                  <a:close/>
                </a:path>
                <a:path w="5039995" h="1857375">
                  <a:moveTo>
                    <a:pt x="2753989" y="226688"/>
                  </a:moveTo>
                  <a:lnTo>
                    <a:pt x="2748594" y="226688"/>
                  </a:lnTo>
                  <a:lnTo>
                    <a:pt x="2748594" y="205110"/>
                  </a:lnTo>
                  <a:lnTo>
                    <a:pt x="2753989" y="205110"/>
                  </a:lnTo>
                  <a:lnTo>
                    <a:pt x="2753989" y="226688"/>
                  </a:lnTo>
                  <a:close/>
                </a:path>
                <a:path w="5039995" h="1857375">
                  <a:moveTo>
                    <a:pt x="2775568" y="232083"/>
                  </a:moveTo>
                  <a:lnTo>
                    <a:pt x="2727016" y="232083"/>
                  </a:lnTo>
                  <a:lnTo>
                    <a:pt x="2727016" y="226688"/>
                  </a:lnTo>
                  <a:lnTo>
                    <a:pt x="2775568" y="226688"/>
                  </a:lnTo>
                  <a:lnTo>
                    <a:pt x="2775568" y="232083"/>
                  </a:lnTo>
                  <a:close/>
                </a:path>
                <a:path w="5039995" h="1857375">
                  <a:moveTo>
                    <a:pt x="2753989" y="253662"/>
                  </a:moveTo>
                  <a:lnTo>
                    <a:pt x="2748594" y="253662"/>
                  </a:lnTo>
                  <a:lnTo>
                    <a:pt x="2748594" y="232083"/>
                  </a:lnTo>
                  <a:lnTo>
                    <a:pt x="2753989" y="232083"/>
                  </a:lnTo>
                  <a:lnTo>
                    <a:pt x="2753989" y="253662"/>
                  </a:lnTo>
                  <a:close/>
                </a:path>
                <a:path w="5039995" h="1857375">
                  <a:moveTo>
                    <a:pt x="2524715" y="226688"/>
                  </a:moveTo>
                  <a:lnTo>
                    <a:pt x="2519320" y="226688"/>
                  </a:lnTo>
                  <a:lnTo>
                    <a:pt x="2519320" y="205110"/>
                  </a:lnTo>
                  <a:lnTo>
                    <a:pt x="2524715" y="205110"/>
                  </a:lnTo>
                  <a:lnTo>
                    <a:pt x="2524715" y="226688"/>
                  </a:lnTo>
                  <a:close/>
                </a:path>
                <a:path w="5039995" h="1857375">
                  <a:moveTo>
                    <a:pt x="2546293" y="232083"/>
                  </a:moveTo>
                  <a:lnTo>
                    <a:pt x="2497741" y="232083"/>
                  </a:lnTo>
                  <a:lnTo>
                    <a:pt x="2497741" y="226688"/>
                  </a:lnTo>
                  <a:lnTo>
                    <a:pt x="2546293" y="226688"/>
                  </a:lnTo>
                  <a:lnTo>
                    <a:pt x="2546293" y="232083"/>
                  </a:lnTo>
                  <a:close/>
                </a:path>
                <a:path w="5039995" h="1857375">
                  <a:moveTo>
                    <a:pt x="2524715" y="253662"/>
                  </a:moveTo>
                  <a:lnTo>
                    <a:pt x="2519320" y="253662"/>
                  </a:lnTo>
                  <a:lnTo>
                    <a:pt x="2519320" y="232083"/>
                  </a:lnTo>
                  <a:lnTo>
                    <a:pt x="2524715" y="232083"/>
                  </a:lnTo>
                  <a:lnTo>
                    <a:pt x="2524715" y="253662"/>
                  </a:lnTo>
                  <a:close/>
                </a:path>
                <a:path w="5039995" h="1857375">
                  <a:moveTo>
                    <a:pt x="2295440" y="226688"/>
                  </a:moveTo>
                  <a:lnTo>
                    <a:pt x="2290046" y="226688"/>
                  </a:lnTo>
                  <a:lnTo>
                    <a:pt x="2290046" y="205110"/>
                  </a:lnTo>
                  <a:lnTo>
                    <a:pt x="2295440" y="205110"/>
                  </a:lnTo>
                  <a:lnTo>
                    <a:pt x="2295440" y="226688"/>
                  </a:lnTo>
                  <a:close/>
                </a:path>
                <a:path w="5039995" h="1857375">
                  <a:moveTo>
                    <a:pt x="2317019" y="232083"/>
                  </a:moveTo>
                  <a:lnTo>
                    <a:pt x="2268467" y="232083"/>
                  </a:lnTo>
                  <a:lnTo>
                    <a:pt x="2268467" y="226688"/>
                  </a:lnTo>
                  <a:lnTo>
                    <a:pt x="2317019" y="226688"/>
                  </a:lnTo>
                  <a:lnTo>
                    <a:pt x="2317019" y="232083"/>
                  </a:lnTo>
                  <a:close/>
                </a:path>
                <a:path w="5039995" h="1857375">
                  <a:moveTo>
                    <a:pt x="2295440" y="253662"/>
                  </a:moveTo>
                  <a:lnTo>
                    <a:pt x="2290046" y="253662"/>
                  </a:lnTo>
                  <a:lnTo>
                    <a:pt x="2290046" y="232083"/>
                  </a:lnTo>
                  <a:lnTo>
                    <a:pt x="2295440" y="232083"/>
                  </a:lnTo>
                  <a:lnTo>
                    <a:pt x="2295440" y="253662"/>
                  </a:lnTo>
                  <a:close/>
                </a:path>
                <a:path w="5039995" h="1857375">
                  <a:moveTo>
                    <a:pt x="2066166" y="226688"/>
                  </a:moveTo>
                  <a:lnTo>
                    <a:pt x="2060771" y="226688"/>
                  </a:lnTo>
                  <a:lnTo>
                    <a:pt x="2060771" y="205110"/>
                  </a:lnTo>
                  <a:lnTo>
                    <a:pt x="2066166" y="205110"/>
                  </a:lnTo>
                  <a:lnTo>
                    <a:pt x="2066166" y="226688"/>
                  </a:lnTo>
                  <a:close/>
                </a:path>
                <a:path w="5039995" h="1857375">
                  <a:moveTo>
                    <a:pt x="2087745" y="232083"/>
                  </a:moveTo>
                  <a:lnTo>
                    <a:pt x="2039193" y="232083"/>
                  </a:lnTo>
                  <a:lnTo>
                    <a:pt x="2039193" y="226688"/>
                  </a:lnTo>
                  <a:lnTo>
                    <a:pt x="2087745" y="226688"/>
                  </a:lnTo>
                  <a:lnTo>
                    <a:pt x="2087745" y="232083"/>
                  </a:lnTo>
                  <a:close/>
                </a:path>
                <a:path w="5039995" h="1857375">
                  <a:moveTo>
                    <a:pt x="2066166" y="253662"/>
                  </a:moveTo>
                  <a:lnTo>
                    <a:pt x="2060771" y="253662"/>
                  </a:lnTo>
                  <a:lnTo>
                    <a:pt x="2060771" y="232083"/>
                  </a:lnTo>
                  <a:lnTo>
                    <a:pt x="2066166" y="232083"/>
                  </a:lnTo>
                  <a:lnTo>
                    <a:pt x="2066166" y="253662"/>
                  </a:lnTo>
                  <a:close/>
                </a:path>
                <a:path w="5039995" h="1857375">
                  <a:moveTo>
                    <a:pt x="2868626" y="341326"/>
                  </a:moveTo>
                  <a:lnTo>
                    <a:pt x="2863231" y="341326"/>
                  </a:lnTo>
                  <a:lnTo>
                    <a:pt x="2863231" y="319747"/>
                  </a:lnTo>
                  <a:lnTo>
                    <a:pt x="2868626" y="319747"/>
                  </a:lnTo>
                  <a:lnTo>
                    <a:pt x="2868626" y="341326"/>
                  </a:lnTo>
                  <a:close/>
                </a:path>
                <a:path w="5039995" h="1857375">
                  <a:moveTo>
                    <a:pt x="2890205" y="346720"/>
                  </a:moveTo>
                  <a:lnTo>
                    <a:pt x="2841653" y="346720"/>
                  </a:lnTo>
                  <a:lnTo>
                    <a:pt x="2841653" y="341326"/>
                  </a:lnTo>
                  <a:lnTo>
                    <a:pt x="2890205" y="341326"/>
                  </a:lnTo>
                  <a:lnTo>
                    <a:pt x="2890205" y="346720"/>
                  </a:lnTo>
                  <a:close/>
                </a:path>
                <a:path w="5039995" h="1857375">
                  <a:moveTo>
                    <a:pt x="2868626" y="368299"/>
                  </a:moveTo>
                  <a:lnTo>
                    <a:pt x="2863231" y="368299"/>
                  </a:lnTo>
                  <a:lnTo>
                    <a:pt x="2863231" y="346720"/>
                  </a:lnTo>
                  <a:lnTo>
                    <a:pt x="2868626" y="346720"/>
                  </a:lnTo>
                  <a:lnTo>
                    <a:pt x="2868626" y="368299"/>
                  </a:lnTo>
                  <a:close/>
                </a:path>
                <a:path w="5039995" h="1857375">
                  <a:moveTo>
                    <a:pt x="2639352" y="341326"/>
                  </a:moveTo>
                  <a:lnTo>
                    <a:pt x="2633957" y="341326"/>
                  </a:lnTo>
                  <a:lnTo>
                    <a:pt x="2633957" y="319747"/>
                  </a:lnTo>
                  <a:lnTo>
                    <a:pt x="2639352" y="319747"/>
                  </a:lnTo>
                  <a:lnTo>
                    <a:pt x="2639352" y="341326"/>
                  </a:lnTo>
                  <a:close/>
                </a:path>
                <a:path w="5039995" h="1857375">
                  <a:moveTo>
                    <a:pt x="2660931" y="346720"/>
                  </a:moveTo>
                  <a:lnTo>
                    <a:pt x="2612378" y="346720"/>
                  </a:lnTo>
                  <a:lnTo>
                    <a:pt x="2612378" y="341326"/>
                  </a:lnTo>
                  <a:lnTo>
                    <a:pt x="2660931" y="341326"/>
                  </a:lnTo>
                  <a:lnTo>
                    <a:pt x="2660931" y="346720"/>
                  </a:lnTo>
                  <a:close/>
                </a:path>
                <a:path w="5039995" h="1857375">
                  <a:moveTo>
                    <a:pt x="2639352" y="368299"/>
                  </a:moveTo>
                  <a:lnTo>
                    <a:pt x="2633957" y="368299"/>
                  </a:lnTo>
                  <a:lnTo>
                    <a:pt x="2633957" y="346720"/>
                  </a:lnTo>
                  <a:lnTo>
                    <a:pt x="2639352" y="346720"/>
                  </a:lnTo>
                  <a:lnTo>
                    <a:pt x="2639352" y="368299"/>
                  </a:lnTo>
                  <a:close/>
                </a:path>
                <a:path w="5039995" h="1857375">
                  <a:moveTo>
                    <a:pt x="2410078" y="341326"/>
                  </a:moveTo>
                  <a:lnTo>
                    <a:pt x="2404683" y="341326"/>
                  </a:lnTo>
                  <a:lnTo>
                    <a:pt x="2404683" y="319747"/>
                  </a:lnTo>
                  <a:lnTo>
                    <a:pt x="2410078" y="319747"/>
                  </a:lnTo>
                  <a:lnTo>
                    <a:pt x="2410078" y="341326"/>
                  </a:lnTo>
                  <a:close/>
                </a:path>
                <a:path w="5039995" h="1857375">
                  <a:moveTo>
                    <a:pt x="2431656" y="346720"/>
                  </a:moveTo>
                  <a:lnTo>
                    <a:pt x="2383104" y="346720"/>
                  </a:lnTo>
                  <a:lnTo>
                    <a:pt x="2383104" y="341326"/>
                  </a:lnTo>
                  <a:lnTo>
                    <a:pt x="2431656" y="341326"/>
                  </a:lnTo>
                  <a:lnTo>
                    <a:pt x="2431656" y="346720"/>
                  </a:lnTo>
                  <a:close/>
                </a:path>
                <a:path w="5039995" h="1857375">
                  <a:moveTo>
                    <a:pt x="2410078" y="368299"/>
                  </a:moveTo>
                  <a:lnTo>
                    <a:pt x="2404683" y="368299"/>
                  </a:lnTo>
                  <a:lnTo>
                    <a:pt x="2404683" y="346720"/>
                  </a:lnTo>
                  <a:lnTo>
                    <a:pt x="2410078" y="346720"/>
                  </a:lnTo>
                  <a:lnTo>
                    <a:pt x="2410078" y="368299"/>
                  </a:lnTo>
                  <a:close/>
                </a:path>
                <a:path w="5039995" h="1857375">
                  <a:moveTo>
                    <a:pt x="2180803" y="341326"/>
                  </a:moveTo>
                  <a:lnTo>
                    <a:pt x="2175408" y="341326"/>
                  </a:lnTo>
                  <a:lnTo>
                    <a:pt x="2175408" y="319747"/>
                  </a:lnTo>
                  <a:lnTo>
                    <a:pt x="2180803" y="319747"/>
                  </a:lnTo>
                  <a:lnTo>
                    <a:pt x="2180803" y="341326"/>
                  </a:lnTo>
                  <a:close/>
                </a:path>
                <a:path w="5039995" h="1857375">
                  <a:moveTo>
                    <a:pt x="2202382" y="346720"/>
                  </a:moveTo>
                  <a:lnTo>
                    <a:pt x="2153830" y="346720"/>
                  </a:lnTo>
                  <a:lnTo>
                    <a:pt x="2153830" y="341326"/>
                  </a:lnTo>
                  <a:lnTo>
                    <a:pt x="2202382" y="341326"/>
                  </a:lnTo>
                  <a:lnTo>
                    <a:pt x="2202382" y="346720"/>
                  </a:lnTo>
                  <a:close/>
                </a:path>
                <a:path w="5039995" h="1857375">
                  <a:moveTo>
                    <a:pt x="2180803" y="368299"/>
                  </a:moveTo>
                  <a:lnTo>
                    <a:pt x="2175408" y="368299"/>
                  </a:lnTo>
                  <a:lnTo>
                    <a:pt x="2175408" y="346720"/>
                  </a:lnTo>
                  <a:lnTo>
                    <a:pt x="2180803" y="346720"/>
                  </a:lnTo>
                  <a:lnTo>
                    <a:pt x="2180803" y="368299"/>
                  </a:lnTo>
                  <a:close/>
                </a:path>
                <a:path w="5039995" h="1857375">
                  <a:moveTo>
                    <a:pt x="2753989" y="455963"/>
                  </a:moveTo>
                  <a:lnTo>
                    <a:pt x="2748594" y="455963"/>
                  </a:lnTo>
                  <a:lnTo>
                    <a:pt x="2748594" y="434384"/>
                  </a:lnTo>
                  <a:lnTo>
                    <a:pt x="2753989" y="434384"/>
                  </a:lnTo>
                  <a:lnTo>
                    <a:pt x="2753989" y="455963"/>
                  </a:lnTo>
                  <a:close/>
                </a:path>
                <a:path w="5039995" h="1857375">
                  <a:moveTo>
                    <a:pt x="2775568" y="461357"/>
                  </a:moveTo>
                  <a:lnTo>
                    <a:pt x="2727016" y="461357"/>
                  </a:lnTo>
                  <a:lnTo>
                    <a:pt x="2727016" y="455963"/>
                  </a:lnTo>
                  <a:lnTo>
                    <a:pt x="2775568" y="455963"/>
                  </a:lnTo>
                  <a:lnTo>
                    <a:pt x="2775568" y="461357"/>
                  </a:lnTo>
                  <a:close/>
                </a:path>
                <a:path w="5039995" h="1857375">
                  <a:moveTo>
                    <a:pt x="2753989" y="482936"/>
                  </a:moveTo>
                  <a:lnTo>
                    <a:pt x="2748594" y="482936"/>
                  </a:lnTo>
                  <a:lnTo>
                    <a:pt x="2748594" y="461357"/>
                  </a:lnTo>
                  <a:lnTo>
                    <a:pt x="2753989" y="461357"/>
                  </a:lnTo>
                  <a:lnTo>
                    <a:pt x="2753989" y="482936"/>
                  </a:lnTo>
                  <a:close/>
                </a:path>
                <a:path w="5039995" h="1857375">
                  <a:moveTo>
                    <a:pt x="2524715" y="455963"/>
                  </a:moveTo>
                  <a:lnTo>
                    <a:pt x="2519320" y="455963"/>
                  </a:lnTo>
                  <a:lnTo>
                    <a:pt x="2519320" y="434384"/>
                  </a:lnTo>
                  <a:lnTo>
                    <a:pt x="2524715" y="434384"/>
                  </a:lnTo>
                  <a:lnTo>
                    <a:pt x="2524715" y="455963"/>
                  </a:lnTo>
                  <a:close/>
                </a:path>
                <a:path w="5039995" h="1857375">
                  <a:moveTo>
                    <a:pt x="2546293" y="461357"/>
                  </a:moveTo>
                  <a:lnTo>
                    <a:pt x="2497741" y="461357"/>
                  </a:lnTo>
                  <a:lnTo>
                    <a:pt x="2497741" y="455963"/>
                  </a:lnTo>
                  <a:lnTo>
                    <a:pt x="2546293" y="455963"/>
                  </a:lnTo>
                  <a:lnTo>
                    <a:pt x="2546293" y="461357"/>
                  </a:lnTo>
                  <a:close/>
                </a:path>
                <a:path w="5039995" h="1857375">
                  <a:moveTo>
                    <a:pt x="2524715" y="482936"/>
                  </a:moveTo>
                  <a:lnTo>
                    <a:pt x="2519320" y="482936"/>
                  </a:lnTo>
                  <a:lnTo>
                    <a:pt x="2519320" y="461357"/>
                  </a:lnTo>
                  <a:lnTo>
                    <a:pt x="2524715" y="461357"/>
                  </a:lnTo>
                  <a:lnTo>
                    <a:pt x="2524715" y="482936"/>
                  </a:lnTo>
                  <a:close/>
                </a:path>
                <a:path w="5039995" h="1857375">
                  <a:moveTo>
                    <a:pt x="2295440" y="455963"/>
                  </a:moveTo>
                  <a:lnTo>
                    <a:pt x="2290046" y="455963"/>
                  </a:lnTo>
                  <a:lnTo>
                    <a:pt x="2290046" y="434384"/>
                  </a:lnTo>
                  <a:lnTo>
                    <a:pt x="2295440" y="434384"/>
                  </a:lnTo>
                  <a:lnTo>
                    <a:pt x="2295440" y="455963"/>
                  </a:lnTo>
                  <a:close/>
                </a:path>
                <a:path w="5039995" h="1857375">
                  <a:moveTo>
                    <a:pt x="2317019" y="461357"/>
                  </a:moveTo>
                  <a:lnTo>
                    <a:pt x="2268467" y="461357"/>
                  </a:lnTo>
                  <a:lnTo>
                    <a:pt x="2268467" y="455963"/>
                  </a:lnTo>
                  <a:lnTo>
                    <a:pt x="2317019" y="455963"/>
                  </a:lnTo>
                  <a:lnTo>
                    <a:pt x="2317019" y="461357"/>
                  </a:lnTo>
                  <a:close/>
                </a:path>
                <a:path w="5039995" h="1857375">
                  <a:moveTo>
                    <a:pt x="2295440" y="482936"/>
                  </a:moveTo>
                  <a:lnTo>
                    <a:pt x="2290046" y="482936"/>
                  </a:lnTo>
                  <a:lnTo>
                    <a:pt x="2290046" y="461357"/>
                  </a:lnTo>
                  <a:lnTo>
                    <a:pt x="2295440" y="461357"/>
                  </a:lnTo>
                  <a:lnTo>
                    <a:pt x="2295440" y="482936"/>
                  </a:lnTo>
                  <a:close/>
                </a:path>
                <a:path w="5039995" h="1857375">
                  <a:moveTo>
                    <a:pt x="2066166" y="455963"/>
                  </a:moveTo>
                  <a:lnTo>
                    <a:pt x="2060771" y="455963"/>
                  </a:lnTo>
                  <a:lnTo>
                    <a:pt x="2060771" y="434384"/>
                  </a:lnTo>
                  <a:lnTo>
                    <a:pt x="2066166" y="434384"/>
                  </a:lnTo>
                  <a:lnTo>
                    <a:pt x="2066166" y="455963"/>
                  </a:lnTo>
                  <a:close/>
                </a:path>
                <a:path w="5039995" h="1857375">
                  <a:moveTo>
                    <a:pt x="2087745" y="461357"/>
                  </a:moveTo>
                  <a:lnTo>
                    <a:pt x="2039193" y="461357"/>
                  </a:lnTo>
                  <a:lnTo>
                    <a:pt x="2039193" y="455963"/>
                  </a:lnTo>
                  <a:lnTo>
                    <a:pt x="2087745" y="455963"/>
                  </a:lnTo>
                  <a:lnTo>
                    <a:pt x="2087745" y="461357"/>
                  </a:lnTo>
                  <a:close/>
                </a:path>
                <a:path w="5039995" h="1857375">
                  <a:moveTo>
                    <a:pt x="2066166" y="482936"/>
                  </a:moveTo>
                  <a:lnTo>
                    <a:pt x="2060771" y="482936"/>
                  </a:lnTo>
                  <a:lnTo>
                    <a:pt x="2060771" y="461357"/>
                  </a:lnTo>
                  <a:lnTo>
                    <a:pt x="2066166" y="461357"/>
                  </a:lnTo>
                  <a:lnTo>
                    <a:pt x="2066166" y="482936"/>
                  </a:lnTo>
                  <a:close/>
                </a:path>
                <a:path w="5039995" h="1857375">
                  <a:moveTo>
                    <a:pt x="2868626" y="570600"/>
                  </a:moveTo>
                  <a:lnTo>
                    <a:pt x="2863231" y="570600"/>
                  </a:lnTo>
                  <a:lnTo>
                    <a:pt x="2863231" y="549021"/>
                  </a:lnTo>
                  <a:lnTo>
                    <a:pt x="2868626" y="549021"/>
                  </a:lnTo>
                  <a:lnTo>
                    <a:pt x="2868626" y="570600"/>
                  </a:lnTo>
                  <a:close/>
                </a:path>
                <a:path w="5039995" h="1857375">
                  <a:moveTo>
                    <a:pt x="2890205" y="575995"/>
                  </a:moveTo>
                  <a:lnTo>
                    <a:pt x="2841653" y="575995"/>
                  </a:lnTo>
                  <a:lnTo>
                    <a:pt x="2841653" y="570600"/>
                  </a:lnTo>
                  <a:lnTo>
                    <a:pt x="2890205" y="570600"/>
                  </a:lnTo>
                  <a:lnTo>
                    <a:pt x="2890205" y="575995"/>
                  </a:lnTo>
                  <a:close/>
                </a:path>
                <a:path w="5039995" h="1857375">
                  <a:moveTo>
                    <a:pt x="2868626" y="597573"/>
                  </a:moveTo>
                  <a:lnTo>
                    <a:pt x="2863231" y="597573"/>
                  </a:lnTo>
                  <a:lnTo>
                    <a:pt x="2863231" y="575995"/>
                  </a:lnTo>
                  <a:lnTo>
                    <a:pt x="2868626" y="575995"/>
                  </a:lnTo>
                  <a:lnTo>
                    <a:pt x="2868626" y="597573"/>
                  </a:lnTo>
                  <a:close/>
                </a:path>
                <a:path w="5039995" h="1857375">
                  <a:moveTo>
                    <a:pt x="2639352" y="570600"/>
                  </a:moveTo>
                  <a:lnTo>
                    <a:pt x="2633957" y="570600"/>
                  </a:lnTo>
                  <a:lnTo>
                    <a:pt x="2633957" y="549021"/>
                  </a:lnTo>
                  <a:lnTo>
                    <a:pt x="2639352" y="549021"/>
                  </a:lnTo>
                  <a:lnTo>
                    <a:pt x="2639352" y="570600"/>
                  </a:lnTo>
                  <a:close/>
                </a:path>
                <a:path w="5039995" h="1857375">
                  <a:moveTo>
                    <a:pt x="2660931" y="575995"/>
                  </a:moveTo>
                  <a:lnTo>
                    <a:pt x="2612378" y="575995"/>
                  </a:lnTo>
                  <a:lnTo>
                    <a:pt x="2612378" y="570600"/>
                  </a:lnTo>
                  <a:lnTo>
                    <a:pt x="2660931" y="570600"/>
                  </a:lnTo>
                  <a:lnTo>
                    <a:pt x="2660931" y="575995"/>
                  </a:lnTo>
                  <a:close/>
                </a:path>
                <a:path w="5039995" h="1857375">
                  <a:moveTo>
                    <a:pt x="2639352" y="597573"/>
                  </a:moveTo>
                  <a:lnTo>
                    <a:pt x="2633957" y="597573"/>
                  </a:lnTo>
                  <a:lnTo>
                    <a:pt x="2633957" y="575995"/>
                  </a:lnTo>
                  <a:lnTo>
                    <a:pt x="2639352" y="575995"/>
                  </a:lnTo>
                  <a:lnTo>
                    <a:pt x="2639352" y="597573"/>
                  </a:lnTo>
                  <a:close/>
                </a:path>
                <a:path w="5039995" h="1857375">
                  <a:moveTo>
                    <a:pt x="2410078" y="570600"/>
                  </a:moveTo>
                  <a:lnTo>
                    <a:pt x="2404683" y="570600"/>
                  </a:lnTo>
                  <a:lnTo>
                    <a:pt x="2404683" y="549021"/>
                  </a:lnTo>
                  <a:lnTo>
                    <a:pt x="2410078" y="549021"/>
                  </a:lnTo>
                  <a:lnTo>
                    <a:pt x="2410078" y="570600"/>
                  </a:lnTo>
                  <a:close/>
                </a:path>
                <a:path w="5039995" h="1857375">
                  <a:moveTo>
                    <a:pt x="2431656" y="575995"/>
                  </a:moveTo>
                  <a:lnTo>
                    <a:pt x="2383104" y="575995"/>
                  </a:lnTo>
                  <a:lnTo>
                    <a:pt x="2383104" y="570600"/>
                  </a:lnTo>
                  <a:lnTo>
                    <a:pt x="2431656" y="570600"/>
                  </a:lnTo>
                  <a:lnTo>
                    <a:pt x="2431656" y="575995"/>
                  </a:lnTo>
                  <a:close/>
                </a:path>
                <a:path w="5039995" h="1857375">
                  <a:moveTo>
                    <a:pt x="2410078" y="597573"/>
                  </a:moveTo>
                  <a:lnTo>
                    <a:pt x="2404683" y="597573"/>
                  </a:lnTo>
                  <a:lnTo>
                    <a:pt x="2404683" y="575995"/>
                  </a:lnTo>
                  <a:lnTo>
                    <a:pt x="2410078" y="575995"/>
                  </a:lnTo>
                  <a:lnTo>
                    <a:pt x="2410078" y="597573"/>
                  </a:lnTo>
                  <a:close/>
                </a:path>
                <a:path w="5039995" h="1857375">
                  <a:moveTo>
                    <a:pt x="2180803" y="570600"/>
                  </a:moveTo>
                  <a:lnTo>
                    <a:pt x="2175408" y="570600"/>
                  </a:lnTo>
                  <a:lnTo>
                    <a:pt x="2175408" y="549021"/>
                  </a:lnTo>
                  <a:lnTo>
                    <a:pt x="2180803" y="549021"/>
                  </a:lnTo>
                  <a:lnTo>
                    <a:pt x="2180803" y="570600"/>
                  </a:lnTo>
                  <a:close/>
                </a:path>
                <a:path w="5039995" h="1857375">
                  <a:moveTo>
                    <a:pt x="2202382" y="575995"/>
                  </a:moveTo>
                  <a:lnTo>
                    <a:pt x="2153830" y="575995"/>
                  </a:lnTo>
                  <a:lnTo>
                    <a:pt x="2153830" y="570600"/>
                  </a:lnTo>
                  <a:lnTo>
                    <a:pt x="2202382" y="570600"/>
                  </a:lnTo>
                  <a:lnTo>
                    <a:pt x="2202382" y="575995"/>
                  </a:lnTo>
                  <a:close/>
                </a:path>
                <a:path w="5039995" h="1857375">
                  <a:moveTo>
                    <a:pt x="2180803" y="597573"/>
                  </a:moveTo>
                  <a:lnTo>
                    <a:pt x="2175408" y="597573"/>
                  </a:lnTo>
                  <a:lnTo>
                    <a:pt x="2175408" y="575995"/>
                  </a:lnTo>
                  <a:lnTo>
                    <a:pt x="2180803" y="575995"/>
                  </a:lnTo>
                  <a:lnTo>
                    <a:pt x="2180803" y="597573"/>
                  </a:lnTo>
                  <a:close/>
                </a:path>
                <a:path w="5039995" h="1857375">
                  <a:moveTo>
                    <a:pt x="2753989" y="685237"/>
                  </a:moveTo>
                  <a:lnTo>
                    <a:pt x="2748594" y="685237"/>
                  </a:lnTo>
                  <a:lnTo>
                    <a:pt x="2748594" y="663658"/>
                  </a:lnTo>
                  <a:lnTo>
                    <a:pt x="2753989" y="663658"/>
                  </a:lnTo>
                  <a:lnTo>
                    <a:pt x="2753989" y="685237"/>
                  </a:lnTo>
                  <a:close/>
                </a:path>
                <a:path w="5039995" h="1857375">
                  <a:moveTo>
                    <a:pt x="2775568" y="690632"/>
                  </a:moveTo>
                  <a:lnTo>
                    <a:pt x="2727016" y="690632"/>
                  </a:lnTo>
                  <a:lnTo>
                    <a:pt x="2727016" y="685237"/>
                  </a:lnTo>
                  <a:lnTo>
                    <a:pt x="2775568" y="685237"/>
                  </a:lnTo>
                  <a:lnTo>
                    <a:pt x="2775568" y="690632"/>
                  </a:lnTo>
                  <a:close/>
                </a:path>
                <a:path w="5039995" h="1857375">
                  <a:moveTo>
                    <a:pt x="2753989" y="712211"/>
                  </a:moveTo>
                  <a:lnTo>
                    <a:pt x="2748594" y="712211"/>
                  </a:lnTo>
                  <a:lnTo>
                    <a:pt x="2748594" y="690632"/>
                  </a:lnTo>
                  <a:lnTo>
                    <a:pt x="2753989" y="690632"/>
                  </a:lnTo>
                  <a:lnTo>
                    <a:pt x="2753989" y="712211"/>
                  </a:lnTo>
                  <a:close/>
                </a:path>
                <a:path w="5039995" h="1857375">
                  <a:moveTo>
                    <a:pt x="2524715" y="685237"/>
                  </a:moveTo>
                  <a:lnTo>
                    <a:pt x="2519320" y="685237"/>
                  </a:lnTo>
                  <a:lnTo>
                    <a:pt x="2519320" y="663658"/>
                  </a:lnTo>
                  <a:lnTo>
                    <a:pt x="2524715" y="663658"/>
                  </a:lnTo>
                  <a:lnTo>
                    <a:pt x="2524715" y="685237"/>
                  </a:lnTo>
                  <a:close/>
                </a:path>
                <a:path w="5039995" h="1857375">
                  <a:moveTo>
                    <a:pt x="2546293" y="690632"/>
                  </a:moveTo>
                  <a:lnTo>
                    <a:pt x="2497741" y="690632"/>
                  </a:lnTo>
                  <a:lnTo>
                    <a:pt x="2497741" y="685237"/>
                  </a:lnTo>
                  <a:lnTo>
                    <a:pt x="2546293" y="685237"/>
                  </a:lnTo>
                  <a:lnTo>
                    <a:pt x="2546293" y="690632"/>
                  </a:lnTo>
                  <a:close/>
                </a:path>
                <a:path w="5039995" h="1857375">
                  <a:moveTo>
                    <a:pt x="2524715" y="712211"/>
                  </a:moveTo>
                  <a:lnTo>
                    <a:pt x="2519320" y="712211"/>
                  </a:lnTo>
                  <a:lnTo>
                    <a:pt x="2519320" y="690632"/>
                  </a:lnTo>
                  <a:lnTo>
                    <a:pt x="2524715" y="690632"/>
                  </a:lnTo>
                  <a:lnTo>
                    <a:pt x="2524715" y="712211"/>
                  </a:lnTo>
                  <a:close/>
                </a:path>
                <a:path w="5039995" h="1857375">
                  <a:moveTo>
                    <a:pt x="2295440" y="685237"/>
                  </a:moveTo>
                  <a:lnTo>
                    <a:pt x="2290046" y="685237"/>
                  </a:lnTo>
                  <a:lnTo>
                    <a:pt x="2290046" y="663658"/>
                  </a:lnTo>
                  <a:lnTo>
                    <a:pt x="2295440" y="663658"/>
                  </a:lnTo>
                  <a:lnTo>
                    <a:pt x="2295440" y="685237"/>
                  </a:lnTo>
                  <a:close/>
                </a:path>
                <a:path w="5039995" h="1857375">
                  <a:moveTo>
                    <a:pt x="2317019" y="690632"/>
                  </a:moveTo>
                  <a:lnTo>
                    <a:pt x="2268467" y="690632"/>
                  </a:lnTo>
                  <a:lnTo>
                    <a:pt x="2268467" y="685237"/>
                  </a:lnTo>
                  <a:lnTo>
                    <a:pt x="2317019" y="685237"/>
                  </a:lnTo>
                  <a:lnTo>
                    <a:pt x="2317019" y="690632"/>
                  </a:lnTo>
                  <a:close/>
                </a:path>
                <a:path w="5039995" h="1857375">
                  <a:moveTo>
                    <a:pt x="2295440" y="712211"/>
                  </a:moveTo>
                  <a:lnTo>
                    <a:pt x="2290046" y="712211"/>
                  </a:lnTo>
                  <a:lnTo>
                    <a:pt x="2290046" y="690632"/>
                  </a:lnTo>
                  <a:lnTo>
                    <a:pt x="2295440" y="690632"/>
                  </a:lnTo>
                  <a:lnTo>
                    <a:pt x="2295440" y="712211"/>
                  </a:lnTo>
                  <a:close/>
                </a:path>
                <a:path w="5039995" h="1857375">
                  <a:moveTo>
                    <a:pt x="2066166" y="685237"/>
                  </a:moveTo>
                  <a:lnTo>
                    <a:pt x="2060771" y="685237"/>
                  </a:lnTo>
                  <a:lnTo>
                    <a:pt x="2060771" y="663658"/>
                  </a:lnTo>
                  <a:lnTo>
                    <a:pt x="2066166" y="663658"/>
                  </a:lnTo>
                  <a:lnTo>
                    <a:pt x="2066166" y="685237"/>
                  </a:lnTo>
                  <a:close/>
                </a:path>
                <a:path w="5039995" h="1857375">
                  <a:moveTo>
                    <a:pt x="2087745" y="690632"/>
                  </a:moveTo>
                  <a:lnTo>
                    <a:pt x="2039193" y="690632"/>
                  </a:lnTo>
                  <a:lnTo>
                    <a:pt x="2039193" y="685237"/>
                  </a:lnTo>
                  <a:lnTo>
                    <a:pt x="2087745" y="685237"/>
                  </a:lnTo>
                  <a:lnTo>
                    <a:pt x="2087745" y="690632"/>
                  </a:lnTo>
                  <a:close/>
                </a:path>
                <a:path w="5039995" h="1857375">
                  <a:moveTo>
                    <a:pt x="2066166" y="712211"/>
                  </a:moveTo>
                  <a:lnTo>
                    <a:pt x="2060771" y="712211"/>
                  </a:lnTo>
                  <a:lnTo>
                    <a:pt x="2060771" y="690632"/>
                  </a:lnTo>
                  <a:lnTo>
                    <a:pt x="2066166" y="690632"/>
                  </a:lnTo>
                  <a:lnTo>
                    <a:pt x="2066166" y="712211"/>
                  </a:lnTo>
                  <a:close/>
                </a:path>
                <a:path w="5039995" h="1857375">
                  <a:moveTo>
                    <a:pt x="2868626" y="799874"/>
                  </a:moveTo>
                  <a:lnTo>
                    <a:pt x="2863231" y="799874"/>
                  </a:lnTo>
                  <a:lnTo>
                    <a:pt x="2863231" y="778296"/>
                  </a:lnTo>
                  <a:lnTo>
                    <a:pt x="2868626" y="778296"/>
                  </a:lnTo>
                  <a:lnTo>
                    <a:pt x="2868626" y="799874"/>
                  </a:lnTo>
                  <a:close/>
                </a:path>
                <a:path w="5039995" h="1857375">
                  <a:moveTo>
                    <a:pt x="2890205" y="805269"/>
                  </a:moveTo>
                  <a:lnTo>
                    <a:pt x="2841653" y="805269"/>
                  </a:lnTo>
                  <a:lnTo>
                    <a:pt x="2841653" y="799874"/>
                  </a:lnTo>
                  <a:lnTo>
                    <a:pt x="2890205" y="799874"/>
                  </a:lnTo>
                  <a:lnTo>
                    <a:pt x="2890205" y="805269"/>
                  </a:lnTo>
                  <a:close/>
                </a:path>
                <a:path w="5039995" h="1857375">
                  <a:moveTo>
                    <a:pt x="2868626" y="826848"/>
                  </a:moveTo>
                  <a:lnTo>
                    <a:pt x="2863231" y="826848"/>
                  </a:lnTo>
                  <a:lnTo>
                    <a:pt x="2863231" y="805269"/>
                  </a:lnTo>
                  <a:lnTo>
                    <a:pt x="2868626" y="805269"/>
                  </a:lnTo>
                  <a:lnTo>
                    <a:pt x="2868626" y="826848"/>
                  </a:lnTo>
                  <a:close/>
                </a:path>
                <a:path w="5039995" h="1857375">
                  <a:moveTo>
                    <a:pt x="2639352" y="799874"/>
                  </a:moveTo>
                  <a:lnTo>
                    <a:pt x="2633957" y="799874"/>
                  </a:lnTo>
                  <a:lnTo>
                    <a:pt x="2633957" y="778296"/>
                  </a:lnTo>
                  <a:lnTo>
                    <a:pt x="2639352" y="778296"/>
                  </a:lnTo>
                  <a:lnTo>
                    <a:pt x="2639352" y="799874"/>
                  </a:lnTo>
                  <a:close/>
                </a:path>
                <a:path w="5039995" h="1857375">
                  <a:moveTo>
                    <a:pt x="2660931" y="805269"/>
                  </a:moveTo>
                  <a:lnTo>
                    <a:pt x="2612378" y="805269"/>
                  </a:lnTo>
                  <a:lnTo>
                    <a:pt x="2612378" y="799874"/>
                  </a:lnTo>
                  <a:lnTo>
                    <a:pt x="2660931" y="799874"/>
                  </a:lnTo>
                  <a:lnTo>
                    <a:pt x="2660931" y="805269"/>
                  </a:lnTo>
                  <a:close/>
                </a:path>
                <a:path w="5039995" h="1857375">
                  <a:moveTo>
                    <a:pt x="2639352" y="826848"/>
                  </a:moveTo>
                  <a:lnTo>
                    <a:pt x="2633957" y="826848"/>
                  </a:lnTo>
                  <a:lnTo>
                    <a:pt x="2633957" y="805269"/>
                  </a:lnTo>
                  <a:lnTo>
                    <a:pt x="2639352" y="805269"/>
                  </a:lnTo>
                  <a:lnTo>
                    <a:pt x="2639352" y="826848"/>
                  </a:lnTo>
                  <a:close/>
                </a:path>
                <a:path w="5039995" h="1857375">
                  <a:moveTo>
                    <a:pt x="2410078" y="799874"/>
                  </a:moveTo>
                  <a:lnTo>
                    <a:pt x="2404683" y="799874"/>
                  </a:lnTo>
                  <a:lnTo>
                    <a:pt x="2404683" y="778296"/>
                  </a:lnTo>
                  <a:lnTo>
                    <a:pt x="2410078" y="778296"/>
                  </a:lnTo>
                  <a:lnTo>
                    <a:pt x="2410078" y="799874"/>
                  </a:lnTo>
                  <a:close/>
                </a:path>
                <a:path w="5039995" h="1857375">
                  <a:moveTo>
                    <a:pt x="2431656" y="805269"/>
                  </a:moveTo>
                  <a:lnTo>
                    <a:pt x="2383104" y="805269"/>
                  </a:lnTo>
                  <a:lnTo>
                    <a:pt x="2383104" y="799874"/>
                  </a:lnTo>
                  <a:lnTo>
                    <a:pt x="2431656" y="799874"/>
                  </a:lnTo>
                  <a:lnTo>
                    <a:pt x="2431656" y="805269"/>
                  </a:lnTo>
                  <a:close/>
                </a:path>
                <a:path w="5039995" h="1857375">
                  <a:moveTo>
                    <a:pt x="2410078" y="826848"/>
                  </a:moveTo>
                  <a:lnTo>
                    <a:pt x="2404683" y="826848"/>
                  </a:lnTo>
                  <a:lnTo>
                    <a:pt x="2404683" y="805269"/>
                  </a:lnTo>
                  <a:lnTo>
                    <a:pt x="2410078" y="805269"/>
                  </a:lnTo>
                  <a:lnTo>
                    <a:pt x="2410078" y="826848"/>
                  </a:lnTo>
                  <a:close/>
                </a:path>
                <a:path w="5039995" h="1857375">
                  <a:moveTo>
                    <a:pt x="2180803" y="799874"/>
                  </a:moveTo>
                  <a:lnTo>
                    <a:pt x="2175408" y="799874"/>
                  </a:lnTo>
                  <a:lnTo>
                    <a:pt x="2175408" y="778296"/>
                  </a:lnTo>
                  <a:lnTo>
                    <a:pt x="2180803" y="778296"/>
                  </a:lnTo>
                  <a:lnTo>
                    <a:pt x="2180803" y="799874"/>
                  </a:lnTo>
                  <a:close/>
                </a:path>
                <a:path w="5039995" h="1857375">
                  <a:moveTo>
                    <a:pt x="2202382" y="805269"/>
                  </a:moveTo>
                  <a:lnTo>
                    <a:pt x="2153830" y="805269"/>
                  </a:lnTo>
                  <a:lnTo>
                    <a:pt x="2153830" y="799874"/>
                  </a:lnTo>
                  <a:lnTo>
                    <a:pt x="2202382" y="799874"/>
                  </a:lnTo>
                  <a:lnTo>
                    <a:pt x="2202382" y="805269"/>
                  </a:lnTo>
                  <a:close/>
                </a:path>
                <a:path w="5039995" h="1857375">
                  <a:moveTo>
                    <a:pt x="2180803" y="826848"/>
                  </a:moveTo>
                  <a:lnTo>
                    <a:pt x="2175408" y="826848"/>
                  </a:lnTo>
                  <a:lnTo>
                    <a:pt x="2175408" y="805269"/>
                  </a:lnTo>
                  <a:lnTo>
                    <a:pt x="2180803" y="805269"/>
                  </a:lnTo>
                  <a:lnTo>
                    <a:pt x="2180803" y="826848"/>
                  </a:lnTo>
                  <a:close/>
                </a:path>
                <a:path w="5039995" h="1857375">
                  <a:moveTo>
                    <a:pt x="2753989" y="914511"/>
                  </a:moveTo>
                  <a:lnTo>
                    <a:pt x="2748594" y="914511"/>
                  </a:lnTo>
                  <a:lnTo>
                    <a:pt x="2748594" y="892933"/>
                  </a:lnTo>
                  <a:lnTo>
                    <a:pt x="2753989" y="892933"/>
                  </a:lnTo>
                  <a:lnTo>
                    <a:pt x="2753989" y="914511"/>
                  </a:lnTo>
                  <a:close/>
                </a:path>
                <a:path w="5039995" h="1857375">
                  <a:moveTo>
                    <a:pt x="2775568" y="919906"/>
                  </a:moveTo>
                  <a:lnTo>
                    <a:pt x="2727016" y="919906"/>
                  </a:lnTo>
                  <a:lnTo>
                    <a:pt x="2727016" y="914511"/>
                  </a:lnTo>
                  <a:lnTo>
                    <a:pt x="2775568" y="914511"/>
                  </a:lnTo>
                  <a:lnTo>
                    <a:pt x="2775568" y="919906"/>
                  </a:lnTo>
                  <a:close/>
                </a:path>
                <a:path w="5039995" h="1857375">
                  <a:moveTo>
                    <a:pt x="2753989" y="941485"/>
                  </a:moveTo>
                  <a:lnTo>
                    <a:pt x="2748594" y="941485"/>
                  </a:lnTo>
                  <a:lnTo>
                    <a:pt x="2748594" y="919906"/>
                  </a:lnTo>
                  <a:lnTo>
                    <a:pt x="2753989" y="919906"/>
                  </a:lnTo>
                  <a:lnTo>
                    <a:pt x="2753989" y="941485"/>
                  </a:lnTo>
                  <a:close/>
                </a:path>
                <a:path w="5039995" h="1857375">
                  <a:moveTo>
                    <a:pt x="2524715" y="914511"/>
                  </a:moveTo>
                  <a:lnTo>
                    <a:pt x="2519320" y="914511"/>
                  </a:lnTo>
                  <a:lnTo>
                    <a:pt x="2519320" y="892933"/>
                  </a:lnTo>
                  <a:lnTo>
                    <a:pt x="2524715" y="892933"/>
                  </a:lnTo>
                  <a:lnTo>
                    <a:pt x="2524715" y="914511"/>
                  </a:lnTo>
                  <a:close/>
                </a:path>
                <a:path w="5039995" h="1857375">
                  <a:moveTo>
                    <a:pt x="2546293" y="919906"/>
                  </a:moveTo>
                  <a:lnTo>
                    <a:pt x="2497741" y="919906"/>
                  </a:lnTo>
                  <a:lnTo>
                    <a:pt x="2497741" y="914511"/>
                  </a:lnTo>
                  <a:lnTo>
                    <a:pt x="2546293" y="914511"/>
                  </a:lnTo>
                  <a:lnTo>
                    <a:pt x="2546293" y="919906"/>
                  </a:lnTo>
                  <a:close/>
                </a:path>
                <a:path w="5039995" h="1857375">
                  <a:moveTo>
                    <a:pt x="2524715" y="941485"/>
                  </a:moveTo>
                  <a:lnTo>
                    <a:pt x="2519320" y="941485"/>
                  </a:lnTo>
                  <a:lnTo>
                    <a:pt x="2519320" y="919906"/>
                  </a:lnTo>
                  <a:lnTo>
                    <a:pt x="2524715" y="919906"/>
                  </a:lnTo>
                  <a:lnTo>
                    <a:pt x="2524715" y="941485"/>
                  </a:lnTo>
                  <a:close/>
                </a:path>
                <a:path w="5039995" h="1857375">
                  <a:moveTo>
                    <a:pt x="2295440" y="914511"/>
                  </a:moveTo>
                  <a:lnTo>
                    <a:pt x="2290046" y="914511"/>
                  </a:lnTo>
                  <a:lnTo>
                    <a:pt x="2290046" y="892933"/>
                  </a:lnTo>
                  <a:lnTo>
                    <a:pt x="2295440" y="892933"/>
                  </a:lnTo>
                  <a:lnTo>
                    <a:pt x="2295440" y="914511"/>
                  </a:lnTo>
                  <a:close/>
                </a:path>
                <a:path w="5039995" h="1857375">
                  <a:moveTo>
                    <a:pt x="2317019" y="919906"/>
                  </a:moveTo>
                  <a:lnTo>
                    <a:pt x="2268467" y="919906"/>
                  </a:lnTo>
                  <a:lnTo>
                    <a:pt x="2268467" y="914511"/>
                  </a:lnTo>
                  <a:lnTo>
                    <a:pt x="2317019" y="914511"/>
                  </a:lnTo>
                  <a:lnTo>
                    <a:pt x="2317019" y="919906"/>
                  </a:lnTo>
                  <a:close/>
                </a:path>
                <a:path w="5039995" h="1857375">
                  <a:moveTo>
                    <a:pt x="2295440" y="941485"/>
                  </a:moveTo>
                  <a:lnTo>
                    <a:pt x="2290046" y="941485"/>
                  </a:lnTo>
                  <a:lnTo>
                    <a:pt x="2290046" y="919906"/>
                  </a:lnTo>
                  <a:lnTo>
                    <a:pt x="2295440" y="919906"/>
                  </a:lnTo>
                  <a:lnTo>
                    <a:pt x="2295440" y="941485"/>
                  </a:lnTo>
                  <a:close/>
                </a:path>
                <a:path w="5039995" h="1857375">
                  <a:moveTo>
                    <a:pt x="2066166" y="914511"/>
                  </a:moveTo>
                  <a:lnTo>
                    <a:pt x="2060771" y="914511"/>
                  </a:lnTo>
                  <a:lnTo>
                    <a:pt x="2060771" y="892933"/>
                  </a:lnTo>
                  <a:lnTo>
                    <a:pt x="2066166" y="892933"/>
                  </a:lnTo>
                  <a:lnTo>
                    <a:pt x="2066166" y="914511"/>
                  </a:lnTo>
                  <a:close/>
                </a:path>
                <a:path w="5039995" h="1857375">
                  <a:moveTo>
                    <a:pt x="2087745" y="919906"/>
                  </a:moveTo>
                  <a:lnTo>
                    <a:pt x="2039193" y="919906"/>
                  </a:lnTo>
                  <a:lnTo>
                    <a:pt x="2039193" y="914511"/>
                  </a:lnTo>
                  <a:lnTo>
                    <a:pt x="2087745" y="914511"/>
                  </a:lnTo>
                  <a:lnTo>
                    <a:pt x="2087745" y="919906"/>
                  </a:lnTo>
                  <a:close/>
                </a:path>
                <a:path w="5039995" h="1857375">
                  <a:moveTo>
                    <a:pt x="2066166" y="941485"/>
                  </a:moveTo>
                  <a:lnTo>
                    <a:pt x="2060771" y="941485"/>
                  </a:lnTo>
                  <a:lnTo>
                    <a:pt x="2060771" y="919906"/>
                  </a:lnTo>
                  <a:lnTo>
                    <a:pt x="2066166" y="919906"/>
                  </a:lnTo>
                  <a:lnTo>
                    <a:pt x="2066166" y="941485"/>
                  </a:lnTo>
                  <a:close/>
                </a:path>
                <a:path w="5039995" h="1857375">
                  <a:moveTo>
                    <a:pt x="2868626" y="1027800"/>
                  </a:moveTo>
                  <a:lnTo>
                    <a:pt x="2863231" y="1027800"/>
                  </a:lnTo>
                  <a:lnTo>
                    <a:pt x="2863231" y="1006221"/>
                  </a:lnTo>
                  <a:lnTo>
                    <a:pt x="2868626" y="1006221"/>
                  </a:lnTo>
                  <a:lnTo>
                    <a:pt x="2868626" y="1027800"/>
                  </a:lnTo>
                  <a:close/>
                </a:path>
                <a:path w="5039995" h="1857375">
                  <a:moveTo>
                    <a:pt x="2890205" y="1033195"/>
                  </a:moveTo>
                  <a:lnTo>
                    <a:pt x="2841653" y="1033195"/>
                  </a:lnTo>
                  <a:lnTo>
                    <a:pt x="2841653" y="1027800"/>
                  </a:lnTo>
                  <a:lnTo>
                    <a:pt x="2890205" y="1027800"/>
                  </a:lnTo>
                  <a:lnTo>
                    <a:pt x="2890205" y="1033195"/>
                  </a:lnTo>
                  <a:close/>
                </a:path>
                <a:path w="5039995" h="1857375">
                  <a:moveTo>
                    <a:pt x="2868626" y="1054774"/>
                  </a:moveTo>
                  <a:lnTo>
                    <a:pt x="2863231" y="1054774"/>
                  </a:lnTo>
                  <a:lnTo>
                    <a:pt x="2863231" y="1033195"/>
                  </a:lnTo>
                  <a:lnTo>
                    <a:pt x="2868626" y="1033195"/>
                  </a:lnTo>
                  <a:lnTo>
                    <a:pt x="2868626" y="1054774"/>
                  </a:lnTo>
                  <a:close/>
                </a:path>
                <a:path w="5039995" h="1857375">
                  <a:moveTo>
                    <a:pt x="2639352" y="1027800"/>
                  </a:moveTo>
                  <a:lnTo>
                    <a:pt x="2633957" y="1027800"/>
                  </a:lnTo>
                  <a:lnTo>
                    <a:pt x="2633957" y="1006221"/>
                  </a:lnTo>
                  <a:lnTo>
                    <a:pt x="2639352" y="1006221"/>
                  </a:lnTo>
                  <a:lnTo>
                    <a:pt x="2639352" y="1027800"/>
                  </a:lnTo>
                  <a:close/>
                </a:path>
                <a:path w="5039995" h="1857375">
                  <a:moveTo>
                    <a:pt x="2660931" y="1033195"/>
                  </a:moveTo>
                  <a:lnTo>
                    <a:pt x="2612378" y="1033195"/>
                  </a:lnTo>
                  <a:lnTo>
                    <a:pt x="2612378" y="1027800"/>
                  </a:lnTo>
                  <a:lnTo>
                    <a:pt x="2660931" y="1027800"/>
                  </a:lnTo>
                  <a:lnTo>
                    <a:pt x="2660931" y="1033195"/>
                  </a:lnTo>
                  <a:close/>
                </a:path>
                <a:path w="5039995" h="1857375">
                  <a:moveTo>
                    <a:pt x="2639352" y="1054774"/>
                  </a:moveTo>
                  <a:lnTo>
                    <a:pt x="2633957" y="1054774"/>
                  </a:lnTo>
                  <a:lnTo>
                    <a:pt x="2633957" y="1033195"/>
                  </a:lnTo>
                  <a:lnTo>
                    <a:pt x="2639352" y="1033195"/>
                  </a:lnTo>
                  <a:lnTo>
                    <a:pt x="2639352" y="1054774"/>
                  </a:lnTo>
                  <a:close/>
                </a:path>
                <a:path w="5039995" h="1857375">
                  <a:moveTo>
                    <a:pt x="2410078" y="1027800"/>
                  </a:moveTo>
                  <a:lnTo>
                    <a:pt x="2404683" y="1027800"/>
                  </a:lnTo>
                  <a:lnTo>
                    <a:pt x="2404683" y="1006221"/>
                  </a:lnTo>
                  <a:lnTo>
                    <a:pt x="2410078" y="1006221"/>
                  </a:lnTo>
                  <a:lnTo>
                    <a:pt x="2410078" y="1027800"/>
                  </a:lnTo>
                  <a:close/>
                </a:path>
                <a:path w="5039995" h="1857375">
                  <a:moveTo>
                    <a:pt x="2431656" y="1033195"/>
                  </a:moveTo>
                  <a:lnTo>
                    <a:pt x="2383104" y="1033195"/>
                  </a:lnTo>
                  <a:lnTo>
                    <a:pt x="2383104" y="1027800"/>
                  </a:lnTo>
                  <a:lnTo>
                    <a:pt x="2431656" y="1027800"/>
                  </a:lnTo>
                  <a:lnTo>
                    <a:pt x="2431656" y="1033195"/>
                  </a:lnTo>
                  <a:close/>
                </a:path>
                <a:path w="5039995" h="1857375">
                  <a:moveTo>
                    <a:pt x="2410078" y="1054774"/>
                  </a:moveTo>
                  <a:lnTo>
                    <a:pt x="2404683" y="1054774"/>
                  </a:lnTo>
                  <a:lnTo>
                    <a:pt x="2404683" y="1033195"/>
                  </a:lnTo>
                  <a:lnTo>
                    <a:pt x="2410078" y="1033195"/>
                  </a:lnTo>
                  <a:lnTo>
                    <a:pt x="2410078" y="1054774"/>
                  </a:lnTo>
                  <a:close/>
                </a:path>
                <a:path w="5039995" h="1857375">
                  <a:moveTo>
                    <a:pt x="2180803" y="1027800"/>
                  </a:moveTo>
                  <a:lnTo>
                    <a:pt x="2175408" y="1027800"/>
                  </a:lnTo>
                  <a:lnTo>
                    <a:pt x="2175408" y="1006221"/>
                  </a:lnTo>
                  <a:lnTo>
                    <a:pt x="2180803" y="1006221"/>
                  </a:lnTo>
                  <a:lnTo>
                    <a:pt x="2180803" y="1027800"/>
                  </a:lnTo>
                  <a:close/>
                </a:path>
                <a:path w="5039995" h="1857375">
                  <a:moveTo>
                    <a:pt x="2202382" y="1033195"/>
                  </a:moveTo>
                  <a:lnTo>
                    <a:pt x="2153830" y="1033195"/>
                  </a:lnTo>
                  <a:lnTo>
                    <a:pt x="2153830" y="1027800"/>
                  </a:lnTo>
                  <a:lnTo>
                    <a:pt x="2202382" y="1027800"/>
                  </a:lnTo>
                  <a:lnTo>
                    <a:pt x="2202382" y="1033195"/>
                  </a:lnTo>
                  <a:close/>
                </a:path>
                <a:path w="5039995" h="1857375">
                  <a:moveTo>
                    <a:pt x="2180803" y="1054774"/>
                  </a:moveTo>
                  <a:lnTo>
                    <a:pt x="2175408" y="1054774"/>
                  </a:lnTo>
                  <a:lnTo>
                    <a:pt x="2175408" y="1033195"/>
                  </a:lnTo>
                  <a:lnTo>
                    <a:pt x="2180803" y="1033195"/>
                  </a:lnTo>
                  <a:lnTo>
                    <a:pt x="2180803" y="1054774"/>
                  </a:lnTo>
                  <a:close/>
                </a:path>
                <a:path w="5039995" h="1857375">
                  <a:moveTo>
                    <a:pt x="2520669" y="1123556"/>
                  </a:moveTo>
                  <a:lnTo>
                    <a:pt x="2520669" y="1120858"/>
                  </a:lnTo>
                  <a:lnTo>
                    <a:pt x="2526063" y="1120858"/>
                  </a:lnTo>
                  <a:lnTo>
                    <a:pt x="2526063" y="1122207"/>
                  </a:lnTo>
                  <a:lnTo>
                    <a:pt x="2520669" y="1123556"/>
                  </a:lnTo>
                  <a:close/>
                </a:path>
                <a:path w="5039995" h="1857375">
                  <a:moveTo>
                    <a:pt x="2295440" y="1142437"/>
                  </a:moveTo>
                  <a:lnTo>
                    <a:pt x="2290046" y="1142437"/>
                  </a:lnTo>
                  <a:lnTo>
                    <a:pt x="2290046" y="1120858"/>
                  </a:lnTo>
                  <a:lnTo>
                    <a:pt x="2295440" y="1120858"/>
                  </a:lnTo>
                  <a:lnTo>
                    <a:pt x="2295440" y="1142437"/>
                  </a:lnTo>
                  <a:close/>
                </a:path>
                <a:path w="5039995" h="1857375">
                  <a:moveTo>
                    <a:pt x="2317019" y="1147832"/>
                  </a:moveTo>
                  <a:lnTo>
                    <a:pt x="2268467" y="1147832"/>
                  </a:lnTo>
                  <a:lnTo>
                    <a:pt x="2268467" y="1142437"/>
                  </a:lnTo>
                  <a:lnTo>
                    <a:pt x="2317019" y="1142437"/>
                  </a:lnTo>
                  <a:lnTo>
                    <a:pt x="2317019" y="1147832"/>
                  </a:lnTo>
                  <a:close/>
                </a:path>
                <a:path w="5039995" h="1857375">
                  <a:moveTo>
                    <a:pt x="2295440" y="1169411"/>
                  </a:moveTo>
                  <a:lnTo>
                    <a:pt x="2290046" y="1169411"/>
                  </a:lnTo>
                  <a:lnTo>
                    <a:pt x="2290046" y="1147832"/>
                  </a:lnTo>
                  <a:lnTo>
                    <a:pt x="2295440" y="1147832"/>
                  </a:lnTo>
                  <a:lnTo>
                    <a:pt x="2295440" y="1169411"/>
                  </a:lnTo>
                  <a:close/>
                </a:path>
                <a:path w="5039995" h="1857375">
                  <a:moveTo>
                    <a:pt x="2066166" y="1142437"/>
                  </a:moveTo>
                  <a:lnTo>
                    <a:pt x="2060771" y="1142437"/>
                  </a:lnTo>
                  <a:lnTo>
                    <a:pt x="2060771" y="1120858"/>
                  </a:lnTo>
                  <a:lnTo>
                    <a:pt x="2066166" y="1120858"/>
                  </a:lnTo>
                  <a:lnTo>
                    <a:pt x="2066166" y="1142437"/>
                  </a:lnTo>
                  <a:close/>
                </a:path>
                <a:path w="5039995" h="1857375">
                  <a:moveTo>
                    <a:pt x="2087745" y="1147832"/>
                  </a:moveTo>
                  <a:lnTo>
                    <a:pt x="2039193" y="1147832"/>
                  </a:lnTo>
                  <a:lnTo>
                    <a:pt x="2039193" y="1142437"/>
                  </a:lnTo>
                  <a:lnTo>
                    <a:pt x="2087745" y="1142437"/>
                  </a:lnTo>
                  <a:lnTo>
                    <a:pt x="2087745" y="1147832"/>
                  </a:lnTo>
                  <a:close/>
                </a:path>
                <a:path w="5039995" h="1857375">
                  <a:moveTo>
                    <a:pt x="2066166" y="1169411"/>
                  </a:moveTo>
                  <a:lnTo>
                    <a:pt x="2060771" y="1169411"/>
                  </a:lnTo>
                  <a:lnTo>
                    <a:pt x="2060771" y="1147832"/>
                  </a:lnTo>
                  <a:lnTo>
                    <a:pt x="2066166" y="1147832"/>
                  </a:lnTo>
                  <a:lnTo>
                    <a:pt x="2066166" y="1169411"/>
                  </a:lnTo>
                  <a:close/>
                </a:path>
                <a:path w="5039995" h="1857375">
                  <a:moveTo>
                    <a:pt x="2411426" y="1262469"/>
                  </a:moveTo>
                  <a:lnTo>
                    <a:pt x="2384453" y="1262469"/>
                  </a:lnTo>
                  <a:lnTo>
                    <a:pt x="2384453" y="1257074"/>
                  </a:lnTo>
                  <a:lnTo>
                    <a:pt x="2406031" y="1257074"/>
                  </a:lnTo>
                  <a:lnTo>
                    <a:pt x="2406031" y="1235496"/>
                  </a:lnTo>
                  <a:lnTo>
                    <a:pt x="2411426" y="1235496"/>
                  </a:lnTo>
                  <a:lnTo>
                    <a:pt x="2411426" y="1262469"/>
                  </a:lnTo>
                  <a:close/>
                </a:path>
                <a:path w="5039995" h="1857375">
                  <a:moveTo>
                    <a:pt x="2180803" y="1257074"/>
                  </a:moveTo>
                  <a:lnTo>
                    <a:pt x="2175408" y="1257074"/>
                  </a:lnTo>
                  <a:lnTo>
                    <a:pt x="2175408" y="1235496"/>
                  </a:lnTo>
                  <a:lnTo>
                    <a:pt x="2180803" y="1235496"/>
                  </a:lnTo>
                  <a:lnTo>
                    <a:pt x="2180803" y="1257074"/>
                  </a:lnTo>
                  <a:close/>
                </a:path>
                <a:path w="5039995" h="1857375">
                  <a:moveTo>
                    <a:pt x="2202382" y="1262469"/>
                  </a:moveTo>
                  <a:lnTo>
                    <a:pt x="2153830" y="1262469"/>
                  </a:lnTo>
                  <a:lnTo>
                    <a:pt x="2153830" y="1257074"/>
                  </a:lnTo>
                  <a:lnTo>
                    <a:pt x="2202382" y="1257074"/>
                  </a:lnTo>
                  <a:lnTo>
                    <a:pt x="2202382" y="1262469"/>
                  </a:lnTo>
                  <a:close/>
                </a:path>
                <a:path w="5039995" h="1857375">
                  <a:moveTo>
                    <a:pt x="2180803" y="1284048"/>
                  </a:moveTo>
                  <a:lnTo>
                    <a:pt x="2175408" y="1284048"/>
                  </a:lnTo>
                  <a:lnTo>
                    <a:pt x="2175408" y="1262469"/>
                  </a:lnTo>
                  <a:lnTo>
                    <a:pt x="2180803" y="1262469"/>
                  </a:lnTo>
                  <a:lnTo>
                    <a:pt x="2180803" y="1284048"/>
                  </a:lnTo>
                  <a:close/>
                </a:path>
                <a:path w="5039995" h="1857375">
                  <a:moveTo>
                    <a:pt x="2295440" y="1371712"/>
                  </a:moveTo>
                  <a:lnTo>
                    <a:pt x="2290046" y="1371712"/>
                  </a:lnTo>
                  <a:lnTo>
                    <a:pt x="2290046" y="1350133"/>
                  </a:lnTo>
                  <a:lnTo>
                    <a:pt x="2295440" y="1350133"/>
                  </a:lnTo>
                  <a:lnTo>
                    <a:pt x="2295440" y="1371712"/>
                  </a:lnTo>
                  <a:close/>
                </a:path>
                <a:path w="5039995" h="1857375">
                  <a:moveTo>
                    <a:pt x="2317019" y="1377106"/>
                  </a:moveTo>
                  <a:lnTo>
                    <a:pt x="2268467" y="1377106"/>
                  </a:lnTo>
                  <a:lnTo>
                    <a:pt x="2268467" y="1371712"/>
                  </a:lnTo>
                  <a:lnTo>
                    <a:pt x="2317019" y="1371712"/>
                  </a:lnTo>
                  <a:lnTo>
                    <a:pt x="2317019" y="1377106"/>
                  </a:lnTo>
                  <a:close/>
                </a:path>
                <a:path w="5039995" h="1857375">
                  <a:moveTo>
                    <a:pt x="2295440" y="1398685"/>
                  </a:moveTo>
                  <a:lnTo>
                    <a:pt x="2290046" y="1398685"/>
                  </a:lnTo>
                  <a:lnTo>
                    <a:pt x="2290046" y="1377106"/>
                  </a:lnTo>
                  <a:lnTo>
                    <a:pt x="2295440" y="1377106"/>
                  </a:lnTo>
                  <a:lnTo>
                    <a:pt x="2295440" y="1398685"/>
                  </a:lnTo>
                  <a:close/>
                </a:path>
                <a:path w="5039995" h="1857375">
                  <a:moveTo>
                    <a:pt x="2066166" y="1371712"/>
                  </a:moveTo>
                  <a:lnTo>
                    <a:pt x="2060771" y="1371712"/>
                  </a:lnTo>
                  <a:lnTo>
                    <a:pt x="2060771" y="1350133"/>
                  </a:lnTo>
                  <a:lnTo>
                    <a:pt x="2066166" y="1350133"/>
                  </a:lnTo>
                  <a:lnTo>
                    <a:pt x="2066166" y="1371712"/>
                  </a:lnTo>
                  <a:close/>
                </a:path>
                <a:path w="5039995" h="1857375">
                  <a:moveTo>
                    <a:pt x="2087745" y="1377106"/>
                  </a:moveTo>
                  <a:lnTo>
                    <a:pt x="2039193" y="1377106"/>
                  </a:lnTo>
                  <a:lnTo>
                    <a:pt x="2039193" y="1371712"/>
                  </a:lnTo>
                  <a:lnTo>
                    <a:pt x="2087745" y="1371712"/>
                  </a:lnTo>
                  <a:lnTo>
                    <a:pt x="2087745" y="1377106"/>
                  </a:lnTo>
                  <a:close/>
                </a:path>
                <a:path w="5039995" h="1857375">
                  <a:moveTo>
                    <a:pt x="2066166" y="1398685"/>
                  </a:moveTo>
                  <a:lnTo>
                    <a:pt x="2060771" y="1398685"/>
                  </a:lnTo>
                  <a:lnTo>
                    <a:pt x="2060771" y="1377106"/>
                  </a:lnTo>
                  <a:lnTo>
                    <a:pt x="2066166" y="1377106"/>
                  </a:lnTo>
                  <a:lnTo>
                    <a:pt x="2066166" y="1398685"/>
                  </a:lnTo>
                  <a:close/>
                </a:path>
                <a:path w="5039995" h="1857375">
                  <a:moveTo>
                    <a:pt x="2180803" y="1486349"/>
                  </a:moveTo>
                  <a:lnTo>
                    <a:pt x="2175408" y="1486349"/>
                  </a:lnTo>
                  <a:lnTo>
                    <a:pt x="2175408" y="1464770"/>
                  </a:lnTo>
                  <a:lnTo>
                    <a:pt x="2180803" y="1464770"/>
                  </a:lnTo>
                  <a:lnTo>
                    <a:pt x="2180803" y="1486349"/>
                  </a:lnTo>
                  <a:close/>
                </a:path>
                <a:path w="5039995" h="1857375">
                  <a:moveTo>
                    <a:pt x="2202382" y="1491743"/>
                  </a:moveTo>
                  <a:lnTo>
                    <a:pt x="2153830" y="1491743"/>
                  </a:lnTo>
                  <a:lnTo>
                    <a:pt x="2153830" y="1486349"/>
                  </a:lnTo>
                  <a:lnTo>
                    <a:pt x="2202382" y="1486349"/>
                  </a:lnTo>
                  <a:lnTo>
                    <a:pt x="2202382" y="1491743"/>
                  </a:lnTo>
                  <a:close/>
                </a:path>
                <a:path w="5039995" h="1857375">
                  <a:moveTo>
                    <a:pt x="2180803" y="1513322"/>
                  </a:moveTo>
                  <a:lnTo>
                    <a:pt x="2175408" y="1513322"/>
                  </a:lnTo>
                  <a:lnTo>
                    <a:pt x="2175408" y="1491743"/>
                  </a:lnTo>
                  <a:lnTo>
                    <a:pt x="2180803" y="1491743"/>
                  </a:lnTo>
                  <a:lnTo>
                    <a:pt x="2180803" y="1513322"/>
                  </a:lnTo>
                  <a:close/>
                </a:path>
                <a:path w="5039995" h="1857375">
                  <a:moveTo>
                    <a:pt x="2066166" y="1600986"/>
                  </a:moveTo>
                  <a:lnTo>
                    <a:pt x="2060771" y="1600986"/>
                  </a:lnTo>
                  <a:lnTo>
                    <a:pt x="2060771" y="1579407"/>
                  </a:lnTo>
                  <a:lnTo>
                    <a:pt x="2066166" y="1579407"/>
                  </a:lnTo>
                  <a:lnTo>
                    <a:pt x="2066166" y="1600986"/>
                  </a:lnTo>
                  <a:close/>
                </a:path>
                <a:path w="5039995" h="1857375">
                  <a:moveTo>
                    <a:pt x="2087745" y="1606381"/>
                  </a:moveTo>
                  <a:lnTo>
                    <a:pt x="2039193" y="1606381"/>
                  </a:lnTo>
                  <a:lnTo>
                    <a:pt x="2039193" y="1600986"/>
                  </a:lnTo>
                  <a:lnTo>
                    <a:pt x="2087745" y="1600986"/>
                  </a:lnTo>
                  <a:lnTo>
                    <a:pt x="2087745" y="1606381"/>
                  </a:lnTo>
                  <a:close/>
                </a:path>
                <a:path w="5039995" h="1857375">
                  <a:moveTo>
                    <a:pt x="2066166" y="1627959"/>
                  </a:moveTo>
                  <a:lnTo>
                    <a:pt x="2060771" y="1627959"/>
                  </a:lnTo>
                  <a:lnTo>
                    <a:pt x="2060771" y="1606381"/>
                  </a:lnTo>
                  <a:lnTo>
                    <a:pt x="2066166" y="1606381"/>
                  </a:lnTo>
                  <a:lnTo>
                    <a:pt x="2066166" y="1627959"/>
                  </a:lnTo>
                  <a:close/>
                </a:path>
                <a:path w="5039995" h="1857375">
                  <a:moveTo>
                    <a:pt x="2182152" y="1721018"/>
                  </a:moveTo>
                  <a:lnTo>
                    <a:pt x="2155178" y="1721018"/>
                  </a:lnTo>
                  <a:lnTo>
                    <a:pt x="2155178" y="1715623"/>
                  </a:lnTo>
                  <a:lnTo>
                    <a:pt x="2176757" y="1715623"/>
                  </a:lnTo>
                  <a:lnTo>
                    <a:pt x="2176757" y="1694044"/>
                  </a:lnTo>
                  <a:lnTo>
                    <a:pt x="2182152" y="1694044"/>
                  </a:lnTo>
                  <a:lnTo>
                    <a:pt x="2182152" y="1721018"/>
                  </a:lnTo>
                  <a:close/>
                </a:path>
                <a:path w="5039995" h="1857375">
                  <a:moveTo>
                    <a:pt x="2066166" y="1830260"/>
                  </a:moveTo>
                  <a:lnTo>
                    <a:pt x="2060771" y="1830260"/>
                  </a:lnTo>
                  <a:lnTo>
                    <a:pt x="2060771" y="1808681"/>
                  </a:lnTo>
                  <a:lnTo>
                    <a:pt x="2066166" y="1808681"/>
                  </a:lnTo>
                  <a:lnTo>
                    <a:pt x="2066166" y="1830260"/>
                  </a:lnTo>
                  <a:close/>
                </a:path>
                <a:path w="5039995" h="1857375">
                  <a:moveTo>
                    <a:pt x="2087745" y="1835655"/>
                  </a:moveTo>
                  <a:lnTo>
                    <a:pt x="2039193" y="1835655"/>
                  </a:lnTo>
                  <a:lnTo>
                    <a:pt x="2039193" y="1830260"/>
                  </a:lnTo>
                  <a:lnTo>
                    <a:pt x="2087745" y="1830260"/>
                  </a:lnTo>
                  <a:lnTo>
                    <a:pt x="2087745" y="1835655"/>
                  </a:lnTo>
                  <a:close/>
                </a:path>
                <a:path w="5039995" h="1857375">
                  <a:moveTo>
                    <a:pt x="2066166" y="1857234"/>
                  </a:moveTo>
                  <a:lnTo>
                    <a:pt x="2060771" y="1857234"/>
                  </a:lnTo>
                  <a:lnTo>
                    <a:pt x="2060771" y="1835655"/>
                  </a:lnTo>
                  <a:lnTo>
                    <a:pt x="2066166" y="1835655"/>
                  </a:lnTo>
                  <a:lnTo>
                    <a:pt x="2066166" y="1857234"/>
                  </a:lnTo>
                  <a:close/>
                </a:path>
                <a:path w="5039995" h="1857375">
                  <a:moveTo>
                    <a:pt x="1859819" y="2809"/>
                  </a:moveTo>
                  <a:lnTo>
                    <a:pt x="1811267" y="2809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09"/>
                  </a:lnTo>
                  <a:close/>
                </a:path>
                <a:path w="5039995" h="1857375">
                  <a:moveTo>
                    <a:pt x="1838240" y="24388"/>
                  </a:moveTo>
                  <a:lnTo>
                    <a:pt x="1832846" y="24388"/>
                  </a:lnTo>
                  <a:lnTo>
                    <a:pt x="1832846" y="2809"/>
                  </a:lnTo>
                  <a:lnTo>
                    <a:pt x="1838240" y="2809"/>
                  </a:lnTo>
                  <a:lnTo>
                    <a:pt x="1838240" y="24388"/>
                  </a:lnTo>
                  <a:close/>
                </a:path>
                <a:path w="5039995" h="1857375">
                  <a:moveTo>
                    <a:pt x="1630545" y="2809"/>
                  </a:moveTo>
                  <a:lnTo>
                    <a:pt x="1581992" y="2809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09"/>
                  </a:lnTo>
                  <a:close/>
                </a:path>
                <a:path w="5039995" h="1857375">
                  <a:moveTo>
                    <a:pt x="1608966" y="24388"/>
                  </a:moveTo>
                  <a:lnTo>
                    <a:pt x="1603571" y="24388"/>
                  </a:lnTo>
                  <a:lnTo>
                    <a:pt x="1603571" y="2809"/>
                  </a:lnTo>
                  <a:lnTo>
                    <a:pt x="1608966" y="2809"/>
                  </a:lnTo>
                  <a:lnTo>
                    <a:pt x="1608966" y="24388"/>
                  </a:lnTo>
                  <a:close/>
                </a:path>
                <a:path w="5039995" h="1857375">
                  <a:moveTo>
                    <a:pt x="1401270" y="2809"/>
                  </a:moveTo>
                  <a:lnTo>
                    <a:pt x="1352718" y="2809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09"/>
                  </a:lnTo>
                  <a:close/>
                </a:path>
                <a:path w="5039995" h="1857375">
                  <a:moveTo>
                    <a:pt x="1379691" y="24388"/>
                  </a:moveTo>
                  <a:lnTo>
                    <a:pt x="1374297" y="24388"/>
                  </a:lnTo>
                  <a:lnTo>
                    <a:pt x="1374297" y="2809"/>
                  </a:lnTo>
                  <a:lnTo>
                    <a:pt x="1379691" y="2809"/>
                  </a:lnTo>
                  <a:lnTo>
                    <a:pt x="1379691" y="24388"/>
                  </a:lnTo>
                  <a:close/>
                </a:path>
                <a:path w="5039995" h="1857375">
                  <a:moveTo>
                    <a:pt x="1171996" y="2809"/>
                  </a:moveTo>
                  <a:lnTo>
                    <a:pt x="1123444" y="2809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09"/>
                  </a:lnTo>
                  <a:close/>
                </a:path>
                <a:path w="5039995" h="1857375">
                  <a:moveTo>
                    <a:pt x="1150417" y="24388"/>
                  </a:moveTo>
                  <a:lnTo>
                    <a:pt x="1145022" y="24388"/>
                  </a:lnTo>
                  <a:lnTo>
                    <a:pt x="1145022" y="2809"/>
                  </a:lnTo>
                  <a:lnTo>
                    <a:pt x="1150417" y="2809"/>
                  </a:lnTo>
                  <a:lnTo>
                    <a:pt x="1150417" y="24388"/>
                  </a:lnTo>
                  <a:close/>
                </a:path>
                <a:path w="5039995" h="1857375">
                  <a:moveTo>
                    <a:pt x="1951529" y="112051"/>
                  </a:moveTo>
                  <a:lnTo>
                    <a:pt x="1946134" y="112051"/>
                  </a:lnTo>
                  <a:lnTo>
                    <a:pt x="1946134" y="90472"/>
                  </a:lnTo>
                  <a:lnTo>
                    <a:pt x="1951529" y="90472"/>
                  </a:lnTo>
                  <a:lnTo>
                    <a:pt x="1951529" y="112051"/>
                  </a:lnTo>
                  <a:close/>
                </a:path>
                <a:path w="5039995" h="1857375">
                  <a:moveTo>
                    <a:pt x="1973108" y="117446"/>
                  </a:moveTo>
                  <a:lnTo>
                    <a:pt x="1924555" y="117446"/>
                  </a:lnTo>
                  <a:lnTo>
                    <a:pt x="1924555" y="112051"/>
                  </a:lnTo>
                  <a:lnTo>
                    <a:pt x="1973108" y="112051"/>
                  </a:lnTo>
                  <a:lnTo>
                    <a:pt x="1973108" y="117446"/>
                  </a:lnTo>
                  <a:close/>
                </a:path>
                <a:path w="5039995" h="1857375">
                  <a:moveTo>
                    <a:pt x="1951529" y="139025"/>
                  </a:moveTo>
                  <a:lnTo>
                    <a:pt x="1946134" y="139025"/>
                  </a:lnTo>
                  <a:lnTo>
                    <a:pt x="1946134" y="117446"/>
                  </a:lnTo>
                  <a:lnTo>
                    <a:pt x="1951529" y="117446"/>
                  </a:lnTo>
                  <a:lnTo>
                    <a:pt x="1951529" y="139025"/>
                  </a:lnTo>
                  <a:close/>
                </a:path>
                <a:path w="5039995" h="1857375">
                  <a:moveTo>
                    <a:pt x="1723603" y="112051"/>
                  </a:moveTo>
                  <a:lnTo>
                    <a:pt x="1718208" y="112051"/>
                  </a:lnTo>
                  <a:lnTo>
                    <a:pt x="1718208" y="90472"/>
                  </a:lnTo>
                  <a:lnTo>
                    <a:pt x="1723603" y="90472"/>
                  </a:lnTo>
                  <a:lnTo>
                    <a:pt x="1723603" y="112051"/>
                  </a:lnTo>
                  <a:close/>
                </a:path>
                <a:path w="5039995" h="1857375">
                  <a:moveTo>
                    <a:pt x="1745182" y="117446"/>
                  </a:moveTo>
                  <a:lnTo>
                    <a:pt x="1696630" y="117446"/>
                  </a:lnTo>
                  <a:lnTo>
                    <a:pt x="1696630" y="112051"/>
                  </a:lnTo>
                  <a:lnTo>
                    <a:pt x="1745182" y="112051"/>
                  </a:lnTo>
                  <a:lnTo>
                    <a:pt x="1745182" y="117446"/>
                  </a:lnTo>
                  <a:close/>
                </a:path>
                <a:path w="5039995" h="1857375">
                  <a:moveTo>
                    <a:pt x="1723603" y="139025"/>
                  </a:moveTo>
                  <a:lnTo>
                    <a:pt x="1718208" y="139025"/>
                  </a:lnTo>
                  <a:lnTo>
                    <a:pt x="1718208" y="117446"/>
                  </a:lnTo>
                  <a:lnTo>
                    <a:pt x="1723603" y="117446"/>
                  </a:lnTo>
                  <a:lnTo>
                    <a:pt x="1723603" y="139025"/>
                  </a:lnTo>
                  <a:close/>
                </a:path>
                <a:path w="5039995" h="1857375">
                  <a:moveTo>
                    <a:pt x="1494329" y="112051"/>
                  </a:moveTo>
                  <a:lnTo>
                    <a:pt x="1488934" y="112051"/>
                  </a:lnTo>
                  <a:lnTo>
                    <a:pt x="1488934" y="90472"/>
                  </a:lnTo>
                  <a:lnTo>
                    <a:pt x="1494329" y="90472"/>
                  </a:lnTo>
                  <a:lnTo>
                    <a:pt x="1494329" y="112051"/>
                  </a:lnTo>
                  <a:close/>
                </a:path>
                <a:path w="5039995" h="1857375">
                  <a:moveTo>
                    <a:pt x="1515907" y="117446"/>
                  </a:moveTo>
                  <a:lnTo>
                    <a:pt x="1467355" y="117446"/>
                  </a:lnTo>
                  <a:lnTo>
                    <a:pt x="1467355" y="112051"/>
                  </a:lnTo>
                  <a:lnTo>
                    <a:pt x="1515907" y="112051"/>
                  </a:lnTo>
                  <a:lnTo>
                    <a:pt x="1515907" y="117446"/>
                  </a:lnTo>
                  <a:close/>
                </a:path>
                <a:path w="5039995" h="1857375">
                  <a:moveTo>
                    <a:pt x="1494329" y="139025"/>
                  </a:moveTo>
                  <a:lnTo>
                    <a:pt x="1488934" y="139025"/>
                  </a:lnTo>
                  <a:lnTo>
                    <a:pt x="1488934" y="117446"/>
                  </a:lnTo>
                  <a:lnTo>
                    <a:pt x="1494329" y="117446"/>
                  </a:lnTo>
                  <a:lnTo>
                    <a:pt x="1494329" y="139025"/>
                  </a:lnTo>
                  <a:close/>
                </a:path>
                <a:path w="5039995" h="1857375">
                  <a:moveTo>
                    <a:pt x="1265054" y="112051"/>
                  </a:moveTo>
                  <a:lnTo>
                    <a:pt x="1259660" y="112051"/>
                  </a:lnTo>
                  <a:lnTo>
                    <a:pt x="1259660" y="90472"/>
                  </a:lnTo>
                  <a:lnTo>
                    <a:pt x="1265054" y="90472"/>
                  </a:lnTo>
                  <a:lnTo>
                    <a:pt x="1265054" y="112051"/>
                  </a:lnTo>
                  <a:close/>
                </a:path>
                <a:path w="5039995" h="1857375">
                  <a:moveTo>
                    <a:pt x="1286633" y="117446"/>
                  </a:moveTo>
                  <a:lnTo>
                    <a:pt x="1238081" y="117446"/>
                  </a:lnTo>
                  <a:lnTo>
                    <a:pt x="1238081" y="112051"/>
                  </a:lnTo>
                  <a:lnTo>
                    <a:pt x="1286633" y="112051"/>
                  </a:lnTo>
                  <a:lnTo>
                    <a:pt x="1286633" y="117446"/>
                  </a:lnTo>
                  <a:close/>
                </a:path>
                <a:path w="5039995" h="1857375">
                  <a:moveTo>
                    <a:pt x="1265054" y="139025"/>
                  </a:moveTo>
                  <a:lnTo>
                    <a:pt x="1259660" y="139025"/>
                  </a:lnTo>
                  <a:lnTo>
                    <a:pt x="1259660" y="117446"/>
                  </a:lnTo>
                  <a:lnTo>
                    <a:pt x="1265054" y="117446"/>
                  </a:lnTo>
                  <a:lnTo>
                    <a:pt x="1265054" y="139025"/>
                  </a:lnTo>
                  <a:close/>
                </a:path>
                <a:path w="5039995" h="1857375">
                  <a:moveTo>
                    <a:pt x="1838240" y="226688"/>
                  </a:moveTo>
                  <a:lnTo>
                    <a:pt x="1832846" y="226688"/>
                  </a:lnTo>
                  <a:lnTo>
                    <a:pt x="1832846" y="205110"/>
                  </a:lnTo>
                  <a:lnTo>
                    <a:pt x="1838240" y="205110"/>
                  </a:lnTo>
                  <a:lnTo>
                    <a:pt x="1838240" y="226688"/>
                  </a:lnTo>
                  <a:close/>
                </a:path>
                <a:path w="5039995" h="1857375">
                  <a:moveTo>
                    <a:pt x="1859819" y="232083"/>
                  </a:moveTo>
                  <a:lnTo>
                    <a:pt x="1811267" y="232083"/>
                  </a:lnTo>
                  <a:lnTo>
                    <a:pt x="1811267" y="226688"/>
                  </a:lnTo>
                  <a:lnTo>
                    <a:pt x="1859819" y="226688"/>
                  </a:lnTo>
                  <a:lnTo>
                    <a:pt x="1859819" y="232083"/>
                  </a:lnTo>
                  <a:close/>
                </a:path>
                <a:path w="5039995" h="1857375">
                  <a:moveTo>
                    <a:pt x="1838240" y="253662"/>
                  </a:moveTo>
                  <a:lnTo>
                    <a:pt x="1832846" y="253662"/>
                  </a:lnTo>
                  <a:lnTo>
                    <a:pt x="1832846" y="232083"/>
                  </a:lnTo>
                  <a:lnTo>
                    <a:pt x="1838240" y="232083"/>
                  </a:lnTo>
                  <a:lnTo>
                    <a:pt x="1838240" y="253662"/>
                  </a:lnTo>
                  <a:close/>
                </a:path>
                <a:path w="5039995" h="1857375">
                  <a:moveTo>
                    <a:pt x="1608966" y="226688"/>
                  </a:moveTo>
                  <a:lnTo>
                    <a:pt x="1603571" y="226688"/>
                  </a:lnTo>
                  <a:lnTo>
                    <a:pt x="1603571" y="205110"/>
                  </a:lnTo>
                  <a:lnTo>
                    <a:pt x="1608966" y="205110"/>
                  </a:lnTo>
                  <a:lnTo>
                    <a:pt x="1608966" y="226688"/>
                  </a:lnTo>
                  <a:close/>
                </a:path>
                <a:path w="5039995" h="1857375">
                  <a:moveTo>
                    <a:pt x="1630545" y="232083"/>
                  </a:moveTo>
                  <a:lnTo>
                    <a:pt x="1581992" y="232083"/>
                  </a:lnTo>
                  <a:lnTo>
                    <a:pt x="1581992" y="226688"/>
                  </a:lnTo>
                  <a:lnTo>
                    <a:pt x="1630545" y="226688"/>
                  </a:lnTo>
                  <a:lnTo>
                    <a:pt x="1630545" y="232083"/>
                  </a:lnTo>
                  <a:close/>
                </a:path>
                <a:path w="5039995" h="1857375">
                  <a:moveTo>
                    <a:pt x="1608966" y="253662"/>
                  </a:moveTo>
                  <a:lnTo>
                    <a:pt x="1603571" y="253662"/>
                  </a:lnTo>
                  <a:lnTo>
                    <a:pt x="1603571" y="232083"/>
                  </a:lnTo>
                  <a:lnTo>
                    <a:pt x="1608966" y="232083"/>
                  </a:lnTo>
                  <a:lnTo>
                    <a:pt x="1608966" y="253662"/>
                  </a:lnTo>
                  <a:close/>
                </a:path>
                <a:path w="5039995" h="1857375">
                  <a:moveTo>
                    <a:pt x="1379691" y="226688"/>
                  </a:moveTo>
                  <a:lnTo>
                    <a:pt x="1374297" y="226688"/>
                  </a:lnTo>
                  <a:lnTo>
                    <a:pt x="1374297" y="205110"/>
                  </a:lnTo>
                  <a:lnTo>
                    <a:pt x="1379691" y="205110"/>
                  </a:lnTo>
                  <a:lnTo>
                    <a:pt x="1379691" y="226688"/>
                  </a:lnTo>
                  <a:close/>
                </a:path>
                <a:path w="5039995" h="1857375">
                  <a:moveTo>
                    <a:pt x="1401270" y="232083"/>
                  </a:moveTo>
                  <a:lnTo>
                    <a:pt x="1352718" y="232083"/>
                  </a:lnTo>
                  <a:lnTo>
                    <a:pt x="1352718" y="226688"/>
                  </a:lnTo>
                  <a:lnTo>
                    <a:pt x="1401270" y="226688"/>
                  </a:lnTo>
                  <a:lnTo>
                    <a:pt x="1401270" y="232083"/>
                  </a:lnTo>
                  <a:close/>
                </a:path>
                <a:path w="5039995" h="1857375">
                  <a:moveTo>
                    <a:pt x="1379691" y="253662"/>
                  </a:moveTo>
                  <a:lnTo>
                    <a:pt x="1374297" y="253662"/>
                  </a:lnTo>
                  <a:lnTo>
                    <a:pt x="1374297" y="232083"/>
                  </a:lnTo>
                  <a:lnTo>
                    <a:pt x="1379691" y="232083"/>
                  </a:lnTo>
                  <a:lnTo>
                    <a:pt x="1379691" y="253662"/>
                  </a:lnTo>
                  <a:close/>
                </a:path>
                <a:path w="5039995" h="1857375">
                  <a:moveTo>
                    <a:pt x="1150417" y="226688"/>
                  </a:moveTo>
                  <a:lnTo>
                    <a:pt x="1145022" y="226688"/>
                  </a:lnTo>
                  <a:lnTo>
                    <a:pt x="1145022" y="205110"/>
                  </a:lnTo>
                  <a:lnTo>
                    <a:pt x="1150417" y="205110"/>
                  </a:lnTo>
                  <a:lnTo>
                    <a:pt x="1150417" y="226688"/>
                  </a:lnTo>
                  <a:close/>
                </a:path>
                <a:path w="5039995" h="1857375">
                  <a:moveTo>
                    <a:pt x="1171996" y="232083"/>
                  </a:moveTo>
                  <a:lnTo>
                    <a:pt x="1123444" y="232083"/>
                  </a:lnTo>
                  <a:lnTo>
                    <a:pt x="1123444" y="226688"/>
                  </a:lnTo>
                  <a:lnTo>
                    <a:pt x="1171996" y="226688"/>
                  </a:lnTo>
                  <a:lnTo>
                    <a:pt x="1171996" y="232083"/>
                  </a:lnTo>
                  <a:close/>
                </a:path>
                <a:path w="5039995" h="1857375">
                  <a:moveTo>
                    <a:pt x="1150417" y="253662"/>
                  </a:moveTo>
                  <a:lnTo>
                    <a:pt x="1145022" y="253662"/>
                  </a:lnTo>
                  <a:lnTo>
                    <a:pt x="1145022" y="232083"/>
                  </a:lnTo>
                  <a:lnTo>
                    <a:pt x="1150417" y="232083"/>
                  </a:lnTo>
                  <a:lnTo>
                    <a:pt x="1150417" y="253662"/>
                  </a:lnTo>
                  <a:close/>
                </a:path>
                <a:path w="5039995" h="1857375">
                  <a:moveTo>
                    <a:pt x="1951529" y="341326"/>
                  </a:moveTo>
                  <a:lnTo>
                    <a:pt x="1946134" y="341326"/>
                  </a:lnTo>
                  <a:lnTo>
                    <a:pt x="1946134" y="319747"/>
                  </a:lnTo>
                  <a:lnTo>
                    <a:pt x="1951529" y="319747"/>
                  </a:lnTo>
                  <a:lnTo>
                    <a:pt x="1951529" y="341326"/>
                  </a:lnTo>
                  <a:close/>
                </a:path>
                <a:path w="5039995" h="1857375">
                  <a:moveTo>
                    <a:pt x="1973108" y="346720"/>
                  </a:moveTo>
                  <a:lnTo>
                    <a:pt x="1924555" y="346720"/>
                  </a:lnTo>
                  <a:lnTo>
                    <a:pt x="1924555" y="341326"/>
                  </a:lnTo>
                  <a:lnTo>
                    <a:pt x="1973108" y="341326"/>
                  </a:lnTo>
                  <a:lnTo>
                    <a:pt x="1973108" y="346720"/>
                  </a:lnTo>
                  <a:close/>
                </a:path>
                <a:path w="5039995" h="1857375">
                  <a:moveTo>
                    <a:pt x="1951529" y="368299"/>
                  </a:moveTo>
                  <a:lnTo>
                    <a:pt x="1946134" y="368299"/>
                  </a:lnTo>
                  <a:lnTo>
                    <a:pt x="1946134" y="346720"/>
                  </a:lnTo>
                  <a:lnTo>
                    <a:pt x="1951529" y="346720"/>
                  </a:lnTo>
                  <a:lnTo>
                    <a:pt x="1951529" y="368299"/>
                  </a:lnTo>
                  <a:close/>
                </a:path>
                <a:path w="5039995" h="1857375">
                  <a:moveTo>
                    <a:pt x="1723603" y="341326"/>
                  </a:moveTo>
                  <a:lnTo>
                    <a:pt x="1718208" y="341326"/>
                  </a:lnTo>
                  <a:lnTo>
                    <a:pt x="1718208" y="319747"/>
                  </a:lnTo>
                  <a:lnTo>
                    <a:pt x="1723603" y="319747"/>
                  </a:lnTo>
                  <a:lnTo>
                    <a:pt x="1723603" y="341326"/>
                  </a:lnTo>
                  <a:close/>
                </a:path>
                <a:path w="5039995" h="1857375">
                  <a:moveTo>
                    <a:pt x="1745182" y="346720"/>
                  </a:moveTo>
                  <a:lnTo>
                    <a:pt x="1696630" y="346720"/>
                  </a:lnTo>
                  <a:lnTo>
                    <a:pt x="1696630" y="341326"/>
                  </a:lnTo>
                  <a:lnTo>
                    <a:pt x="1745182" y="341326"/>
                  </a:lnTo>
                  <a:lnTo>
                    <a:pt x="1745182" y="346720"/>
                  </a:lnTo>
                  <a:close/>
                </a:path>
                <a:path w="5039995" h="1857375">
                  <a:moveTo>
                    <a:pt x="1723603" y="368299"/>
                  </a:moveTo>
                  <a:lnTo>
                    <a:pt x="1718208" y="368299"/>
                  </a:lnTo>
                  <a:lnTo>
                    <a:pt x="1718208" y="346720"/>
                  </a:lnTo>
                  <a:lnTo>
                    <a:pt x="1723603" y="346720"/>
                  </a:lnTo>
                  <a:lnTo>
                    <a:pt x="1723603" y="368299"/>
                  </a:lnTo>
                  <a:close/>
                </a:path>
                <a:path w="5039995" h="1857375">
                  <a:moveTo>
                    <a:pt x="1494329" y="341326"/>
                  </a:moveTo>
                  <a:lnTo>
                    <a:pt x="1488934" y="341326"/>
                  </a:lnTo>
                  <a:lnTo>
                    <a:pt x="1488934" y="319747"/>
                  </a:lnTo>
                  <a:lnTo>
                    <a:pt x="1494329" y="319747"/>
                  </a:lnTo>
                  <a:lnTo>
                    <a:pt x="1494329" y="341326"/>
                  </a:lnTo>
                  <a:close/>
                </a:path>
                <a:path w="5039995" h="1857375">
                  <a:moveTo>
                    <a:pt x="1515907" y="346720"/>
                  </a:moveTo>
                  <a:lnTo>
                    <a:pt x="1467355" y="346720"/>
                  </a:lnTo>
                  <a:lnTo>
                    <a:pt x="1467355" y="341326"/>
                  </a:lnTo>
                  <a:lnTo>
                    <a:pt x="1515907" y="341326"/>
                  </a:lnTo>
                  <a:lnTo>
                    <a:pt x="1515907" y="346720"/>
                  </a:lnTo>
                  <a:close/>
                </a:path>
                <a:path w="5039995" h="1857375">
                  <a:moveTo>
                    <a:pt x="1494329" y="368299"/>
                  </a:moveTo>
                  <a:lnTo>
                    <a:pt x="1488934" y="368299"/>
                  </a:lnTo>
                  <a:lnTo>
                    <a:pt x="1488934" y="346720"/>
                  </a:lnTo>
                  <a:lnTo>
                    <a:pt x="1494329" y="346720"/>
                  </a:lnTo>
                  <a:lnTo>
                    <a:pt x="1494329" y="368299"/>
                  </a:lnTo>
                  <a:close/>
                </a:path>
                <a:path w="5039995" h="1857375">
                  <a:moveTo>
                    <a:pt x="1265054" y="341326"/>
                  </a:moveTo>
                  <a:lnTo>
                    <a:pt x="1259660" y="341326"/>
                  </a:lnTo>
                  <a:lnTo>
                    <a:pt x="1259660" y="319747"/>
                  </a:lnTo>
                  <a:lnTo>
                    <a:pt x="1265054" y="319747"/>
                  </a:lnTo>
                  <a:lnTo>
                    <a:pt x="1265054" y="341326"/>
                  </a:lnTo>
                  <a:close/>
                </a:path>
                <a:path w="5039995" h="1857375">
                  <a:moveTo>
                    <a:pt x="1286633" y="346720"/>
                  </a:moveTo>
                  <a:lnTo>
                    <a:pt x="1238081" y="346720"/>
                  </a:lnTo>
                  <a:lnTo>
                    <a:pt x="1238081" y="341326"/>
                  </a:lnTo>
                  <a:lnTo>
                    <a:pt x="1286633" y="341326"/>
                  </a:lnTo>
                  <a:lnTo>
                    <a:pt x="1286633" y="346720"/>
                  </a:lnTo>
                  <a:close/>
                </a:path>
                <a:path w="5039995" h="1857375">
                  <a:moveTo>
                    <a:pt x="1265054" y="368299"/>
                  </a:moveTo>
                  <a:lnTo>
                    <a:pt x="1259660" y="368299"/>
                  </a:lnTo>
                  <a:lnTo>
                    <a:pt x="1259660" y="346720"/>
                  </a:lnTo>
                  <a:lnTo>
                    <a:pt x="1265054" y="346720"/>
                  </a:lnTo>
                  <a:lnTo>
                    <a:pt x="1265054" y="368299"/>
                  </a:lnTo>
                  <a:close/>
                </a:path>
                <a:path w="5039995" h="1857375">
                  <a:moveTo>
                    <a:pt x="1838240" y="455963"/>
                  </a:moveTo>
                  <a:lnTo>
                    <a:pt x="1832846" y="455963"/>
                  </a:lnTo>
                  <a:lnTo>
                    <a:pt x="1832846" y="434384"/>
                  </a:lnTo>
                  <a:lnTo>
                    <a:pt x="1838240" y="434384"/>
                  </a:lnTo>
                  <a:lnTo>
                    <a:pt x="1838240" y="455963"/>
                  </a:lnTo>
                  <a:close/>
                </a:path>
                <a:path w="5039995" h="1857375">
                  <a:moveTo>
                    <a:pt x="1859819" y="461357"/>
                  </a:moveTo>
                  <a:lnTo>
                    <a:pt x="1811267" y="461357"/>
                  </a:lnTo>
                  <a:lnTo>
                    <a:pt x="1811267" y="455963"/>
                  </a:lnTo>
                  <a:lnTo>
                    <a:pt x="1859819" y="455963"/>
                  </a:lnTo>
                  <a:lnTo>
                    <a:pt x="1859819" y="461357"/>
                  </a:lnTo>
                  <a:close/>
                </a:path>
                <a:path w="5039995" h="1857375">
                  <a:moveTo>
                    <a:pt x="1838240" y="482936"/>
                  </a:moveTo>
                  <a:lnTo>
                    <a:pt x="1832846" y="482936"/>
                  </a:lnTo>
                  <a:lnTo>
                    <a:pt x="1832846" y="461357"/>
                  </a:lnTo>
                  <a:lnTo>
                    <a:pt x="1838240" y="461357"/>
                  </a:lnTo>
                  <a:lnTo>
                    <a:pt x="1838240" y="482936"/>
                  </a:lnTo>
                  <a:close/>
                </a:path>
                <a:path w="5039995" h="1857375">
                  <a:moveTo>
                    <a:pt x="1608966" y="455963"/>
                  </a:moveTo>
                  <a:lnTo>
                    <a:pt x="1603571" y="455963"/>
                  </a:lnTo>
                  <a:lnTo>
                    <a:pt x="1603571" y="434384"/>
                  </a:lnTo>
                  <a:lnTo>
                    <a:pt x="1608966" y="434384"/>
                  </a:lnTo>
                  <a:lnTo>
                    <a:pt x="1608966" y="455963"/>
                  </a:lnTo>
                  <a:close/>
                </a:path>
                <a:path w="5039995" h="1857375">
                  <a:moveTo>
                    <a:pt x="1630545" y="461357"/>
                  </a:moveTo>
                  <a:lnTo>
                    <a:pt x="1581992" y="461357"/>
                  </a:lnTo>
                  <a:lnTo>
                    <a:pt x="1581992" y="455963"/>
                  </a:lnTo>
                  <a:lnTo>
                    <a:pt x="1630545" y="455963"/>
                  </a:lnTo>
                  <a:lnTo>
                    <a:pt x="1630545" y="461357"/>
                  </a:lnTo>
                  <a:close/>
                </a:path>
                <a:path w="5039995" h="1857375">
                  <a:moveTo>
                    <a:pt x="1608966" y="482936"/>
                  </a:moveTo>
                  <a:lnTo>
                    <a:pt x="1603571" y="482936"/>
                  </a:lnTo>
                  <a:lnTo>
                    <a:pt x="1603571" y="461357"/>
                  </a:lnTo>
                  <a:lnTo>
                    <a:pt x="1608966" y="461357"/>
                  </a:lnTo>
                  <a:lnTo>
                    <a:pt x="1608966" y="482936"/>
                  </a:lnTo>
                  <a:close/>
                </a:path>
                <a:path w="5039995" h="1857375">
                  <a:moveTo>
                    <a:pt x="1379691" y="455963"/>
                  </a:moveTo>
                  <a:lnTo>
                    <a:pt x="1374297" y="455963"/>
                  </a:lnTo>
                  <a:lnTo>
                    <a:pt x="1374297" y="434384"/>
                  </a:lnTo>
                  <a:lnTo>
                    <a:pt x="1379691" y="434384"/>
                  </a:lnTo>
                  <a:lnTo>
                    <a:pt x="1379691" y="455963"/>
                  </a:lnTo>
                  <a:close/>
                </a:path>
                <a:path w="5039995" h="1857375">
                  <a:moveTo>
                    <a:pt x="1401270" y="461357"/>
                  </a:moveTo>
                  <a:lnTo>
                    <a:pt x="1352718" y="461357"/>
                  </a:lnTo>
                  <a:lnTo>
                    <a:pt x="1352718" y="455963"/>
                  </a:lnTo>
                  <a:lnTo>
                    <a:pt x="1401270" y="455963"/>
                  </a:lnTo>
                  <a:lnTo>
                    <a:pt x="1401270" y="461357"/>
                  </a:lnTo>
                  <a:close/>
                </a:path>
                <a:path w="5039995" h="1857375">
                  <a:moveTo>
                    <a:pt x="1379691" y="482936"/>
                  </a:moveTo>
                  <a:lnTo>
                    <a:pt x="1374297" y="482936"/>
                  </a:lnTo>
                  <a:lnTo>
                    <a:pt x="1374297" y="461357"/>
                  </a:lnTo>
                  <a:lnTo>
                    <a:pt x="1379691" y="461357"/>
                  </a:lnTo>
                  <a:lnTo>
                    <a:pt x="1379691" y="482936"/>
                  </a:lnTo>
                  <a:close/>
                </a:path>
                <a:path w="5039995" h="1857375">
                  <a:moveTo>
                    <a:pt x="1150417" y="455963"/>
                  </a:moveTo>
                  <a:lnTo>
                    <a:pt x="1145022" y="455963"/>
                  </a:lnTo>
                  <a:lnTo>
                    <a:pt x="1145022" y="434384"/>
                  </a:lnTo>
                  <a:lnTo>
                    <a:pt x="1150417" y="434384"/>
                  </a:lnTo>
                  <a:lnTo>
                    <a:pt x="1150417" y="455963"/>
                  </a:lnTo>
                  <a:close/>
                </a:path>
                <a:path w="5039995" h="1857375">
                  <a:moveTo>
                    <a:pt x="1171996" y="461357"/>
                  </a:moveTo>
                  <a:lnTo>
                    <a:pt x="1123444" y="461357"/>
                  </a:lnTo>
                  <a:lnTo>
                    <a:pt x="1123444" y="455963"/>
                  </a:lnTo>
                  <a:lnTo>
                    <a:pt x="1171996" y="455963"/>
                  </a:lnTo>
                  <a:lnTo>
                    <a:pt x="1171996" y="461357"/>
                  </a:lnTo>
                  <a:close/>
                </a:path>
                <a:path w="5039995" h="1857375">
                  <a:moveTo>
                    <a:pt x="1150417" y="482936"/>
                  </a:moveTo>
                  <a:lnTo>
                    <a:pt x="1145022" y="482936"/>
                  </a:lnTo>
                  <a:lnTo>
                    <a:pt x="1145022" y="461357"/>
                  </a:lnTo>
                  <a:lnTo>
                    <a:pt x="1150417" y="461357"/>
                  </a:lnTo>
                  <a:lnTo>
                    <a:pt x="1150417" y="482936"/>
                  </a:lnTo>
                  <a:close/>
                </a:path>
                <a:path w="5039995" h="1857375">
                  <a:moveTo>
                    <a:pt x="1951529" y="570600"/>
                  </a:moveTo>
                  <a:lnTo>
                    <a:pt x="1946134" y="570600"/>
                  </a:lnTo>
                  <a:lnTo>
                    <a:pt x="1946134" y="549021"/>
                  </a:lnTo>
                  <a:lnTo>
                    <a:pt x="1951529" y="549021"/>
                  </a:lnTo>
                  <a:lnTo>
                    <a:pt x="1951529" y="570600"/>
                  </a:lnTo>
                  <a:close/>
                </a:path>
                <a:path w="5039995" h="1857375">
                  <a:moveTo>
                    <a:pt x="1973108" y="575995"/>
                  </a:moveTo>
                  <a:lnTo>
                    <a:pt x="1924555" y="575995"/>
                  </a:lnTo>
                  <a:lnTo>
                    <a:pt x="1924555" y="570600"/>
                  </a:lnTo>
                  <a:lnTo>
                    <a:pt x="1973108" y="570600"/>
                  </a:lnTo>
                  <a:lnTo>
                    <a:pt x="1973108" y="575995"/>
                  </a:lnTo>
                  <a:close/>
                </a:path>
                <a:path w="5039995" h="1857375">
                  <a:moveTo>
                    <a:pt x="1951529" y="597573"/>
                  </a:moveTo>
                  <a:lnTo>
                    <a:pt x="1946134" y="597573"/>
                  </a:lnTo>
                  <a:lnTo>
                    <a:pt x="1946134" y="575995"/>
                  </a:lnTo>
                  <a:lnTo>
                    <a:pt x="1951529" y="575995"/>
                  </a:lnTo>
                  <a:lnTo>
                    <a:pt x="1951529" y="597573"/>
                  </a:lnTo>
                  <a:close/>
                </a:path>
                <a:path w="5039995" h="1857375">
                  <a:moveTo>
                    <a:pt x="1723603" y="570600"/>
                  </a:moveTo>
                  <a:lnTo>
                    <a:pt x="1718208" y="570600"/>
                  </a:lnTo>
                  <a:lnTo>
                    <a:pt x="1718208" y="549021"/>
                  </a:lnTo>
                  <a:lnTo>
                    <a:pt x="1723603" y="549021"/>
                  </a:lnTo>
                  <a:lnTo>
                    <a:pt x="1723603" y="570600"/>
                  </a:lnTo>
                  <a:close/>
                </a:path>
                <a:path w="5039995" h="1857375">
                  <a:moveTo>
                    <a:pt x="1745182" y="575995"/>
                  </a:moveTo>
                  <a:lnTo>
                    <a:pt x="1696630" y="575995"/>
                  </a:lnTo>
                  <a:lnTo>
                    <a:pt x="1696630" y="570600"/>
                  </a:lnTo>
                  <a:lnTo>
                    <a:pt x="1745182" y="570600"/>
                  </a:lnTo>
                  <a:lnTo>
                    <a:pt x="1745182" y="575995"/>
                  </a:lnTo>
                  <a:close/>
                </a:path>
                <a:path w="5039995" h="1857375">
                  <a:moveTo>
                    <a:pt x="1723603" y="597573"/>
                  </a:moveTo>
                  <a:lnTo>
                    <a:pt x="1718208" y="597573"/>
                  </a:lnTo>
                  <a:lnTo>
                    <a:pt x="1718208" y="575995"/>
                  </a:lnTo>
                  <a:lnTo>
                    <a:pt x="1723603" y="575995"/>
                  </a:lnTo>
                  <a:lnTo>
                    <a:pt x="1723603" y="597573"/>
                  </a:lnTo>
                  <a:close/>
                </a:path>
                <a:path w="5039995" h="1857375">
                  <a:moveTo>
                    <a:pt x="1494329" y="570600"/>
                  </a:moveTo>
                  <a:lnTo>
                    <a:pt x="1488934" y="570600"/>
                  </a:lnTo>
                  <a:lnTo>
                    <a:pt x="1488934" y="549021"/>
                  </a:lnTo>
                  <a:lnTo>
                    <a:pt x="1494329" y="549021"/>
                  </a:lnTo>
                  <a:lnTo>
                    <a:pt x="1494329" y="570600"/>
                  </a:lnTo>
                  <a:close/>
                </a:path>
                <a:path w="5039995" h="1857375">
                  <a:moveTo>
                    <a:pt x="1515907" y="575995"/>
                  </a:moveTo>
                  <a:lnTo>
                    <a:pt x="1467355" y="575995"/>
                  </a:lnTo>
                  <a:lnTo>
                    <a:pt x="1467355" y="570600"/>
                  </a:lnTo>
                  <a:lnTo>
                    <a:pt x="1515907" y="570600"/>
                  </a:lnTo>
                  <a:lnTo>
                    <a:pt x="1515907" y="575995"/>
                  </a:lnTo>
                  <a:close/>
                </a:path>
                <a:path w="5039995" h="1857375">
                  <a:moveTo>
                    <a:pt x="1494329" y="597573"/>
                  </a:moveTo>
                  <a:lnTo>
                    <a:pt x="1488934" y="597573"/>
                  </a:lnTo>
                  <a:lnTo>
                    <a:pt x="1488934" y="575995"/>
                  </a:lnTo>
                  <a:lnTo>
                    <a:pt x="1494329" y="575995"/>
                  </a:lnTo>
                  <a:lnTo>
                    <a:pt x="1494329" y="597573"/>
                  </a:lnTo>
                  <a:close/>
                </a:path>
                <a:path w="5039995" h="1857375">
                  <a:moveTo>
                    <a:pt x="1265054" y="570600"/>
                  </a:moveTo>
                  <a:lnTo>
                    <a:pt x="1259660" y="570600"/>
                  </a:lnTo>
                  <a:lnTo>
                    <a:pt x="1259660" y="549021"/>
                  </a:lnTo>
                  <a:lnTo>
                    <a:pt x="1265054" y="549021"/>
                  </a:lnTo>
                  <a:lnTo>
                    <a:pt x="1265054" y="570600"/>
                  </a:lnTo>
                  <a:close/>
                </a:path>
                <a:path w="5039995" h="1857375">
                  <a:moveTo>
                    <a:pt x="1286633" y="575995"/>
                  </a:moveTo>
                  <a:lnTo>
                    <a:pt x="1238081" y="575995"/>
                  </a:lnTo>
                  <a:lnTo>
                    <a:pt x="1238081" y="570600"/>
                  </a:lnTo>
                  <a:lnTo>
                    <a:pt x="1286633" y="570600"/>
                  </a:lnTo>
                  <a:lnTo>
                    <a:pt x="1286633" y="575995"/>
                  </a:lnTo>
                  <a:close/>
                </a:path>
                <a:path w="5039995" h="1857375">
                  <a:moveTo>
                    <a:pt x="1265054" y="597573"/>
                  </a:moveTo>
                  <a:lnTo>
                    <a:pt x="1259660" y="597573"/>
                  </a:lnTo>
                  <a:lnTo>
                    <a:pt x="1259660" y="575995"/>
                  </a:lnTo>
                  <a:lnTo>
                    <a:pt x="1265054" y="575995"/>
                  </a:lnTo>
                  <a:lnTo>
                    <a:pt x="1265054" y="597573"/>
                  </a:lnTo>
                  <a:close/>
                </a:path>
                <a:path w="5039995" h="1857375">
                  <a:moveTo>
                    <a:pt x="1838240" y="685237"/>
                  </a:moveTo>
                  <a:lnTo>
                    <a:pt x="1832846" y="685237"/>
                  </a:lnTo>
                  <a:lnTo>
                    <a:pt x="1832846" y="663658"/>
                  </a:lnTo>
                  <a:lnTo>
                    <a:pt x="1838240" y="663658"/>
                  </a:lnTo>
                  <a:lnTo>
                    <a:pt x="1838240" y="685237"/>
                  </a:lnTo>
                  <a:close/>
                </a:path>
                <a:path w="5039995" h="1857375">
                  <a:moveTo>
                    <a:pt x="1859819" y="690632"/>
                  </a:moveTo>
                  <a:lnTo>
                    <a:pt x="1811267" y="690632"/>
                  </a:lnTo>
                  <a:lnTo>
                    <a:pt x="1811267" y="685237"/>
                  </a:lnTo>
                  <a:lnTo>
                    <a:pt x="1859819" y="685237"/>
                  </a:lnTo>
                  <a:lnTo>
                    <a:pt x="1859819" y="690632"/>
                  </a:lnTo>
                  <a:close/>
                </a:path>
                <a:path w="5039995" h="1857375">
                  <a:moveTo>
                    <a:pt x="1838240" y="712211"/>
                  </a:moveTo>
                  <a:lnTo>
                    <a:pt x="1832846" y="712211"/>
                  </a:lnTo>
                  <a:lnTo>
                    <a:pt x="1832846" y="690632"/>
                  </a:lnTo>
                  <a:lnTo>
                    <a:pt x="1838240" y="690632"/>
                  </a:lnTo>
                  <a:lnTo>
                    <a:pt x="1838240" y="712211"/>
                  </a:lnTo>
                  <a:close/>
                </a:path>
                <a:path w="5039995" h="1857375">
                  <a:moveTo>
                    <a:pt x="1608966" y="685237"/>
                  </a:moveTo>
                  <a:lnTo>
                    <a:pt x="1603571" y="685237"/>
                  </a:lnTo>
                  <a:lnTo>
                    <a:pt x="1603571" y="663658"/>
                  </a:lnTo>
                  <a:lnTo>
                    <a:pt x="1608966" y="663658"/>
                  </a:lnTo>
                  <a:lnTo>
                    <a:pt x="1608966" y="685237"/>
                  </a:lnTo>
                  <a:close/>
                </a:path>
                <a:path w="5039995" h="1857375">
                  <a:moveTo>
                    <a:pt x="1630545" y="690632"/>
                  </a:moveTo>
                  <a:lnTo>
                    <a:pt x="1581992" y="690632"/>
                  </a:lnTo>
                  <a:lnTo>
                    <a:pt x="1581992" y="685237"/>
                  </a:lnTo>
                  <a:lnTo>
                    <a:pt x="1630545" y="685237"/>
                  </a:lnTo>
                  <a:lnTo>
                    <a:pt x="1630545" y="690632"/>
                  </a:lnTo>
                  <a:close/>
                </a:path>
                <a:path w="5039995" h="1857375">
                  <a:moveTo>
                    <a:pt x="1608966" y="712211"/>
                  </a:moveTo>
                  <a:lnTo>
                    <a:pt x="1603571" y="712211"/>
                  </a:lnTo>
                  <a:lnTo>
                    <a:pt x="1603571" y="690632"/>
                  </a:lnTo>
                  <a:lnTo>
                    <a:pt x="1608966" y="690632"/>
                  </a:lnTo>
                  <a:lnTo>
                    <a:pt x="1608966" y="712211"/>
                  </a:lnTo>
                  <a:close/>
                </a:path>
                <a:path w="5039995" h="1857375">
                  <a:moveTo>
                    <a:pt x="1379691" y="685237"/>
                  </a:moveTo>
                  <a:lnTo>
                    <a:pt x="1374297" y="685237"/>
                  </a:lnTo>
                  <a:lnTo>
                    <a:pt x="1374297" y="663658"/>
                  </a:lnTo>
                  <a:lnTo>
                    <a:pt x="1379691" y="663658"/>
                  </a:lnTo>
                  <a:lnTo>
                    <a:pt x="1379691" y="685237"/>
                  </a:lnTo>
                  <a:close/>
                </a:path>
                <a:path w="5039995" h="1857375">
                  <a:moveTo>
                    <a:pt x="1401270" y="690632"/>
                  </a:moveTo>
                  <a:lnTo>
                    <a:pt x="1352718" y="690632"/>
                  </a:lnTo>
                  <a:lnTo>
                    <a:pt x="1352718" y="685237"/>
                  </a:lnTo>
                  <a:lnTo>
                    <a:pt x="1401270" y="685237"/>
                  </a:lnTo>
                  <a:lnTo>
                    <a:pt x="1401270" y="690632"/>
                  </a:lnTo>
                  <a:close/>
                </a:path>
                <a:path w="5039995" h="1857375">
                  <a:moveTo>
                    <a:pt x="1379691" y="712211"/>
                  </a:moveTo>
                  <a:lnTo>
                    <a:pt x="1374297" y="712211"/>
                  </a:lnTo>
                  <a:lnTo>
                    <a:pt x="1374297" y="690632"/>
                  </a:lnTo>
                  <a:lnTo>
                    <a:pt x="1379691" y="690632"/>
                  </a:lnTo>
                  <a:lnTo>
                    <a:pt x="1379691" y="712211"/>
                  </a:lnTo>
                  <a:close/>
                </a:path>
                <a:path w="5039995" h="1857375">
                  <a:moveTo>
                    <a:pt x="1150417" y="685237"/>
                  </a:moveTo>
                  <a:lnTo>
                    <a:pt x="1145022" y="685237"/>
                  </a:lnTo>
                  <a:lnTo>
                    <a:pt x="1145022" y="663658"/>
                  </a:lnTo>
                  <a:lnTo>
                    <a:pt x="1150417" y="663658"/>
                  </a:lnTo>
                  <a:lnTo>
                    <a:pt x="1150417" y="685237"/>
                  </a:lnTo>
                  <a:close/>
                </a:path>
                <a:path w="5039995" h="1857375">
                  <a:moveTo>
                    <a:pt x="1171996" y="690632"/>
                  </a:moveTo>
                  <a:lnTo>
                    <a:pt x="1123444" y="690632"/>
                  </a:lnTo>
                  <a:lnTo>
                    <a:pt x="1123444" y="685237"/>
                  </a:lnTo>
                  <a:lnTo>
                    <a:pt x="1171996" y="685237"/>
                  </a:lnTo>
                  <a:lnTo>
                    <a:pt x="1171996" y="690632"/>
                  </a:lnTo>
                  <a:close/>
                </a:path>
                <a:path w="5039995" h="1857375">
                  <a:moveTo>
                    <a:pt x="1150417" y="712211"/>
                  </a:moveTo>
                  <a:lnTo>
                    <a:pt x="1145022" y="712211"/>
                  </a:lnTo>
                  <a:lnTo>
                    <a:pt x="1145022" y="690632"/>
                  </a:lnTo>
                  <a:lnTo>
                    <a:pt x="1150417" y="690632"/>
                  </a:lnTo>
                  <a:lnTo>
                    <a:pt x="1150417" y="712211"/>
                  </a:lnTo>
                  <a:close/>
                </a:path>
                <a:path w="5039995" h="1857375">
                  <a:moveTo>
                    <a:pt x="1951529" y="799874"/>
                  </a:moveTo>
                  <a:lnTo>
                    <a:pt x="1946134" y="799874"/>
                  </a:lnTo>
                  <a:lnTo>
                    <a:pt x="1946134" y="778296"/>
                  </a:lnTo>
                  <a:lnTo>
                    <a:pt x="1951529" y="778296"/>
                  </a:lnTo>
                  <a:lnTo>
                    <a:pt x="1951529" y="799874"/>
                  </a:lnTo>
                  <a:close/>
                </a:path>
                <a:path w="5039995" h="1857375">
                  <a:moveTo>
                    <a:pt x="1973108" y="805269"/>
                  </a:moveTo>
                  <a:lnTo>
                    <a:pt x="1924555" y="805269"/>
                  </a:lnTo>
                  <a:lnTo>
                    <a:pt x="1924555" y="799874"/>
                  </a:lnTo>
                  <a:lnTo>
                    <a:pt x="1973108" y="799874"/>
                  </a:lnTo>
                  <a:lnTo>
                    <a:pt x="1973108" y="805269"/>
                  </a:lnTo>
                  <a:close/>
                </a:path>
                <a:path w="5039995" h="1857375">
                  <a:moveTo>
                    <a:pt x="1951529" y="826848"/>
                  </a:moveTo>
                  <a:lnTo>
                    <a:pt x="1946134" y="826848"/>
                  </a:lnTo>
                  <a:lnTo>
                    <a:pt x="1946134" y="805269"/>
                  </a:lnTo>
                  <a:lnTo>
                    <a:pt x="1951529" y="805269"/>
                  </a:lnTo>
                  <a:lnTo>
                    <a:pt x="1951529" y="826848"/>
                  </a:lnTo>
                  <a:close/>
                </a:path>
                <a:path w="5039995" h="1857375">
                  <a:moveTo>
                    <a:pt x="1723603" y="799874"/>
                  </a:moveTo>
                  <a:lnTo>
                    <a:pt x="1718208" y="799874"/>
                  </a:lnTo>
                  <a:lnTo>
                    <a:pt x="1718208" y="778296"/>
                  </a:lnTo>
                  <a:lnTo>
                    <a:pt x="1723603" y="778296"/>
                  </a:lnTo>
                  <a:lnTo>
                    <a:pt x="1723603" y="799874"/>
                  </a:lnTo>
                  <a:close/>
                </a:path>
                <a:path w="5039995" h="1857375">
                  <a:moveTo>
                    <a:pt x="1745182" y="805269"/>
                  </a:moveTo>
                  <a:lnTo>
                    <a:pt x="1696630" y="805269"/>
                  </a:lnTo>
                  <a:lnTo>
                    <a:pt x="1696630" y="799874"/>
                  </a:lnTo>
                  <a:lnTo>
                    <a:pt x="1745182" y="799874"/>
                  </a:lnTo>
                  <a:lnTo>
                    <a:pt x="1745182" y="805269"/>
                  </a:lnTo>
                  <a:close/>
                </a:path>
                <a:path w="5039995" h="1857375">
                  <a:moveTo>
                    <a:pt x="1723603" y="826848"/>
                  </a:moveTo>
                  <a:lnTo>
                    <a:pt x="1718208" y="826848"/>
                  </a:lnTo>
                  <a:lnTo>
                    <a:pt x="1718208" y="805269"/>
                  </a:lnTo>
                  <a:lnTo>
                    <a:pt x="1723603" y="805269"/>
                  </a:lnTo>
                  <a:lnTo>
                    <a:pt x="1723603" y="826848"/>
                  </a:lnTo>
                  <a:close/>
                </a:path>
                <a:path w="5039995" h="1857375">
                  <a:moveTo>
                    <a:pt x="1494329" y="799874"/>
                  </a:moveTo>
                  <a:lnTo>
                    <a:pt x="1488934" y="799874"/>
                  </a:lnTo>
                  <a:lnTo>
                    <a:pt x="1488934" y="778296"/>
                  </a:lnTo>
                  <a:lnTo>
                    <a:pt x="1494329" y="778296"/>
                  </a:lnTo>
                  <a:lnTo>
                    <a:pt x="1494329" y="799874"/>
                  </a:lnTo>
                  <a:close/>
                </a:path>
                <a:path w="5039995" h="1857375">
                  <a:moveTo>
                    <a:pt x="1515907" y="805269"/>
                  </a:moveTo>
                  <a:lnTo>
                    <a:pt x="1467355" y="805269"/>
                  </a:lnTo>
                  <a:lnTo>
                    <a:pt x="1467355" y="799874"/>
                  </a:lnTo>
                  <a:lnTo>
                    <a:pt x="1515907" y="799874"/>
                  </a:lnTo>
                  <a:lnTo>
                    <a:pt x="1515907" y="805269"/>
                  </a:lnTo>
                  <a:close/>
                </a:path>
                <a:path w="5039995" h="1857375">
                  <a:moveTo>
                    <a:pt x="1494329" y="826848"/>
                  </a:moveTo>
                  <a:lnTo>
                    <a:pt x="1488934" y="826848"/>
                  </a:lnTo>
                  <a:lnTo>
                    <a:pt x="1488934" y="805269"/>
                  </a:lnTo>
                  <a:lnTo>
                    <a:pt x="1494329" y="805269"/>
                  </a:lnTo>
                  <a:lnTo>
                    <a:pt x="1494329" y="826848"/>
                  </a:lnTo>
                  <a:close/>
                </a:path>
                <a:path w="5039995" h="1857375">
                  <a:moveTo>
                    <a:pt x="1265054" y="799874"/>
                  </a:moveTo>
                  <a:lnTo>
                    <a:pt x="1259660" y="799874"/>
                  </a:lnTo>
                  <a:lnTo>
                    <a:pt x="1259660" y="778296"/>
                  </a:lnTo>
                  <a:lnTo>
                    <a:pt x="1265054" y="778296"/>
                  </a:lnTo>
                  <a:lnTo>
                    <a:pt x="1265054" y="799874"/>
                  </a:lnTo>
                  <a:close/>
                </a:path>
                <a:path w="5039995" h="1857375">
                  <a:moveTo>
                    <a:pt x="1286633" y="805269"/>
                  </a:moveTo>
                  <a:lnTo>
                    <a:pt x="1238081" y="805269"/>
                  </a:lnTo>
                  <a:lnTo>
                    <a:pt x="1238081" y="799874"/>
                  </a:lnTo>
                  <a:lnTo>
                    <a:pt x="1286633" y="799874"/>
                  </a:lnTo>
                  <a:lnTo>
                    <a:pt x="1286633" y="805269"/>
                  </a:lnTo>
                  <a:close/>
                </a:path>
                <a:path w="5039995" h="1857375">
                  <a:moveTo>
                    <a:pt x="1265054" y="826848"/>
                  </a:moveTo>
                  <a:lnTo>
                    <a:pt x="1259660" y="826848"/>
                  </a:lnTo>
                  <a:lnTo>
                    <a:pt x="1259660" y="805269"/>
                  </a:lnTo>
                  <a:lnTo>
                    <a:pt x="1265054" y="805269"/>
                  </a:lnTo>
                  <a:lnTo>
                    <a:pt x="1265054" y="826848"/>
                  </a:lnTo>
                  <a:close/>
                </a:path>
                <a:path w="5039995" h="1857375">
                  <a:moveTo>
                    <a:pt x="1838240" y="914511"/>
                  </a:moveTo>
                  <a:lnTo>
                    <a:pt x="1832846" y="914511"/>
                  </a:lnTo>
                  <a:lnTo>
                    <a:pt x="1832846" y="892933"/>
                  </a:lnTo>
                  <a:lnTo>
                    <a:pt x="1838240" y="892933"/>
                  </a:lnTo>
                  <a:lnTo>
                    <a:pt x="1838240" y="914511"/>
                  </a:lnTo>
                  <a:close/>
                </a:path>
                <a:path w="5039995" h="1857375">
                  <a:moveTo>
                    <a:pt x="1859819" y="919906"/>
                  </a:moveTo>
                  <a:lnTo>
                    <a:pt x="1811267" y="919906"/>
                  </a:lnTo>
                  <a:lnTo>
                    <a:pt x="1811267" y="914511"/>
                  </a:lnTo>
                  <a:lnTo>
                    <a:pt x="1859819" y="914511"/>
                  </a:lnTo>
                  <a:lnTo>
                    <a:pt x="1859819" y="919906"/>
                  </a:lnTo>
                  <a:close/>
                </a:path>
                <a:path w="5039995" h="1857375">
                  <a:moveTo>
                    <a:pt x="1838240" y="941485"/>
                  </a:moveTo>
                  <a:lnTo>
                    <a:pt x="1832846" y="941485"/>
                  </a:lnTo>
                  <a:lnTo>
                    <a:pt x="1832846" y="919906"/>
                  </a:lnTo>
                  <a:lnTo>
                    <a:pt x="1838240" y="919906"/>
                  </a:lnTo>
                  <a:lnTo>
                    <a:pt x="1838240" y="941485"/>
                  </a:lnTo>
                  <a:close/>
                </a:path>
                <a:path w="5039995" h="1857375">
                  <a:moveTo>
                    <a:pt x="1608966" y="914511"/>
                  </a:moveTo>
                  <a:lnTo>
                    <a:pt x="1603571" y="914511"/>
                  </a:lnTo>
                  <a:lnTo>
                    <a:pt x="1603571" y="892933"/>
                  </a:lnTo>
                  <a:lnTo>
                    <a:pt x="1608966" y="892933"/>
                  </a:lnTo>
                  <a:lnTo>
                    <a:pt x="1608966" y="914511"/>
                  </a:lnTo>
                  <a:close/>
                </a:path>
                <a:path w="5039995" h="1857375">
                  <a:moveTo>
                    <a:pt x="1630545" y="919906"/>
                  </a:moveTo>
                  <a:lnTo>
                    <a:pt x="1581992" y="919906"/>
                  </a:lnTo>
                  <a:lnTo>
                    <a:pt x="1581992" y="914511"/>
                  </a:lnTo>
                  <a:lnTo>
                    <a:pt x="1630545" y="914511"/>
                  </a:lnTo>
                  <a:lnTo>
                    <a:pt x="1630545" y="919906"/>
                  </a:lnTo>
                  <a:close/>
                </a:path>
                <a:path w="5039995" h="1857375">
                  <a:moveTo>
                    <a:pt x="1608966" y="941485"/>
                  </a:moveTo>
                  <a:lnTo>
                    <a:pt x="1603571" y="941485"/>
                  </a:lnTo>
                  <a:lnTo>
                    <a:pt x="1603571" y="919906"/>
                  </a:lnTo>
                  <a:lnTo>
                    <a:pt x="1608966" y="919906"/>
                  </a:lnTo>
                  <a:lnTo>
                    <a:pt x="1608966" y="941485"/>
                  </a:lnTo>
                  <a:close/>
                </a:path>
                <a:path w="5039995" h="1857375">
                  <a:moveTo>
                    <a:pt x="1379691" y="914511"/>
                  </a:moveTo>
                  <a:lnTo>
                    <a:pt x="1374297" y="914511"/>
                  </a:lnTo>
                  <a:lnTo>
                    <a:pt x="1374297" y="892933"/>
                  </a:lnTo>
                  <a:lnTo>
                    <a:pt x="1379691" y="892933"/>
                  </a:lnTo>
                  <a:lnTo>
                    <a:pt x="1379691" y="914511"/>
                  </a:lnTo>
                  <a:close/>
                </a:path>
                <a:path w="5039995" h="1857375">
                  <a:moveTo>
                    <a:pt x="1401270" y="919906"/>
                  </a:moveTo>
                  <a:lnTo>
                    <a:pt x="1352718" y="919906"/>
                  </a:lnTo>
                  <a:lnTo>
                    <a:pt x="1352718" y="914511"/>
                  </a:lnTo>
                  <a:lnTo>
                    <a:pt x="1401270" y="914511"/>
                  </a:lnTo>
                  <a:lnTo>
                    <a:pt x="1401270" y="919906"/>
                  </a:lnTo>
                  <a:close/>
                </a:path>
                <a:path w="5039995" h="1857375">
                  <a:moveTo>
                    <a:pt x="1379691" y="941485"/>
                  </a:moveTo>
                  <a:lnTo>
                    <a:pt x="1374297" y="941485"/>
                  </a:lnTo>
                  <a:lnTo>
                    <a:pt x="1374297" y="919906"/>
                  </a:lnTo>
                  <a:lnTo>
                    <a:pt x="1379691" y="919906"/>
                  </a:lnTo>
                  <a:lnTo>
                    <a:pt x="1379691" y="941485"/>
                  </a:lnTo>
                  <a:close/>
                </a:path>
                <a:path w="5039995" h="1857375">
                  <a:moveTo>
                    <a:pt x="1150417" y="914511"/>
                  </a:moveTo>
                  <a:lnTo>
                    <a:pt x="1145022" y="914511"/>
                  </a:lnTo>
                  <a:lnTo>
                    <a:pt x="1145022" y="892933"/>
                  </a:lnTo>
                  <a:lnTo>
                    <a:pt x="1150417" y="892933"/>
                  </a:lnTo>
                  <a:lnTo>
                    <a:pt x="1150417" y="914511"/>
                  </a:lnTo>
                  <a:close/>
                </a:path>
                <a:path w="5039995" h="1857375">
                  <a:moveTo>
                    <a:pt x="1171996" y="919906"/>
                  </a:moveTo>
                  <a:lnTo>
                    <a:pt x="1123444" y="919906"/>
                  </a:lnTo>
                  <a:lnTo>
                    <a:pt x="1123444" y="914511"/>
                  </a:lnTo>
                  <a:lnTo>
                    <a:pt x="1171996" y="914511"/>
                  </a:lnTo>
                  <a:lnTo>
                    <a:pt x="1171996" y="919906"/>
                  </a:lnTo>
                  <a:close/>
                </a:path>
                <a:path w="5039995" h="1857375">
                  <a:moveTo>
                    <a:pt x="1150417" y="941485"/>
                  </a:moveTo>
                  <a:lnTo>
                    <a:pt x="1145022" y="941485"/>
                  </a:lnTo>
                  <a:lnTo>
                    <a:pt x="1145022" y="919906"/>
                  </a:lnTo>
                  <a:lnTo>
                    <a:pt x="1150417" y="919906"/>
                  </a:lnTo>
                  <a:lnTo>
                    <a:pt x="1150417" y="941485"/>
                  </a:lnTo>
                  <a:close/>
                </a:path>
                <a:path w="5039995" h="1857375">
                  <a:moveTo>
                    <a:pt x="1951529" y="1027800"/>
                  </a:moveTo>
                  <a:lnTo>
                    <a:pt x="1946134" y="1027800"/>
                  </a:lnTo>
                  <a:lnTo>
                    <a:pt x="1946134" y="1006221"/>
                  </a:lnTo>
                  <a:lnTo>
                    <a:pt x="1951529" y="1006221"/>
                  </a:lnTo>
                  <a:lnTo>
                    <a:pt x="1951529" y="1027800"/>
                  </a:lnTo>
                  <a:close/>
                </a:path>
                <a:path w="5039995" h="1857375">
                  <a:moveTo>
                    <a:pt x="1973108" y="1033195"/>
                  </a:moveTo>
                  <a:lnTo>
                    <a:pt x="1924555" y="1033195"/>
                  </a:lnTo>
                  <a:lnTo>
                    <a:pt x="1924555" y="1027800"/>
                  </a:lnTo>
                  <a:lnTo>
                    <a:pt x="1973108" y="1027800"/>
                  </a:lnTo>
                  <a:lnTo>
                    <a:pt x="1973108" y="1033195"/>
                  </a:lnTo>
                  <a:close/>
                </a:path>
                <a:path w="5039995" h="1857375">
                  <a:moveTo>
                    <a:pt x="1951529" y="1054774"/>
                  </a:moveTo>
                  <a:lnTo>
                    <a:pt x="1946134" y="1054774"/>
                  </a:lnTo>
                  <a:lnTo>
                    <a:pt x="1946134" y="1033195"/>
                  </a:lnTo>
                  <a:lnTo>
                    <a:pt x="1951529" y="1033195"/>
                  </a:lnTo>
                  <a:lnTo>
                    <a:pt x="1951529" y="1054774"/>
                  </a:lnTo>
                  <a:close/>
                </a:path>
                <a:path w="5039995" h="1857375">
                  <a:moveTo>
                    <a:pt x="1723603" y="1027800"/>
                  </a:moveTo>
                  <a:lnTo>
                    <a:pt x="1718208" y="1027800"/>
                  </a:lnTo>
                  <a:lnTo>
                    <a:pt x="1718208" y="1006221"/>
                  </a:lnTo>
                  <a:lnTo>
                    <a:pt x="1723603" y="1006221"/>
                  </a:lnTo>
                  <a:lnTo>
                    <a:pt x="1723603" y="1027800"/>
                  </a:lnTo>
                  <a:close/>
                </a:path>
                <a:path w="5039995" h="1857375">
                  <a:moveTo>
                    <a:pt x="1745182" y="1033195"/>
                  </a:moveTo>
                  <a:lnTo>
                    <a:pt x="1696630" y="1033195"/>
                  </a:lnTo>
                  <a:lnTo>
                    <a:pt x="1696630" y="1027800"/>
                  </a:lnTo>
                  <a:lnTo>
                    <a:pt x="1745182" y="1027800"/>
                  </a:lnTo>
                  <a:lnTo>
                    <a:pt x="1745182" y="1033195"/>
                  </a:lnTo>
                  <a:close/>
                </a:path>
                <a:path w="5039995" h="1857375">
                  <a:moveTo>
                    <a:pt x="1723603" y="1054774"/>
                  </a:moveTo>
                  <a:lnTo>
                    <a:pt x="1718208" y="1054774"/>
                  </a:lnTo>
                  <a:lnTo>
                    <a:pt x="1718208" y="1033195"/>
                  </a:lnTo>
                  <a:lnTo>
                    <a:pt x="1723603" y="1033195"/>
                  </a:lnTo>
                  <a:lnTo>
                    <a:pt x="1723603" y="1054774"/>
                  </a:lnTo>
                  <a:close/>
                </a:path>
                <a:path w="5039995" h="1857375">
                  <a:moveTo>
                    <a:pt x="1494329" y="1027800"/>
                  </a:moveTo>
                  <a:lnTo>
                    <a:pt x="1488934" y="1027800"/>
                  </a:lnTo>
                  <a:lnTo>
                    <a:pt x="1488934" y="1006221"/>
                  </a:lnTo>
                  <a:lnTo>
                    <a:pt x="1494329" y="1006221"/>
                  </a:lnTo>
                  <a:lnTo>
                    <a:pt x="1494329" y="1027800"/>
                  </a:lnTo>
                  <a:close/>
                </a:path>
                <a:path w="5039995" h="1857375">
                  <a:moveTo>
                    <a:pt x="1515907" y="1033195"/>
                  </a:moveTo>
                  <a:lnTo>
                    <a:pt x="1467355" y="1033195"/>
                  </a:lnTo>
                  <a:lnTo>
                    <a:pt x="1467355" y="1027800"/>
                  </a:lnTo>
                  <a:lnTo>
                    <a:pt x="1515907" y="1027800"/>
                  </a:lnTo>
                  <a:lnTo>
                    <a:pt x="1515907" y="1033195"/>
                  </a:lnTo>
                  <a:close/>
                </a:path>
                <a:path w="5039995" h="1857375">
                  <a:moveTo>
                    <a:pt x="1494329" y="1054774"/>
                  </a:moveTo>
                  <a:lnTo>
                    <a:pt x="1488934" y="1054774"/>
                  </a:lnTo>
                  <a:lnTo>
                    <a:pt x="1488934" y="1033195"/>
                  </a:lnTo>
                  <a:lnTo>
                    <a:pt x="1494329" y="1033195"/>
                  </a:lnTo>
                  <a:lnTo>
                    <a:pt x="1494329" y="1054774"/>
                  </a:lnTo>
                  <a:close/>
                </a:path>
                <a:path w="5039995" h="1857375">
                  <a:moveTo>
                    <a:pt x="1265054" y="1027800"/>
                  </a:moveTo>
                  <a:lnTo>
                    <a:pt x="1259660" y="1027800"/>
                  </a:lnTo>
                  <a:lnTo>
                    <a:pt x="1259660" y="1006221"/>
                  </a:lnTo>
                  <a:lnTo>
                    <a:pt x="1265054" y="1006221"/>
                  </a:lnTo>
                  <a:lnTo>
                    <a:pt x="1265054" y="1027800"/>
                  </a:lnTo>
                  <a:close/>
                </a:path>
                <a:path w="5039995" h="1857375">
                  <a:moveTo>
                    <a:pt x="1286633" y="1033195"/>
                  </a:moveTo>
                  <a:lnTo>
                    <a:pt x="1238081" y="1033195"/>
                  </a:lnTo>
                  <a:lnTo>
                    <a:pt x="1238081" y="1027800"/>
                  </a:lnTo>
                  <a:lnTo>
                    <a:pt x="1286633" y="1027800"/>
                  </a:lnTo>
                  <a:lnTo>
                    <a:pt x="1286633" y="1033195"/>
                  </a:lnTo>
                  <a:close/>
                </a:path>
                <a:path w="5039995" h="1857375">
                  <a:moveTo>
                    <a:pt x="1265054" y="1054774"/>
                  </a:moveTo>
                  <a:lnTo>
                    <a:pt x="1259660" y="1054774"/>
                  </a:lnTo>
                  <a:lnTo>
                    <a:pt x="1259660" y="1033195"/>
                  </a:lnTo>
                  <a:lnTo>
                    <a:pt x="1265054" y="1033195"/>
                  </a:lnTo>
                  <a:lnTo>
                    <a:pt x="1265054" y="1054774"/>
                  </a:lnTo>
                  <a:close/>
                </a:path>
                <a:path w="5039995" h="1857375">
                  <a:moveTo>
                    <a:pt x="1838240" y="1142437"/>
                  </a:moveTo>
                  <a:lnTo>
                    <a:pt x="1832846" y="1142437"/>
                  </a:lnTo>
                  <a:lnTo>
                    <a:pt x="1832846" y="1120858"/>
                  </a:lnTo>
                  <a:lnTo>
                    <a:pt x="1838240" y="1120858"/>
                  </a:lnTo>
                  <a:lnTo>
                    <a:pt x="1838240" y="1142437"/>
                  </a:lnTo>
                  <a:close/>
                </a:path>
                <a:path w="5039995" h="1857375">
                  <a:moveTo>
                    <a:pt x="1859819" y="1147832"/>
                  </a:moveTo>
                  <a:lnTo>
                    <a:pt x="1811267" y="1147832"/>
                  </a:lnTo>
                  <a:lnTo>
                    <a:pt x="1811267" y="1142437"/>
                  </a:lnTo>
                  <a:lnTo>
                    <a:pt x="1859819" y="1142437"/>
                  </a:lnTo>
                  <a:lnTo>
                    <a:pt x="1859819" y="1147832"/>
                  </a:lnTo>
                  <a:close/>
                </a:path>
                <a:path w="5039995" h="1857375">
                  <a:moveTo>
                    <a:pt x="1838240" y="1169411"/>
                  </a:moveTo>
                  <a:lnTo>
                    <a:pt x="1832846" y="1169411"/>
                  </a:lnTo>
                  <a:lnTo>
                    <a:pt x="1832846" y="1147832"/>
                  </a:lnTo>
                  <a:lnTo>
                    <a:pt x="1838240" y="1147832"/>
                  </a:lnTo>
                  <a:lnTo>
                    <a:pt x="1838240" y="1169411"/>
                  </a:lnTo>
                  <a:close/>
                </a:path>
                <a:path w="5039995" h="1857375">
                  <a:moveTo>
                    <a:pt x="1608966" y="1142437"/>
                  </a:moveTo>
                  <a:lnTo>
                    <a:pt x="1603571" y="1142437"/>
                  </a:lnTo>
                  <a:lnTo>
                    <a:pt x="1603571" y="1120858"/>
                  </a:lnTo>
                  <a:lnTo>
                    <a:pt x="1608966" y="1120858"/>
                  </a:lnTo>
                  <a:lnTo>
                    <a:pt x="1608966" y="1142437"/>
                  </a:lnTo>
                  <a:close/>
                </a:path>
                <a:path w="5039995" h="1857375">
                  <a:moveTo>
                    <a:pt x="1630545" y="1147832"/>
                  </a:moveTo>
                  <a:lnTo>
                    <a:pt x="1581992" y="1147832"/>
                  </a:lnTo>
                  <a:lnTo>
                    <a:pt x="1581992" y="1142437"/>
                  </a:lnTo>
                  <a:lnTo>
                    <a:pt x="1630545" y="1142437"/>
                  </a:lnTo>
                  <a:lnTo>
                    <a:pt x="1630545" y="1147832"/>
                  </a:lnTo>
                  <a:close/>
                </a:path>
                <a:path w="5039995" h="1857375">
                  <a:moveTo>
                    <a:pt x="1608966" y="1169411"/>
                  </a:moveTo>
                  <a:lnTo>
                    <a:pt x="1603571" y="1169411"/>
                  </a:lnTo>
                  <a:lnTo>
                    <a:pt x="1603571" y="1147832"/>
                  </a:lnTo>
                  <a:lnTo>
                    <a:pt x="1608966" y="1147832"/>
                  </a:lnTo>
                  <a:lnTo>
                    <a:pt x="1608966" y="1169411"/>
                  </a:lnTo>
                  <a:close/>
                </a:path>
                <a:path w="5039995" h="1857375">
                  <a:moveTo>
                    <a:pt x="1379691" y="1142437"/>
                  </a:moveTo>
                  <a:lnTo>
                    <a:pt x="1374297" y="1142437"/>
                  </a:lnTo>
                  <a:lnTo>
                    <a:pt x="1374297" y="1120858"/>
                  </a:lnTo>
                  <a:lnTo>
                    <a:pt x="1379691" y="1120858"/>
                  </a:lnTo>
                  <a:lnTo>
                    <a:pt x="1379691" y="1142437"/>
                  </a:lnTo>
                  <a:close/>
                </a:path>
                <a:path w="5039995" h="1857375">
                  <a:moveTo>
                    <a:pt x="1401270" y="1147832"/>
                  </a:moveTo>
                  <a:lnTo>
                    <a:pt x="1352718" y="1147832"/>
                  </a:lnTo>
                  <a:lnTo>
                    <a:pt x="1352718" y="1142437"/>
                  </a:lnTo>
                  <a:lnTo>
                    <a:pt x="1401270" y="1142437"/>
                  </a:lnTo>
                  <a:lnTo>
                    <a:pt x="1401270" y="1147832"/>
                  </a:lnTo>
                  <a:close/>
                </a:path>
                <a:path w="5039995" h="1857375">
                  <a:moveTo>
                    <a:pt x="1379691" y="1169411"/>
                  </a:moveTo>
                  <a:lnTo>
                    <a:pt x="1374297" y="1169411"/>
                  </a:lnTo>
                  <a:lnTo>
                    <a:pt x="1374297" y="1147832"/>
                  </a:lnTo>
                  <a:lnTo>
                    <a:pt x="1379691" y="1147832"/>
                  </a:lnTo>
                  <a:lnTo>
                    <a:pt x="1379691" y="1169411"/>
                  </a:lnTo>
                  <a:close/>
                </a:path>
                <a:path w="5039995" h="1857375">
                  <a:moveTo>
                    <a:pt x="1150417" y="1142437"/>
                  </a:moveTo>
                  <a:lnTo>
                    <a:pt x="1145022" y="1142437"/>
                  </a:lnTo>
                  <a:lnTo>
                    <a:pt x="1145022" y="1120858"/>
                  </a:lnTo>
                  <a:lnTo>
                    <a:pt x="1150417" y="1120858"/>
                  </a:lnTo>
                  <a:lnTo>
                    <a:pt x="1150417" y="1142437"/>
                  </a:lnTo>
                  <a:close/>
                </a:path>
                <a:path w="5039995" h="1857375">
                  <a:moveTo>
                    <a:pt x="1171996" y="1147832"/>
                  </a:moveTo>
                  <a:lnTo>
                    <a:pt x="1123444" y="1147832"/>
                  </a:lnTo>
                  <a:lnTo>
                    <a:pt x="1123444" y="1142437"/>
                  </a:lnTo>
                  <a:lnTo>
                    <a:pt x="1171996" y="1142437"/>
                  </a:lnTo>
                  <a:lnTo>
                    <a:pt x="1171996" y="1147832"/>
                  </a:lnTo>
                  <a:close/>
                </a:path>
                <a:path w="5039995" h="1857375">
                  <a:moveTo>
                    <a:pt x="1150417" y="1169411"/>
                  </a:moveTo>
                  <a:lnTo>
                    <a:pt x="1145022" y="1169411"/>
                  </a:lnTo>
                  <a:lnTo>
                    <a:pt x="1145022" y="1147832"/>
                  </a:lnTo>
                  <a:lnTo>
                    <a:pt x="1150417" y="1147832"/>
                  </a:lnTo>
                  <a:lnTo>
                    <a:pt x="1150417" y="1169411"/>
                  </a:lnTo>
                  <a:close/>
                </a:path>
                <a:path w="5039995" h="1857375">
                  <a:moveTo>
                    <a:pt x="1951529" y="1257074"/>
                  </a:moveTo>
                  <a:lnTo>
                    <a:pt x="1946134" y="1257074"/>
                  </a:lnTo>
                  <a:lnTo>
                    <a:pt x="1946134" y="1235496"/>
                  </a:lnTo>
                  <a:lnTo>
                    <a:pt x="1951529" y="1235496"/>
                  </a:lnTo>
                  <a:lnTo>
                    <a:pt x="1951529" y="1257074"/>
                  </a:lnTo>
                  <a:close/>
                </a:path>
                <a:path w="5039995" h="1857375">
                  <a:moveTo>
                    <a:pt x="1973108" y="1262469"/>
                  </a:moveTo>
                  <a:lnTo>
                    <a:pt x="1924555" y="1262469"/>
                  </a:lnTo>
                  <a:lnTo>
                    <a:pt x="1924555" y="1257074"/>
                  </a:lnTo>
                  <a:lnTo>
                    <a:pt x="1973108" y="1257074"/>
                  </a:lnTo>
                  <a:lnTo>
                    <a:pt x="1973108" y="1262469"/>
                  </a:lnTo>
                  <a:close/>
                </a:path>
                <a:path w="5039995" h="1857375">
                  <a:moveTo>
                    <a:pt x="1951529" y="1284048"/>
                  </a:moveTo>
                  <a:lnTo>
                    <a:pt x="1946134" y="1284048"/>
                  </a:lnTo>
                  <a:lnTo>
                    <a:pt x="1946134" y="1262469"/>
                  </a:lnTo>
                  <a:lnTo>
                    <a:pt x="1951529" y="1262469"/>
                  </a:lnTo>
                  <a:lnTo>
                    <a:pt x="1951529" y="1284048"/>
                  </a:lnTo>
                  <a:close/>
                </a:path>
                <a:path w="5039995" h="1857375">
                  <a:moveTo>
                    <a:pt x="1723603" y="1257074"/>
                  </a:moveTo>
                  <a:lnTo>
                    <a:pt x="1718208" y="1257074"/>
                  </a:lnTo>
                  <a:lnTo>
                    <a:pt x="1718208" y="1235496"/>
                  </a:lnTo>
                  <a:lnTo>
                    <a:pt x="1723603" y="1235496"/>
                  </a:lnTo>
                  <a:lnTo>
                    <a:pt x="1723603" y="1257074"/>
                  </a:lnTo>
                  <a:close/>
                </a:path>
                <a:path w="5039995" h="1857375">
                  <a:moveTo>
                    <a:pt x="1745182" y="1262469"/>
                  </a:moveTo>
                  <a:lnTo>
                    <a:pt x="1696630" y="1262469"/>
                  </a:lnTo>
                  <a:lnTo>
                    <a:pt x="1696630" y="1257074"/>
                  </a:lnTo>
                  <a:lnTo>
                    <a:pt x="1745182" y="1257074"/>
                  </a:lnTo>
                  <a:lnTo>
                    <a:pt x="1745182" y="1262469"/>
                  </a:lnTo>
                  <a:close/>
                </a:path>
                <a:path w="5039995" h="1857375">
                  <a:moveTo>
                    <a:pt x="1723603" y="1284048"/>
                  </a:moveTo>
                  <a:lnTo>
                    <a:pt x="1718208" y="1284048"/>
                  </a:lnTo>
                  <a:lnTo>
                    <a:pt x="1718208" y="1262469"/>
                  </a:lnTo>
                  <a:lnTo>
                    <a:pt x="1723603" y="1262469"/>
                  </a:lnTo>
                  <a:lnTo>
                    <a:pt x="1723603" y="1284048"/>
                  </a:lnTo>
                  <a:close/>
                </a:path>
                <a:path w="5039995" h="1857375">
                  <a:moveTo>
                    <a:pt x="1494329" y="1257074"/>
                  </a:moveTo>
                  <a:lnTo>
                    <a:pt x="1488934" y="1257074"/>
                  </a:lnTo>
                  <a:lnTo>
                    <a:pt x="1488934" y="1235496"/>
                  </a:lnTo>
                  <a:lnTo>
                    <a:pt x="1494329" y="1235496"/>
                  </a:lnTo>
                  <a:lnTo>
                    <a:pt x="1494329" y="1257074"/>
                  </a:lnTo>
                  <a:close/>
                </a:path>
                <a:path w="5039995" h="1857375">
                  <a:moveTo>
                    <a:pt x="1515907" y="1262469"/>
                  </a:moveTo>
                  <a:lnTo>
                    <a:pt x="1467355" y="1262469"/>
                  </a:lnTo>
                  <a:lnTo>
                    <a:pt x="1467355" y="1257074"/>
                  </a:lnTo>
                  <a:lnTo>
                    <a:pt x="1515907" y="1257074"/>
                  </a:lnTo>
                  <a:lnTo>
                    <a:pt x="1515907" y="1262469"/>
                  </a:lnTo>
                  <a:close/>
                </a:path>
                <a:path w="5039995" h="1857375">
                  <a:moveTo>
                    <a:pt x="1494329" y="1284048"/>
                  </a:moveTo>
                  <a:lnTo>
                    <a:pt x="1488934" y="1284048"/>
                  </a:lnTo>
                  <a:lnTo>
                    <a:pt x="1488934" y="1262469"/>
                  </a:lnTo>
                  <a:lnTo>
                    <a:pt x="1494329" y="1262469"/>
                  </a:lnTo>
                  <a:lnTo>
                    <a:pt x="1494329" y="1284048"/>
                  </a:lnTo>
                  <a:close/>
                </a:path>
                <a:path w="5039995" h="1857375">
                  <a:moveTo>
                    <a:pt x="1265054" y="1257074"/>
                  </a:moveTo>
                  <a:lnTo>
                    <a:pt x="1259660" y="1257074"/>
                  </a:lnTo>
                  <a:lnTo>
                    <a:pt x="1259660" y="1235496"/>
                  </a:lnTo>
                  <a:lnTo>
                    <a:pt x="1265054" y="1235496"/>
                  </a:lnTo>
                  <a:lnTo>
                    <a:pt x="1265054" y="1257074"/>
                  </a:lnTo>
                  <a:close/>
                </a:path>
                <a:path w="5039995" h="1857375">
                  <a:moveTo>
                    <a:pt x="1286633" y="1262469"/>
                  </a:moveTo>
                  <a:lnTo>
                    <a:pt x="1238081" y="1262469"/>
                  </a:lnTo>
                  <a:lnTo>
                    <a:pt x="1238081" y="1257074"/>
                  </a:lnTo>
                  <a:lnTo>
                    <a:pt x="1286633" y="1257074"/>
                  </a:lnTo>
                  <a:lnTo>
                    <a:pt x="1286633" y="1262469"/>
                  </a:lnTo>
                  <a:close/>
                </a:path>
                <a:path w="5039995" h="1857375">
                  <a:moveTo>
                    <a:pt x="1265054" y="1284048"/>
                  </a:moveTo>
                  <a:lnTo>
                    <a:pt x="1259660" y="1284048"/>
                  </a:lnTo>
                  <a:lnTo>
                    <a:pt x="1259660" y="1262469"/>
                  </a:lnTo>
                  <a:lnTo>
                    <a:pt x="1265054" y="1262469"/>
                  </a:lnTo>
                  <a:lnTo>
                    <a:pt x="1265054" y="1284048"/>
                  </a:lnTo>
                  <a:close/>
                </a:path>
                <a:path w="5039995" h="1857375">
                  <a:moveTo>
                    <a:pt x="1838240" y="1371712"/>
                  </a:moveTo>
                  <a:lnTo>
                    <a:pt x="1832846" y="1371712"/>
                  </a:lnTo>
                  <a:lnTo>
                    <a:pt x="1832846" y="1350133"/>
                  </a:lnTo>
                  <a:lnTo>
                    <a:pt x="1838240" y="1350133"/>
                  </a:lnTo>
                  <a:lnTo>
                    <a:pt x="1838240" y="1371712"/>
                  </a:lnTo>
                  <a:close/>
                </a:path>
                <a:path w="5039995" h="1857375">
                  <a:moveTo>
                    <a:pt x="1859819" y="1377106"/>
                  </a:moveTo>
                  <a:lnTo>
                    <a:pt x="1811267" y="1377106"/>
                  </a:lnTo>
                  <a:lnTo>
                    <a:pt x="1811267" y="1371712"/>
                  </a:lnTo>
                  <a:lnTo>
                    <a:pt x="1859819" y="1371712"/>
                  </a:lnTo>
                  <a:lnTo>
                    <a:pt x="1859819" y="1377106"/>
                  </a:lnTo>
                  <a:close/>
                </a:path>
                <a:path w="5039995" h="1857375">
                  <a:moveTo>
                    <a:pt x="1838240" y="1398685"/>
                  </a:moveTo>
                  <a:lnTo>
                    <a:pt x="1832846" y="1398685"/>
                  </a:lnTo>
                  <a:lnTo>
                    <a:pt x="1832846" y="1377106"/>
                  </a:lnTo>
                  <a:lnTo>
                    <a:pt x="1838240" y="1377106"/>
                  </a:lnTo>
                  <a:lnTo>
                    <a:pt x="1838240" y="1398685"/>
                  </a:lnTo>
                  <a:close/>
                </a:path>
                <a:path w="5039995" h="1857375">
                  <a:moveTo>
                    <a:pt x="1608966" y="1371712"/>
                  </a:moveTo>
                  <a:lnTo>
                    <a:pt x="1603571" y="1371712"/>
                  </a:lnTo>
                  <a:lnTo>
                    <a:pt x="1603571" y="1350133"/>
                  </a:lnTo>
                  <a:lnTo>
                    <a:pt x="1608966" y="1350133"/>
                  </a:lnTo>
                  <a:lnTo>
                    <a:pt x="1608966" y="1371712"/>
                  </a:lnTo>
                  <a:close/>
                </a:path>
                <a:path w="5039995" h="1857375">
                  <a:moveTo>
                    <a:pt x="1630545" y="1377106"/>
                  </a:moveTo>
                  <a:lnTo>
                    <a:pt x="1581992" y="1377106"/>
                  </a:lnTo>
                  <a:lnTo>
                    <a:pt x="1581992" y="1371712"/>
                  </a:lnTo>
                  <a:lnTo>
                    <a:pt x="1630545" y="1371712"/>
                  </a:lnTo>
                  <a:lnTo>
                    <a:pt x="1630545" y="1377106"/>
                  </a:lnTo>
                  <a:close/>
                </a:path>
                <a:path w="5039995" h="1857375">
                  <a:moveTo>
                    <a:pt x="1608966" y="1398685"/>
                  </a:moveTo>
                  <a:lnTo>
                    <a:pt x="1603571" y="1398685"/>
                  </a:lnTo>
                  <a:lnTo>
                    <a:pt x="1603571" y="1377106"/>
                  </a:lnTo>
                  <a:lnTo>
                    <a:pt x="1608966" y="1377106"/>
                  </a:lnTo>
                  <a:lnTo>
                    <a:pt x="1608966" y="1398685"/>
                  </a:lnTo>
                  <a:close/>
                </a:path>
                <a:path w="5039995" h="1857375">
                  <a:moveTo>
                    <a:pt x="1379691" y="1371712"/>
                  </a:moveTo>
                  <a:lnTo>
                    <a:pt x="1374297" y="1371712"/>
                  </a:lnTo>
                  <a:lnTo>
                    <a:pt x="1374297" y="1350133"/>
                  </a:lnTo>
                  <a:lnTo>
                    <a:pt x="1379691" y="1350133"/>
                  </a:lnTo>
                  <a:lnTo>
                    <a:pt x="1379691" y="1371712"/>
                  </a:lnTo>
                  <a:close/>
                </a:path>
                <a:path w="5039995" h="1857375">
                  <a:moveTo>
                    <a:pt x="1401270" y="1377106"/>
                  </a:moveTo>
                  <a:lnTo>
                    <a:pt x="1352718" y="1377106"/>
                  </a:lnTo>
                  <a:lnTo>
                    <a:pt x="1352718" y="1371712"/>
                  </a:lnTo>
                  <a:lnTo>
                    <a:pt x="1401270" y="1371712"/>
                  </a:lnTo>
                  <a:lnTo>
                    <a:pt x="1401270" y="1377106"/>
                  </a:lnTo>
                  <a:close/>
                </a:path>
                <a:path w="5039995" h="1857375">
                  <a:moveTo>
                    <a:pt x="1379691" y="1398685"/>
                  </a:moveTo>
                  <a:lnTo>
                    <a:pt x="1374297" y="1398685"/>
                  </a:lnTo>
                  <a:lnTo>
                    <a:pt x="1374297" y="1377106"/>
                  </a:lnTo>
                  <a:lnTo>
                    <a:pt x="1379691" y="1377106"/>
                  </a:lnTo>
                  <a:lnTo>
                    <a:pt x="1379691" y="1398685"/>
                  </a:lnTo>
                  <a:close/>
                </a:path>
                <a:path w="5039995" h="1857375">
                  <a:moveTo>
                    <a:pt x="1951529" y="1486349"/>
                  </a:moveTo>
                  <a:lnTo>
                    <a:pt x="1946134" y="1486349"/>
                  </a:lnTo>
                  <a:lnTo>
                    <a:pt x="1946134" y="1464770"/>
                  </a:lnTo>
                  <a:lnTo>
                    <a:pt x="1951529" y="1464770"/>
                  </a:lnTo>
                  <a:lnTo>
                    <a:pt x="1951529" y="1486349"/>
                  </a:lnTo>
                  <a:close/>
                </a:path>
                <a:path w="5039995" h="1857375">
                  <a:moveTo>
                    <a:pt x="1973108" y="1491743"/>
                  </a:moveTo>
                  <a:lnTo>
                    <a:pt x="1924555" y="1491743"/>
                  </a:lnTo>
                  <a:lnTo>
                    <a:pt x="1924555" y="1486349"/>
                  </a:lnTo>
                  <a:lnTo>
                    <a:pt x="1973108" y="1486349"/>
                  </a:lnTo>
                  <a:lnTo>
                    <a:pt x="1973108" y="1491743"/>
                  </a:lnTo>
                  <a:close/>
                </a:path>
                <a:path w="5039995" h="1857375">
                  <a:moveTo>
                    <a:pt x="1951529" y="1513322"/>
                  </a:moveTo>
                  <a:lnTo>
                    <a:pt x="1946134" y="1513322"/>
                  </a:lnTo>
                  <a:lnTo>
                    <a:pt x="1946134" y="1491743"/>
                  </a:lnTo>
                  <a:lnTo>
                    <a:pt x="1951529" y="1491743"/>
                  </a:lnTo>
                  <a:lnTo>
                    <a:pt x="1951529" y="1513322"/>
                  </a:lnTo>
                  <a:close/>
                </a:path>
                <a:path w="5039995" h="1857375">
                  <a:moveTo>
                    <a:pt x="1723603" y="1486349"/>
                  </a:moveTo>
                  <a:lnTo>
                    <a:pt x="1718208" y="1486349"/>
                  </a:lnTo>
                  <a:lnTo>
                    <a:pt x="1718208" y="1464770"/>
                  </a:lnTo>
                  <a:lnTo>
                    <a:pt x="1723603" y="1464770"/>
                  </a:lnTo>
                  <a:lnTo>
                    <a:pt x="1723603" y="1486349"/>
                  </a:lnTo>
                  <a:close/>
                </a:path>
                <a:path w="5039995" h="1857375">
                  <a:moveTo>
                    <a:pt x="1745182" y="1491743"/>
                  </a:moveTo>
                  <a:lnTo>
                    <a:pt x="1696630" y="1491743"/>
                  </a:lnTo>
                  <a:lnTo>
                    <a:pt x="1696630" y="1486349"/>
                  </a:lnTo>
                  <a:lnTo>
                    <a:pt x="1745182" y="1486349"/>
                  </a:lnTo>
                  <a:lnTo>
                    <a:pt x="1745182" y="1491743"/>
                  </a:lnTo>
                  <a:close/>
                </a:path>
                <a:path w="5039995" h="1857375">
                  <a:moveTo>
                    <a:pt x="1723603" y="1513322"/>
                  </a:moveTo>
                  <a:lnTo>
                    <a:pt x="1718208" y="1513322"/>
                  </a:lnTo>
                  <a:lnTo>
                    <a:pt x="1718208" y="1491743"/>
                  </a:lnTo>
                  <a:lnTo>
                    <a:pt x="1723603" y="1491743"/>
                  </a:lnTo>
                  <a:lnTo>
                    <a:pt x="1723603" y="1513322"/>
                  </a:lnTo>
                  <a:close/>
                </a:path>
                <a:path w="5039995" h="1857375">
                  <a:moveTo>
                    <a:pt x="1494329" y="1486349"/>
                  </a:moveTo>
                  <a:lnTo>
                    <a:pt x="1488934" y="1486349"/>
                  </a:lnTo>
                  <a:lnTo>
                    <a:pt x="1488934" y="1464770"/>
                  </a:lnTo>
                  <a:lnTo>
                    <a:pt x="1494329" y="1464770"/>
                  </a:lnTo>
                  <a:lnTo>
                    <a:pt x="1494329" y="1486349"/>
                  </a:lnTo>
                  <a:close/>
                </a:path>
                <a:path w="5039995" h="1857375">
                  <a:moveTo>
                    <a:pt x="1515907" y="1491743"/>
                  </a:moveTo>
                  <a:lnTo>
                    <a:pt x="1467355" y="1491743"/>
                  </a:lnTo>
                  <a:lnTo>
                    <a:pt x="1467355" y="1486349"/>
                  </a:lnTo>
                  <a:lnTo>
                    <a:pt x="1515907" y="1486349"/>
                  </a:lnTo>
                  <a:lnTo>
                    <a:pt x="1515907" y="1491743"/>
                  </a:lnTo>
                  <a:close/>
                </a:path>
                <a:path w="5039995" h="1857375">
                  <a:moveTo>
                    <a:pt x="1494329" y="1513322"/>
                  </a:moveTo>
                  <a:lnTo>
                    <a:pt x="1488934" y="1513322"/>
                  </a:lnTo>
                  <a:lnTo>
                    <a:pt x="1488934" y="1491743"/>
                  </a:lnTo>
                  <a:lnTo>
                    <a:pt x="1494329" y="1491743"/>
                  </a:lnTo>
                  <a:lnTo>
                    <a:pt x="1494329" y="1513322"/>
                  </a:lnTo>
                  <a:close/>
                </a:path>
                <a:path w="5039995" h="1857375">
                  <a:moveTo>
                    <a:pt x="1838240" y="1600986"/>
                  </a:moveTo>
                  <a:lnTo>
                    <a:pt x="1832846" y="1600986"/>
                  </a:lnTo>
                  <a:lnTo>
                    <a:pt x="1832846" y="1579407"/>
                  </a:lnTo>
                  <a:lnTo>
                    <a:pt x="1838240" y="1579407"/>
                  </a:lnTo>
                  <a:lnTo>
                    <a:pt x="1838240" y="1600986"/>
                  </a:lnTo>
                  <a:close/>
                </a:path>
                <a:path w="5039995" h="1857375">
                  <a:moveTo>
                    <a:pt x="1859819" y="1606381"/>
                  </a:moveTo>
                  <a:lnTo>
                    <a:pt x="1811267" y="1606381"/>
                  </a:lnTo>
                  <a:lnTo>
                    <a:pt x="1811267" y="1600986"/>
                  </a:lnTo>
                  <a:lnTo>
                    <a:pt x="1859819" y="1600986"/>
                  </a:lnTo>
                  <a:lnTo>
                    <a:pt x="1859819" y="1606381"/>
                  </a:lnTo>
                  <a:close/>
                </a:path>
                <a:path w="5039995" h="1857375">
                  <a:moveTo>
                    <a:pt x="1838240" y="1627959"/>
                  </a:moveTo>
                  <a:lnTo>
                    <a:pt x="1832846" y="1627959"/>
                  </a:lnTo>
                  <a:lnTo>
                    <a:pt x="1832846" y="1606381"/>
                  </a:lnTo>
                  <a:lnTo>
                    <a:pt x="1838240" y="1606381"/>
                  </a:lnTo>
                  <a:lnTo>
                    <a:pt x="1838240" y="1627959"/>
                  </a:lnTo>
                  <a:close/>
                </a:path>
                <a:path w="5039995" h="1857375">
                  <a:moveTo>
                    <a:pt x="1951529" y="1715623"/>
                  </a:moveTo>
                  <a:lnTo>
                    <a:pt x="1946134" y="1715623"/>
                  </a:lnTo>
                  <a:lnTo>
                    <a:pt x="1946134" y="1694044"/>
                  </a:lnTo>
                  <a:lnTo>
                    <a:pt x="1951529" y="1694044"/>
                  </a:lnTo>
                  <a:lnTo>
                    <a:pt x="1951529" y="1715623"/>
                  </a:lnTo>
                  <a:close/>
                </a:path>
                <a:path w="5039995" h="1857375">
                  <a:moveTo>
                    <a:pt x="1973108" y="1721018"/>
                  </a:moveTo>
                  <a:lnTo>
                    <a:pt x="1924555" y="1721018"/>
                  </a:lnTo>
                  <a:lnTo>
                    <a:pt x="1924555" y="1715623"/>
                  </a:lnTo>
                  <a:lnTo>
                    <a:pt x="1973108" y="1715623"/>
                  </a:lnTo>
                  <a:lnTo>
                    <a:pt x="1973108" y="1721018"/>
                  </a:lnTo>
                  <a:close/>
                </a:path>
                <a:path w="5039995" h="1857375">
                  <a:moveTo>
                    <a:pt x="1951529" y="1742597"/>
                  </a:moveTo>
                  <a:lnTo>
                    <a:pt x="1946134" y="1742597"/>
                  </a:lnTo>
                  <a:lnTo>
                    <a:pt x="1946134" y="1721018"/>
                  </a:lnTo>
                  <a:lnTo>
                    <a:pt x="1951529" y="1721018"/>
                  </a:lnTo>
                  <a:lnTo>
                    <a:pt x="1951529" y="1742597"/>
                  </a:lnTo>
                  <a:close/>
                </a:path>
                <a:path w="5039995" h="1857375">
                  <a:moveTo>
                    <a:pt x="942722" y="2809"/>
                  </a:moveTo>
                  <a:lnTo>
                    <a:pt x="894169" y="2809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09"/>
                  </a:lnTo>
                  <a:close/>
                </a:path>
                <a:path w="5039995" h="1857375">
                  <a:moveTo>
                    <a:pt x="921143" y="24388"/>
                  </a:moveTo>
                  <a:lnTo>
                    <a:pt x="915748" y="24388"/>
                  </a:lnTo>
                  <a:lnTo>
                    <a:pt x="915748" y="2809"/>
                  </a:lnTo>
                  <a:lnTo>
                    <a:pt x="921143" y="2809"/>
                  </a:lnTo>
                  <a:lnTo>
                    <a:pt x="921143" y="24388"/>
                  </a:lnTo>
                  <a:close/>
                </a:path>
                <a:path w="5039995" h="1857375">
                  <a:moveTo>
                    <a:pt x="713447" y="2809"/>
                  </a:moveTo>
                  <a:lnTo>
                    <a:pt x="664895" y="2809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09"/>
                  </a:lnTo>
                  <a:close/>
                </a:path>
                <a:path w="5039995" h="1857375">
                  <a:moveTo>
                    <a:pt x="691868" y="24388"/>
                  </a:moveTo>
                  <a:lnTo>
                    <a:pt x="686474" y="24388"/>
                  </a:lnTo>
                  <a:lnTo>
                    <a:pt x="686474" y="2809"/>
                  </a:lnTo>
                  <a:lnTo>
                    <a:pt x="691868" y="2809"/>
                  </a:lnTo>
                  <a:lnTo>
                    <a:pt x="691868" y="24388"/>
                  </a:lnTo>
                  <a:close/>
                </a:path>
                <a:path w="5039995" h="1857375">
                  <a:moveTo>
                    <a:pt x="484173" y="2809"/>
                  </a:moveTo>
                  <a:lnTo>
                    <a:pt x="435621" y="2809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09"/>
                  </a:lnTo>
                  <a:close/>
                </a:path>
                <a:path w="5039995" h="1857375">
                  <a:moveTo>
                    <a:pt x="462594" y="24388"/>
                  </a:moveTo>
                  <a:lnTo>
                    <a:pt x="457199" y="24388"/>
                  </a:lnTo>
                  <a:lnTo>
                    <a:pt x="457199" y="2809"/>
                  </a:lnTo>
                  <a:lnTo>
                    <a:pt x="462594" y="2809"/>
                  </a:lnTo>
                  <a:lnTo>
                    <a:pt x="462594" y="24388"/>
                  </a:lnTo>
                  <a:close/>
                </a:path>
                <a:path w="5039995" h="1857375">
                  <a:moveTo>
                    <a:pt x="1035780" y="112051"/>
                  </a:moveTo>
                  <a:lnTo>
                    <a:pt x="1030385" y="112051"/>
                  </a:lnTo>
                  <a:lnTo>
                    <a:pt x="1030385" y="90472"/>
                  </a:lnTo>
                  <a:lnTo>
                    <a:pt x="1035780" y="90472"/>
                  </a:lnTo>
                  <a:lnTo>
                    <a:pt x="1035780" y="112051"/>
                  </a:lnTo>
                  <a:close/>
                </a:path>
                <a:path w="5039995" h="1857375">
                  <a:moveTo>
                    <a:pt x="1057359" y="117446"/>
                  </a:moveTo>
                  <a:lnTo>
                    <a:pt x="1008807" y="117446"/>
                  </a:lnTo>
                  <a:lnTo>
                    <a:pt x="1008807" y="112051"/>
                  </a:lnTo>
                  <a:lnTo>
                    <a:pt x="1057359" y="112051"/>
                  </a:lnTo>
                  <a:lnTo>
                    <a:pt x="1057359" y="117446"/>
                  </a:lnTo>
                  <a:close/>
                </a:path>
                <a:path w="5039995" h="1857375">
                  <a:moveTo>
                    <a:pt x="1035780" y="139025"/>
                  </a:moveTo>
                  <a:lnTo>
                    <a:pt x="1030385" y="139025"/>
                  </a:lnTo>
                  <a:lnTo>
                    <a:pt x="1030385" y="117446"/>
                  </a:lnTo>
                  <a:lnTo>
                    <a:pt x="1035780" y="117446"/>
                  </a:lnTo>
                  <a:lnTo>
                    <a:pt x="1035780" y="139025"/>
                  </a:lnTo>
                  <a:close/>
                </a:path>
                <a:path w="5039995" h="1857375">
                  <a:moveTo>
                    <a:pt x="806506" y="112051"/>
                  </a:moveTo>
                  <a:lnTo>
                    <a:pt x="801111" y="112051"/>
                  </a:lnTo>
                  <a:lnTo>
                    <a:pt x="801111" y="90472"/>
                  </a:lnTo>
                  <a:lnTo>
                    <a:pt x="806506" y="90472"/>
                  </a:lnTo>
                  <a:lnTo>
                    <a:pt x="806506" y="112051"/>
                  </a:lnTo>
                  <a:close/>
                </a:path>
                <a:path w="5039995" h="1857375">
                  <a:moveTo>
                    <a:pt x="828084" y="117446"/>
                  </a:moveTo>
                  <a:lnTo>
                    <a:pt x="779532" y="117446"/>
                  </a:lnTo>
                  <a:lnTo>
                    <a:pt x="779532" y="112051"/>
                  </a:lnTo>
                  <a:lnTo>
                    <a:pt x="828084" y="112051"/>
                  </a:lnTo>
                  <a:lnTo>
                    <a:pt x="828084" y="117446"/>
                  </a:lnTo>
                  <a:close/>
                </a:path>
                <a:path w="5039995" h="1857375">
                  <a:moveTo>
                    <a:pt x="806506" y="139025"/>
                  </a:moveTo>
                  <a:lnTo>
                    <a:pt x="801111" y="139025"/>
                  </a:lnTo>
                  <a:lnTo>
                    <a:pt x="801111" y="117446"/>
                  </a:lnTo>
                  <a:lnTo>
                    <a:pt x="806506" y="117446"/>
                  </a:lnTo>
                  <a:lnTo>
                    <a:pt x="806506" y="139025"/>
                  </a:lnTo>
                  <a:close/>
                </a:path>
                <a:path w="5039995" h="1857375">
                  <a:moveTo>
                    <a:pt x="577231" y="112051"/>
                  </a:moveTo>
                  <a:lnTo>
                    <a:pt x="571837" y="112051"/>
                  </a:lnTo>
                  <a:lnTo>
                    <a:pt x="571837" y="90472"/>
                  </a:lnTo>
                  <a:lnTo>
                    <a:pt x="577231" y="90472"/>
                  </a:lnTo>
                  <a:lnTo>
                    <a:pt x="577231" y="112051"/>
                  </a:lnTo>
                  <a:close/>
                </a:path>
                <a:path w="5039995" h="1857375">
                  <a:moveTo>
                    <a:pt x="598810" y="117446"/>
                  </a:moveTo>
                  <a:lnTo>
                    <a:pt x="550258" y="117446"/>
                  </a:lnTo>
                  <a:lnTo>
                    <a:pt x="550258" y="112051"/>
                  </a:lnTo>
                  <a:lnTo>
                    <a:pt x="598810" y="112051"/>
                  </a:lnTo>
                  <a:lnTo>
                    <a:pt x="598810" y="117446"/>
                  </a:lnTo>
                  <a:close/>
                </a:path>
                <a:path w="5039995" h="1857375">
                  <a:moveTo>
                    <a:pt x="577231" y="139025"/>
                  </a:moveTo>
                  <a:lnTo>
                    <a:pt x="571837" y="139025"/>
                  </a:lnTo>
                  <a:lnTo>
                    <a:pt x="571837" y="117446"/>
                  </a:lnTo>
                  <a:lnTo>
                    <a:pt x="577231" y="117446"/>
                  </a:lnTo>
                  <a:lnTo>
                    <a:pt x="577231" y="139025"/>
                  </a:lnTo>
                  <a:close/>
                </a:path>
                <a:path w="5039995" h="1857375">
                  <a:moveTo>
                    <a:pt x="347957" y="112051"/>
                  </a:moveTo>
                  <a:lnTo>
                    <a:pt x="342562" y="112051"/>
                  </a:lnTo>
                  <a:lnTo>
                    <a:pt x="342562" y="90472"/>
                  </a:lnTo>
                  <a:lnTo>
                    <a:pt x="347957" y="90472"/>
                  </a:lnTo>
                  <a:lnTo>
                    <a:pt x="347957" y="112051"/>
                  </a:lnTo>
                  <a:close/>
                </a:path>
                <a:path w="5039995" h="1857375">
                  <a:moveTo>
                    <a:pt x="369536" y="117446"/>
                  </a:moveTo>
                  <a:lnTo>
                    <a:pt x="320984" y="117446"/>
                  </a:lnTo>
                  <a:lnTo>
                    <a:pt x="320984" y="112051"/>
                  </a:lnTo>
                  <a:lnTo>
                    <a:pt x="369536" y="112051"/>
                  </a:lnTo>
                  <a:lnTo>
                    <a:pt x="369536" y="117446"/>
                  </a:lnTo>
                  <a:close/>
                </a:path>
                <a:path w="5039995" h="1857375">
                  <a:moveTo>
                    <a:pt x="347957" y="139025"/>
                  </a:moveTo>
                  <a:lnTo>
                    <a:pt x="342562" y="139025"/>
                  </a:lnTo>
                  <a:lnTo>
                    <a:pt x="342562" y="117446"/>
                  </a:lnTo>
                  <a:lnTo>
                    <a:pt x="347957" y="117446"/>
                  </a:lnTo>
                  <a:lnTo>
                    <a:pt x="347957" y="139025"/>
                  </a:lnTo>
                  <a:close/>
                </a:path>
                <a:path w="5039995" h="1857375">
                  <a:moveTo>
                    <a:pt x="921143" y="226688"/>
                  </a:moveTo>
                  <a:lnTo>
                    <a:pt x="915748" y="226688"/>
                  </a:lnTo>
                  <a:lnTo>
                    <a:pt x="915748" y="205110"/>
                  </a:lnTo>
                  <a:lnTo>
                    <a:pt x="921143" y="205110"/>
                  </a:lnTo>
                  <a:lnTo>
                    <a:pt x="921143" y="226688"/>
                  </a:lnTo>
                  <a:close/>
                </a:path>
                <a:path w="5039995" h="1857375">
                  <a:moveTo>
                    <a:pt x="942722" y="232083"/>
                  </a:moveTo>
                  <a:lnTo>
                    <a:pt x="894169" y="232083"/>
                  </a:lnTo>
                  <a:lnTo>
                    <a:pt x="894169" y="226688"/>
                  </a:lnTo>
                  <a:lnTo>
                    <a:pt x="942722" y="226688"/>
                  </a:lnTo>
                  <a:lnTo>
                    <a:pt x="942722" y="232083"/>
                  </a:lnTo>
                  <a:close/>
                </a:path>
                <a:path w="5039995" h="1857375">
                  <a:moveTo>
                    <a:pt x="921143" y="253662"/>
                  </a:moveTo>
                  <a:lnTo>
                    <a:pt x="915748" y="253662"/>
                  </a:lnTo>
                  <a:lnTo>
                    <a:pt x="915748" y="232083"/>
                  </a:lnTo>
                  <a:lnTo>
                    <a:pt x="921143" y="232083"/>
                  </a:lnTo>
                  <a:lnTo>
                    <a:pt x="921143" y="253662"/>
                  </a:lnTo>
                  <a:close/>
                </a:path>
                <a:path w="5039995" h="1857375">
                  <a:moveTo>
                    <a:pt x="691868" y="226688"/>
                  </a:moveTo>
                  <a:lnTo>
                    <a:pt x="686474" y="226688"/>
                  </a:lnTo>
                  <a:lnTo>
                    <a:pt x="686474" y="205110"/>
                  </a:lnTo>
                  <a:lnTo>
                    <a:pt x="691868" y="205110"/>
                  </a:lnTo>
                  <a:lnTo>
                    <a:pt x="691868" y="226688"/>
                  </a:lnTo>
                  <a:close/>
                </a:path>
                <a:path w="5039995" h="1857375">
                  <a:moveTo>
                    <a:pt x="713447" y="232083"/>
                  </a:moveTo>
                  <a:lnTo>
                    <a:pt x="664895" y="232083"/>
                  </a:lnTo>
                  <a:lnTo>
                    <a:pt x="664895" y="226688"/>
                  </a:lnTo>
                  <a:lnTo>
                    <a:pt x="713447" y="226688"/>
                  </a:lnTo>
                  <a:lnTo>
                    <a:pt x="713447" y="232083"/>
                  </a:lnTo>
                  <a:close/>
                </a:path>
                <a:path w="5039995" h="1857375">
                  <a:moveTo>
                    <a:pt x="691868" y="253662"/>
                  </a:moveTo>
                  <a:lnTo>
                    <a:pt x="686474" y="253662"/>
                  </a:lnTo>
                  <a:lnTo>
                    <a:pt x="686474" y="232083"/>
                  </a:lnTo>
                  <a:lnTo>
                    <a:pt x="691868" y="232083"/>
                  </a:lnTo>
                  <a:lnTo>
                    <a:pt x="691868" y="253662"/>
                  </a:lnTo>
                  <a:close/>
                </a:path>
                <a:path w="5039995" h="1857375">
                  <a:moveTo>
                    <a:pt x="462594" y="226688"/>
                  </a:moveTo>
                  <a:lnTo>
                    <a:pt x="457199" y="226688"/>
                  </a:lnTo>
                  <a:lnTo>
                    <a:pt x="457199" y="205110"/>
                  </a:lnTo>
                  <a:lnTo>
                    <a:pt x="462594" y="205110"/>
                  </a:lnTo>
                  <a:lnTo>
                    <a:pt x="462594" y="226688"/>
                  </a:lnTo>
                  <a:close/>
                </a:path>
                <a:path w="5039995" h="1857375">
                  <a:moveTo>
                    <a:pt x="484173" y="232083"/>
                  </a:moveTo>
                  <a:lnTo>
                    <a:pt x="435621" y="232083"/>
                  </a:lnTo>
                  <a:lnTo>
                    <a:pt x="435621" y="226688"/>
                  </a:lnTo>
                  <a:lnTo>
                    <a:pt x="484173" y="226688"/>
                  </a:lnTo>
                  <a:lnTo>
                    <a:pt x="484173" y="232083"/>
                  </a:lnTo>
                  <a:close/>
                </a:path>
                <a:path w="5039995" h="1857375">
                  <a:moveTo>
                    <a:pt x="462594" y="253662"/>
                  </a:moveTo>
                  <a:lnTo>
                    <a:pt x="457199" y="253662"/>
                  </a:lnTo>
                  <a:lnTo>
                    <a:pt x="457199" y="232083"/>
                  </a:lnTo>
                  <a:lnTo>
                    <a:pt x="462594" y="232083"/>
                  </a:lnTo>
                  <a:lnTo>
                    <a:pt x="462594" y="253662"/>
                  </a:lnTo>
                  <a:close/>
                </a:path>
                <a:path w="5039995" h="1857375">
                  <a:moveTo>
                    <a:pt x="233320" y="226688"/>
                  </a:moveTo>
                  <a:lnTo>
                    <a:pt x="227925" y="226688"/>
                  </a:lnTo>
                  <a:lnTo>
                    <a:pt x="227925" y="205110"/>
                  </a:lnTo>
                  <a:lnTo>
                    <a:pt x="233320" y="205110"/>
                  </a:lnTo>
                  <a:lnTo>
                    <a:pt x="233320" y="226688"/>
                  </a:lnTo>
                  <a:close/>
                </a:path>
                <a:path w="5039995" h="1857375">
                  <a:moveTo>
                    <a:pt x="254899" y="232083"/>
                  </a:moveTo>
                  <a:lnTo>
                    <a:pt x="206346" y="232083"/>
                  </a:lnTo>
                  <a:lnTo>
                    <a:pt x="206346" y="226688"/>
                  </a:lnTo>
                  <a:lnTo>
                    <a:pt x="254899" y="226688"/>
                  </a:lnTo>
                  <a:lnTo>
                    <a:pt x="254899" y="232083"/>
                  </a:lnTo>
                  <a:close/>
                </a:path>
                <a:path w="5039995" h="1857375">
                  <a:moveTo>
                    <a:pt x="233320" y="253662"/>
                  </a:moveTo>
                  <a:lnTo>
                    <a:pt x="227925" y="253662"/>
                  </a:lnTo>
                  <a:lnTo>
                    <a:pt x="227925" y="232083"/>
                  </a:lnTo>
                  <a:lnTo>
                    <a:pt x="233320" y="232083"/>
                  </a:lnTo>
                  <a:lnTo>
                    <a:pt x="233320" y="253662"/>
                  </a:lnTo>
                  <a:close/>
                </a:path>
                <a:path w="5039995" h="1857375">
                  <a:moveTo>
                    <a:pt x="1035780" y="341326"/>
                  </a:moveTo>
                  <a:lnTo>
                    <a:pt x="1030385" y="341326"/>
                  </a:lnTo>
                  <a:lnTo>
                    <a:pt x="1030385" y="319747"/>
                  </a:lnTo>
                  <a:lnTo>
                    <a:pt x="1035780" y="319747"/>
                  </a:lnTo>
                  <a:lnTo>
                    <a:pt x="1035780" y="341326"/>
                  </a:lnTo>
                  <a:close/>
                </a:path>
                <a:path w="5039995" h="1857375">
                  <a:moveTo>
                    <a:pt x="1057359" y="346720"/>
                  </a:moveTo>
                  <a:lnTo>
                    <a:pt x="1008807" y="346720"/>
                  </a:lnTo>
                  <a:lnTo>
                    <a:pt x="1008807" y="341326"/>
                  </a:lnTo>
                  <a:lnTo>
                    <a:pt x="1057359" y="341326"/>
                  </a:lnTo>
                  <a:lnTo>
                    <a:pt x="1057359" y="346720"/>
                  </a:lnTo>
                  <a:close/>
                </a:path>
                <a:path w="5039995" h="1857375">
                  <a:moveTo>
                    <a:pt x="1035780" y="368299"/>
                  </a:moveTo>
                  <a:lnTo>
                    <a:pt x="1030385" y="368299"/>
                  </a:lnTo>
                  <a:lnTo>
                    <a:pt x="1030385" y="346720"/>
                  </a:lnTo>
                  <a:lnTo>
                    <a:pt x="1035780" y="346720"/>
                  </a:lnTo>
                  <a:lnTo>
                    <a:pt x="1035780" y="368299"/>
                  </a:lnTo>
                  <a:close/>
                </a:path>
                <a:path w="5039995" h="1857375">
                  <a:moveTo>
                    <a:pt x="806506" y="341326"/>
                  </a:moveTo>
                  <a:lnTo>
                    <a:pt x="801111" y="341326"/>
                  </a:lnTo>
                  <a:lnTo>
                    <a:pt x="801111" y="319747"/>
                  </a:lnTo>
                  <a:lnTo>
                    <a:pt x="806506" y="319747"/>
                  </a:lnTo>
                  <a:lnTo>
                    <a:pt x="806506" y="341326"/>
                  </a:lnTo>
                  <a:close/>
                </a:path>
                <a:path w="5039995" h="1857375">
                  <a:moveTo>
                    <a:pt x="828084" y="346720"/>
                  </a:moveTo>
                  <a:lnTo>
                    <a:pt x="779532" y="346720"/>
                  </a:lnTo>
                  <a:lnTo>
                    <a:pt x="779532" y="341326"/>
                  </a:lnTo>
                  <a:lnTo>
                    <a:pt x="828084" y="341326"/>
                  </a:lnTo>
                  <a:lnTo>
                    <a:pt x="828084" y="346720"/>
                  </a:lnTo>
                  <a:close/>
                </a:path>
                <a:path w="5039995" h="1857375">
                  <a:moveTo>
                    <a:pt x="806506" y="368299"/>
                  </a:moveTo>
                  <a:lnTo>
                    <a:pt x="801111" y="368299"/>
                  </a:lnTo>
                  <a:lnTo>
                    <a:pt x="801111" y="346720"/>
                  </a:lnTo>
                  <a:lnTo>
                    <a:pt x="806506" y="346720"/>
                  </a:lnTo>
                  <a:lnTo>
                    <a:pt x="806506" y="368299"/>
                  </a:lnTo>
                  <a:close/>
                </a:path>
                <a:path w="5039995" h="1857375">
                  <a:moveTo>
                    <a:pt x="577231" y="341326"/>
                  </a:moveTo>
                  <a:lnTo>
                    <a:pt x="571837" y="341326"/>
                  </a:lnTo>
                  <a:lnTo>
                    <a:pt x="571837" y="319747"/>
                  </a:lnTo>
                  <a:lnTo>
                    <a:pt x="577231" y="319747"/>
                  </a:lnTo>
                  <a:lnTo>
                    <a:pt x="577231" y="341326"/>
                  </a:lnTo>
                  <a:close/>
                </a:path>
                <a:path w="5039995" h="1857375">
                  <a:moveTo>
                    <a:pt x="598810" y="346720"/>
                  </a:moveTo>
                  <a:lnTo>
                    <a:pt x="550258" y="346720"/>
                  </a:lnTo>
                  <a:lnTo>
                    <a:pt x="550258" y="341326"/>
                  </a:lnTo>
                  <a:lnTo>
                    <a:pt x="598810" y="341326"/>
                  </a:lnTo>
                  <a:lnTo>
                    <a:pt x="598810" y="346720"/>
                  </a:lnTo>
                  <a:close/>
                </a:path>
                <a:path w="5039995" h="1857375">
                  <a:moveTo>
                    <a:pt x="577231" y="368299"/>
                  </a:moveTo>
                  <a:lnTo>
                    <a:pt x="571837" y="368299"/>
                  </a:lnTo>
                  <a:lnTo>
                    <a:pt x="571837" y="346720"/>
                  </a:lnTo>
                  <a:lnTo>
                    <a:pt x="577231" y="346720"/>
                  </a:lnTo>
                  <a:lnTo>
                    <a:pt x="577231" y="368299"/>
                  </a:lnTo>
                  <a:close/>
                </a:path>
                <a:path w="5039995" h="1857375">
                  <a:moveTo>
                    <a:pt x="347957" y="341326"/>
                  </a:moveTo>
                  <a:lnTo>
                    <a:pt x="342562" y="341326"/>
                  </a:lnTo>
                  <a:lnTo>
                    <a:pt x="342562" y="319747"/>
                  </a:lnTo>
                  <a:lnTo>
                    <a:pt x="347957" y="319747"/>
                  </a:lnTo>
                  <a:lnTo>
                    <a:pt x="347957" y="341326"/>
                  </a:lnTo>
                  <a:close/>
                </a:path>
                <a:path w="5039995" h="1857375">
                  <a:moveTo>
                    <a:pt x="369536" y="346720"/>
                  </a:moveTo>
                  <a:lnTo>
                    <a:pt x="320984" y="346720"/>
                  </a:lnTo>
                  <a:lnTo>
                    <a:pt x="320984" y="341326"/>
                  </a:lnTo>
                  <a:lnTo>
                    <a:pt x="369536" y="341326"/>
                  </a:lnTo>
                  <a:lnTo>
                    <a:pt x="369536" y="346720"/>
                  </a:lnTo>
                  <a:close/>
                </a:path>
                <a:path w="5039995" h="1857375">
                  <a:moveTo>
                    <a:pt x="347957" y="368299"/>
                  </a:moveTo>
                  <a:lnTo>
                    <a:pt x="342562" y="368299"/>
                  </a:lnTo>
                  <a:lnTo>
                    <a:pt x="342562" y="346720"/>
                  </a:lnTo>
                  <a:lnTo>
                    <a:pt x="347957" y="346720"/>
                  </a:lnTo>
                  <a:lnTo>
                    <a:pt x="347957" y="368299"/>
                  </a:lnTo>
                  <a:close/>
                </a:path>
                <a:path w="5039995" h="1857375">
                  <a:moveTo>
                    <a:pt x="921143" y="455963"/>
                  </a:moveTo>
                  <a:lnTo>
                    <a:pt x="915748" y="455963"/>
                  </a:lnTo>
                  <a:lnTo>
                    <a:pt x="915748" y="434384"/>
                  </a:lnTo>
                  <a:lnTo>
                    <a:pt x="921143" y="434384"/>
                  </a:lnTo>
                  <a:lnTo>
                    <a:pt x="921143" y="455963"/>
                  </a:lnTo>
                  <a:close/>
                </a:path>
                <a:path w="5039995" h="1857375">
                  <a:moveTo>
                    <a:pt x="942722" y="461357"/>
                  </a:moveTo>
                  <a:lnTo>
                    <a:pt x="894169" y="461357"/>
                  </a:lnTo>
                  <a:lnTo>
                    <a:pt x="894169" y="455963"/>
                  </a:lnTo>
                  <a:lnTo>
                    <a:pt x="942722" y="455963"/>
                  </a:lnTo>
                  <a:lnTo>
                    <a:pt x="942722" y="461357"/>
                  </a:lnTo>
                  <a:close/>
                </a:path>
                <a:path w="5039995" h="1857375">
                  <a:moveTo>
                    <a:pt x="921143" y="482936"/>
                  </a:moveTo>
                  <a:lnTo>
                    <a:pt x="915748" y="482936"/>
                  </a:lnTo>
                  <a:lnTo>
                    <a:pt x="915748" y="461357"/>
                  </a:lnTo>
                  <a:lnTo>
                    <a:pt x="921143" y="461357"/>
                  </a:lnTo>
                  <a:lnTo>
                    <a:pt x="921143" y="482936"/>
                  </a:lnTo>
                  <a:close/>
                </a:path>
                <a:path w="5039995" h="1857375">
                  <a:moveTo>
                    <a:pt x="691868" y="455963"/>
                  </a:moveTo>
                  <a:lnTo>
                    <a:pt x="686474" y="455963"/>
                  </a:lnTo>
                  <a:lnTo>
                    <a:pt x="686474" y="434384"/>
                  </a:lnTo>
                  <a:lnTo>
                    <a:pt x="691868" y="434384"/>
                  </a:lnTo>
                  <a:lnTo>
                    <a:pt x="691868" y="455963"/>
                  </a:lnTo>
                  <a:close/>
                </a:path>
                <a:path w="5039995" h="1857375">
                  <a:moveTo>
                    <a:pt x="713447" y="461357"/>
                  </a:moveTo>
                  <a:lnTo>
                    <a:pt x="664895" y="461357"/>
                  </a:lnTo>
                  <a:lnTo>
                    <a:pt x="664895" y="455963"/>
                  </a:lnTo>
                  <a:lnTo>
                    <a:pt x="713447" y="455963"/>
                  </a:lnTo>
                  <a:lnTo>
                    <a:pt x="713447" y="461357"/>
                  </a:lnTo>
                  <a:close/>
                </a:path>
                <a:path w="5039995" h="1857375">
                  <a:moveTo>
                    <a:pt x="691868" y="482936"/>
                  </a:moveTo>
                  <a:lnTo>
                    <a:pt x="686474" y="482936"/>
                  </a:lnTo>
                  <a:lnTo>
                    <a:pt x="686474" y="461357"/>
                  </a:lnTo>
                  <a:lnTo>
                    <a:pt x="691868" y="461357"/>
                  </a:lnTo>
                  <a:lnTo>
                    <a:pt x="691868" y="482936"/>
                  </a:lnTo>
                  <a:close/>
                </a:path>
                <a:path w="5039995" h="1857375">
                  <a:moveTo>
                    <a:pt x="462594" y="455963"/>
                  </a:moveTo>
                  <a:lnTo>
                    <a:pt x="457199" y="455963"/>
                  </a:lnTo>
                  <a:lnTo>
                    <a:pt x="457199" y="434384"/>
                  </a:lnTo>
                  <a:lnTo>
                    <a:pt x="462594" y="434384"/>
                  </a:lnTo>
                  <a:lnTo>
                    <a:pt x="462594" y="455963"/>
                  </a:lnTo>
                  <a:close/>
                </a:path>
                <a:path w="5039995" h="1857375">
                  <a:moveTo>
                    <a:pt x="484173" y="461357"/>
                  </a:moveTo>
                  <a:lnTo>
                    <a:pt x="435621" y="461357"/>
                  </a:lnTo>
                  <a:lnTo>
                    <a:pt x="435621" y="455963"/>
                  </a:lnTo>
                  <a:lnTo>
                    <a:pt x="484173" y="455963"/>
                  </a:lnTo>
                  <a:lnTo>
                    <a:pt x="484173" y="461357"/>
                  </a:lnTo>
                  <a:close/>
                </a:path>
                <a:path w="5039995" h="1857375">
                  <a:moveTo>
                    <a:pt x="462594" y="482936"/>
                  </a:moveTo>
                  <a:lnTo>
                    <a:pt x="457199" y="482936"/>
                  </a:lnTo>
                  <a:lnTo>
                    <a:pt x="457199" y="461357"/>
                  </a:lnTo>
                  <a:lnTo>
                    <a:pt x="462594" y="461357"/>
                  </a:lnTo>
                  <a:lnTo>
                    <a:pt x="462594" y="482936"/>
                  </a:lnTo>
                  <a:close/>
                </a:path>
                <a:path w="5039995" h="1857375">
                  <a:moveTo>
                    <a:pt x="233320" y="455963"/>
                  </a:moveTo>
                  <a:lnTo>
                    <a:pt x="227925" y="455963"/>
                  </a:lnTo>
                  <a:lnTo>
                    <a:pt x="227925" y="434384"/>
                  </a:lnTo>
                  <a:lnTo>
                    <a:pt x="233320" y="434384"/>
                  </a:lnTo>
                  <a:lnTo>
                    <a:pt x="233320" y="455963"/>
                  </a:lnTo>
                  <a:close/>
                </a:path>
                <a:path w="5039995" h="1857375">
                  <a:moveTo>
                    <a:pt x="254899" y="461357"/>
                  </a:moveTo>
                  <a:lnTo>
                    <a:pt x="206346" y="461357"/>
                  </a:lnTo>
                  <a:lnTo>
                    <a:pt x="206346" y="455963"/>
                  </a:lnTo>
                  <a:lnTo>
                    <a:pt x="254899" y="455963"/>
                  </a:lnTo>
                  <a:lnTo>
                    <a:pt x="254899" y="461357"/>
                  </a:lnTo>
                  <a:close/>
                </a:path>
                <a:path w="5039995" h="1857375">
                  <a:moveTo>
                    <a:pt x="233320" y="482936"/>
                  </a:moveTo>
                  <a:lnTo>
                    <a:pt x="227925" y="482936"/>
                  </a:lnTo>
                  <a:lnTo>
                    <a:pt x="227925" y="461357"/>
                  </a:lnTo>
                  <a:lnTo>
                    <a:pt x="233320" y="461357"/>
                  </a:lnTo>
                  <a:lnTo>
                    <a:pt x="233320" y="482936"/>
                  </a:lnTo>
                  <a:close/>
                </a:path>
                <a:path w="5039995" h="1857375">
                  <a:moveTo>
                    <a:pt x="1035780" y="570600"/>
                  </a:moveTo>
                  <a:lnTo>
                    <a:pt x="1030385" y="570600"/>
                  </a:lnTo>
                  <a:lnTo>
                    <a:pt x="1030385" y="549021"/>
                  </a:lnTo>
                  <a:lnTo>
                    <a:pt x="1035780" y="549021"/>
                  </a:lnTo>
                  <a:lnTo>
                    <a:pt x="1035780" y="570600"/>
                  </a:lnTo>
                  <a:close/>
                </a:path>
                <a:path w="5039995" h="1857375">
                  <a:moveTo>
                    <a:pt x="1057359" y="575995"/>
                  </a:moveTo>
                  <a:lnTo>
                    <a:pt x="1008807" y="575995"/>
                  </a:lnTo>
                  <a:lnTo>
                    <a:pt x="1008807" y="570600"/>
                  </a:lnTo>
                  <a:lnTo>
                    <a:pt x="1057359" y="570600"/>
                  </a:lnTo>
                  <a:lnTo>
                    <a:pt x="1057359" y="575995"/>
                  </a:lnTo>
                  <a:close/>
                </a:path>
                <a:path w="5039995" h="1857375">
                  <a:moveTo>
                    <a:pt x="1035780" y="597573"/>
                  </a:moveTo>
                  <a:lnTo>
                    <a:pt x="1030385" y="597573"/>
                  </a:lnTo>
                  <a:lnTo>
                    <a:pt x="1030385" y="575995"/>
                  </a:lnTo>
                  <a:lnTo>
                    <a:pt x="1035780" y="575995"/>
                  </a:lnTo>
                  <a:lnTo>
                    <a:pt x="1035780" y="597573"/>
                  </a:lnTo>
                  <a:close/>
                </a:path>
                <a:path w="5039995" h="1857375">
                  <a:moveTo>
                    <a:pt x="806506" y="570600"/>
                  </a:moveTo>
                  <a:lnTo>
                    <a:pt x="801111" y="570600"/>
                  </a:lnTo>
                  <a:lnTo>
                    <a:pt x="801111" y="549021"/>
                  </a:lnTo>
                  <a:lnTo>
                    <a:pt x="806506" y="549021"/>
                  </a:lnTo>
                  <a:lnTo>
                    <a:pt x="806506" y="570600"/>
                  </a:lnTo>
                  <a:close/>
                </a:path>
                <a:path w="5039995" h="1857375">
                  <a:moveTo>
                    <a:pt x="828084" y="575995"/>
                  </a:moveTo>
                  <a:lnTo>
                    <a:pt x="779532" y="575995"/>
                  </a:lnTo>
                  <a:lnTo>
                    <a:pt x="779532" y="570600"/>
                  </a:lnTo>
                  <a:lnTo>
                    <a:pt x="828084" y="570600"/>
                  </a:lnTo>
                  <a:lnTo>
                    <a:pt x="828084" y="575995"/>
                  </a:lnTo>
                  <a:close/>
                </a:path>
                <a:path w="5039995" h="1857375">
                  <a:moveTo>
                    <a:pt x="806506" y="597573"/>
                  </a:moveTo>
                  <a:lnTo>
                    <a:pt x="801111" y="597573"/>
                  </a:lnTo>
                  <a:lnTo>
                    <a:pt x="801111" y="575995"/>
                  </a:lnTo>
                  <a:lnTo>
                    <a:pt x="806506" y="575995"/>
                  </a:lnTo>
                  <a:lnTo>
                    <a:pt x="806506" y="597573"/>
                  </a:lnTo>
                  <a:close/>
                </a:path>
                <a:path w="5039995" h="1857375">
                  <a:moveTo>
                    <a:pt x="577231" y="570600"/>
                  </a:moveTo>
                  <a:lnTo>
                    <a:pt x="571837" y="570600"/>
                  </a:lnTo>
                  <a:lnTo>
                    <a:pt x="571837" y="549021"/>
                  </a:lnTo>
                  <a:lnTo>
                    <a:pt x="577231" y="549021"/>
                  </a:lnTo>
                  <a:lnTo>
                    <a:pt x="577231" y="570600"/>
                  </a:lnTo>
                  <a:close/>
                </a:path>
                <a:path w="5039995" h="1857375">
                  <a:moveTo>
                    <a:pt x="598810" y="575995"/>
                  </a:moveTo>
                  <a:lnTo>
                    <a:pt x="550258" y="575995"/>
                  </a:lnTo>
                  <a:lnTo>
                    <a:pt x="550258" y="570600"/>
                  </a:lnTo>
                  <a:lnTo>
                    <a:pt x="598810" y="570600"/>
                  </a:lnTo>
                  <a:lnTo>
                    <a:pt x="598810" y="575995"/>
                  </a:lnTo>
                  <a:close/>
                </a:path>
                <a:path w="5039995" h="1857375">
                  <a:moveTo>
                    <a:pt x="577231" y="597573"/>
                  </a:moveTo>
                  <a:lnTo>
                    <a:pt x="571837" y="597573"/>
                  </a:lnTo>
                  <a:lnTo>
                    <a:pt x="571837" y="575995"/>
                  </a:lnTo>
                  <a:lnTo>
                    <a:pt x="577231" y="575995"/>
                  </a:lnTo>
                  <a:lnTo>
                    <a:pt x="577231" y="597573"/>
                  </a:lnTo>
                  <a:close/>
                </a:path>
                <a:path w="5039995" h="1857375">
                  <a:moveTo>
                    <a:pt x="347957" y="570600"/>
                  </a:moveTo>
                  <a:lnTo>
                    <a:pt x="342562" y="570600"/>
                  </a:lnTo>
                  <a:lnTo>
                    <a:pt x="342562" y="549021"/>
                  </a:lnTo>
                  <a:lnTo>
                    <a:pt x="347957" y="549021"/>
                  </a:lnTo>
                  <a:lnTo>
                    <a:pt x="347957" y="570600"/>
                  </a:lnTo>
                  <a:close/>
                </a:path>
                <a:path w="5039995" h="1857375">
                  <a:moveTo>
                    <a:pt x="369536" y="575995"/>
                  </a:moveTo>
                  <a:lnTo>
                    <a:pt x="320984" y="575995"/>
                  </a:lnTo>
                  <a:lnTo>
                    <a:pt x="320984" y="570600"/>
                  </a:lnTo>
                  <a:lnTo>
                    <a:pt x="369536" y="570600"/>
                  </a:lnTo>
                  <a:lnTo>
                    <a:pt x="369536" y="575995"/>
                  </a:lnTo>
                  <a:close/>
                </a:path>
                <a:path w="5039995" h="1857375">
                  <a:moveTo>
                    <a:pt x="347957" y="597573"/>
                  </a:moveTo>
                  <a:lnTo>
                    <a:pt x="342562" y="597573"/>
                  </a:lnTo>
                  <a:lnTo>
                    <a:pt x="342562" y="575995"/>
                  </a:lnTo>
                  <a:lnTo>
                    <a:pt x="347957" y="575995"/>
                  </a:lnTo>
                  <a:lnTo>
                    <a:pt x="347957" y="597573"/>
                  </a:lnTo>
                  <a:close/>
                </a:path>
                <a:path w="5039995" h="1857375">
                  <a:moveTo>
                    <a:pt x="921143" y="685237"/>
                  </a:moveTo>
                  <a:lnTo>
                    <a:pt x="915748" y="685237"/>
                  </a:lnTo>
                  <a:lnTo>
                    <a:pt x="915748" y="663658"/>
                  </a:lnTo>
                  <a:lnTo>
                    <a:pt x="921143" y="663658"/>
                  </a:lnTo>
                  <a:lnTo>
                    <a:pt x="921143" y="685237"/>
                  </a:lnTo>
                  <a:close/>
                </a:path>
                <a:path w="5039995" h="1857375">
                  <a:moveTo>
                    <a:pt x="942722" y="690632"/>
                  </a:moveTo>
                  <a:lnTo>
                    <a:pt x="894169" y="690632"/>
                  </a:lnTo>
                  <a:lnTo>
                    <a:pt x="894169" y="685237"/>
                  </a:lnTo>
                  <a:lnTo>
                    <a:pt x="942722" y="685237"/>
                  </a:lnTo>
                  <a:lnTo>
                    <a:pt x="942722" y="690632"/>
                  </a:lnTo>
                  <a:close/>
                </a:path>
                <a:path w="5039995" h="1857375">
                  <a:moveTo>
                    <a:pt x="921143" y="712211"/>
                  </a:moveTo>
                  <a:lnTo>
                    <a:pt x="915748" y="712211"/>
                  </a:lnTo>
                  <a:lnTo>
                    <a:pt x="915748" y="690632"/>
                  </a:lnTo>
                  <a:lnTo>
                    <a:pt x="921143" y="690632"/>
                  </a:lnTo>
                  <a:lnTo>
                    <a:pt x="921143" y="712211"/>
                  </a:lnTo>
                  <a:close/>
                </a:path>
                <a:path w="5039995" h="1857375">
                  <a:moveTo>
                    <a:pt x="691868" y="685237"/>
                  </a:moveTo>
                  <a:lnTo>
                    <a:pt x="686474" y="685237"/>
                  </a:lnTo>
                  <a:lnTo>
                    <a:pt x="686474" y="663658"/>
                  </a:lnTo>
                  <a:lnTo>
                    <a:pt x="691868" y="663658"/>
                  </a:lnTo>
                  <a:lnTo>
                    <a:pt x="691868" y="685237"/>
                  </a:lnTo>
                  <a:close/>
                </a:path>
                <a:path w="5039995" h="1857375">
                  <a:moveTo>
                    <a:pt x="713447" y="690632"/>
                  </a:moveTo>
                  <a:lnTo>
                    <a:pt x="664895" y="690632"/>
                  </a:lnTo>
                  <a:lnTo>
                    <a:pt x="664895" y="685237"/>
                  </a:lnTo>
                  <a:lnTo>
                    <a:pt x="713447" y="685237"/>
                  </a:lnTo>
                  <a:lnTo>
                    <a:pt x="713447" y="690632"/>
                  </a:lnTo>
                  <a:close/>
                </a:path>
                <a:path w="5039995" h="1857375">
                  <a:moveTo>
                    <a:pt x="691868" y="712211"/>
                  </a:moveTo>
                  <a:lnTo>
                    <a:pt x="686474" y="712211"/>
                  </a:lnTo>
                  <a:lnTo>
                    <a:pt x="686474" y="690632"/>
                  </a:lnTo>
                  <a:lnTo>
                    <a:pt x="691868" y="690632"/>
                  </a:lnTo>
                  <a:lnTo>
                    <a:pt x="691868" y="712211"/>
                  </a:lnTo>
                  <a:close/>
                </a:path>
                <a:path w="5039995" h="1857375">
                  <a:moveTo>
                    <a:pt x="462594" y="685237"/>
                  </a:moveTo>
                  <a:lnTo>
                    <a:pt x="457199" y="685237"/>
                  </a:lnTo>
                  <a:lnTo>
                    <a:pt x="457199" y="663658"/>
                  </a:lnTo>
                  <a:lnTo>
                    <a:pt x="462594" y="663658"/>
                  </a:lnTo>
                  <a:lnTo>
                    <a:pt x="462594" y="685237"/>
                  </a:lnTo>
                  <a:close/>
                </a:path>
                <a:path w="5039995" h="1857375">
                  <a:moveTo>
                    <a:pt x="484173" y="690632"/>
                  </a:moveTo>
                  <a:lnTo>
                    <a:pt x="435621" y="690632"/>
                  </a:lnTo>
                  <a:lnTo>
                    <a:pt x="435621" y="685237"/>
                  </a:lnTo>
                  <a:lnTo>
                    <a:pt x="484173" y="685237"/>
                  </a:lnTo>
                  <a:lnTo>
                    <a:pt x="484173" y="690632"/>
                  </a:lnTo>
                  <a:close/>
                </a:path>
                <a:path w="5039995" h="1857375">
                  <a:moveTo>
                    <a:pt x="462594" y="712211"/>
                  </a:moveTo>
                  <a:lnTo>
                    <a:pt x="457199" y="712211"/>
                  </a:lnTo>
                  <a:lnTo>
                    <a:pt x="457199" y="690632"/>
                  </a:lnTo>
                  <a:lnTo>
                    <a:pt x="462594" y="690632"/>
                  </a:lnTo>
                  <a:lnTo>
                    <a:pt x="462594" y="712211"/>
                  </a:lnTo>
                  <a:close/>
                </a:path>
                <a:path w="5039995" h="1857375">
                  <a:moveTo>
                    <a:pt x="233320" y="685237"/>
                  </a:moveTo>
                  <a:lnTo>
                    <a:pt x="227925" y="685237"/>
                  </a:lnTo>
                  <a:lnTo>
                    <a:pt x="227925" y="663658"/>
                  </a:lnTo>
                  <a:lnTo>
                    <a:pt x="233320" y="663658"/>
                  </a:lnTo>
                  <a:lnTo>
                    <a:pt x="233320" y="685237"/>
                  </a:lnTo>
                  <a:close/>
                </a:path>
                <a:path w="5039995" h="1857375">
                  <a:moveTo>
                    <a:pt x="254899" y="690632"/>
                  </a:moveTo>
                  <a:lnTo>
                    <a:pt x="206346" y="690632"/>
                  </a:lnTo>
                  <a:lnTo>
                    <a:pt x="206346" y="685237"/>
                  </a:lnTo>
                  <a:lnTo>
                    <a:pt x="254899" y="685237"/>
                  </a:lnTo>
                  <a:lnTo>
                    <a:pt x="254899" y="690632"/>
                  </a:lnTo>
                  <a:close/>
                </a:path>
                <a:path w="5039995" h="1857375">
                  <a:moveTo>
                    <a:pt x="233320" y="712211"/>
                  </a:moveTo>
                  <a:lnTo>
                    <a:pt x="227925" y="712211"/>
                  </a:lnTo>
                  <a:lnTo>
                    <a:pt x="227925" y="690632"/>
                  </a:lnTo>
                  <a:lnTo>
                    <a:pt x="233320" y="690632"/>
                  </a:lnTo>
                  <a:lnTo>
                    <a:pt x="233320" y="712211"/>
                  </a:lnTo>
                  <a:close/>
                </a:path>
                <a:path w="5039995" h="1857375">
                  <a:moveTo>
                    <a:pt x="1035780" y="799874"/>
                  </a:moveTo>
                  <a:lnTo>
                    <a:pt x="1030385" y="799874"/>
                  </a:lnTo>
                  <a:lnTo>
                    <a:pt x="1030385" y="778296"/>
                  </a:lnTo>
                  <a:lnTo>
                    <a:pt x="1035780" y="778296"/>
                  </a:lnTo>
                  <a:lnTo>
                    <a:pt x="1035780" y="799874"/>
                  </a:lnTo>
                  <a:close/>
                </a:path>
                <a:path w="5039995" h="1857375">
                  <a:moveTo>
                    <a:pt x="1057359" y="805269"/>
                  </a:moveTo>
                  <a:lnTo>
                    <a:pt x="1008807" y="805269"/>
                  </a:lnTo>
                  <a:lnTo>
                    <a:pt x="1008807" y="799874"/>
                  </a:lnTo>
                  <a:lnTo>
                    <a:pt x="1057359" y="799874"/>
                  </a:lnTo>
                  <a:lnTo>
                    <a:pt x="1057359" y="805269"/>
                  </a:lnTo>
                  <a:close/>
                </a:path>
                <a:path w="5039995" h="1857375">
                  <a:moveTo>
                    <a:pt x="1035780" y="826848"/>
                  </a:moveTo>
                  <a:lnTo>
                    <a:pt x="1030385" y="826848"/>
                  </a:lnTo>
                  <a:lnTo>
                    <a:pt x="1030385" y="805269"/>
                  </a:lnTo>
                  <a:lnTo>
                    <a:pt x="1035780" y="805269"/>
                  </a:lnTo>
                  <a:lnTo>
                    <a:pt x="1035780" y="826848"/>
                  </a:lnTo>
                  <a:close/>
                </a:path>
                <a:path w="5039995" h="1857375">
                  <a:moveTo>
                    <a:pt x="806506" y="799874"/>
                  </a:moveTo>
                  <a:lnTo>
                    <a:pt x="801111" y="799874"/>
                  </a:lnTo>
                  <a:lnTo>
                    <a:pt x="801111" y="778296"/>
                  </a:lnTo>
                  <a:lnTo>
                    <a:pt x="806506" y="778296"/>
                  </a:lnTo>
                  <a:lnTo>
                    <a:pt x="806506" y="799874"/>
                  </a:lnTo>
                  <a:close/>
                </a:path>
                <a:path w="5039995" h="1857375">
                  <a:moveTo>
                    <a:pt x="828084" y="805269"/>
                  </a:moveTo>
                  <a:lnTo>
                    <a:pt x="779532" y="805269"/>
                  </a:lnTo>
                  <a:lnTo>
                    <a:pt x="779532" y="799874"/>
                  </a:lnTo>
                  <a:lnTo>
                    <a:pt x="828084" y="799874"/>
                  </a:lnTo>
                  <a:lnTo>
                    <a:pt x="828084" y="805269"/>
                  </a:lnTo>
                  <a:close/>
                </a:path>
                <a:path w="5039995" h="1857375">
                  <a:moveTo>
                    <a:pt x="806506" y="826848"/>
                  </a:moveTo>
                  <a:lnTo>
                    <a:pt x="801111" y="826848"/>
                  </a:lnTo>
                  <a:lnTo>
                    <a:pt x="801111" y="805269"/>
                  </a:lnTo>
                  <a:lnTo>
                    <a:pt x="806506" y="805269"/>
                  </a:lnTo>
                  <a:lnTo>
                    <a:pt x="806506" y="826848"/>
                  </a:lnTo>
                  <a:close/>
                </a:path>
                <a:path w="5039995" h="1857375">
                  <a:moveTo>
                    <a:pt x="577231" y="799874"/>
                  </a:moveTo>
                  <a:lnTo>
                    <a:pt x="571837" y="799874"/>
                  </a:lnTo>
                  <a:lnTo>
                    <a:pt x="571837" y="778296"/>
                  </a:lnTo>
                  <a:lnTo>
                    <a:pt x="577231" y="778296"/>
                  </a:lnTo>
                  <a:lnTo>
                    <a:pt x="577231" y="799874"/>
                  </a:lnTo>
                  <a:close/>
                </a:path>
                <a:path w="5039995" h="1857375">
                  <a:moveTo>
                    <a:pt x="598810" y="805269"/>
                  </a:moveTo>
                  <a:lnTo>
                    <a:pt x="550258" y="805269"/>
                  </a:lnTo>
                  <a:lnTo>
                    <a:pt x="550258" y="799874"/>
                  </a:lnTo>
                  <a:lnTo>
                    <a:pt x="598810" y="799874"/>
                  </a:lnTo>
                  <a:lnTo>
                    <a:pt x="598810" y="805269"/>
                  </a:lnTo>
                  <a:close/>
                </a:path>
                <a:path w="5039995" h="1857375">
                  <a:moveTo>
                    <a:pt x="577231" y="826848"/>
                  </a:moveTo>
                  <a:lnTo>
                    <a:pt x="571837" y="826848"/>
                  </a:lnTo>
                  <a:lnTo>
                    <a:pt x="571837" y="805269"/>
                  </a:lnTo>
                  <a:lnTo>
                    <a:pt x="577231" y="805269"/>
                  </a:lnTo>
                  <a:lnTo>
                    <a:pt x="577231" y="826848"/>
                  </a:lnTo>
                  <a:close/>
                </a:path>
                <a:path w="5039995" h="1857375">
                  <a:moveTo>
                    <a:pt x="347957" y="799874"/>
                  </a:moveTo>
                  <a:lnTo>
                    <a:pt x="342562" y="799874"/>
                  </a:lnTo>
                  <a:lnTo>
                    <a:pt x="342562" y="778296"/>
                  </a:lnTo>
                  <a:lnTo>
                    <a:pt x="347957" y="778296"/>
                  </a:lnTo>
                  <a:lnTo>
                    <a:pt x="347957" y="799874"/>
                  </a:lnTo>
                  <a:close/>
                </a:path>
                <a:path w="5039995" h="1857375">
                  <a:moveTo>
                    <a:pt x="369536" y="805269"/>
                  </a:moveTo>
                  <a:lnTo>
                    <a:pt x="320984" y="805269"/>
                  </a:lnTo>
                  <a:lnTo>
                    <a:pt x="320984" y="799874"/>
                  </a:lnTo>
                  <a:lnTo>
                    <a:pt x="369536" y="799874"/>
                  </a:lnTo>
                  <a:lnTo>
                    <a:pt x="369536" y="805269"/>
                  </a:lnTo>
                  <a:close/>
                </a:path>
                <a:path w="5039995" h="1857375">
                  <a:moveTo>
                    <a:pt x="347957" y="826848"/>
                  </a:moveTo>
                  <a:lnTo>
                    <a:pt x="342562" y="826848"/>
                  </a:lnTo>
                  <a:lnTo>
                    <a:pt x="342562" y="805269"/>
                  </a:lnTo>
                  <a:lnTo>
                    <a:pt x="347957" y="805269"/>
                  </a:lnTo>
                  <a:lnTo>
                    <a:pt x="347957" y="826848"/>
                  </a:lnTo>
                  <a:close/>
                </a:path>
                <a:path w="5039995" h="1857375">
                  <a:moveTo>
                    <a:pt x="921143" y="914511"/>
                  </a:moveTo>
                  <a:lnTo>
                    <a:pt x="915748" y="914511"/>
                  </a:lnTo>
                  <a:lnTo>
                    <a:pt x="915748" y="892933"/>
                  </a:lnTo>
                  <a:lnTo>
                    <a:pt x="921143" y="892933"/>
                  </a:lnTo>
                  <a:lnTo>
                    <a:pt x="921143" y="914511"/>
                  </a:lnTo>
                  <a:close/>
                </a:path>
                <a:path w="5039995" h="1857375">
                  <a:moveTo>
                    <a:pt x="942722" y="919906"/>
                  </a:moveTo>
                  <a:lnTo>
                    <a:pt x="894169" y="919906"/>
                  </a:lnTo>
                  <a:lnTo>
                    <a:pt x="894169" y="914511"/>
                  </a:lnTo>
                  <a:lnTo>
                    <a:pt x="942722" y="914511"/>
                  </a:lnTo>
                  <a:lnTo>
                    <a:pt x="942722" y="919906"/>
                  </a:lnTo>
                  <a:close/>
                </a:path>
                <a:path w="5039995" h="1857375">
                  <a:moveTo>
                    <a:pt x="921143" y="941485"/>
                  </a:moveTo>
                  <a:lnTo>
                    <a:pt x="915748" y="941485"/>
                  </a:lnTo>
                  <a:lnTo>
                    <a:pt x="915748" y="919906"/>
                  </a:lnTo>
                  <a:lnTo>
                    <a:pt x="921143" y="919906"/>
                  </a:lnTo>
                  <a:lnTo>
                    <a:pt x="921143" y="941485"/>
                  </a:lnTo>
                  <a:close/>
                </a:path>
                <a:path w="5039995" h="1857375">
                  <a:moveTo>
                    <a:pt x="691868" y="914511"/>
                  </a:moveTo>
                  <a:lnTo>
                    <a:pt x="686474" y="914511"/>
                  </a:lnTo>
                  <a:lnTo>
                    <a:pt x="686474" y="892933"/>
                  </a:lnTo>
                  <a:lnTo>
                    <a:pt x="691868" y="892933"/>
                  </a:lnTo>
                  <a:lnTo>
                    <a:pt x="691868" y="914511"/>
                  </a:lnTo>
                  <a:close/>
                </a:path>
                <a:path w="5039995" h="1857375">
                  <a:moveTo>
                    <a:pt x="713447" y="919906"/>
                  </a:moveTo>
                  <a:lnTo>
                    <a:pt x="664895" y="919906"/>
                  </a:lnTo>
                  <a:lnTo>
                    <a:pt x="664895" y="914511"/>
                  </a:lnTo>
                  <a:lnTo>
                    <a:pt x="713447" y="914511"/>
                  </a:lnTo>
                  <a:lnTo>
                    <a:pt x="713447" y="919906"/>
                  </a:lnTo>
                  <a:close/>
                </a:path>
                <a:path w="5039995" h="1857375">
                  <a:moveTo>
                    <a:pt x="691868" y="941485"/>
                  </a:moveTo>
                  <a:lnTo>
                    <a:pt x="686474" y="941485"/>
                  </a:lnTo>
                  <a:lnTo>
                    <a:pt x="686474" y="919906"/>
                  </a:lnTo>
                  <a:lnTo>
                    <a:pt x="691868" y="919906"/>
                  </a:lnTo>
                  <a:lnTo>
                    <a:pt x="691868" y="941485"/>
                  </a:lnTo>
                  <a:close/>
                </a:path>
                <a:path w="5039995" h="1857375">
                  <a:moveTo>
                    <a:pt x="462594" y="914511"/>
                  </a:moveTo>
                  <a:lnTo>
                    <a:pt x="457199" y="914511"/>
                  </a:lnTo>
                  <a:lnTo>
                    <a:pt x="457199" y="892933"/>
                  </a:lnTo>
                  <a:lnTo>
                    <a:pt x="462594" y="892933"/>
                  </a:lnTo>
                  <a:lnTo>
                    <a:pt x="462594" y="914511"/>
                  </a:lnTo>
                  <a:close/>
                </a:path>
                <a:path w="5039995" h="1857375">
                  <a:moveTo>
                    <a:pt x="484173" y="919906"/>
                  </a:moveTo>
                  <a:lnTo>
                    <a:pt x="435621" y="919906"/>
                  </a:lnTo>
                  <a:lnTo>
                    <a:pt x="435621" y="914511"/>
                  </a:lnTo>
                  <a:lnTo>
                    <a:pt x="484173" y="914511"/>
                  </a:lnTo>
                  <a:lnTo>
                    <a:pt x="484173" y="919906"/>
                  </a:lnTo>
                  <a:close/>
                </a:path>
                <a:path w="5039995" h="1857375">
                  <a:moveTo>
                    <a:pt x="462594" y="941485"/>
                  </a:moveTo>
                  <a:lnTo>
                    <a:pt x="457199" y="941485"/>
                  </a:lnTo>
                  <a:lnTo>
                    <a:pt x="457199" y="919906"/>
                  </a:lnTo>
                  <a:lnTo>
                    <a:pt x="462594" y="919906"/>
                  </a:lnTo>
                  <a:lnTo>
                    <a:pt x="462594" y="941485"/>
                  </a:lnTo>
                  <a:close/>
                </a:path>
                <a:path w="5039995" h="1857375">
                  <a:moveTo>
                    <a:pt x="1035780" y="1027800"/>
                  </a:moveTo>
                  <a:lnTo>
                    <a:pt x="1030385" y="1027800"/>
                  </a:lnTo>
                  <a:lnTo>
                    <a:pt x="1030385" y="1006221"/>
                  </a:lnTo>
                  <a:lnTo>
                    <a:pt x="1035780" y="1006221"/>
                  </a:lnTo>
                  <a:lnTo>
                    <a:pt x="1035780" y="1027800"/>
                  </a:lnTo>
                  <a:close/>
                </a:path>
                <a:path w="5039995" h="1857375">
                  <a:moveTo>
                    <a:pt x="1057359" y="1033195"/>
                  </a:moveTo>
                  <a:lnTo>
                    <a:pt x="1008807" y="1033195"/>
                  </a:lnTo>
                  <a:lnTo>
                    <a:pt x="1008807" y="1027800"/>
                  </a:lnTo>
                  <a:lnTo>
                    <a:pt x="1057359" y="1027800"/>
                  </a:lnTo>
                  <a:lnTo>
                    <a:pt x="1057359" y="1033195"/>
                  </a:lnTo>
                  <a:close/>
                </a:path>
                <a:path w="5039995" h="1857375">
                  <a:moveTo>
                    <a:pt x="1035780" y="1054774"/>
                  </a:moveTo>
                  <a:lnTo>
                    <a:pt x="1030385" y="1054774"/>
                  </a:lnTo>
                  <a:lnTo>
                    <a:pt x="1030385" y="1033195"/>
                  </a:lnTo>
                  <a:lnTo>
                    <a:pt x="1035780" y="1033195"/>
                  </a:lnTo>
                  <a:lnTo>
                    <a:pt x="1035780" y="1054774"/>
                  </a:lnTo>
                  <a:close/>
                </a:path>
                <a:path w="5039995" h="1857375">
                  <a:moveTo>
                    <a:pt x="806506" y="1027800"/>
                  </a:moveTo>
                  <a:lnTo>
                    <a:pt x="801111" y="1027800"/>
                  </a:lnTo>
                  <a:lnTo>
                    <a:pt x="801111" y="1006221"/>
                  </a:lnTo>
                  <a:lnTo>
                    <a:pt x="806506" y="1006221"/>
                  </a:lnTo>
                  <a:lnTo>
                    <a:pt x="806506" y="1027800"/>
                  </a:lnTo>
                  <a:close/>
                </a:path>
                <a:path w="5039995" h="1857375">
                  <a:moveTo>
                    <a:pt x="828084" y="1033195"/>
                  </a:moveTo>
                  <a:lnTo>
                    <a:pt x="779532" y="1033195"/>
                  </a:lnTo>
                  <a:lnTo>
                    <a:pt x="779532" y="1027800"/>
                  </a:lnTo>
                  <a:lnTo>
                    <a:pt x="828084" y="1027800"/>
                  </a:lnTo>
                  <a:lnTo>
                    <a:pt x="828084" y="1033195"/>
                  </a:lnTo>
                  <a:close/>
                </a:path>
                <a:path w="5039995" h="1857375">
                  <a:moveTo>
                    <a:pt x="806506" y="1054774"/>
                  </a:moveTo>
                  <a:lnTo>
                    <a:pt x="801111" y="1054774"/>
                  </a:lnTo>
                  <a:lnTo>
                    <a:pt x="801111" y="1033195"/>
                  </a:lnTo>
                  <a:lnTo>
                    <a:pt x="806506" y="1033195"/>
                  </a:lnTo>
                  <a:lnTo>
                    <a:pt x="806506" y="1054774"/>
                  </a:lnTo>
                  <a:close/>
                </a:path>
                <a:path w="5039995" h="1857375">
                  <a:moveTo>
                    <a:pt x="921143" y="1142437"/>
                  </a:moveTo>
                  <a:lnTo>
                    <a:pt x="915748" y="1142437"/>
                  </a:lnTo>
                  <a:lnTo>
                    <a:pt x="915748" y="1120858"/>
                  </a:lnTo>
                  <a:lnTo>
                    <a:pt x="921143" y="1120858"/>
                  </a:lnTo>
                  <a:lnTo>
                    <a:pt x="921143" y="1142437"/>
                  </a:lnTo>
                  <a:close/>
                </a:path>
                <a:path w="5039995" h="1857375">
                  <a:moveTo>
                    <a:pt x="942722" y="1147832"/>
                  </a:moveTo>
                  <a:lnTo>
                    <a:pt x="894169" y="1147832"/>
                  </a:lnTo>
                  <a:lnTo>
                    <a:pt x="894169" y="1142437"/>
                  </a:lnTo>
                  <a:lnTo>
                    <a:pt x="942722" y="1142437"/>
                  </a:lnTo>
                  <a:lnTo>
                    <a:pt x="942722" y="1147832"/>
                  </a:lnTo>
                  <a:close/>
                </a:path>
                <a:path w="5039995" h="1857375">
                  <a:moveTo>
                    <a:pt x="921143" y="1169411"/>
                  </a:moveTo>
                  <a:lnTo>
                    <a:pt x="915748" y="1169411"/>
                  </a:lnTo>
                  <a:lnTo>
                    <a:pt x="915748" y="1147832"/>
                  </a:lnTo>
                  <a:lnTo>
                    <a:pt x="921143" y="1147832"/>
                  </a:lnTo>
                  <a:lnTo>
                    <a:pt x="921143" y="1169411"/>
                  </a:lnTo>
                  <a:close/>
                </a:path>
                <a:path w="5039995" h="1857375">
                  <a:moveTo>
                    <a:pt x="1037129" y="1270561"/>
                  </a:moveTo>
                  <a:lnTo>
                    <a:pt x="1020944" y="1262469"/>
                  </a:lnTo>
                  <a:lnTo>
                    <a:pt x="1012853" y="1257074"/>
                  </a:lnTo>
                  <a:lnTo>
                    <a:pt x="1030385" y="1257074"/>
                  </a:lnTo>
                  <a:lnTo>
                    <a:pt x="1030385" y="1235496"/>
                  </a:lnTo>
                  <a:lnTo>
                    <a:pt x="1037129" y="1235496"/>
                  </a:lnTo>
                  <a:lnTo>
                    <a:pt x="1037129" y="1257074"/>
                  </a:lnTo>
                  <a:lnTo>
                    <a:pt x="1058707" y="1257074"/>
                  </a:lnTo>
                  <a:lnTo>
                    <a:pt x="1058707" y="1262469"/>
                  </a:lnTo>
                  <a:lnTo>
                    <a:pt x="1037129" y="1262469"/>
                  </a:lnTo>
                  <a:lnTo>
                    <a:pt x="1037129" y="1270561"/>
                  </a:lnTo>
                  <a:close/>
                </a:path>
                <a:path w="5039995" h="1857375">
                  <a:moveTo>
                    <a:pt x="26973" y="689283"/>
                  </a:moveTo>
                  <a:lnTo>
                    <a:pt x="24276" y="689283"/>
                  </a:lnTo>
                  <a:lnTo>
                    <a:pt x="14835" y="683889"/>
                  </a:lnTo>
                  <a:lnTo>
                    <a:pt x="26973" y="683889"/>
                  </a:lnTo>
                  <a:lnTo>
                    <a:pt x="26973" y="689283"/>
                  </a:lnTo>
                  <a:close/>
                </a:path>
                <a:path w="5039995" h="1857375">
                  <a:moveTo>
                    <a:pt x="118683" y="570600"/>
                  </a:moveTo>
                  <a:lnTo>
                    <a:pt x="113288" y="570600"/>
                  </a:lnTo>
                  <a:lnTo>
                    <a:pt x="113288" y="549021"/>
                  </a:lnTo>
                  <a:lnTo>
                    <a:pt x="118683" y="549021"/>
                  </a:lnTo>
                  <a:lnTo>
                    <a:pt x="118683" y="570600"/>
                  </a:lnTo>
                  <a:close/>
                </a:path>
                <a:path w="5039995" h="1857375">
                  <a:moveTo>
                    <a:pt x="140261" y="575995"/>
                  </a:moveTo>
                  <a:lnTo>
                    <a:pt x="91709" y="575995"/>
                  </a:lnTo>
                  <a:lnTo>
                    <a:pt x="91709" y="570600"/>
                  </a:lnTo>
                  <a:lnTo>
                    <a:pt x="140261" y="570600"/>
                  </a:lnTo>
                  <a:lnTo>
                    <a:pt x="140261" y="575995"/>
                  </a:lnTo>
                  <a:close/>
                </a:path>
                <a:path w="5039995" h="1857375">
                  <a:moveTo>
                    <a:pt x="118683" y="597573"/>
                  </a:moveTo>
                  <a:lnTo>
                    <a:pt x="113288" y="597573"/>
                  </a:lnTo>
                  <a:lnTo>
                    <a:pt x="113288" y="575995"/>
                  </a:lnTo>
                  <a:lnTo>
                    <a:pt x="118683" y="575995"/>
                  </a:lnTo>
                  <a:lnTo>
                    <a:pt x="118683" y="597573"/>
                  </a:lnTo>
                  <a:close/>
                </a:path>
                <a:path w="5039995" h="1857375">
                  <a:moveTo>
                    <a:pt x="5394" y="678494"/>
                  </a:moveTo>
                  <a:lnTo>
                    <a:pt x="0" y="675797"/>
                  </a:lnTo>
                  <a:lnTo>
                    <a:pt x="0" y="663658"/>
                  </a:lnTo>
                  <a:lnTo>
                    <a:pt x="5394" y="663658"/>
                  </a:lnTo>
                  <a:lnTo>
                    <a:pt x="5394" y="6784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601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3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61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5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5"/>
                  </a:moveTo>
                  <a:lnTo>
                    <a:pt x="0" y="678494"/>
                  </a:lnTo>
                  <a:lnTo>
                    <a:pt x="359500" y="0"/>
                  </a:lnTo>
                  <a:lnTo>
                    <a:pt x="679974" y="0"/>
                  </a:lnTo>
                  <a:lnTo>
                    <a:pt x="331773" y="656915"/>
                  </a:lnTo>
                  <a:lnTo>
                    <a:pt x="2435702" y="1865325"/>
                  </a:lnTo>
                  <a:lnTo>
                    <a:pt x="2757693" y="1865325"/>
                  </a:lnTo>
                  <a:lnTo>
                    <a:pt x="2596194" y="2170125"/>
                  </a:lnTo>
                  <a:close/>
                </a:path>
                <a:path w="6011545" h="2170430">
                  <a:moveTo>
                    <a:pt x="2757693" y="1865325"/>
                  </a:moveTo>
                  <a:lnTo>
                    <a:pt x="2435702" y="1865325"/>
                  </a:lnTo>
                  <a:lnTo>
                    <a:pt x="2793100" y="1189641"/>
                  </a:lnTo>
                  <a:lnTo>
                    <a:pt x="2828166" y="1124904"/>
                  </a:lnTo>
                  <a:lnTo>
                    <a:pt x="4414205" y="840334"/>
                  </a:lnTo>
                  <a:lnTo>
                    <a:pt x="5061568" y="105308"/>
                  </a:lnTo>
                  <a:lnTo>
                    <a:pt x="5093936" y="68894"/>
                  </a:lnTo>
                  <a:lnTo>
                    <a:pt x="5326062" y="0"/>
                  </a:lnTo>
                  <a:lnTo>
                    <a:pt x="6011507" y="0"/>
                  </a:lnTo>
                  <a:lnTo>
                    <a:pt x="5327256" y="202412"/>
                  </a:lnTo>
                  <a:lnTo>
                    <a:pt x="4638084" y="985991"/>
                  </a:lnTo>
                  <a:lnTo>
                    <a:pt x="3074973" y="1266515"/>
                  </a:lnTo>
                  <a:lnTo>
                    <a:pt x="2757693" y="18653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955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68" y="0"/>
                  </a:lnTo>
                  <a:lnTo>
                    <a:pt x="399931" y="0"/>
                  </a:lnTo>
                  <a:lnTo>
                    <a:pt x="43157" y="6604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7" y="0"/>
                  </a:lnTo>
                  <a:lnTo>
                    <a:pt x="719998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71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4" y="0"/>
                  </a:lnTo>
                  <a:lnTo>
                    <a:pt x="2976108" y="0"/>
                  </a:lnTo>
                  <a:lnTo>
                    <a:pt x="2998723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07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34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6" y="0"/>
                  </a:lnTo>
                  <a:lnTo>
                    <a:pt x="3933477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7" y="0"/>
                  </a:lnTo>
                  <a:lnTo>
                    <a:pt x="5025400" y="0"/>
                  </a:lnTo>
                  <a:lnTo>
                    <a:pt x="5116863" y="50800"/>
                  </a:lnTo>
                  <a:lnTo>
                    <a:pt x="5205060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0" y="50800"/>
                  </a:moveTo>
                  <a:lnTo>
                    <a:pt x="5116863" y="50800"/>
                  </a:lnTo>
                  <a:lnTo>
                    <a:pt x="5295120" y="0"/>
                  </a:lnTo>
                  <a:lnTo>
                    <a:pt x="5401400" y="0"/>
                  </a:lnTo>
                  <a:lnTo>
                    <a:pt x="5205060" y="50800"/>
                  </a:lnTo>
                  <a:close/>
                </a:path>
                <a:path w="6090920" h="2184400">
                  <a:moveTo>
                    <a:pt x="5488591" y="177800"/>
                  </a:moveTo>
                  <a:lnTo>
                    <a:pt x="5351532" y="177800"/>
                  </a:lnTo>
                  <a:lnTo>
                    <a:pt x="5977879" y="0"/>
                  </a:lnTo>
                  <a:lnTo>
                    <a:pt x="6090433" y="0"/>
                  </a:lnTo>
                  <a:lnTo>
                    <a:pt x="5488591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3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1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652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234175" y="7621751"/>
            <a:ext cx="3482975" cy="2665730"/>
            <a:chOff x="3234175" y="7621751"/>
            <a:chExt cx="3482975" cy="2665730"/>
          </a:xfrm>
        </p:grpSpPr>
        <p:sp>
          <p:nvSpPr>
            <p:cNvPr id="14" name="object 14"/>
            <p:cNvSpPr/>
            <p:nvPr/>
          </p:nvSpPr>
          <p:spPr>
            <a:xfrm>
              <a:off x="3244011" y="7631113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179" y="2655886"/>
                  </a:moveTo>
                  <a:lnTo>
                    <a:pt x="0" y="2655886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094179" y="265588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4175" y="7621751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5" h="2665729">
                  <a:moveTo>
                    <a:pt x="18852" y="2665248"/>
                  </a:moveTo>
                  <a:lnTo>
                    <a:pt x="0" y="2665248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65248"/>
                  </a:lnTo>
                  <a:close/>
                </a:path>
                <a:path w="3041015" h="2665729">
                  <a:moveTo>
                    <a:pt x="2121490" y="2665248"/>
                  </a:moveTo>
                  <a:lnTo>
                    <a:pt x="2084900" y="2665248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21490" y="266524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1061" y="9311933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4669" y="9234064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1556" y="9155374"/>
              <a:ext cx="79509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64505" y="7755704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971" y="2531294"/>
                  </a:moveTo>
                  <a:lnTo>
                    <a:pt x="0" y="253129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309971" y="253129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54670" y="7746342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>
                  <a:moveTo>
                    <a:pt x="19672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315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607" y="372158"/>
                  </a:lnTo>
                  <a:lnTo>
                    <a:pt x="2554126" y="431800"/>
                  </a:lnTo>
                  <a:lnTo>
                    <a:pt x="2537644" y="44835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61" y="1193819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40000"/>
                  </a:lnTo>
                  <a:close/>
                </a:path>
                <a:path w="3041015" h="2540000">
                  <a:moveTo>
                    <a:pt x="735608" y="2540000"/>
                  </a:moveTo>
                  <a:lnTo>
                    <a:pt x="731510" y="25400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9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735608" y="2540000"/>
                  </a:lnTo>
                  <a:close/>
                </a:path>
                <a:path w="3041015" h="2540000">
                  <a:moveTo>
                    <a:pt x="2632311" y="582100"/>
                  </a:moveTo>
                  <a:lnTo>
                    <a:pt x="3022984" y="190500"/>
                  </a:lnTo>
                  <a:lnTo>
                    <a:pt x="3022984" y="191319"/>
                  </a:lnTo>
                  <a:lnTo>
                    <a:pt x="2632311" y="582100"/>
                  </a:lnTo>
                  <a:close/>
                </a:path>
                <a:path w="3041015" h="2540000">
                  <a:moveTo>
                    <a:pt x="1303333" y="1852278"/>
                  </a:moveTo>
                  <a:lnTo>
                    <a:pt x="2779539" y="3683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1967988" y="1193819"/>
                  </a:lnTo>
                  <a:lnTo>
                    <a:pt x="1550017" y="1612900"/>
                  </a:lnTo>
                  <a:lnTo>
                    <a:pt x="1303333" y="1852278"/>
                  </a:lnTo>
                  <a:close/>
                </a:path>
                <a:path w="3041015" h="2540000">
                  <a:moveTo>
                    <a:pt x="791346" y="2540000"/>
                  </a:moveTo>
                  <a:lnTo>
                    <a:pt x="787248" y="2540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91346" y="2540000"/>
                  </a:lnTo>
                  <a:close/>
                </a:path>
                <a:path w="3041015" h="2540000">
                  <a:moveTo>
                    <a:pt x="568393" y="2540000"/>
                  </a:moveTo>
                  <a:lnTo>
                    <a:pt x="562656" y="2540000"/>
                  </a:lnTo>
                  <a:lnTo>
                    <a:pt x="2809047" y="292100"/>
                  </a:lnTo>
                  <a:lnTo>
                    <a:pt x="2810315" y="292100"/>
                  </a:lnTo>
                  <a:lnTo>
                    <a:pt x="568393" y="2540000"/>
                  </a:lnTo>
                  <a:close/>
                </a:path>
                <a:path w="3041015" h="2540000">
                  <a:moveTo>
                    <a:pt x="903643" y="2540000"/>
                  </a:moveTo>
                  <a:lnTo>
                    <a:pt x="898725" y="25400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903643" y="2540000"/>
                  </a:lnTo>
                  <a:close/>
                </a:path>
                <a:path w="3041015" h="2540000">
                  <a:moveTo>
                    <a:pt x="3019702" y="358894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702" y="358894"/>
                  </a:lnTo>
                  <a:close/>
                </a:path>
                <a:path w="3041015" h="2540000">
                  <a:moveTo>
                    <a:pt x="847085" y="2540000"/>
                  </a:moveTo>
                  <a:lnTo>
                    <a:pt x="842986" y="2540000"/>
                  </a:lnTo>
                  <a:lnTo>
                    <a:pt x="3003312" y="368300"/>
                  </a:lnTo>
                  <a:lnTo>
                    <a:pt x="3019702" y="358894"/>
                  </a:lnTo>
                  <a:lnTo>
                    <a:pt x="847085" y="2540000"/>
                  </a:lnTo>
                  <a:close/>
                </a:path>
                <a:path w="3041015" h="2540000">
                  <a:moveTo>
                    <a:pt x="1657917" y="1388184"/>
                  </a:moveTo>
                  <a:lnTo>
                    <a:pt x="2669607" y="372158"/>
                  </a:lnTo>
                  <a:lnTo>
                    <a:pt x="2677079" y="368300"/>
                  </a:lnTo>
                  <a:lnTo>
                    <a:pt x="1657917" y="1388184"/>
                  </a:lnTo>
                  <a:close/>
                </a:path>
                <a:path w="3041015" h="2540000">
                  <a:moveTo>
                    <a:pt x="1015120" y="2540000"/>
                  </a:moveTo>
                  <a:lnTo>
                    <a:pt x="1011021" y="2540000"/>
                  </a:lnTo>
                  <a:lnTo>
                    <a:pt x="2500027" y="1041400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015120" y="2540000"/>
                  </a:lnTo>
                  <a:close/>
                </a:path>
                <a:path w="3041015" h="2540000">
                  <a:moveTo>
                    <a:pt x="1655973" y="1333954"/>
                  </a:moveTo>
                  <a:lnTo>
                    <a:pt x="2537644" y="448355"/>
                  </a:lnTo>
                  <a:lnTo>
                    <a:pt x="2545110" y="444500"/>
                  </a:lnTo>
                  <a:lnTo>
                    <a:pt x="1655973" y="1333954"/>
                  </a:lnTo>
                  <a:close/>
                </a:path>
                <a:path w="3041015" h="2540000">
                  <a:moveTo>
                    <a:pt x="2981386" y="512434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81386" y="512434"/>
                  </a:lnTo>
                  <a:close/>
                </a:path>
                <a:path w="3041015" h="2540000">
                  <a:moveTo>
                    <a:pt x="959381" y="2540000"/>
                  </a:moveTo>
                  <a:lnTo>
                    <a:pt x="955283" y="2540000"/>
                  </a:lnTo>
                  <a:lnTo>
                    <a:pt x="1738154" y="1752600"/>
                  </a:lnTo>
                  <a:lnTo>
                    <a:pt x="2099904" y="1388184"/>
                  </a:lnTo>
                  <a:lnTo>
                    <a:pt x="2443469" y="1041400"/>
                  </a:lnTo>
                  <a:lnTo>
                    <a:pt x="2981386" y="512434"/>
                  </a:lnTo>
                  <a:lnTo>
                    <a:pt x="959381" y="2540000"/>
                  </a:lnTo>
                  <a:close/>
                </a:path>
                <a:path w="3041015" h="25400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2540000">
                  <a:moveTo>
                    <a:pt x="1070858" y="2540000"/>
                  </a:moveTo>
                  <a:lnTo>
                    <a:pt x="1066760" y="25400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070858" y="2540000"/>
                  </a:lnTo>
                  <a:close/>
                </a:path>
                <a:path w="3041015" h="2540000">
                  <a:moveTo>
                    <a:pt x="679050" y="2540000"/>
                  </a:moveTo>
                  <a:lnTo>
                    <a:pt x="674952" y="2540000"/>
                  </a:lnTo>
                  <a:lnTo>
                    <a:pt x="2632311" y="582100"/>
                  </a:lnTo>
                  <a:lnTo>
                    <a:pt x="679050" y="2540000"/>
                  </a:lnTo>
                  <a:close/>
                </a:path>
                <a:path w="3041015" h="2540000">
                  <a:moveTo>
                    <a:pt x="1127416" y="2540000"/>
                  </a:moveTo>
                  <a:lnTo>
                    <a:pt x="1122498" y="25400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1127416" y="2540000"/>
                  </a:lnTo>
                  <a:close/>
                </a:path>
                <a:path w="3041015" h="2540000">
                  <a:moveTo>
                    <a:pt x="452061" y="2426726"/>
                  </a:moveTo>
                  <a:lnTo>
                    <a:pt x="599186" y="2273300"/>
                  </a:lnTo>
                  <a:lnTo>
                    <a:pt x="2272712" y="600845"/>
                  </a:lnTo>
                  <a:lnTo>
                    <a:pt x="2280353" y="596900"/>
                  </a:lnTo>
                  <a:lnTo>
                    <a:pt x="452061" y="2426726"/>
                  </a:lnTo>
                  <a:close/>
                </a:path>
                <a:path w="3041015" h="2540000">
                  <a:moveTo>
                    <a:pt x="1182335" y="2540000"/>
                  </a:moveTo>
                  <a:lnTo>
                    <a:pt x="1179056" y="2540000"/>
                  </a:lnTo>
                  <a:lnTo>
                    <a:pt x="2516638" y="1193800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1182335" y="2540000"/>
                  </a:lnTo>
                  <a:close/>
                </a:path>
                <a:path w="3041015" h="25400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2540000">
                  <a:moveTo>
                    <a:pt x="1238892" y="2540000"/>
                  </a:moveTo>
                  <a:lnTo>
                    <a:pt x="1234794" y="25400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1238892" y="2540000"/>
                  </a:lnTo>
                  <a:close/>
                </a:path>
                <a:path w="3041015" h="2540000">
                  <a:moveTo>
                    <a:pt x="328259" y="2438958"/>
                  </a:moveTo>
                  <a:lnTo>
                    <a:pt x="486890" y="2273300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328259" y="2438958"/>
                  </a:lnTo>
                  <a:close/>
                </a:path>
                <a:path w="3041015" h="2540000">
                  <a:moveTo>
                    <a:pt x="1350369" y="2540000"/>
                  </a:moveTo>
                  <a:lnTo>
                    <a:pt x="1347090" y="2540000"/>
                  </a:lnTo>
                  <a:lnTo>
                    <a:pt x="1492639" y="2387600"/>
                  </a:lnTo>
                  <a:lnTo>
                    <a:pt x="1941005" y="1943100"/>
                  </a:ln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1350369" y="2540000"/>
                  </a:lnTo>
                  <a:close/>
                </a:path>
                <a:path w="3041015" h="2540000">
                  <a:moveTo>
                    <a:pt x="287243" y="2540000"/>
                  </a:moveTo>
                  <a:lnTo>
                    <a:pt x="283964" y="2540000"/>
                  </a:lnTo>
                  <a:lnTo>
                    <a:pt x="1066835" y="1752600"/>
                  </a:lnTo>
                  <a:lnTo>
                    <a:pt x="1428585" y="1388184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287243" y="2540000"/>
                  </a:lnTo>
                  <a:close/>
                </a:path>
                <a:path w="3041015" h="2540000">
                  <a:moveTo>
                    <a:pt x="2922106" y="902428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922106" y="902428"/>
                  </a:lnTo>
                  <a:close/>
                </a:path>
                <a:path w="3041015" h="2540000">
                  <a:moveTo>
                    <a:pt x="270525" y="2441043"/>
                  </a:moveTo>
                  <a:lnTo>
                    <a:pt x="431152" y="2273300"/>
                  </a:lnTo>
                  <a:lnTo>
                    <a:pt x="1873434" y="831187"/>
                  </a:lnTo>
                  <a:lnTo>
                    <a:pt x="1884447" y="825500"/>
                  </a:lnTo>
                  <a:lnTo>
                    <a:pt x="270525" y="2441043"/>
                  </a:lnTo>
                  <a:close/>
                </a:path>
                <a:path w="3041015" h="2540000">
                  <a:moveTo>
                    <a:pt x="1462666" y="2540000"/>
                  </a:moveTo>
                  <a:lnTo>
                    <a:pt x="1458567" y="25400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4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462666" y="2540000"/>
                  </a:lnTo>
                  <a:close/>
                </a:path>
                <a:path w="3041015" h="2540000">
                  <a:moveTo>
                    <a:pt x="236725" y="2418132"/>
                  </a:moveTo>
                  <a:lnTo>
                    <a:pt x="375413" y="2273300"/>
                  </a:lnTo>
                  <a:lnTo>
                    <a:pt x="1747449" y="903027"/>
                  </a:lnTo>
                  <a:lnTo>
                    <a:pt x="1750019" y="901700"/>
                  </a:lnTo>
                  <a:lnTo>
                    <a:pt x="236725" y="2418132"/>
                  </a:lnTo>
                  <a:close/>
                </a:path>
                <a:path w="3041015" h="2540000">
                  <a:moveTo>
                    <a:pt x="1294631" y="2540000"/>
                  </a:moveTo>
                  <a:lnTo>
                    <a:pt x="1290533" y="2540000"/>
                  </a:lnTo>
                  <a:lnTo>
                    <a:pt x="2779539" y="1041400"/>
                  </a:lnTo>
                  <a:lnTo>
                    <a:pt x="2922106" y="902428"/>
                  </a:lnTo>
                  <a:lnTo>
                    <a:pt x="1294631" y="2540000"/>
                  </a:lnTo>
                  <a:close/>
                </a:path>
                <a:path w="3041015" h="2540000">
                  <a:moveTo>
                    <a:pt x="2559927" y="1378777"/>
                  </a:moveTo>
                  <a:lnTo>
                    <a:pt x="3021345" y="914400"/>
                  </a:lnTo>
                  <a:lnTo>
                    <a:pt x="3021345" y="916043"/>
                  </a:lnTo>
                  <a:lnTo>
                    <a:pt x="2559927" y="1378777"/>
                  </a:lnTo>
                  <a:close/>
                </a:path>
                <a:path w="3041015" h="2540000">
                  <a:moveTo>
                    <a:pt x="398719" y="2540000"/>
                  </a:moveTo>
                  <a:lnTo>
                    <a:pt x="395212" y="25400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641643" y="2295720"/>
                  </a:lnTo>
                  <a:lnTo>
                    <a:pt x="398719" y="2540000"/>
                  </a:lnTo>
                  <a:close/>
                </a:path>
                <a:path w="3041015" h="2540000">
                  <a:moveTo>
                    <a:pt x="2937684" y="1167039"/>
                  </a:move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37684" y="1167039"/>
                  </a:lnTo>
                  <a:close/>
                </a:path>
                <a:path w="3041015" h="2540000">
                  <a:moveTo>
                    <a:pt x="161023" y="2438125"/>
                  </a:move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61023" y="2438125"/>
                  </a:lnTo>
                  <a:close/>
                </a:path>
                <a:path w="3041015" h="2540000">
                  <a:moveTo>
                    <a:pt x="3021619" y="1030894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619" y="1030894"/>
                  </a:lnTo>
                  <a:close/>
                </a:path>
                <a:path w="3041015" h="2540000">
                  <a:moveTo>
                    <a:pt x="1519224" y="2540000"/>
                  </a:moveTo>
                  <a:lnTo>
                    <a:pt x="1514305" y="2540000"/>
                  </a:lnTo>
                  <a:lnTo>
                    <a:pt x="3003312" y="1041400"/>
                  </a:lnTo>
                  <a:lnTo>
                    <a:pt x="3021619" y="1030894"/>
                  </a:lnTo>
                  <a:lnTo>
                    <a:pt x="1519224" y="2540000"/>
                  </a:lnTo>
                  <a:close/>
                </a:path>
                <a:path w="3041015" h="25400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344691" y="1193819"/>
                  </a:lnTo>
                  <a:lnTo>
                    <a:pt x="1149052" y="1388184"/>
                  </a:lnTo>
                  <a:lnTo>
                    <a:pt x="1036111" y="1500356"/>
                  </a:lnTo>
                  <a:close/>
                </a:path>
                <a:path w="3041015" h="2540000">
                  <a:moveTo>
                    <a:pt x="1630700" y="2540000"/>
                  </a:moveTo>
                  <a:lnTo>
                    <a:pt x="1625782" y="25400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41017" y="1079500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630700" y="2540000"/>
                  </a:lnTo>
                  <a:close/>
                </a:path>
                <a:path w="3041015" h="25400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2540000">
                  <a:moveTo>
                    <a:pt x="1742177" y="2540000"/>
                  </a:moveTo>
                  <a:lnTo>
                    <a:pt x="1738079" y="2540000"/>
                  </a:lnTo>
                  <a:lnTo>
                    <a:pt x="2518026" y="1752600"/>
                  </a:lnTo>
                  <a:lnTo>
                    <a:pt x="2880789" y="1388184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742177" y="2540000"/>
                  </a:lnTo>
                  <a:close/>
                </a:path>
                <a:path w="3041015" h="2540000">
                  <a:moveTo>
                    <a:pt x="2383478" y="1725074"/>
                  </a:moveTo>
                  <a:lnTo>
                    <a:pt x="2937684" y="1167039"/>
                  </a:lnTo>
                  <a:lnTo>
                    <a:pt x="2611504" y="1498600"/>
                  </a:lnTo>
                  <a:lnTo>
                    <a:pt x="2383478" y="1725074"/>
                  </a:lnTo>
                  <a:close/>
                </a:path>
                <a:path w="3041015" h="2540000">
                  <a:moveTo>
                    <a:pt x="1686439" y="2540000"/>
                  </a:moveTo>
                  <a:lnTo>
                    <a:pt x="1682340" y="2540000"/>
                  </a:lnTo>
                  <a:lnTo>
                    <a:pt x="2500027" y="1714500"/>
                  </a:lnTo>
                  <a:lnTo>
                    <a:pt x="3023784" y="1193819"/>
                  </a:lnTo>
                  <a:lnTo>
                    <a:pt x="1686439" y="2540000"/>
                  </a:lnTo>
                  <a:close/>
                </a:path>
                <a:path w="3041015" h="25400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2540000">
                  <a:moveTo>
                    <a:pt x="1798735" y="2540000"/>
                  </a:moveTo>
                  <a:lnTo>
                    <a:pt x="1793817" y="25400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798735" y="2540000"/>
                  </a:lnTo>
                  <a:close/>
                </a:path>
                <a:path w="3041015" h="25400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2540000">
                  <a:moveTo>
                    <a:pt x="1854473" y="2540000"/>
                  </a:moveTo>
                  <a:lnTo>
                    <a:pt x="1850375" y="2540000"/>
                  </a:lnTo>
                  <a:lnTo>
                    <a:pt x="2668062" y="1714500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854473" y="2540000"/>
                  </a:lnTo>
                  <a:close/>
                </a:path>
                <a:path w="3041015" h="2540000">
                  <a:moveTo>
                    <a:pt x="455277" y="2540000"/>
                  </a:moveTo>
                  <a:lnTo>
                    <a:pt x="450359" y="2540000"/>
                  </a:lnTo>
                  <a:lnTo>
                    <a:pt x="1655973" y="1333954"/>
                  </a:lnTo>
                  <a:lnTo>
                    <a:pt x="455277" y="2540000"/>
                  </a:lnTo>
                  <a:close/>
                </a:path>
                <a:path w="3041015" h="25400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2540000">
                  <a:moveTo>
                    <a:pt x="1910212" y="2540000"/>
                  </a:moveTo>
                  <a:lnTo>
                    <a:pt x="1906113" y="25400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910212" y="2540000"/>
                  </a:lnTo>
                  <a:close/>
                </a:path>
                <a:path w="3041015" h="2540000">
                  <a:moveTo>
                    <a:pt x="1406108" y="2540000"/>
                  </a:moveTo>
                  <a:lnTo>
                    <a:pt x="1402009" y="2540000"/>
                  </a:lnTo>
                  <a:lnTo>
                    <a:pt x="2559927" y="1378777"/>
                  </a:lnTo>
                  <a:lnTo>
                    <a:pt x="1406108" y="2540000"/>
                  </a:lnTo>
                  <a:close/>
                </a:path>
                <a:path w="3041015" h="2540000">
                  <a:moveTo>
                    <a:pt x="511016" y="2540000"/>
                  </a:moveTo>
                  <a:lnTo>
                    <a:pt x="506917" y="2540000"/>
                  </a:lnTo>
                  <a:lnTo>
                    <a:pt x="1657917" y="1388184"/>
                  </a:lnTo>
                  <a:lnTo>
                    <a:pt x="511016" y="2540000"/>
                  </a:lnTo>
                  <a:close/>
                </a:path>
                <a:path w="3041015" h="2540000">
                  <a:moveTo>
                    <a:pt x="2022508" y="2540000"/>
                  </a:moveTo>
                  <a:lnTo>
                    <a:pt x="2017590" y="2540000"/>
                  </a:lnTo>
                  <a:lnTo>
                    <a:pt x="2797538" y="1752600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022508" y="2540000"/>
                  </a:lnTo>
                  <a:close/>
                </a:path>
                <a:path w="3041015" h="25400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2540000">
                  <a:moveTo>
                    <a:pt x="2966273" y="1531262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66273" y="1531262"/>
                  </a:lnTo>
                  <a:close/>
                </a:path>
                <a:path w="3041015" h="2540000">
                  <a:moveTo>
                    <a:pt x="31844" y="2514600"/>
                  </a:moveTo>
                  <a:lnTo>
                    <a:pt x="18852" y="2514600"/>
                  </a:lnTo>
                  <a:lnTo>
                    <a:pt x="782327" y="1752600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25400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25400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2540000">
                  <a:moveTo>
                    <a:pt x="1966770" y="2540000"/>
                  </a:moveTo>
                  <a:lnTo>
                    <a:pt x="1961852" y="2540000"/>
                  </a:lnTo>
                  <a:lnTo>
                    <a:pt x="2779539" y="1714500"/>
                  </a:lnTo>
                  <a:lnTo>
                    <a:pt x="2966273" y="1531262"/>
                  </a:lnTo>
                  <a:lnTo>
                    <a:pt x="1966770" y="2540000"/>
                  </a:lnTo>
                  <a:close/>
                </a:path>
                <a:path w="3041015" h="2540000">
                  <a:moveTo>
                    <a:pt x="2133985" y="2540000"/>
                  </a:moveTo>
                  <a:lnTo>
                    <a:pt x="2129886" y="2540000"/>
                  </a:lnTo>
                  <a:lnTo>
                    <a:pt x="2909834" y="1752600"/>
                  </a:ln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133985" y="2540000"/>
                  </a:lnTo>
                  <a:close/>
                </a:path>
                <a:path w="3041015" h="25400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2540000">
                  <a:moveTo>
                    <a:pt x="2992722" y="1618010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92722" y="1618010"/>
                  </a:lnTo>
                  <a:close/>
                </a:path>
                <a:path w="3041015" h="2540000">
                  <a:moveTo>
                    <a:pt x="2078246" y="2540000"/>
                  </a:moveTo>
                  <a:lnTo>
                    <a:pt x="2074148" y="2540000"/>
                  </a:lnTo>
                  <a:lnTo>
                    <a:pt x="2891835" y="1714500"/>
                  </a:lnTo>
                  <a:lnTo>
                    <a:pt x="2992722" y="1618010"/>
                  </a:lnTo>
                  <a:lnTo>
                    <a:pt x="2078246" y="2540000"/>
                  </a:lnTo>
                  <a:close/>
                </a:path>
                <a:path w="3041015" h="2540000">
                  <a:moveTo>
                    <a:pt x="2568601" y="2265939"/>
                  </a:moveTo>
                  <a:lnTo>
                    <a:pt x="2958981" y="1869291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68601" y="2265939"/>
                  </a:lnTo>
                  <a:close/>
                </a:path>
                <a:path w="3041015" h="25400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2540000">
                  <a:moveTo>
                    <a:pt x="2190543" y="2540000"/>
                  </a:moveTo>
                  <a:lnTo>
                    <a:pt x="2185624" y="25400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190543" y="2540000"/>
                  </a:lnTo>
                  <a:close/>
                </a:path>
                <a:path w="3041015" h="2540000">
                  <a:moveTo>
                    <a:pt x="1574142" y="2540000"/>
                  </a:moveTo>
                  <a:lnTo>
                    <a:pt x="1570311" y="2540000"/>
                  </a:lnTo>
                  <a:lnTo>
                    <a:pt x="1716412" y="2387600"/>
                  </a:lnTo>
                  <a:lnTo>
                    <a:pt x="2383478" y="1725074"/>
                  </a:lnTo>
                  <a:lnTo>
                    <a:pt x="1574142" y="2540000"/>
                  </a:lnTo>
                  <a:close/>
                </a:path>
                <a:path w="3041015" h="25400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2540000">
                  <a:moveTo>
                    <a:pt x="2246281" y="2540000"/>
                  </a:moveTo>
                  <a:lnTo>
                    <a:pt x="2242183" y="2540000"/>
                  </a:lnTo>
                  <a:lnTo>
                    <a:pt x="2611504" y="2159000"/>
                  </a:lnTo>
                  <a:lnTo>
                    <a:pt x="3023795" y="1752609"/>
                  </a:lnTo>
                  <a:lnTo>
                    <a:pt x="2246281" y="2540000"/>
                  </a:lnTo>
                  <a:close/>
                </a:path>
                <a:path w="3041015" h="25400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25400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2540000">
                  <a:moveTo>
                    <a:pt x="862213" y="2295720"/>
                  </a:moveTo>
                  <a:lnTo>
                    <a:pt x="1157389" y="1993900"/>
                  </a:lnTo>
                  <a:lnTo>
                    <a:pt x="1303333" y="1852278"/>
                  </a:lnTo>
                  <a:lnTo>
                    <a:pt x="862213" y="2295720"/>
                  </a:lnTo>
                  <a:close/>
                </a:path>
                <a:path w="3041015" h="25400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25400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25400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25400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25400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25400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25400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2540000">
                  <a:moveTo>
                    <a:pt x="2337283" y="2540000"/>
                  </a:moveTo>
                  <a:lnTo>
                    <a:pt x="2297921" y="2540000"/>
                  </a:lnTo>
                  <a:lnTo>
                    <a:pt x="2317066" y="2520615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337283" y="2540000"/>
                  </a:lnTo>
                  <a:close/>
                </a:path>
                <a:path w="3041015" h="25400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25400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2540000">
                  <a:moveTo>
                    <a:pt x="2304124" y="2527300"/>
                  </a:moveTo>
                  <a:lnTo>
                    <a:pt x="2568601" y="2265939"/>
                  </a:lnTo>
                  <a:lnTo>
                    <a:pt x="2317066" y="2520615"/>
                  </a:lnTo>
                  <a:lnTo>
                    <a:pt x="2304124" y="2527300"/>
                  </a:lnTo>
                  <a:close/>
                </a:path>
                <a:path w="3041015" h="25400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25400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2540000">
                  <a:moveTo>
                    <a:pt x="623312" y="2540000"/>
                  </a:moveTo>
                  <a:lnTo>
                    <a:pt x="619214" y="2540000"/>
                  </a:lnTo>
                  <a:lnTo>
                    <a:pt x="862213" y="2295720"/>
                  </a:lnTo>
                  <a:lnTo>
                    <a:pt x="623312" y="2540000"/>
                  </a:lnTo>
                  <a:close/>
                </a:path>
                <a:path w="3041015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2540000">
                  <a:moveTo>
                    <a:pt x="120027" y="2540000"/>
                  </a:moveTo>
                  <a:lnTo>
                    <a:pt x="115110" y="2540000"/>
                  </a:lnTo>
                  <a:lnTo>
                    <a:pt x="236725" y="2418132"/>
                  </a:lnTo>
                  <a:lnTo>
                    <a:pt x="120027" y="2540000"/>
                  </a:lnTo>
                  <a:close/>
                </a:path>
                <a:path w="3041015" h="2540000">
                  <a:moveTo>
                    <a:pt x="343439" y="2540000"/>
                  </a:moveTo>
                  <a:lnTo>
                    <a:pt x="338882" y="2540000"/>
                  </a:lnTo>
                  <a:lnTo>
                    <a:pt x="452061" y="2426726"/>
                  </a:lnTo>
                  <a:lnTo>
                    <a:pt x="343439" y="2540000"/>
                  </a:lnTo>
                  <a:close/>
                </a:path>
                <a:path w="3041015" h="2540000">
                  <a:moveTo>
                    <a:pt x="63470" y="2540000"/>
                  </a:moveTo>
                  <a:lnTo>
                    <a:pt x="59371" y="2540000"/>
                  </a:lnTo>
                  <a:lnTo>
                    <a:pt x="161023" y="2438125"/>
                  </a:lnTo>
                  <a:lnTo>
                    <a:pt x="63470" y="2540000"/>
                  </a:lnTo>
                  <a:close/>
                </a:path>
                <a:path w="3041015" h="2540000">
                  <a:moveTo>
                    <a:pt x="231504" y="2540000"/>
                  </a:moveTo>
                  <a:lnTo>
                    <a:pt x="227406" y="2540000"/>
                  </a:lnTo>
                  <a:lnTo>
                    <a:pt x="328259" y="2438958"/>
                  </a:lnTo>
                  <a:lnTo>
                    <a:pt x="231504" y="2540000"/>
                  </a:lnTo>
                  <a:close/>
                </a:path>
                <a:path w="3041015" h="2540000">
                  <a:moveTo>
                    <a:pt x="175766" y="2540000"/>
                  </a:moveTo>
                  <a:lnTo>
                    <a:pt x="171667" y="2540000"/>
                  </a:lnTo>
                  <a:lnTo>
                    <a:pt x="270525" y="2441043"/>
                  </a:lnTo>
                  <a:lnTo>
                    <a:pt x="175766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2375" y="9436525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5983" y="9359475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2870" y="9279966"/>
              <a:ext cx="79509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85820" y="7886034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4" h="2401570">
                  <a:moveTo>
                    <a:pt x="2535701" y="2400965"/>
                  </a:moveTo>
                  <a:lnTo>
                    <a:pt x="0" y="2400965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535701" y="240096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5984" y="7876671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5" h="2410459">
                  <a:moveTo>
                    <a:pt x="18852" y="2410327"/>
                  </a:moveTo>
                  <a:lnTo>
                    <a:pt x="0" y="2410327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410327"/>
                  </a:lnTo>
                  <a:close/>
                </a:path>
                <a:path w="3041015" h="2410459">
                  <a:moveTo>
                    <a:pt x="2563013" y="2410327"/>
                  </a:moveTo>
                  <a:lnTo>
                    <a:pt x="2526422" y="2410327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563013" y="241032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2870" y="9566854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6478" y="9489804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4184" y="9410295"/>
              <a:ext cx="79509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70251" y="9075046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80" y="1211953"/>
                  </a:moveTo>
                  <a:lnTo>
                    <a:pt x="0" y="1211953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612580" y="121195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90758" y="8580778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60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1231" y="8565210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21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602843" y="1721789"/>
                  </a:lnTo>
                  <a:lnTo>
                    <a:pt x="640168" y="1721789"/>
                  </a:lnTo>
                  <a:lnTo>
                    <a:pt x="1212303" y="1391818"/>
                  </a:lnTo>
                  <a:lnTo>
                    <a:pt x="1217218" y="1388541"/>
                  </a:lnTo>
                  <a:lnTo>
                    <a:pt x="1217218" y="526237"/>
                  </a:lnTo>
                  <a:lnTo>
                    <a:pt x="1217218" y="493445"/>
                  </a:lnTo>
                  <a:close/>
                </a:path>
                <a:path w="2072639" h="1722120">
                  <a:moveTo>
                    <a:pt x="1435265" y="1703298"/>
                  </a:moveTo>
                  <a:lnTo>
                    <a:pt x="1403235" y="1721789"/>
                  </a:lnTo>
                  <a:lnTo>
                    <a:pt x="1435265" y="1721789"/>
                  </a:lnTo>
                  <a:lnTo>
                    <a:pt x="1435265" y="1703298"/>
                  </a:lnTo>
                  <a:close/>
                </a:path>
                <a:path w="2072639" h="1722120">
                  <a:moveTo>
                    <a:pt x="1435265" y="1573784"/>
                  </a:moveTo>
                  <a:lnTo>
                    <a:pt x="1179004" y="1721789"/>
                  </a:lnTo>
                  <a:lnTo>
                    <a:pt x="1265580" y="1721789"/>
                  </a:lnTo>
                  <a:lnTo>
                    <a:pt x="1435265" y="1623783"/>
                  </a:lnTo>
                  <a:lnTo>
                    <a:pt x="1435265" y="1573784"/>
                  </a:lnTo>
                  <a:close/>
                </a:path>
                <a:path w="2072639" h="1722120">
                  <a:moveTo>
                    <a:pt x="1435265" y="1444282"/>
                  </a:moveTo>
                  <a:lnTo>
                    <a:pt x="954303" y="1721789"/>
                  </a:lnTo>
                  <a:lnTo>
                    <a:pt x="1041349" y="1721789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39" h="1722120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40"/>
                  </a:lnTo>
                  <a:lnTo>
                    <a:pt x="1338541" y="1296733"/>
                  </a:lnTo>
                  <a:lnTo>
                    <a:pt x="1338541" y="922147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597" y="909027"/>
                  </a:lnTo>
                  <a:lnTo>
                    <a:pt x="1319682" y="911491"/>
                  </a:lnTo>
                  <a:lnTo>
                    <a:pt x="1319682" y="1329524"/>
                  </a:lnTo>
                  <a:lnTo>
                    <a:pt x="1376527" y="1296733"/>
                  </a:lnTo>
                  <a:lnTo>
                    <a:pt x="2067229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39" h="1722120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99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597" y="431152"/>
                  </a:lnTo>
                  <a:lnTo>
                    <a:pt x="1319682" y="433616"/>
                  </a:lnTo>
                  <a:lnTo>
                    <a:pt x="1319682" y="818857"/>
                  </a:lnTo>
                  <a:lnTo>
                    <a:pt x="1375105" y="786892"/>
                  </a:lnTo>
                  <a:lnTo>
                    <a:pt x="2067229" y="387705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9358669" y="2036837"/>
            <a:ext cx="413892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dirty="0"/>
              <a:t>Cliente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05091" y="3811971"/>
            <a:ext cx="11332210" cy="352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300" spc="175" dirty="0" err="1">
                <a:solidFill>
                  <a:srgbClr val="FEFEFE"/>
                </a:solidFill>
                <a:latin typeface="Tahoma"/>
                <a:cs typeface="Tahoma"/>
              </a:rPr>
              <a:t>Noss</a:t>
            </a:r>
            <a:r>
              <a:rPr lang="pt-BR" sz="3300" spc="17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3300" spc="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95" dirty="0" err="1">
                <a:solidFill>
                  <a:srgbClr val="FEFEFE"/>
                </a:solidFill>
                <a:latin typeface="Tahoma"/>
                <a:cs typeface="Tahoma"/>
              </a:rPr>
              <a:t>cliente</a:t>
            </a:r>
            <a:r>
              <a:rPr sz="3300" spc="9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30" dirty="0" err="1">
                <a:solidFill>
                  <a:srgbClr val="FEFEFE"/>
                </a:solidFill>
                <a:latin typeface="Tahoma"/>
                <a:cs typeface="Tahoma"/>
              </a:rPr>
              <a:t>parceir</a:t>
            </a:r>
            <a:r>
              <a:rPr lang="pt-BR" sz="3300" spc="130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3300" spc="13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é </a:t>
            </a:r>
            <a:r>
              <a:rPr sz="3300" spc="105" dirty="0">
                <a:solidFill>
                  <a:srgbClr val="FEFEFE"/>
                </a:solidFill>
                <a:latin typeface="Tahoma"/>
                <a:cs typeface="Tahoma"/>
              </a:rPr>
              <a:t>a F</a:t>
            </a:r>
            <a:r>
              <a:rPr lang="pt-BR" sz="3300" spc="105" dirty="0">
                <a:solidFill>
                  <a:srgbClr val="FEFEFE"/>
                </a:solidFill>
                <a:latin typeface="Tahoma"/>
                <a:cs typeface="Tahoma"/>
              </a:rPr>
              <a:t>á</a:t>
            </a:r>
            <a:r>
              <a:rPr sz="3300" spc="105" dirty="0" err="1">
                <a:solidFill>
                  <a:srgbClr val="FEFEFE"/>
                </a:solidFill>
                <a:latin typeface="Tahoma"/>
                <a:cs typeface="Tahoma"/>
              </a:rPr>
              <a:t>tima</a:t>
            </a:r>
            <a:r>
              <a:rPr sz="3300" spc="105" dirty="0">
                <a:solidFill>
                  <a:srgbClr val="FEFEFE"/>
                </a:solidFill>
                <a:latin typeface="Tahoma"/>
                <a:cs typeface="Tahoma"/>
              </a:rPr>
              <a:t> Cristina </a:t>
            </a:r>
            <a:r>
              <a:rPr sz="3300" spc="165" dirty="0">
                <a:solidFill>
                  <a:srgbClr val="FEFEFE"/>
                </a:solidFill>
                <a:latin typeface="Tahoma"/>
                <a:cs typeface="Tahoma"/>
              </a:rPr>
              <a:t>que </a:t>
            </a:r>
            <a:r>
              <a:rPr sz="3300" spc="110" dirty="0">
                <a:solidFill>
                  <a:srgbClr val="FEFEFE"/>
                </a:solidFill>
                <a:latin typeface="Tahoma"/>
                <a:cs typeface="Tahoma"/>
              </a:rPr>
              <a:t>atua </a:t>
            </a:r>
            <a:r>
              <a:rPr sz="3300" spc="195" dirty="0">
                <a:solidFill>
                  <a:srgbClr val="FEFEFE"/>
                </a:solidFill>
                <a:latin typeface="Tahoma"/>
                <a:cs typeface="Tahoma"/>
              </a:rPr>
              <a:t>no </a:t>
            </a:r>
            <a:r>
              <a:rPr sz="3300" spc="2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90" dirty="0">
                <a:solidFill>
                  <a:srgbClr val="FEFEFE"/>
                </a:solidFill>
                <a:latin typeface="Tahoma"/>
                <a:cs typeface="Tahoma"/>
              </a:rPr>
              <a:t>ramo </a:t>
            </a:r>
            <a:r>
              <a:rPr sz="3300" spc="155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3300" spc="85" dirty="0">
                <a:solidFill>
                  <a:srgbClr val="FEFEFE"/>
                </a:solidFill>
                <a:latin typeface="Tahoma"/>
                <a:cs typeface="Tahoma"/>
              </a:rPr>
              <a:t>estética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e </a:t>
            </a:r>
            <a:r>
              <a:rPr sz="3300" spc="70" dirty="0">
                <a:solidFill>
                  <a:srgbClr val="FEFEFE"/>
                </a:solidFill>
                <a:latin typeface="Tahoma"/>
                <a:cs typeface="Tahoma"/>
              </a:rPr>
              <a:t>beleza,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é </a:t>
            </a:r>
            <a:r>
              <a:rPr sz="3300" spc="110" dirty="0">
                <a:solidFill>
                  <a:srgbClr val="FEFEFE"/>
                </a:solidFill>
                <a:latin typeface="Tahoma"/>
                <a:cs typeface="Tahoma"/>
              </a:rPr>
              <a:t>cabeleireira </a:t>
            </a:r>
            <a:r>
              <a:rPr sz="3300" spc="145" dirty="0">
                <a:solidFill>
                  <a:srgbClr val="FEFEFE"/>
                </a:solidFill>
                <a:latin typeface="Tahoma"/>
                <a:cs typeface="Tahoma"/>
              </a:rPr>
              <a:t>há mais </a:t>
            </a:r>
            <a:r>
              <a:rPr sz="3300" spc="155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3300" spc="85" dirty="0">
                <a:solidFill>
                  <a:srgbClr val="FEFEFE"/>
                </a:solidFill>
                <a:latin typeface="Tahoma"/>
                <a:cs typeface="Tahoma"/>
              </a:rPr>
              <a:t>20 </a:t>
            </a:r>
            <a:r>
              <a:rPr sz="3300" spc="9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45" dirty="0">
                <a:solidFill>
                  <a:srgbClr val="FEFEFE"/>
                </a:solidFill>
                <a:latin typeface="Tahoma"/>
                <a:cs typeface="Tahoma"/>
              </a:rPr>
              <a:t>anos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e </a:t>
            </a:r>
            <a:r>
              <a:rPr sz="3300" spc="85" dirty="0" err="1">
                <a:solidFill>
                  <a:srgbClr val="FEFEFE"/>
                </a:solidFill>
                <a:latin typeface="Tahoma"/>
                <a:cs typeface="Tahoma"/>
              </a:rPr>
              <a:t>esteticista</a:t>
            </a:r>
            <a:r>
              <a:rPr sz="3300" spc="8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lang="pt-BR" sz="3300" spc="14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3300" spc="1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FEFEFE"/>
                </a:solidFill>
                <a:latin typeface="Tahoma"/>
                <a:cs typeface="Tahoma"/>
              </a:rPr>
              <a:t>5 </a:t>
            </a:r>
            <a:r>
              <a:rPr sz="3300" spc="90" dirty="0">
                <a:solidFill>
                  <a:srgbClr val="FEFEFE"/>
                </a:solidFill>
                <a:latin typeface="Tahoma"/>
                <a:cs typeface="Tahoma"/>
              </a:rPr>
              <a:t>anos. </a:t>
            </a:r>
            <a:r>
              <a:rPr sz="3300" spc="-15" dirty="0">
                <a:solidFill>
                  <a:srgbClr val="FEFEFE"/>
                </a:solidFill>
                <a:latin typeface="Tahoma"/>
                <a:cs typeface="Tahoma"/>
              </a:rPr>
              <a:t>É </a:t>
            </a:r>
            <a:r>
              <a:rPr sz="3300" spc="160" dirty="0">
                <a:solidFill>
                  <a:srgbClr val="FEFEFE"/>
                </a:solidFill>
                <a:latin typeface="Tahoma"/>
                <a:cs typeface="Tahoma"/>
              </a:rPr>
              <a:t>microempreendedora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e </a:t>
            </a:r>
            <a:r>
              <a:rPr sz="3300" spc="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FEFEFE"/>
                </a:solidFill>
                <a:latin typeface="Tahoma"/>
                <a:cs typeface="Tahoma"/>
              </a:rPr>
              <a:t>possui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240" dirty="0">
                <a:solidFill>
                  <a:srgbClr val="FEFEFE"/>
                </a:solidFill>
                <a:latin typeface="Tahoma"/>
                <a:cs typeface="Tahoma"/>
              </a:rPr>
              <a:t>um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FEFEFE"/>
                </a:solidFill>
                <a:latin typeface="Tahoma"/>
                <a:cs typeface="Tahoma"/>
              </a:rPr>
              <a:t>espaço</a:t>
            </a:r>
            <a:r>
              <a:rPr sz="3300" spc="-1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70" dirty="0">
                <a:solidFill>
                  <a:srgbClr val="FEFEFE"/>
                </a:solidFill>
                <a:latin typeface="Tahoma"/>
                <a:cs typeface="Tahoma"/>
              </a:rPr>
              <a:t>próprio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FEFEFE"/>
                </a:solidFill>
                <a:latin typeface="Tahoma"/>
                <a:cs typeface="Tahoma"/>
              </a:rPr>
              <a:t>para</a:t>
            </a:r>
            <a:r>
              <a:rPr sz="3300" spc="-1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204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45" dirty="0">
                <a:solidFill>
                  <a:srgbClr val="FEFEFE"/>
                </a:solidFill>
                <a:latin typeface="Tahoma"/>
                <a:cs typeface="Tahoma"/>
              </a:rPr>
              <a:t>atendimento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55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3300" spc="-1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FEFEFE"/>
                </a:solidFill>
                <a:latin typeface="Tahoma"/>
                <a:cs typeface="Tahoma"/>
              </a:rPr>
              <a:t>clientes </a:t>
            </a:r>
            <a:r>
              <a:rPr sz="3300" spc="-101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localizado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95" dirty="0">
                <a:solidFill>
                  <a:srgbClr val="FEFEFE"/>
                </a:solidFill>
                <a:latin typeface="Tahoma"/>
                <a:cs typeface="Tahoma"/>
              </a:rPr>
              <a:t>no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50" dirty="0">
                <a:solidFill>
                  <a:srgbClr val="FEFEFE"/>
                </a:solidFill>
                <a:latin typeface="Tahoma"/>
                <a:cs typeface="Tahoma"/>
              </a:rPr>
              <a:t>bairro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55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FEFEFE"/>
                </a:solidFill>
                <a:latin typeface="Tahoma"/>
                <a:cs typeface="Tahoma"/>
              </a:rPr>
              <a:t>Guadalupe,</a:t>
            </a:r>
            <a:r>
              <a:rPr sz="3300" spc="-1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FEFEFE"/>
                </a:solidFill>
                <a:latin typeface="Tahoma"/>
                <a:cs typeface="Tahoma"/>
              </a:rPr>
              <a:t>zona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40" dirty="0">
                <a:solidFill>
                  <a:srgbClr val="FEFEFE"/>
                </a:solidFill>
                <a:latin typeface="Tahoma"/>
                <a:cs typeface="Tahoma"/>
              </a:rPr>
              <a:t>norte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50" dirty="0">
                <a:solidFill>
                  <a:srgbClr val="FEFEFE"/>
                </a:solidFill>
                <a:latin typeface="Tahoma"/>
                <a:cs typeface="Tahoma"/>
              </a:rPr>
              <a:t>da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FEFEFE"/>
                </a:solidFill>
                <a:latin typeface="Tahoma"/>
                <a:cs typeface="Tahoma"/>
              </a:rPr>
              <a:t>capital </a:t>
            </a:r>
            <a:r>
              <a:rPr sz="3300" spc="1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200" dirty="0">
                <a:solidFill>
                  <a:srgbClr val="FEFEFE"/>
                </a:solidFill>
                <a:latin typeface="Tahoma"/>
                <a:cs typeface="Tahoma"/>
              </a:rPr>
              <a:t>do</a:t>
            </a:r>
            <a:r>
              <a:rPr sz="3300" spc="-1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FEFEFE"/>
                </a:solidFill>
                <a:latin typeface="Tahoma"/>
                <a:cs typeface="Tahoma"/>
              </a:rPr>
              <a:t>Rio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155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3300" spc="-1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3300" spc="25" dirty="0">
                <a:solidFill>
                  <a:srgbClr val="FEFEFE"/>
                </a:solidFill>
                <a:latin typeface="Tahoma"/>
                <a:cs typeface="Tahoma"/>
              </a:rPr>
              <a:t>Janeiro.</a:t>
            </a:r>
            <a:endParaRPr sz="3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562" y="2580313"/>
            <a:ext cx="4431665" cy="4622800"/>
            <a:chOff x="541562" y="2580313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551783" y="2590534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578" y="4645903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674" y="2768009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62" y="2580313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88955" y="0"/>
            <a:ext cx="6090920" cy="2184400"/>
            <a:chOff x="1188955" y="0"/>
            <a:chExt cx="6090920" cy="2184400"/>
          </a:xfrm>
        </p:grpSpPr>
        <p:sp>
          <p:nvSpPr>
            <p:cNvPr id="8" name="object 8"/>
            <p:cNvSpPr/>
            <p:nvPr/>
          </p:nvSpPr>
          <p:spPr>
            <a:xfrm>
              <a:off x="12105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4"/>
                  </a:moveTo>
                  <a:lnTo>
                    <a:pt x="0" y="678494"/>
                  </a:lnTo>
                  <a:lnTo>
                    <a:pt x="359500" y="0"/>
                  </a:lnTo>
                  <a:lnTo>
                    <a:pt x="6014420" y="0"/>
                  </a:lnTo>
                  <a:lnTo>
                    <a:pt x="5328605" y="203761"/>
                  </a:lnTo>
                  <a:lnTo>
                    <a:pt x="4639433" y="987340"/>
                  </a:lnTo>
                  <a:lnTo>
                    <a:pt x="3076322" y="1267864"/>
                  </a:lnTo>
                  <a:lnTo>
                    <a:pt x="2597543" y="217147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2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5"/>
                  </a:moveTo>
                  <a:lnTo>
                    <a:pt x="1603571" y="1579407"/>
                  </a:lnTo>
                  <a:lnTo>
                    <a:pt x="1608966" y="1579407"/>
                  </a:lnTo>
                  <a:lnTo>
                    <a:pt x="1608966" y="1599637"/>
                  </a:lnTo>
                  <a:lnTo>
                    <a:pt x="1603571" y="1600985"/>
                  </a:lnTo>
                  <a:close/>
                </a:path>
                <a:path w="5039995" h="1857375">
                  <a:moveTo>
                    <a:pt x="1630545" y="1605032"/>
                  </a:moveTo>
                  <a:lnTo>
                    <a:pt x="1608966" y="1605032"/>
                  </a:lnTo>
                  <a:lnTo>
                    <a:pt x="1608966" y="1599637"/>
                  </a:lnTo>
                  <a:lnTo>
                    <a:pt x="1630545" y="1599637"/>
                  </a:lnTo>
                  <a:lnTo>
                    <a:pt x="1630545" y="1605032"/>
                  </a:lnTo>
                  <a:close/>
                </a:path>
                <a:path w="5039995" h="1857375">
                  <a:moveTo>
                    <a:pt x="5039989" y="1460"/>
                  </a:moveTo>
                  <a:lnTo>
                    <a:pt x="5018410" y="1460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0"/>
                  </a:lnTo>
                  <a:close/>
                </a:path>
                <a:path w="5039995" h="1857375">
                  <a:moveTo>
                    <a:pt x="4837688" y="2809"/>
                  </a:moveTo>
                  <a:lnTo>
                    <a:pt x="4789136" y="2809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09"/>
                  </a:lnTo>
                  <a:close/>
                </a:path>
                <a:path w="5039995" h="1857375">
                  <a:moveTo>
                    <a:pt x="4816109" y="24388"/>
                  </a:moveTo>
                  <a:lnTo>
                    <a:pt x="4810715" y="24388"/>
                  </a:lnTo>
                  <a:lnTo>
                    <a:pt x="4810715" y="2809"/>
                  </a:lnTo>
                  <a:lnTo>
                    <a:pt x="4816109" y="2809"/>
                  </a:lnTo>
                  <a:lnTo>
                    <a:pt x="4816109" y="24388"/>
                  </a:lnTo>
                  <a:close/>
                </a:path>
                <a:path w="5039995" h="1857375">
                  <a:moveTo>
                    <a:pt x="4701472" y="139025"/>
                  </a:moveTo>
                  <a:lnTo>
                    <a:pt x="4696077" y="139025"/>
                  </a:lnTo>
                  <a:lnTo>
                    <a:pt x="4696077" y="117446"/>
                  </a:lnTo>
                  <a:lnTo>
                    <a:pt x="4674499" y="117446"/>
                  </a:lnTo>
                  <a:lnTo>
                    <a:pt x="4674499" y="112051"/>
                  </a:lnTo>
                  <a:lnTo>
                    <a:pt x="4696077" y="112051"/>
                  </a:lnTo>
                  <a:lnTo>
                    <a:pt x="4696077" y="90472"/>
                  </a:lnTo>
                  <a:lnTo>
                    <a:pt x="4701472" y="90472"/>
                  </a:lnTo>
                  <a:lnTo>
                    <a:pt x="4701472" y="112051"/>
                  </a:lnTo>
                  <a:lnTo>
                    <a:pt x="4723051" y="112051"/>
                  </a:lnTo>
                  <a:lnTo>
                    <a:pt x="4723051" y="117446"/>
                  </a:lnTo>
                  <a:lnTo>
                    <a:pt x="4702821" y="117446"/>
                  </a:lnTo>
                  <a:lnTo>
                    <a:pt x="4701472" y="120143"/>
                  </a:lnTo>
                  <a:lnTo>
                    <a:pt x="4701472" y="139025"/>
                  </a:lnTo>
                  <a:close/>
                </a:path>
                <a:path w="5039995" h="1857375">
                  <a:moveTo>
                    <a:pt x="4586835" y="226688"/>
                  </a:moveTo>
                  <a:lnTo>
                    <a:pt x="4581440" y="226688"/>
                  </a:lnTo>
                  <a:lnTo>
                    <a:pt x="4581440" y="205110"/>
                  </a:lnTo>
                  <a:lnTo>
                    <a:pt x="4586835" y="205110"/>
                  </a:lnTo>
                  <a:lnTo>
                    <a:pt x="4586835" y="226688"/>
                  </a:lnTo>
                  <a:close/>
                </a:path>
                <a:path w="5039995" h="1857375">
                  <a:moveTo>
                    <a:pt x="4608414" y="232083"/>
                  </a:moveTo>
                  <a:lnTo>
                    <a:pt x="4559861" y="232083"/>
                  </a:lnTo>
                  <a:lnTo>
                    <a:pt x="4559861" y="226688"/>
                  </a:lnTo>
                  <a:lnTo>
                    <a:pt x="4608414" y="226688"/>
                  </a:lnTo>
                  <a:lnTo>
                    <a:pt x="4608414" y="232083"/>
                  </a:lnTo>
                  <a:close/>
                </a:path>
                <a:path w="5039995" h="1857375">
                  <a:moveTo>
                    <a:pt x="4586835" y="253662"/>
                  </a:moveTo>
                  <a:lnTo>
                    <a:pt x="4581440" y="253662"/>
                  </a:lnTo>
                  <a:lnTo>
                    <a:pt x="4581440" y="232083"/>
                  </a:lnTo>
                  <a:lnTo>
                    <a:pt x="4603019" y="232083"/>
                  </a:lnTo>
                  <a:lnTo>
                    <a:pt x="4586835" y="249616"/>
                  </a:lnTo>
                  <a:lnTo>
                    <a:pt x="4586835" y="253662"/>
                  </a:lnTo>
                  <a:close/>
                </a:path>
                <a:path w="5039995" h="1857375">
                  <a:moveTo>
                    <a:pt x="4608414" y="2809"/>
                  </a:moveTo>
                  <a:lnTo>
                    <a:pt x="4559861" y="2809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09"/>
                  </a:lnTo>
                  <a:close/>
                </a:path>
                <a:path w="5039995" h="1857375">
                  <a:moveTo>
                    <a:pt x="4586835" y="24388"/>
                  </a:moveTo>
                  <a:lnTo>
                    <a:pt x="4581440" y="24388"/>
                  </a:lnTo>
                  <a:lnTo>
                    <a:pt x="4581440" y="2809"/>
                  </a:lnTo>
                  <a:lnTo>
                    <a:pt x="4586835" y="2809"/>
                  </a:lnTo>
                  <a:lnTo>
                    <a:pt x="4586835" y="24388"/>
                  </a:lnTo>
                  <a:close/>
                </a:path>
                <a:path w="5039995" h="1857375">
                  <a:moveTo>
                    <a:pt x="4379139" y="2809"/>
                  </a:moveTo>
                  <a:lnTo>
                    <a:pt x="4330587" y="2809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09"/>
                  </a:lnTo>
                  <a:close/>
                </a:path>
                <a:path w="5039995" h="1857375">
                  <a:moveTo>
                    <a:pt x="4357561" y="24388"/>
                  </a:moveTo>
                  <a:lnTo>
                    <a:pt x="4352166" y="24388"/>
                  </a:lnTo>
                  <a:lnTo>
                    <a:pt x="4352166" y="2809"/>
                  </a:lnTo>
                  <a:lnTo>
                    <a:pt x="4357561" y="2809"/>
                  </a:lnTo>
                  <a:lnTo>
                    <a:pt x="4357561" y="24388"/>
                  </a:lnTo>
                  <a:close/>
                </a:path>
                <a:path w="5039995" h="1857375">
                  <a:moveTo>
                    <a:pt x="4149865" y="2809"/>
                  </a:moveTo>
                  <a:lnTo>
                    <a:pt x="4101313" y="2809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09"/>
                  </a:lnTo>
                  <a:close/>
                </a:path>
                <a:path w="5039995" h="1857375">
                  <a:moveTo>
                    <a:pt x="4128286" y="24388"/>
                  </a:moveTo>
                  <a:lnTo>
                    <a:pt x="4122892" y="24388"/>
                  </a:lnTo>
                  <a:lnTo>
                    <a:pt x="4122892" y="2809"/>
                  </a:lnTo>
                  <a:lnTo>
                    <a:pt x="4128286" y="2809"/>
                  </a:lnTo>
                  <a:lnTo>
                    <a:pt x="4128286" y="24388"/>
                  </a:lnTo>
                  <a:close/>
                </a:path>
                <a:path w="5039995" h="1857375">
                  <a:moveTo>
                    <a:pt x="3920591" y="2809"/>
                  </a:moveTo>
                  <a:lnTo>
                    <a:pt x="3872038" y="2809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09"/>
                  </a:lnTo>
                  <a:close/>
                </a:path>
                <a:path w="5039995" h="1857375">
                  <a:moveTo>
                    <a:pt x="3899012" y="24388"/>
                  </a:moveTo>
                  <a:lnTo>
                    <a:pt x="3893617" y="24388"/>
                  </a:lnTo>
                  <a:lnTo>
                    <a:pt x="3893617" y="2809"/>
                  </a:lnTo>
                  <a:lnTo>
                    <a:pt x="3899012" y="2809"/>
                  </a:lnTo>
                  <a:lnTo>
                    <a:pt x="3899012" y="24388"/>
                  </a:lnTo>
                  <a:close/>
                </a:path>
                <a:path w="5039995" h="1857375">
                  <a:moveTo>
                    <a:pt x="4472198" y="112051"/>
                  </a:moveTo>
                  <a:lnTo>
                    <a:pt x="4466803" y="112051"/>
                  </a:lnTo>
                  <a:lnTo>
                    <a:pt x="4466803" y="90472"/>
                  </a:lnTo>
                  <a:lnTo>
                    <a:pt x="4472198" y="90472"/>
                  </a:lnTo>
                  <a:lnTo>
                    <a:pt x="4472198" y="112051"/>
                  </a:lnTo>
                  <a:close/>
                </a:path>
                <a:path w="5039995" h="1857375">
                  <a:moveTo>
                    <a:pt x="4493777" y="117446"/>
                  </a:moveTo>
                  <a:lnTo>
                    <a:pt x="4445224" y="117446"/>
                  </a:lnTo>
                  <a:lnTo>
                    <a:pt x="4445224" y="112051"/>
                  </a:lnTo>
                  <a:lnTo>
                    <a:pt x="4493777" y="112051"/>
                  </a:lnTo>
                  <a:lnTo>
                    <a:pt x="4493777" y="117446"/>
                  </a:lnTo>
                  <a:close/>
                </a:path>
                <a:path w="5039995" h="1857375">
                  <a:moveTo>
                    <a:pt x="4472198" y="139025"/>
                  </a:moveTo>
                  <a:lnTo>
                    <a:pt x="4466803" y="139025"/>
                  </a:lnTo>
                  <a:lnTo>
                    <a:pt x="4466803" y="117446"/>
                  </a:lnTo>
                  <a:lnTo>
                    <a:pt x="4472198" y="117446"/>
                  </a:lnTo>
                  <a:lnTo>
                    <a:pt x="4472198" y="139025"/>
                  </a:lnTo>
                  <a:close/>
                </a:path>
                <a:path w="5039995" h="1857375">
                  <a:moveTo>
                    <a:pt x="4242923" y="112051"/>
                  </a:moveTo>
                  <a:lnTo>
                    <a:pt x="4237529" y="112051"/>
                  </a:lnTo>
                  <a:lnTo>
                    <a:pt x="4237529" y="90472"/>
                  </a:lnTo>
                  <a:lnTo>
                    <a:pt x="4242923" y="90472"/>
                  </a:lnTo>
                  <a:lnTo>
                    <a:pt x="4242923" y="112051"/>
                  </a:lnTo>
                  <a:close/>
                </a:path>
                <a:path w="5039995" h="1857375">
                  <a:moveTo>
                    <a:pt x="4264502" y="117446"/>
                  </a:moveTo>
                  <a:lnTo>
                    <a:pt x="4215950" y="117446"/>
                  </a:lnTo>
                  <a:lnTo>
                    <a:pt x="4215950" y="112051"/>
                  </a:lnTo>
                  <a:lnTo>
                    <a:pt x="4264502" y="112051"/>
                  </a:lnTo>
                  <a:lnTo>
                    <a:pt x="4264502" y="117446"/>
                  </a:lnTo>
                  <a:close/>
                </a:path>
                <a:path w="5039995" h="1857375">
                  <a:moveTo>
                    <a:pt x="4242923" y="139025"/>
                  </a:moveTo>
                  <a:lnTo>
                    <a:pt x="4237529" y="139025"/>
                  </a:lnTo>
                  <a:lnTo>
                    <a:pt x="4237529" y="117446"/>
                  </a:lnTo>
                  <a:lnTo>
                    <a:pt x="4242923" y="117446"/>
                  </a:lnTo>
                  <a:lnTo>
                    <a:pt x="4242923" y="139025"/>
                  </a:lnTo>
                  <a:close/>
                </a:path>
                <a:path w="5039995" h="1857375">
                  <a:moveTo>
                    <a:pt x="4013649" y="112051"/>
                  </a:moveTo>
                  <a:lnTo>
                    <a:pt x="4008254" y="112051"/>
                  </a:lnTo>
                  <a:lnTo>
                    <a:pt x="4008254" y="90472"/>
                  </a:lnTo>
                  <a:lnTo>
                    <a:pt x="4013649" y="90472"/>
                  </a:lnTo>
                  <a:lnTo>
                    <a:pt x="4013649" y="112051"/>
                  </a:lnTo>
                  <a:close/>
                </a:path>
                <a:path w="5039995" h="1857375">
                  <a:moveTo>
                    <a:pt x="4035228" y="117446"/>
                  </a:moveTo>
                  <a:lnTo>
                    <a:pt x="3986676" y="117446"/>
                  </a:lnTo>
                  <a:lnTo>
                    <a:pt x="3986676" y="112051"/>
                  </a:lnTo>
                  <a:lnTo>
                    <a:pt x="4035228" y="112051"/>
                  </a:lnTo>
                  <a:lnTo>
                    <a:pt x="4035228" y="117446"/>
                  </a:lnTo>
                  <a:close/>
                </a:path>
                <a:path w="5039995" h="1857375">
                  <a:moveTo>
                    <a:pt x="4013649" y="139025"/>
                  </a:moveTo>
                  <a:lnTo>
                    <a:pt x="4008254" y="139025"/>
                  </a:lnTo>
                  <a:lnTo>
                    <a:pt x="4008254" y="117446"/>
                  </a:lnTo>
                  <a:lnTo>
                    <a:pt x="4013649" y="117446"/>
                  </a:lnTo>
                  <a:lnTo>
                    <a:pt x="4013649" y="139025"/>
                  </a:lnTo>
                  <a:close/>
                </a:path>
                <a:path w="5039995" h="1857375">
                  <a:moveTo>
                    <a:pt x="4357561" y="226688"/>
                  </a:moveTo>
                  <a:lnTo>
                    <a:pt x="4352166" y="226688"/>
                  </a:lnTo>
                  <a:lnTo>
                    <a:pt x="4352166" y="205110"/>
                  </a:lnTo>
                  <a:lnTo>
                    <a:pt x="4357561" y="205110"/>
                  </a:lnTo>
                  <a:lnTo>
                    <a:pt x="4357561" y="226688"/>
                  </a:lnTo>
                  <a:close/>
                </a:path>
                <a:path w="5039995" h="1857375">
                  <a:moveTo>
                    <a:pt x="4379139" y="232083"/>
                  </a:moveTo>
                  <a:lnTo>
                    <a:pt x="4330587" y="232083"/>
                  </a:lnTo>
                  <a:lnTo>
                    <a:pt x="4330587" y="226688"/>
                  </a:lnTo>
                  <a:lnTo>
                    <a:pt x="4379139" y="226688"/>
                  </a:lnTo>
                  <a:lnTo>
                    <a:pt x="4379139" y="232083"/>
                  </a:lnTo>
                  <a:close/>
                </a:path>
                <a:path w="5039995" h="1857375">
                  <a:moveTo>
                    <a:pt x="4357561" y="253662"/>
                  </a:moveTo>
                  <a:lnTo>
                    <a:pt x="4352166" y="253662"/>
                  </a:lnTo>
                  <a:lnTo>
                    <a:pt x="4352166" y="232083"/>
                  </a:lnTo>
                  <a:lnTo>
                    <a:pt x="4357561" y="232083"/>
                  </a:lnTo>
                  <a:lnTo>
                    <a:pt x="4357561" y="253662"/>
                  </a:lnTo>
                  <a:close/>
                </a:path>
                <a:path w="5039995" h="1857375">
                  <a:moveTo>
                    <a:pt x="4128286" y="226688"/>
                  </a:moveTo>
                  <a:lnTo>
                    <a:pt x="4122892" y="226688"/>
                  </a:lnTo>
                  <a:lnTo>
                    <a:pt x="4122892" y="205110"/>
                  </a:lnTo>
                  <a:lnTo>
                    <a:pt x="4128286" y="205110"/>
                  </a:lnTo>
                  <a:lnTo>
                    <a:pt x="4128286" y="226688"/>
                  </a:lnTo>
                  <a:close/>
                </a:path>
                <a:path w="5039995" h="1857375">
                  <a:moveTo>
                    <a:pt x="4149865" y="232083"/>
                  </a:moveTo>
                  <a:lnTo>
                    <a:pt x="4101313" y="232083"/>
                  </a:lnTo>
                  <a:lnTo>
                    <a:pt x="4101313" y="226688"/>
                  </a:lnTo>
                  <a:lnTo>
                    <a:pt x="4149865" y="226688"/>
                  </a:lnTo>
                  <a:lnTo>
                    <a:pt x="4149865" y="232083"/>
                  </a:lnTo>
                  <a:close/>
                </a:path>
                <a:path w="5039995" h="1857375">
                  <a:moveTo>
                    <a:pt x="4128286" y="253662"/>
                  </a:moveTo>
                  <a:lnTo>
                    <a:pt x="4122892" y="253662"/>
                  </a:lnTo>
                  <a:lnTo>
                    <a:pt x="4122892" y="232083"/>
                  </a:lnTo>
                  <a:lnTo>
                    <a:pt x="4128286" y="232083"/>
                  </a:lnTo>
                  <a:lnTo>
                    <a:pt x="4128286" y="253662"/>
                  </a:lnTo>
                  <a:close/>
                </a:path>
                <a:path w="5039995" h="1857375">
                  <a:moveTo>
                    <a:pt x="3899012" y="226688"/>
                  </a:moveTo>
                  <a:lnTo>
                    <a:pt x="3893617" y="226688"/>
                  </a:lnTo>
                  <a:lnTo>
                    <a:pt x="3893617" y="205110"/>
                  </a:lnTo>
                  <a:lnTo>
                    <a:pt x="3899012" y="205110"/>
                  </a:lnTo>
                  <a:lnTo>
                    <a:pt x="3899012" y="226688"/>
                  </a:lnTo>
                  <a:close/>
                </a:path>
                <a:path w="5039995" h="1857375">
                  <a:moveTo>
                    <a:pt x="3920591" y="232083"/>
                  </a:moveTo>
                  <a:lnTo>
                    <a:pt x="3872038" y="232083"/>
                  </a:lnTo>
                  <a:lnTo>
                    <a:pt x="3872038" y="226688"/>
                  </a:lnTo>
                  <a:lnTo>
                    <a:pt x="3920591" y="226688"/>
                  </a:lnTo>
                  <a:lnTo>
                    <a:pt x="3920591" y="232083"/>
                  </a:lnTo>
                  <a:close/>
                </a:path>
                <a:path w="5039995" h="1857375">
                  <a:moveTo>
                    <a:pt x="3899012" y="253662"/>
                  </a:moveTo>
                  <a:lnTo>
                    <a:pt x="3893617" y="253662"/>
                  </a:lnTo>
                  <a:lnTo>
                    <a:pt x="3893617" y="232083"/>
                  </a:lnTo>
                  <a:lnTo>
                    <a:pt x="3899012" y="232083"/>
                  </a:lnTo>
                  <a:lnTo>
                    <a:pt x="3899012" y="253662"/>
                  </a:lnTo>
                  <a:close/>
                </a:path>
                <a:path w="5039995" h="1857375">
                  <a:moveTo>
                    <a:pt x="4472198" y="341326"/>
                  </a:moveTo>
                  <a:lnTo>
                    <a:pt x="4466803" y="341326"/>
                  </a:lnTo>
                  <a:lnTo>
                    <a:pt x="4466803" y="319747"/>
                  </a:lnTo>
                  <a:lnTo>
                    <a:pt x="4472198" y="319747"/>
                  </a:lnTo>
                  <a:lnTo>
                    <a:pt x="4472198" y="341326"/>
                  </a:lnTo>
                  <a:close/>
                </a:path>
                <a:path w="5039995" h="1857375">
                  <a:moveTo>
                    <a:pt x="4493777" y="346720"/>
                  </a:moveTo>
                  <a:lnTo>
                    <a:pt x="4445224" y="346720"/>
                  </a:lnTo>
                  <a:lnTo>
                    <a:pt x="4445224" y="341326"/>
                  </a:lnTo>
                  <a:lnTo>
                    <a:pt x="4493777" y="341326"/>
                  </a:lnTo>
                  <a:lnTo>
                    <a:pt x="4493777" y="346720"/>
                  </a:lnTo>
                  <a:close/>
                </a:path>
                <a:path w="5039995" h="1857375">
                  <a:moveTo>
                    <a:pt x="4472198" y="368299"/>
                  </a:moveTo>
                  <a:lnTo>
                    <a:pt x="4466803" y="368299"/>
                  </a:lnTo>
                  <a:lnTo>
                    <a:pt x="4466803" y="346720"/>
                  </a:lnTo>
                  <a:lnTo>
                    <a:pt x="4472198" y="346720"/>
                  </a:lnTo>
                  <a:lnTo>
                    <a:pt x="4472198" y="368299"/>
                  </a:lnTo>
                  <a:close/>
                </a:path>
                <a:path w="5039995" h="1857375">
                  <a:moveTo>
                    <a:pt x="4242923" y="341326"/>
                  </a:moveTo>
                  <a:lnTo>
                    <a:pt x="4237529" y="341326"/>
                  </a:lnTo>
                  <a:lnTo>
                    <a:pt x="4237529" y="319747"/>
                  </a:lnTo>
                  <a:lnTo>
                    <a:pt x="4242923" y="319747"/>
                  </a:lnTo>
                  <a:lnTo>
                    <a:pt x="4242923" y="341326"/>
                  </a:lnTo>
                  <a:close/>
                </a:path>
                <a:path w="5039995" h="1857375">
                  <a:moveTo>
                    <a:pt x="4264502" y="346720"/>
                  </a:moveTo>
                  <a:lnTo>
                    <a:pt x="4215950" y="346720"/>
                  </a:lnTo>
                  <a:lnTo>
                    <a:pt x="4215950" y="341326"/>
                  </a:lnTo>
                  <a:lnTo>
                    <a:pt x="4264502" y="341326"/>
                  </a:lnTo>
                  <a:lnTo>
                    <a:pt x="4264502" y="346720"/>
                  </a:lnTo>
                  <a:close/>
                </a:path>
                <a:path w="5039995" h="1857375">
                  <a:moveTo>
                    <a:pt x="4242923" y="368299"/>
                  </a:moveTo>
                  <a:lnTo>
                    <a:pt x="4237529" y="368299"/>
                  </a:lnTo>
                  <a:lnTo>
                    <a:pt x="4237529" y="346720"/>
                  </a:lnTo>
                  <a:lnTo>
                    <a:pt x="4242923" y="346720"/>
                  </a:lnTo>
                  <a:lnTo>
                    <a:pt x="4242923" y="368299"/>
                  </a:lnTo>
                  <a:close/>
                </a:path>
                <a:path w="5039995" h="1857375">
                  <a:moveTo>
                    <a:pt x="4013649" y="341326"/>
                  </a:moveTo>
                  <a:lnTo>
                    <a:pt x="4008254" y="341326"/>
                  </a:lnTo>
                  <a:lnTo>
                    <a:pt x="4008254" y="319747"/>
                  </a:lnTo>
                  <a:lnTo>
                    <a:pt x="4013649" y="319747"/>
                  </a:lnTo>
                  <a:lnTo>
                    <a:pt x="4013649" y="341326"/>
                  </a:lnTo>
                  <a:close/>
                </a:path>
                <a:path w="5039995" h="1857375">
                  <a:moveTo>
                    <a:pt x="4035228" y="346720"/>
                  </a:moveTo>
                  <a:lnTo>
                    <a:pt x="3986676" y="346720"/>
                  </a:lnTo>
                  <a:lnTo>
                    <a:pt x="3986676" y="341326"/>
                  </a:lnTo>
                  <a:lnTo>
                    <a:pt x="4035228" y="341326"/>
                  </a:lnTo>
                  <a:lnTo>
                    <a:pt x="4035228" y="346720"/>
                  </a:lnTo>
                  <a:close/>
                </a:path>
                <a:path w="5039995" h="1857375">
                  <a:moveTo>
                    <a:pt x="4013649" y="368299"/>
                  </a:moveTo>
                  <a:lnTo>
                    <a:pt x="4008254" y="368299"/>
                  </a:lnTo>
                  <a:lnTo>
                    <a:pt x="4008254" y="346720"/>
                  </a:lnTo>
                  <a:lnTo>
                    <a:pt x="4013649" y="346720"/>
                  </a:lnTo>
                  <a:lnTo>
                    <a:pt x="4013649" y="368299"/>
                  </a:lnTo>
                  <a:close/>
                </a:path>
                <a:path w="5039995" h="1857375">
                  <a:moveTo>
                    <a:pt x="4357561" y="455963"/>
                  </a:moveTo>
                  <a:lnTo>
                    <a:pt x="4352166" y="455963"/>
                  </a:lnTo>
                  <a:lnTo>
                    <a:pt x="4352166" y="434384"/>
                  </a:lnTo>
                  <a:lnTo>
                    <a:pt x="4357561" y="434384"/>
                  </a:lnTo>
                  <a:lnTo>
                    <a:pt x="4357561" y="455963"/>
                  </a:lnTo>
                  <a:close/>
                </a:path>
                <a:path w="5039995" h="1857375">
                  <a:moveTo>
                    <a:pt x="4379139" y="461357"/>
                  </a:moveTo>
                  <a:lnTo>
                    <a:pt x="4330587" y="461357"/>
                  </a:lnTo>
                  <a:lnTo>
                    <a:pt x="4330587" y="455963"/>
                  </a:lnTo>
                  <a:lnTo>
                    <a:pt x="4379139" y="455963"/>
                  </a:lnTo>
                  <a:lnTo>
                    <a:pt x="4379139" y="461357"/>
                  </a:lnTo>
                  <a:close/>
                </a:path>
                <a:path w="5039995" h="1857375">
                  <a:moveTo>
                    <a:pt x="4357561" y="482936"/>
                  </a:moveTo>
                  <a:lnTo>
                    <a:pt x="4352166" y="482936"/>
                  </a:lnTo>
                  <a:lnTo>
                    <a:pt x="4352166" y="461357"/>
                  </a:lnTo>
                  <a:lnTo>
                    <a:pt x="4357561" y="461357"/>
                  </a:lnTo>
                  <a:lnTo>
                    <a:pt x="4357561" y="482936"/>
                  </a:lnTo>
                  <a:close/>
                </a:path>
                <a:path w="5039995" h="1857375">
                  <a:moveTo>
                    <a:pt x="4128286" y="455963"/>
                  </a:moveTo>
                  <a:lnTo>
                    <a:pt x="4122892" y="455963"/>
                  </a:lnTo>
                  <a:lnTo>
                    <a:pt x="4122892" y="434384"/>
                  </a:lnTo>
                  <a:lnTo>
                    <a:pt x="4128286" y="434384"/>
                  </a:lnTo>
                  <a:lnTo>
                    <a:pt x="4128286" y="455963"/>
                  </a:lnTo>
                  <a:close/>
                </a:path>
                <a:path w="5039995" h="1857375">
                  <a:moveTo>
                    <a:pt x="4149865" y="461357"/>
                  </a:moveTo>
                  <a:lnTo>
                    <a:pt x="4101313" y="461357"/>
                  </a:lnTo>
                  <a:lnTo>
                    <a:pt x="4101313" y="455963"/>
                  </a:lnTo>
                  <a:lnTo>
                    <a:pt x="4149865" y="455963"/>
                  </a:lnTo>
                  <a:lnTo>
                    <a:pt x="4149865" y="461357"/>
                  </a:lnTo>
                  <a:close/>
                </a:path>
                <a:path w="5039995" h="1857375">
                  <a:moveTo>
                    <a:pt x="4128286" y="482936"/>
                  </a:moveTo>
                  <a:lnTo>
                    <a:pt x="4122892" y="482936"/>
                  </a:lnTo>
                  <a:lnTo>
                    <a:pt x="4122892" y="461357"/>
                  </a:lnTo>
                  <a:lnTo>
                    <a:pt x="4128286" y="461357"/>
                  </a:lnTo>
                  <a:lnTo>
                    <a:pt x="4128286" y="482936"/>
                  </a:lnTo>
                  <a:close/>
                </a:path>
                <a:path w="5039995" h="1857375">
                  <a:moveTo>
                    <a:pt x="3899012" y="455963"/>
                  </a:moveTo>
                  <a:lnTo>
                    <a:pt x="3893617" y="455963"/>
                  </a:lnTo>
                  <a:lnTo>
                    <a:pt x="3893617" y="434384"/>
                  </a:lnTo>
                  <a:lnTo>
                    <a:pt x="3899012" y="434384"/>
                  </a:lnTo>
                  <a:lnTo>
                    <a:pt x="3899012" y="455963"/>
                  </a:lnTo>
                  <a:close/>
                </a:path>
                <a:path w="5039995" h="1857375">
                  <a:moveTo>
                    <a:pt x="3920591" y="461357"/>
                  </a:moveTo>
                  <a:lnTo>
                    <a:pt x="3872038" y="461357"/>
                  </a:lnTo>
                  <a:lnTo>
                    <a:pt x="3872038" y="455963"/>
                  </a:lnTo>
                  <a:lnTo>
                    <a:pt x="3920591" y="455963"/>
                  </a:lnTo>
                  <a:lnTo>
                    <a:pt x="3920591" y="461357"/>
                  </a:lnTo>
                  <a:close/>
                </a:path>
                <a:path w="5039995" h="1857375">
                  <a:moveTo>
                    <a:pt x="3899012" y="482936"/>
                  </a:moveTo>
                  <a:lnTo>
                    <a:pt x="3893617" y="482936"/>
                  </a:lnTo>
                  <a:lnTo>
                    <a:pt x="3893617" y="461357"/>
                  </a:lnTo>
                  <a:lnTo>
                    <a:pt x="3899012" y="461357"/>
                  </a:lnTo>
                  <a:lnTo>
                    <a:pt x="3899012" y="482936"/>
                  </a:lnTo>
                  <a:close/>
                </a:path>
                <a:path w="5039995" h="1857375">
                  <a:moveTo>
                    <a:pt x="4242923" y="570600"/>
                  </a:moveTo>
                  <a:lnTo>
                    <a:pt x="4237529" y="570600"/>
                  </a:lnTo>
                  <a:lnTo>
                    <a:pt x="4237529" y="549021"/>
                  </a:lnTo>
                  <a:lnTo>
                    <a:pt x="4242923" y="549021"/>
                  </a:lnTo>
                  <a:lnTo>
                    <a:pt x="4242923" y="570600"/>
                  </a:lnTo>
                  <a:close/>
                </a:path>
                <a:path w="5039995" h="1857375">
                  <a:moveTo>
                    <a:pt x="4264502" y="575995"/>
                  </a:moveTo>
                  <a:lnTo>
                    <a:pt x="4215950" y="575995"/>
                  </a:lnTo>
                  <a:lnTo>
                    <a:pt x="4215950" y="570600"/>
                  </a:lnTo>
                  <a:lnTo>
                    <a:pt x="4264502" y="570600"/>
                  </a:lnTo>
                  <a:lnTo>
                    <a:pt x="4264502" y="575995"/>
                  </a:lnTo>
                  <a:close/>
                </a:path>
                <a:path w="5039995" h="1857375">
                  <a:moveTo>
                    <a:pt x="4242923" y="597573"/>
                  </a:moveTo>
                  <a:lnTo>
                    <a:pt x="4237529" y="597573"/>
                  </a:lnTo>
                  <a:lnTo>
                    <a:pt x="4237529" y="575995"/>
                  </a:lnTo>
                  <a:lnTo>
                    <a:pt x="4242923" y="575995"/>
                  </a:lnTo>
                  <a:lnTo>
                    <a:pt x="4242923" y="597573"/>
                  </a:lnTo>
                  <a:close/>
                </a:path>
                <a:path w="5039995" h="1857375">
                  <a:moveTo>
                    <a:pt x="4013649" y="570600"/>
                  </a:moveTo>
                  <a:lnTo>
                    <a:pt x="4008254" y="570600"/>
                  </a:lnTo>
                  <a:lnTo>
                    <a:pt x="4008254" y="549021"/>
                  </a:lnTo>
                  <a:lnTo>
                    <a:pt x="4013649" y="549021"/>
                  </a:lnTo>
                  <a:lnTo>
                    <a:pt x="4013649" y="570600"/>
                  </a:lnTo>
                  <a:close/>
                </a:path>
                <a:path w="5039995" h="1857375">
                  <a:moveTo>
                    <a:pt x="4035228" y="575995"/>
                  </a:moveTo>
                  <a:lnTo>
                    <a:pt x="3986676" y="575995"/>
                  </a:lnTo>
                  <a:lnTo>
                    <a:pt x="3986676" y="570600"/>
                  </a:lnTo>
                  <a:lnTo>
                    <a:pt x="4035228" y="570600"/>
                  </a:lnTo>
                  <a:lnTo>
                    <a:pt x="4035228" y="575995"/>
                  </a:lnTo>
                  <a:close/>
                </a:path>
                <a:path w="5039995" h="1857375">
                  <a:moveTo>
                    <a:pt x="4013649" y="597573"/>
                  </a:moveTo>
                  <a:lnTo>
                    <a:pt x="4008254" y="597573"/>
                  </a:lnTo>
                  <a:lnTo>
                    <a:pt x="4008254" y="575995"/>
                  </a:lnTo>
                  <a:lnTo>
                    <a:pt x="4013649" y="575995"/>
                  </a:lnTo>
                  <a:lnTo>
                    <a:pt x="4013649" y="597573"/>
                  </a:lnTo>
                  <a:close/>
                </a:path>
                <a:path w="5039995" h="1857375">
                  <a:moveTo>
                    <a:pt x="4128286" y="685237"/>
                  </a:moveTo>
                  <a:lnTo>
                    <a:pt x="4122892" y="685237"/>
                  </a:lnTo>
                  <a:lnTo>
                    <a:pt x="4122892" y="663658"/>
                  </a:lnTo>
                  <a:lnTo>
                    <a:pt x="4128286" y="663658"/>
                  </a:lnTo>
                  <a:lnTo>
                    <a:pt x="4128286" y="685237"/>
                  </a:lnTo>
                  <a:close/>
                </a:path>
                <a:path w="5039995" h="1857375">
                  <a:moveTo>
                    <a:pt x="4149865" y="690632"/>
                  </a:moveTo>
                  <a:lnTo>
                    <a:pt x="4101313" y="690632"/>
                  </a:lnTo>
                  <a:lnTo>
                    <a:pt x="4101313" y="685237"/>
                  </a:lnTo>
                  <a:lnTo>
                    <a:pt x="4149865" y="685237"/>
                  </a:lnTo>
                  <a:lnTo>
                    <a:pt x="4149865" y="690632"/>
                  </a:lnTo>
                  <a:close/>
                </a:path>
                <a:path w="5039995" h="1857375">
                  <a:moveTo>
                    <a:pt x="4128286" y="712211"/>
                  </a:moveTo>
                  <a:lnTo>
                    <a:pt x="4122892" y="712211"/>
                  </a:lnTo>
                  <a:lnTo>
                    <a:pt x="4122892" y="690632"/>
                  </a:lnTo>
                  <a:lnTo>
                    <a:pt x="4128286" y="690632"/>
                  </a:lnTo>
                  <a:lnTo>
                    <a:pt x="4128286" y="712211"/>
                  </a:lnTo>
                  <a:close/>
                </a:path>
                <a:path w="5039995" h="1857375">
                  <a:moveTo>
                    <a:pt x="3899012" y="685237"/>
                  </a:moveTo>
                  <a:lnTo>
                    <a:pt x="3893617" y="685237"/>
                  </a:lnTo>
                  <a:lnTo>
                    <a:pt x="3893617" y="663658"/>
                  </a:lnTo>
                  <a:lnTo>
                    <a:pt x="3899012" y="663658"/>
                  </a:lnTo>
                  <a:lnTo>
                    <a:pt x="3899012" y="685237"/>
                  </a:lnTo>
                  <a:close/>
                </a:path>
                <a:path w="5039995" h="1857375">
                  <a:moveTo>
                    <a:pt x="3920591" y="690632"/>
                  </a:moveTo>
                  <a:lnTo>
                    <a:pt x="3872038" y="690632"/>
                  </a:lnTo>
                  <a:lnTo>
                    <a:pt x="3872038" y="685237"/>
                  </a:lnTo>
                  <a:lnTo>
                    <a:pt x="3920591" y="685237"/>
                  </a:lnTo>
                  <a:lnTo>
                    <a:pt x="3920591" y="690632"/>
                  </a:lnTo>
                  <a:close/>
                </a:path>
                <a:path w="5039995" h="1857375">
                  <a:moveTo>
                    <a:pt x="3899012" y="712211"/>
                  </a:moveTo>
                  <a:lnTo>
                    <a:pt x="3893617" y="712211"/>
                  </a:lnTo>
                  <a:lnTo>
                    <a:pt x="3893617" y="690632"/>
                  </a:lnTo>
                  <a:lnTo>
                    <a:pt x="3899012" y="690632"/>
                  </a:lnTo>
                  <a:lnTo>
                    <a:pt x="3899012" y="712211"/>
                  </a:lnTo>
                  <a:close/>
                </a:path>
                <a:path w="5039995" h="1857375">
                  <a:moveTo>
                    <a:pt x="4013649" y="799874"/>
                  </a:moveTo>
                  <a:lnTo>
                    <a:pt x="4008254" y="799874"/>
                  </a:lnTo>
                  <a:lnTo>
                    <a:pt x="4008254" y="778296"/>
                  </a:lnTo>
                  <a:lnTo>
                    <a:pt x="4013649" y="778296"/>
                  </a:lnTo>
                  <a:lnTo>
                    <a:pt x="4013649" y="799874"/>
                  </a:lnTo>
                  <a:close/>
                </a:path>
                <a:path w="5039995" h="1857375">
                  <a:moveTo>
                    <a:pt x="4035228" y="805269"/>
                  </a:moveTo>
                  <a:lnTo>
                    <a:pt x="3986676" y="805269"/>
                  </a:lnTo>
                  <a:lnTo>
                    <a:pt x="3986676" y="799874"/>
                  </a:lnTo>
                  <a:lnTo>
                    <a:pt x="4035228" y="799874"/>
                  </a:lnTo>
                  <a:lnTo>
                    <a:pt x="4035228" y="805269"/>
                  </a:lnTo>
                  <a:close/>
                </a:path>
                <a:path w="5039995" h="1857375">
                  <a:moveTo>
                    <a:pt x="4013649" y="826848"/>
                  </a:moveTo>
                  <a:lnTo>
                    <a:pt x="4008254" y="826848"/>
                  </a:lnTo>
                  <a:lnTo>
                    <a:pt x="4008254" y="805269"/>
                  </a:lnTo>
                  <a:lnTo>
                    <a:pt x="4013649" y="805269"/>
                  </a:lnTo>
                  <a:lnTo>
                    <a:pt x="4013649" y="826848"/>
                  </a:lnTo>
                  <a:close/>
                </a:path>
                <a:path w="5039995" h="1857375">
                  <a:moveTo>
                    <a:pt x="3692665" y="2809"/>
                  </a:moveTo>
                  <a:lnTo>
                    <a:pt x="3644113" y="2809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09"/>
                  </a:lnTo>
                  <a:close/>
                </a:path>
                <a:path w="5039995" h="1857375">
                  <a:moveTo>
                    <a:pt x="3671086" y="24388"/>
                  </a:moveTo>
                  <a:lnTo>
                    <a:pt x="3665692" y="24388"/>
                  </a:lnTo>
                  <a:lnTo>
                    <a:pt x="3665692" y="2809"/>
                  </a:lnTo>
                  <a:lnTo>
                    <a:pt x="3671086" y="2809"/>
                  </a:lnTo>
                  <a:lnTo>
                    <a:pt x="3671086" y="24388"/>
                  </a:lnTo>
                  <a:close/>
                </a:path>
                <a:path w="5039995" h="1857375">
                  <a:moveTo>
                    <a:pt x="3463391" y="2809"/>
                  </a:moveTo>
                  <a:lnTo>
                    <a:pt x="3414839" y="2809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09"/>
                  </a:lnTo>
                  <a:close/>
                </a:path>
                <a:path w="5039995" h="1857375">
                  <a:moveTo>
                    <a:pt x="3441812" y="24388"/>
                  </a:moveTo>
                  <a:lnTo>
                    <a:pt x="3436417" y="24388"/>
                  </a:lnTo>
                  <a:lnTo>
                    <a:pt x="3436417" y="2809"/>
                  </a:lnTo>
                  <a:lnTo>
                    <a:pt x="3441812" y="2809"/>
                  </a:lnTo>
                  <a:lnTo>
                    <a:pt x="3441812" y="24388"/>
                  </a:lnTo>
                  <a:close/>
                </a:path>
                <a:path w="5039995" h="1857375">
                  <a:moveTo>
                    <a:pt x="3234116" y="2809"/>
                  </a:moveTo>
                  <a:lnTo>
                    <a:pt x="3185564" y="2809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09"/>
                  </a:lnTo>
                  <a:close/>
                </a:path>
                <a:path w="5039995" h="1857375">
                  <a:moveTo>
                    <a:pt x="3212538" y="24388"/>
                  </a:moveTo>
                  <a:lnTo>
                    <a:pt x="3207143" y="24388"/>
                  </a:lnTo>
                  <a:lnTo>
                    <a:pt x="3207143" y="2809"/>
                  </a:lnTo>
                  <a:lnTo>
                    <a:pt x="3212538" y="2809"/>
                  </a:lnTo>
                  <a:lnTo>
                    <a:pt x="3212538" y="24388"/>
                  </a:lnTo>
                  <a:close/>
                </a:path>
                <a:path w="5039995" h="1857375">
                  <a:moveTo>
                    <a:pt x="3004842" y="2809"/>
                  </a:moveTo>
                  <a:lnTo>
                    <a:pt x="2956290" y="2809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09"/>
                  </a:lnTo>
                  <a:close/>
                </a:path>
                <a:path w="5039995" h="1857375">
                  <a:moveTo>
                    <a:pt x="2983263" y="24388"/>
                  </a:moveTo>
                  <a:lnTo>
                    <a:pt x="2977869" y="24388"/>
                  </a:lnTo>
                  <a:lnTo>
                    <a:pt x="2977869" y="2809"/>
                  </a:lnTo>
                  <a:lnTo>
                    <a:pt x="2983263" y="2809"/>
                  </a:lnTo>
                  <a:lnTo>
                    <a:pt x="2983263" y="24388"/>
                  </a:lnTo>
                  <a:close/>
                </a:path>
                <a:path w="5039995" h="1857375">
                  <a:moveTo>
                    <a:pt x="3785724" y="112051"/>
                  </a:moveTo>
                  <a:lnTo>
                    <a:pt x="3780329" y="112051"/>
                  </a:lnTo>
                  <a:lnTo>
                    <a:pt x="3780329" y="90472"/>
                  </a:lnTo>
                  <a:lnTo>
                    <a:pt x="3785724" y="90472"/>
                  </a:lnTo>
                  <a:lnTo>
                    <a:pt x="3785724" y="112051"/>
                  </a:lnTo>
                  <a:close/>
                </a:path>
                <a:path w="5039995" h="1857375">
                  <a:moveTo>
                    <a:pt x="3807302" y="117446"/>
                  </a:moveTo>
                  <a:lnTo>
                    <a:pt x="3758750" y="117446"/>
                  </a:lnTo>
                  <a:lnTo>
                    <a:pt x="3758750" y="112051"/>
                  </a:lnTo>
                  <a:lnTo>
                    <a:pt x="3807302" y="112051"/>
                  </a:lnTo>
                  <a:lnTo>
                    <a:pt x="3807302" y="117446"/>
                  </a:lnTo>
                  <a:close/>
                </a:path>
                <a:path w="5039995" h="1857375">
                  <a:moveTo>
                    <a:pt x="3785724" y="139025"/>
                  </a:moveTo>
                  <a:lnTo>
                    <a:pt x="3780329" y="139025"/>
                  </a:lnTo>
                  <a:lnTo>
                    <a:pt x="3780329" y="117446"/>
                  </a:lnTo>
                  <a:lnTo>
                    <a:pt x="3785724" y="117446"/>
                  </a:lnTo>
                  <a:lnTo>
                    <a:pt x="3785724" y="139025"/>
                  </a:lnTo>
                  <a:close/>
                </a:path>
                <a:path w="5039995" h="1857375">
                  <a:moveTo>
                    <a:pt x="3556449" y="112051"/>
                  </a:moveTo>
                  <a:lnTo>
                    <a:pt x="3551054" y="112051"/>
                  </a:lnTo>
                  <a:lnTo>
                    <a:pt x="3551054" y="90472"/>
                  </a:lnTo>
                  <a:lnTo>
                    <a:pt x="3556449" y="90472"/>
                  </a:lnTo>
                  <a:lnTo>
                    <a:pt x="3556449" y="112051"/>
                  </a:lnTo>
                  <a:close/>
                </a:path>
                <a:path w="5039995" h="1857375">
                  <a:moveTo>
                    <a:pt x="3578028" y="117446"/>
                  </a:moveTo>
                  <a:lnTo>
                    <a:pt x="3529476" y="117446"/>
                  </a:lnTo>
                  <a:lnTo>
                    <a:pt x="3529476" y="112051"/>
                  </a:lnTo>
                  <a:lnTo>
                    <a:pt x="3578028" y="112051"/>
                  </a:lnTo>
                  <a:lnTo>
                    <a:pt x="3578028" y="117446"/>
                  </a:lnTo>
                  <a:close/>
                </a:path>
                <a:path w="5039995" h="1857375">
                  <a:moveTo>
                    <a:pt x="3556449" y="139025"/>
                  </a:moveTo>
                  <a:lnTo>
                    <a:pt x="3551054" y="139025"/>
                  </a:lnTo>
                  <a:lnTo>
                    <a:pt x="3551054" y="117446"/>
                  </a:lnTo>
                  <a:lnTo>
                    <a:pt x="3556449" y="117446"/>
                  </a:lnTo>
                  <a:lnTo>
                    <a:pt x="3556449" y="139025"/>
                  </a:lnTo>
                  <a:close/>
                </a:path>
                <a:path w="5039995" h="1857375">
                  <a:moveTo>
                    <a:pt x="3327175" y="112051"/>
                  </a:moveTo>
                  <a:lnTo>
                    <a:pt x="3321780" y="112051"/>
                  </a:lnTo>
                  <a:lnTo>
                    <a:pt x="3321780" y="90472"/>
                  </a:lnTo>
                  <a:lnTo>
                    <a:pt x="3327175" y="90472"/>
                  </a:lnTo>
                  <a:lnTo>
                    <a:pt x="3327175" y="112051"/>
                  </a:lnTo>
                  <a:close/>
                </a:path>
                <a:path w="5039995" h="1857375">
                  <a:moveTo>
                    <a:pt x="3348754" y="117446"/>
                  </a:moveTo>
                  <a:lnTo>
                    <a:pt x="3300201" y="117446"/>
                  </a:lnTo>
                  <a:lnTo>
                    <a:pt x="3300201" y="112051"/>
                  </a:lnTo>
                  <a:lnTo>
                    <a:pt x="3348754" y="112051"/>
                  </a:lnTo>
                  <a:lnTo>
                    <a:pt x="3348754" y="117446"/>
                  </a:lnTo>
                  <a:close/>
                </a:path>
                <a:path w="5039995" h="1857375">
                  <a:moveTo>
                    <a:pt x="3327175" y="139025"/>
                  </a:moveTo>
                  <a:lnTo>
                    <a:pt x="3321780" y="139025"/>
                  </a:lnTo>
                  <a:lnTo>
                    <a:pt x="3321780" y="117446"/>
                  </a:lnTo>
                  <a:lnTo>
                    <a:pt x="3327175" y="117446"/>
                  </a:lnTo>
                  <a:lnTo>
                    <a:pt x="3327175" y="139025"/>
                  </a:lnTo>
                  <a:close/>
                </a:path>
                <a:path w="5039995" h="1857375">
                  <a:moveTo>
                    <a:pt x="3097901" y="112051"/>
                  </a:moveTo>
                  <a:lnTo>
                    <a:pt x="3092506" y="112051"/>
                  </a:lnTo>
                  <a:lnTo>
                    <a:pt x="3092506" y="90472"/>
                  </a:lnTo>
                  <a:lnTo>
                    <a:pt x="3097901" y="90472"/>
                  </a:lnTo>
                  <a:lnTo>
                    <a:pt x="3097901" y="112051"/>
                  </a:lnTo>
                  <a:close/>
                </a:path>
                <a:path w="5039995" h="1857375">
                  <a:moveTo>
                    <a:pt x="3119479" y="117446"/>
                  </a:moveTo>
                  <a:lnTo>
                    <a:pt x="3070927" y="117446"/>
                  </a:lnTo>
                  <a:lnTo>
                    <a:pt x="3070927" y="112051"/>
                  </a:lnTo>
                  <a:lnTo>
                    <a:pt x="3119479" y="112051"/>
                  </a:lnTo>
                  <a:lnTo>
                    <a:pt x="3119479" y="117446"/>
                  </a:lnTo>
                  <a:close/>
                </a:path>
                <a:path w="5039995" h="1857375">
                  <a:moveTo>
                    <a:pt x="3097901" y="139025"/>
                  </a:moveTo>
                  <a:lnTo>
                    <a:pt x="3092506" y="139025"/>
                  </a:lnTo>
                  <a:lnTo>
                    <a:pt x="3092506" y="117446"/>
                  </a:lnTo>
                  <a:lnTo>
                    <a:pt x="3097901" y="117446"/>
                  </a:lnTo>
                  <a:lnTo>
                    <a:pt x="3097901" y="139025"/>
                  </a:lnTo>
                  <a:close/>
                </a:path>
                <a:path w="5039995" h="1857375">
                  <a:moveTo>
                    <a:pt x="3671086" y="226688"/>
                  </a:moveTo>
                  <a:lnTo>
                    <a:pt x="3665692" y="226688"/>
                  </a:lnTo>
                  <a:lnTo>
                    <a:pt x="3665692" y="205110"/>
                  </a:lnTo>
                  <a:lnTo>
                    <a:pt x="3671086" y="205110"/>
                  </a:lnTo>
                  <a:lnTo>
                    <a:pt x="3671086" y="226688"/>
                  </a:lnTo>
                  <a:close/>
                </a:path>
                <a:path w="5039995" h="1857375">
                  <a:moveTo>
                    <a:pt x="3692665" y="232083"/>
                  </a:moveTo>
                  <a:lnTo>
                    <a:pt x="3644113" y="232083"/>
                  </a:lnTo>
                  <a:lnTo>
                    <a:pt x="3644113" y="226688"/>
                  </a:lnTo>
                  <a:lnTo>
                    <a:pt x="3692665" y="226688"/>
                  </a:lnTo>
                  <a:lnTo>
                    <a:pt x="3692665" y="232083"/>
                  </a:lnTo>
                  <a:close/>
                </a:path>
                <a:path w="5039995" h="1857375">
                  <a:moveTo>
                    <a:pt x="3671086" y="253662"/>
                  </a:moveTo>
                  <a:lnTo>
                    <a:pt x="3665692" y="253662"/>
                  </a:lnTo>
                  <a:lnTo>
                    <a:pt x="3665692" y="232083"/>
                  </a:lnTo>
                  <a:lnTo>
                    <a:pt x="3671086" y="232083"/>
                  </a:lnTo>
                  <a:lnTo>
                    <a:pt x="3671086" y="253662"/>
                  </a:lnTo>
                  <a:close/>
                </a:path>
                <a:path w="5039995" h="1857375">
                  <a:moveTo>
                    <a:pt x="3441812" y="226688"/>
                  </a:moveTo>
                  <a:lnTo>
                    <a:pt x="3436417" y="226688"/>
                  </a:lnTo>
                  <a:lnTo>
                    <a:pt x="3436417" y="205110"/>
                  </a:lnTo>
                  <a:lnTo>
                    <a:pt x="3441812" y="205110"/>
                  </a:lnTo>
                  <a:lnTo>
                    <a:pt x="3441812" y="226688"/>
                  </a:lnTo>
                  <a:close/>
                </a:path>
                <a:path w="5039995" h="1857375">
                  <a:moveTo>
                    <a:pt x="3463391" y="232083"/>
                  </a:moveTo>
                  <a:lnTo>
                    <a:pt x="3414839" y="232083"/>
                  </a:lnTo>
                  <a:lnTo>
                    <a:pt x="3414839" y="226688"/>
                  </a:lnTo>
                  <a:lnTo>
                    <a:pt x="3463391" y="226688"/>
                  </a:lnTo>
                  <a:lnTo>
                    <a:pt x="3463391" y="232083"/>
                  </a:lnTo>
                  <a:close/>
                </a:path>
                <a:path w="5039995" h="1857375">
                  <a:moveTo>
                    <a:pt x="3441812" y="253662"/>
                  </a:moveTo>
                  <a:lnTo>
                    <a:pt x="3436417" y="253662"/>
                  </a:lnTo>
                  <a:lnTo>
                    <a:pt x="3436417" y="232083"/>
                  </a:lnTo>
                  <a:lnTo>
                    <a:pt x="3441812" y="232083"/>
                  </a:lnTo>
                  <a:lnTo>
                    <a:pt x="3441812" y="253662"/>
                  </a:lnTo>
                  <a:close/>
                </a:path>
                <a:path w="5039995" h="1857375">
                  <a:moveTo>
                    <a:pt x="3212538" y="226688"/>
                  </a:moveTo>
                  <a:lnTo>
                    <a:pt x="3207143" y="226688"/>
                  </a:lnTo>
                  <a:lnTo>
                    <a:pt x="3207143" y="205110"/>
                  </a:lnTo>
                  <a:lnTo>
                    <a:pt x="3212538" y="205110"/>
                  </a:lnTo>
                  <a:lnTo>
                    <a:pt x="3212538" y="226688"/>
                  </a:lnTo>
                  <a:close/>
                </a:path>
                <a:path w="5039995" h="1857375">
                  <a:moveTo>
                    <a:pt x="3234116" y="232083"/>
                  </a:moveTo>
                  <a:lnTo>
                    <a:pt x="3185564" y="232083"/>
                  </a:lnTo>
                  <a:lnTo>
                    <a:pt x="3185564" y="226688"/>
                  </a:lnTo>
                  <a:lnTo>
                    <a:pt x="3234116" y="226688"/>
                  </a:lnTo>
                  <a:lnTo>
                    <a:pt x="3234116" y="232083"/>
                  </a:lnTo>
                  <a:close/>
                </a:path>
                <a:path w="5039995" h="1857375">
                  <a:moveTo>
                    <a:pt x="3212538" y="253662"/>
                  </a:moveTo>
                  <a:lnTo>
                    <a:pt x="3207143" y="253662"/>
                  </a:lnTo>
                  <a:lnTo>
                    <a:pt x="3207143" y="232083"/>
                  </a:lnTo>
                  <a:lnTo>
                    <a:pt x="3212538" y="232083"/>
                  </a:lnTo>
                  <a:lnTo>
                    <a:pt x="3212538" y="253662"/>
                  </a:lnTo>
                  <a:close/>
                </a:path>
                <a:path w="5039995" h="1857375">
                  <a:moveTo>
                    <a:pt x="2983263" y="226688"/>
                  </a:moveTo>
                  <a:lnTo>
                    <a:pt x="2977869" y="226688"/>
                  </a:lnTo>
                  <a:lnTo>
                    <a:pt x="2977869" y="205110"/>
                  </a:lnTo>
                  <a:lnTo>
                    <a:pt x="2983263" y="205110"/>
                  </a:lnTo>
                  <a:lnTo>
                    <a:pt x="2983263" y="226688"/>
                  </a:lnTo>
                  <a:close/>
                </a:path>
                <a:path w="5039995" h="1857375">
                  <a:moveTo>
                    <a:pt x="3004842" y="232083"/>
                  </a:moveTo>
                  <a:lnTo>
                    <a:pt x="2956290" y="232083"/>
                  </a:lnTo>
                  <a:lnTo>
                    <a:pt x="2956290" y="226688"/>
                  </a:lnTo>
                  <a:lnTo>
                    <a:pt x="3004842" y="226688"/>
                  </a:lnTo>
                  <a:lnTo>
                    <a:pt x="3004842" y="232083"/>
                  </a:lnTo>
                  <a:close/>
                </a:path>
                <a:path w="5039995" h="1857375">
                  <a:moveTo>
                    <a:pt x="2983263" y="253662"/>
                  </a:moveTo>
                  <a:lnTo>
                    <a:pt x="2977869" y="253662"/>
                  </a:lnTo>
                  <a:lnTo>
                    <a:pt x="2977869" y="232083"/>
                  </a:lnTo>
                  <a:lnTo>
                    <a:pt x="2983263" y="232083"/>
                  </a:lnTo>
                  <a:lnTo>
                    <a:pt x="2983263" y="253662"/>
                  </a:lnTo>
                  <a:close/>
                </a:path>
                <a:path w="5039995" h="1857375">
                  <a:moveTo>
                    <a:pt x="3785724" y="341326"/>
                  </a:moveTo>
                  <a:lnTo>
                    <a:pt x="3780329" y="341326"/>
                  </a:lnTo>
                  <a:lnTo>
                    <a:pt x="3780329" y="319747"/>
                  </a:lnTo>
                  <a:lnTo>
                    <a:pt x="3785724" y="319747"/>
                  </a:lnTo>
                  <a:lnTo>
                    <a:pt x="3785724" y="341326"/>
                  </a:lnTo>
                  <a:close/>
                </a:path>
                <a:path w="5039995" h="1857375">
                  <a:moveTo>
                    <a:pt x="3807302" y="346720"/>
                  </a:moveTo>
                  <a:lnTo>
                    <a:pt x="3758750" y="346720"/>
                  </a:lnTo>
                  <a:lnTo>
                    <a:pt x="3758750" y="341326"/>
                  </a:lnTo>
                  <a:lnTo>
                    <a:pt x="3807302" y="341326"/>
                  </a:lnTo>
                  <a:lnTo>
                    <a:pt x="3807302" y="346720"/>
                  </a:lnTo>
                  <a:close/>
                </a:path>
                <a:path w="5039995" h="1857375">
                  <a:moveTo>
                    <a:pt x="3785724" y="368299"/>
                  </a:moveTo>
                  <a:lnTo>
                    <a:pt x="3780329" y="368299"/>
                  </a:lnTo>
                  <a:lnTo>
                    <a:pt x="3780329" y="346720"/>
                  </a:lnTo>
                  <a:lnTo>
                    <a:pt x="3785724" y="346720"/>
                  </a:lnTo>
                  <a:lnTo>
                    <a:pt x="3785724" y="368299"/>
                  </a:lnTo>
                  <a:close/>
                </a:path>
                <a:path w="5039995" h="1857375">
                  <a:moveTo>
                    <a:pt x="3556449" y="341326"/>
                  </a:moveTo>
                  <a:lnTo>
                    <a:pt x="3551054" y="341326"/>
                  </a:lnTo>
                  <a:lnTo>
                    <a:pt x="3551054" y="319747"/>
                  </a:lnTo>
                  <a:lnTo>
                    <a:pt x="3556449" y="319747"/>
                  </a:lnTo>
                  <a:lnTo>
                    <a:pt x="3556449" y="341326"/>
                  </a:lnTo>
                  <a:close/>
                </a:path>
                <a:path w="5039995" h="1857375">
                  <a:moveTo>
                    <a:pt x="3578028" y="346720"/>
                  </a:moveTo>
                  <a:lnTo>
                    <a:pt x="3529476" y="346720"/>
                  </a:lnTo>
                  <a:lnTo>
                    <a:pt x="3529476" y="341326"/>
                  </a:lnTo>
                  <a:lnTo>
                    <a:pt x="3578028" y="341326"/>
                  </a:lnTo>
                  <a:lnTo>
                    <a:pt x="3578028" y="346720"/>
                  </a:lnTo>
                  <a:close/>
                </a:path>
                <a:path w="5039995" h="1857375">
                  <a:moveTo>
                    <a:pt x="3556449" y="368299"/>
                  </a:moveTo>
                  <a:lnTo>
                    <a:pt x="3551054" y="368299"/>
                  </a:lnTo>
                  <a:lnTo>
                    <a:pt x="3551054" y="346720"/>
                  </a:lnTo>
                  <a:lnTo>
                    <a:pt x="3556449" y="346720"/>
                  </a:lnTo>
                  <a:lnTo>
                    <a:pt x="3556449" y="368299"/>
                  </a:lnTo>
                  <a:close/>
                </a:path>
                <a:path w="5039995" h="1857375">
                  <a:moveTo>
                    <a:pt x="3327175" y="341326"/>
                  </a:moveTo>
                  <a:lnTo>
                    <a:pt x="3321780" y="341326"/>
                  </a:lnTo>
                  <a:lnTo>
                    <a:pt x="3321780" y="319747"/>
                  </a:lnTo>
                  <a:lnTo>
                    <a:pt x="3327175" y="319747"/>
                  </a:lnTo>
                  <a:lnTo>
                    <a:pt x="3327175" y="341326"/>
                  </a:lnTo>
                  <a:close/>
                </a:path>
                <a:path w="5039995" h="1857375">
                  <a:moveTo>
                    <a:pt x="3348754" y="346720"/>
                  </a:moveTo>
                  <a:lnTo>
                    <a:pt x="3300201" y="346720"/>
                  </a:lnTo>
                  <a:lnTo>
                    <a:pt x="3300201" y="341326"/>
                  </a:lnTo>
                  <a:lnTo>
                    <a:pt x="3348754" y="341326"/>
                  </a:lnTo>
                  <a:lnTo>
                    <a:pt x="3348754" y="346720"/>
                  </a:lnTo>
                  <a:close/>
                </a:path>
                <a:path w="5039995" h="1857375">
                  <a:moveTo>
                    <a:pt x="3327175" y="368299"/>
                  </a:moveTo>
                  <a:lnTo>
                    <a:pt x="3321780" y="368299"/>
                  </a:lnTo>
                  <a:lnTo>
                    <a:pt x="3321780" y="346720"/>
                  </a:lnTo>
                  <a:lnTo>
                    <a:pt x="3327175" y="346720"/>
                  </a:lnTo>
                  <a:lnTo>
                    <a:pt x="3327175" y="368299"/>
                  </a:lnTo>
                  <a:close/>
                </a:path>
                <a:path w="5039995" h="1857375">
                  <a:moveTo>
                    <a:pt x="3097901" y="341326"/>
                  </a:moveTo>
                  <a:lnTo>
                    <a:pt x="3092506" y="341326"/>
                  </a:lnTo>
                  <a:lnTo>
                    <a:pt x="3092506" y="319747"/>
                  </a:lnTo>
                  <a:lnTo>
                    <a:pt x="3097901" y="319747"/>
                  </a:lnTo>
                  <a:lnTo>
                    <a:pt x="3097901" y="341326"/>
                  </a:lnTo>
                  <a:close/>
                </a:path>
                <a:path w="5039995" h="1857375">
                  <a:moveTo>
                    <a:pt x="3119479" y="346720"/>
                  </a:moveTo>
                  <a:lnTo>
                    <a:pt x="3070927" y="346720"/>
                  </a:lnTo>
                  <a:lnTo>
                    <a:pt x="3070927" y="341326"/>
                  </a:lnTo>
                  <a:lnTo>
                    <a:pt x="3119479" y="341326"/>
                  </a:lnTo>
                  <a:lnTo>
                    <a:pt x="3119479" y="346720"/>
                  </a:lnTo>
                  <a:close/>
                </a:path>
                <a:path w="5039995" h="1857375">
                  <a:moveTo>
                    <a:pt x="3097901" y="368299"/>
                  </a:moveTo>
                  <a:lnTo>
                    <a:pt x="3092506" y="368299"/>
                  </a:lnTo>
                  <a:lnTo>
                    <a:pt x="3092506" y="346720"/>
                  </a:lnTo>
                  <a:lnTo>
                    <a:pt x="3097901" y="346720"/>
                  </a:lnTo>
                  <a:lnTo>
                    <a:pt x="3097901" y="368299"/>
                  </a:lnTo>
                  <a:close/>
                </a:path>
                <a:path w="5039995" h="1857375">
                  <a:moveTo>
                    <a:pt x="3671086" y="455963"/>
                  </a:moveTo>
                  <a:lnTo>
                    <a:pt x="3665692" y="455963"/>
                  </a:lnTo>
                  <a:lnTo>
                    <a:pt x="3665692" y="434384"/>
                  </a:lnTo>
                  <a:lnTo>
                    <a:pt x="3671086" y="434384"/>
                  </a:lnTo>
                  <a:lnTo>
                    <a:pt x="3671086" y="455963"/>
                  </a:lnTo>
                  <a:close/>
                </a:path>
                <a:path w="5039995" h="1857375">
                  <a:moveTo>
                    <a:pt x="3692665" y="461357"/>
                  </a:moveTo>
                  <a:lnTo>
                    <a:pt x="3644113" y="461357"/>
                  </a:lnTo>
                  <a:lnTo>
                    <a:pt x="3644113" y="455963"/>
                  </a:lnTo>
                  <a:lnTo>
                    <a:pt x="3692665" y="455963"/>
                  </a:lnTo>
                  <a:lnTo>
                    <a:pt x="3692665" y="461357"/>
                  </a:lnTo>
                  <a:close/>
                </a:path>
                <a:path w="5039995" h="1857375">
                  <a:moveTo>
                    <a:pt x="3671086" y="482936"/>
                  </a:moveTo>
                  <a:lnTo>
                    <a:pt x="3665692" y="482936"/>
                  </a:lnTo>
                  <a:lnTo>
                    <a:pt x="3665692" y="461357"/>
                  </a:lnTo>
                  <a:lnTo>
                    <a:pt x="3671086" y="461357"/>
                  </a:lnTo>
                  <a:lnTo>
                    <a:pt x="3671086" y="482936"/>
                  </a:lnTo>
                  <a:close/>
                </a:path>
                <a:path w="5039995" h="1857375">
                  <a:moveTo>
                    <a:pt x="3441812" y="455963"/>
                  </a:moveTo>
                  <a:lnTo>
                    <a:pt x="3436417" y="455963"/>
                  </a:lnTo>
                  <a:lnTo>
                    <a:pt x="3436417" y="434384"/>
                  </a:lnTo>
                  <a:lnTo>
                    <a:pt x="3441812" y="434384"/>
                  </a:lnTo>
                  <a:lnTo>
                    <a:pt x="3441812" y="455963"/>
                  </a:lnTo>
                  <a:close/>
                </a:path>
                <a:path w="5039995" h="1857375">
                  <a:moveTo>
                    <a:pt x="3463391" y="461357"/>
                  </a:moveTo>
                  <a:lnTo>
                    <a:pt x="3414839" y="461357"/>
                  </a:lnTo>
                  <a:lnTo>
                    <a:pt x="3414839" y="455963"/>
                  </a:lnTo>
                  <a:lnTo>
                    <a:pt x="3463391" y="455963"/>
                  </a:lnTo>
                  <a:lnTo>
                    <a:pt x="3463391" y="461357"/>
                  </a:lnTo>
                  <a:close/>
                </a:path>
                <a:path w="5039995" h="1857375">
                  <a:moveTo>
                    <a:pt x="3441812" y="482936"/>
                  </a:moveTo>
                  <a:lnTo>
                    <a:pt x="3436417" y="482936"/>
                  </a:lnTo>
                  <a:lnTo>
                    <a:pt x="3436417" y="461357"/>
                  </a:lnTo>
                  <a:lnTo>
                    <a:pt x="3441812" y="461357"/>
                  </a:lnTo>
                  <a:lnTo>
                    <a:pt x="3441812" y="482936"/>
                  </a:lnTo>
                  <a:close/>
                </a:path>
                <a:path w="5039995" h="1857375">
                  <a:moveTo>
                    <a:pt x="3212538" y="455963"/>
                  </a:moveTo>
                  <a:lnTo>
                    <a:pt x="3207143" y="455963"/>
                  </a:lnTo>
                  <a:lnTo>
                    <a:pt x="3207143" y="434384"/>
                  </a:lnTo>
                  <a:lnTo>
                    <a:pt x="3212538" y="434384"/>
                  </a:lnTo>
                  <a:lnTo>
                    <a:pt x="3212538" y="455963"/>
                  </a:lnTo>
                  <a:close/>
                </a:path>
                <a:path w="5039995" h="1857375">
                  <a:moveTo>
                    <a:pt x="3234116" y="461357"/>
                  </a:moveTo>
                  <a:lnTo>
                    <a:pt x="3185564" y="461357"/>
                  </a:lnTo>
                  <a:lnTo>
                    <a:pt x="3185564" y="455963"/>
                  </a:lnTo>
                  <a:lnTo>
                    <a:pt x="3234116" y="455963"/>
                  </a:lnTo>
                  <a:lnTo>
                    <a:pt x="3234116" y="461357"/>
                  </a:lnTo>
                  <a:close/>
                </a:path>
                <a:path w="5039995" h="1857375">
                  <a:moveTo>
                    <a:pt x="3212538" y="482936"/>
                  </a:moveTo>
                  <a:lnTo>
                    <a:pt x="3207143" y="482936"/>
                  </a:lnTo>
                  <a:lnTo>
                    <a:pt x="3207143" y="461357"/>
                  </a:lnTo>
                  <a:lnTo>
                    <a:pt x="3212538" y="461357"/>
                  </a:lnTo>
                  <a:lnTo>
                    <a:pt x="3212538" y="482936"/>
                  </a:lnTo>
                  <a:close/>
                </a:path>
                <a:path w="5039995" h="1857375">
                  <a:moveTo>
                    <a:pt x="2983263" y="455963"/>
                  </a:moveTo>
                  <a:lnTo>
                    <a:pt x="2977869" y="455963"/>
                  </a:lnTo>
                  <a:lnTo>
                    <a:pt x="2977869" y="434384"/>
                  </a:lnTo>
                  <a:lnTo>
                    <a:pt x="2983263" y="434384"/>
                  </a:lnTo>
                  <a:lnTo>
                    <a:pt x="2983263" y="455963"/>
                  </a:lnTo>
                  <a:close/>
                </a:path>
                <a:path w="5039995" h="1857375">
                  <a:moveTo>
                    <a:pt x="3004842" y="461357"/>
                  </a:moveTo>
                  <a:lnTo>
                    <a:pt x="2956290" y="461357"/>
                  </a:lnTo>
                  <a:lnTo>
                    <a:pt x="2956290" y="455963"/>
                  </a:lnTo>
                  <a:lnTo>
                    <a:pt x="3004842" y="455963"/>
                  </a:lnTo>
                  <a:lnTo>
                    <a:pt x="3004842" y="461357"/>
                  </a:lnTo>
                  <a:close/>
                </a:path>
                <a:path w="5039995" h="1857375">
                  <a:moveTo>
                    <a:pt x="2983263" y="482936"/>
                  </a:moveTo>
                  <a:lnTo>
                    <a:pt x="2977869" y="482936"/>
                  </a:lnTo>
                  <a:lnTo>
                    <a:pt x="2977869" y="461357"/>
                  </a:lnTo>
                  <a:lnTo>
                    <a:pt x="2983263" y="461357"/>
                  </a:lnTo>
                  <a:lnTo>
                    <a:pt x="2983263" y="482936"/>
                  </a:lnTo>
                  <a:close/>
                </a:path>
                <a:path w="5039995" h="1857375">
                  <a:moveTo>
                    <a:pt x="3785724" y="570600"/>
                  </a:moveTo>
                  <a:lnTo>
                    <a:pt x="3780329" y="570600"/>
                  </a:lnTo>
                  <a:lnTo>
                    <a:pt x="3780329" y="549021"/>
                  </a:lnTo>
                  <a:lnTo>
                    <a:pt x="3785724" y="549021"/>
                  </a:lnTo>
                  <a:lnTo>
                    <a:pt x="3785724" y="570600"/>
                  </a:lnTo>
                  <a:close/>
                </a:path>
                <a:path w="5039995" h="1857375">
                  <a:moveTo>
                    <a:pt x="3807302" y="575995"/>
                  </a:moveTo>
                  <a:lnTo>
                    <a:pt x="3758750" y="575995"/>
                  </a:lnTo>
                  <a:lnTo>
                    <a:pt x="3758750" y="570600"/>
                  </a:lnTo>
                  <a:lnTo>
                    <a:pt x="3807302" y="570600"/>
                  </a:lnTo>
                  <a:lnTo>
                    <a:pt x="3807302" y="575995"/>
                  </a:lnTo>
                  <a:close/>
                </a:path>
                <a:path w="5039995" h="1857375">
                  <a:moveTo>
                    <a:pt x="3785724" y="597573"/>
                  </a:moveTo>
                  <a:lnTo>
                    <a:pt x="3780329" y="597573"/>
                  </a:lnTo>
                  <a:lnTo>
                    <a:pt x="3780329" y="575995"/>
                  </a:lnTo>
                  <a:lnTo>
                    <a:pt x="3785724" y="575995"/>
                  </a:lnTo>
                  <a:lnTo>
                    <a:pt x="3785724" y="597573"/>
                  </a:lnTo>
                  <a:close/>
                </a:path>
                <a:path w="5039995" h="1857375">
                  <a:moveTo>
                    <a:pt x="3556449" y="570600"/>
                  </a:moveTo>
                  <a:lnTo>
                    <a:pt x="3551054" y="570600"/>
                  </a:lnTo>
                  <a:lnTo>
                    <a:pt x="3551054" y="549021"/>
                  </a:lnTo>
                  <a:lnTo>
                    <a:pt x="3556449" y="549021"/>
                  </a:lnTo>
                  <a:lnTo>
                    <a:pt x="3556449" y="570600"/>
                  </a:lnTo>
                  <a:close/>
                </a:path>
                <a:path w="5039995" h="1857375">
                  <a:moveTo>
                    <a:pt x="3578028" y="575995"/>
                  </a:moveTo>
                  <a:lnTo>
                    <a:pt x="3529476" y="575995"/>
                  </a:lnTo>
                  <a:lnTo>
                    <a:pt x="3529476" y="570600"/>
                  </a:lnTo>
                  <a:lnTo>
                    <a:pt x="3578028" y="570600"/>
                  </a:lnTo>
                  <a:lnTo>
                    <a:pt x="3578028" y="575995"/>
                  </a:lnTo>
                  <a:close/>
                </a:path>
                <a:path w="5039995" h="1857375">
                  <a:moveTo>
                    <a:pt x="3556449" y="597573"/>
                  </a:moveTo>
                  <a:lnTo>
                    <a:pt x="3551054" y="597573"/>
                  </a:lnTo>
                  <a:lnTo>
                    <a:pt x="3551054" y="575995"/>
                  </a:lnTo>
                  <a:lnTo>
                    <a:pt x="3556449" y="575995"/>
                  </a:lnTo>
                  <a:lnTo>
                    <a:pt x="3556449" y="597573"/>
                  </a:lnTo>
                  <a:close/>
                </a:path>
                <a:path w="5039995" h="1857375">
                  <a:moveTo>
                    <a:pt x="3327175" y="570600"/>
                  </a:moveTo>
                  <a:lnTo>
                    <a:pt x="3321780" y="570600"/>
                  </a:lnTo>
                  <a:lnTo>
                    <a:pt x="3321780" y="549021"/>
                  </a:lnTo>
                  <a:lnTo>
                    <a:pt x="3327175" y="549021"/>
                  </a:lnTo>
                  <a:lnTo>
                    <a:pt x="3327175" y="570600"/>
                  </a:lnTo>
                  <a:close/>
                </a:path>
                <a:path w="5039995" h="1857375">
                  <a:moveTo>
                    <a:pt x="3348754" y="575995"/>
                  </a:moveTo>
                  <a:lnTo>
                    <a:pt x="3300201" y="575995"/>
                  </a:lnTo>
                  <a:lnTo>
                    <a:pt x="3300201" y="570600"/>
                  </a:lnTo>
                  <a:lnTo>
                    <a:pt x="3348754" y="570600"/>
                  </a:lnTo>
                  <a:lnTo>
                    <a:pt x="3348754" y="575995"/>
                  </a:lnTo>
                  <a:close/>
                </a:path>
                <a:path w="5039995" h="1857375">
                  <a:moveTo>
                    <a:pt x="3327175" y="597573"/>
                  </a:moveTo>
                  <a:lnTo>
                    <a:pt x="3321780" y="597573"/>
                  </a:lnTo>
                  <a:lnTo>
                    <a:pt x="3321780" y="575995"/>
                  </a:lnTo>
                  <a:lnTo>
                    <a:pt x="3327175" y="575995"/>
                  </a:lnTo>
                  <a:lnTo>
                    <a:pt x="3327175" y="597573"/>
                  </a:lnTo>
                  <a:close/>
                </a:path>
                <a:path w="5039995" h="1857375">
                  <a:moveTo>
                    <a:pt x="3097901" y="570600"/>
                  </a:moveTo>
                  <a:lnTo>
                    <a:pt x="3092506" y="570600"/>
                  </a:lnTo>
                  <a:lnTo>
                    <a:pt x="3092506" y="549021"/>
                  </a:lnTo>
                  <a:lnTo>
                    <a:pt x="3097901" y="549021"/>
                  </a:lnTo>
                  <a:lnTo>
                    <a:pt x="3097901" y="570600"/>
                  </a:lnTo>
                  <a:close/>
                </a:path>
                <a:path w="5039995" h="1857375">
                  <a:moveTo>
                    <a:pt x="3119479" y="575995"/>
                  </a:moveTo>
                  <a:lnTo>
                    <a:pt x="3070927" y="575995"/>
                  </a:lnTo>
                  <a:lnTo>
                    <a:pt x="3070927" y="570600"/>
                  </a:lnTo>
                  <a:lnTo>
                    <a:pt x="3119479" y="570600"/>
                  </a:lnTo>
                  <a:lnTo>
                    <a:pt x="3119479" y="575995"/>
                  </a:lnTo>
                  <a:close/>
                </a:path>
                <a:path w="5039995" h="1857375">
                  <a:moveTo>
                    <a:pt x="3097901" y="597573"/>
                  </a:moveTo>
                  <a:lnTo>
                    <a:pt x="3092506" y="597573"/>
                  </a:lnTo>
                  <a:lnTo>
                    <a:pt x="3092506" y="575995"/>
                  </a:lnTo>
                  <a:lnTo>
                    <a:pt x="3097901" y="575995"/>
                  </a:lnTo>
                  <a:lnTo>
                    <a:pt x="3097901" y="597573"/>
                  </a:lnTo>
                  <a:close/>
                </a:path>
                <a:path w="5039995" h="1857375">
                  <a:moveTo>
                    <a:pt x="3671086" y="685237"/>
                  </a:moveTo>
                  <a:lnTo>
                    <a:pt x="3665692" y="685237"/>
                  </a:lnTo>
                  <a:lnTo>
                    <a:pt x="3665692" y="663658"/>
                  </a:lnTo>
                  <a:lnTo>
                    <a:pt x="3671086" y="663658"/>
                  </a:lnTo>
                  <a:lnTo>
                    <a:pt x="3671086" y="685237"/>
                  </a:lnTo>
                  <a:close/>
                </a:path>
                <a:path w="5039995" h="1857375">
                  <a:moveTo>
                    <a:pt x="3692665" y="690632"/>
                  </a:moveTo>
                  <a:lnTo>
                    <a:pt x="3644113" y="690632"/>
                  </a:lnTo>
                  <a:lnTo>
                    <a:pt x="3644113" y="685237"/>
                  </a:lnTo>
                  <a:lnTo>
                    <a:pt x="3692665" y="685237"/>
                  </a:lnTo>
                  <a:lnTo>
                    <a:pt x="3692665" y="690632"/>
                  </a:lnTo>
                  <a:close/>
                </a:path>
                <a:path w="5039995" h="1857375">
                  <a:moveTo>
                    <a:pt x="3671086" y="712211"/>
                  </a:moveTo>
                  <a:lnTo>
                    <a:pt x="3665692" y="712211"/>
                  </a:lnTo>
                  <a:lnTo>
                    <a:pt x="3665692" y="690632"/>
                  </a:lnTo>
                  <a:lnTo>
                    <a:pt x="3671086" y="690632"/>
                  </a:lnTo>
                  <a:lnTo>
                    <a:pt x="3671086" y="712211"/>
                  </a:lnTo>
                  <a:close/>
                </a:path>
                <a:path w="5039995" h="1857375">
                  <a:moveTo>
                    <a:pt x="3441812" y="685237"/>
                  </a:moveTo>
                  <a:lnTo>
                    <a:pt x="3436417" y="685237"/>
                  </a:lnTo>
                  <a:lnTo>
                    <a:pt x="3436417" y="663658"/>
                  </a:lnTo>
                  <a:lnTo>
                    <a:pt x="3441812" y="663658"/>
                  </a:lnTo>
                  <a:lnTo>
                    <a:pt x="3441812" y="685237"/>
                  </a:lnTo>
                  <a:close/>
                </a:path>
                <a:path w="5039995" h="1857375">
                  <a:moveTo>
                    <a:pt x="3463391" y="690632"/>
                  </a:moveTo>
                  <a:lnTo>
                    <a:pt x="3414839" y="690632"/>
                  </a:lnTo>
                  <a:lnTo>
                    <a:pt x="3414839" y="685237"/>
                  </a:lnTo>
                  <a:lnTo>
                    <a:pt x="3463391" y="685237"/>
                  </a:lnTo>
                  <a:lnTo>
                    <a:pt x="3463391" y="690632"/>
                  </a:lnTo>
                  <a:close/>
                </a:path>
                <a:path w="5039995" h="1857375">
                  <a:moveTo>
                    <a:pt x="3441812" y="712211"/>
                  </a:moveTo>
                  <a:lnTo>
                    <a:pt x="3436417" y="712211"/>
                  </a:lnTo>
                  <a:lnTo>
                    <a:pt x="3436417" y="690632"/>
                  </a:lnTo>
                  <a:lnTo>
                    <a:pt x="3441812" y="690632"/>
                  </a:lnTo>
                  <a:lnTo>
                    <a:pt x="3441812" y="712211"/>
                  </a:lnTo>
                  <a:close/>
                </a:path>
                <a:path w="5039995" h="1857375">
                  <a:moveTo>
                    <a:pt x="3212538" y="685237"/>
                  </a:moveTo>
                  <a:lnTo>
                    <a:pt x="3207143" y="685237"/>
                  </a:lnTo>
                  <a:lnTo>
                    <a:pt x="3207143" y="663658"/>
                  </a:lnTo>
                  <a:lnTo>
                    <a:pt x="3212538" y="663658"/>
                  </a:lnTo>
                  <a:lnTo>
                    <a:pt x="3212538" y="685237"/>
                  </a:lnTo>
                  <a:close/>
                </a:path>
                <a:path w="5039995" h="1857375">
                  <a:moveTo>
                    <a:pt x="3234116" y="690632"/>
                  </a:moveTo>
                  <a:lnTo>
                    <a:pt x="3185564" y="690632"/>
                  </a:lnTo>
                  <a:lnTo>
                    <a:pt x="3185564" y="685237"/>
                  </a:lnTo>
                  <a:lnTo>
                    <a:pt x="3234116" y="685237"/>
                  </a:lnTo>
                  <a:lnTo>
                    <a:pt x="3234116" y="690632"/>
                  </a:lnTo>
                  <a:close/>
                </a:path>
                <a:path w="5039995" h="1857375">
                  <a:moveTo>
                    <a:pt x="3212538" y="712211"/>
                  </a:moveTo>
                  <a:lnTo>
                    <a:pt x="3207143" y="712211"/>
                  </a:lnTo>
                  <a:lnTo>
                    <a:pt x="3207143" y="690632"/>
                  </a:lnTo>
                  <a:lnTo>
                    <a:pt x="3212538" y="690632"/>
                  </a:lnTo>
                  <a:lnTo>
                    <a:pt x="3212538" y="712211"/>
                  </a:lnTo>
                  <a:close/>
                </a:path>
                <a:path w="5039995" h="1857375">
                  <a:moveTo>
                    <a:pt x="2983263" y="685237"/>
                  </a:moveTo>
                  <a:lnTo>
                    <a:pt x="2977869" y="685237"/>
                  </a:lnTo>
                  <a:lnTo>
                    <a:pt x="2977869" y="663658"/>
                  </a:lnTo>
                  <a:lnTo>
                    <a:pt x="2983263" y="663658"/>
                  </a:lnTo>
                  <a:lnTo>
                    <a:pt x="2983263" y="685237"/>
                  </a:lnTo>
                  <a:close/>
                </a:path>
                <a:path w="5039995" h="1857375">
                  <a:moveTo>
                    <a:pt x="3004842" y="690632"/>
                  </a:moveTo>
                  <a:lnTo>
                    <a:pt x="2956290" y="690632"/>
                  </a:lnTo>
                  <a:lnTo>
                    <a:pt x="2956290" y="685237"/>
                  </a:lnTo>
                  <a:lnTo>
                    <a:pt x="3004842" y="685237"/>
                  </a:lnTo>
                  <a:lnTo>
                    <a:pt x="3004842" y="690632"/>
                  </a:lnTo>
                  <a:close/>
                </a:path>
                <a:path w="5039995" h="1857375">
                  <a:moveTo>
                    <a:pt x="2983263" y="712211"/>
                  </a:moveTo>
                  <a:lnTo>
                    <a:pt x="2977869" y="712211"/>
                  </a:lnTo>
                  <a:lnTo>
                    <a:pt x="2977869" y="690632"/>
                  </a:lnTo>
                  <a:lnTo>
                    <a:pt x="2983263" y="690632"/>
                  </a:lnTo>
                  <a:lnTo>
                    <a:pt x="2983263" y="712211"/>
                  </a:lnTo>
                  <a:close/>
                </a:path>
                <a:path w="5039995" h="1857375">
                  <a:moveTo>
                    <a:pt x="3671086" y="913163"/>
                  </a:moveTo>
                  <a:lnTo>
                    <a:pt x="3665692" y="913163"/>
                  </a:lnTo>
                  <a:lnTo>
                    <a:pt x="3665692" y="891584"/>
                  </a:lnTo>
                  <a:lnTo>
                    <a:pt x="3671086" y="891584"/>
                  </a:lnTo>
                  <a:lnTo>
                    <a:pt x="3671086" y="913163"/>
                  </a:lnTo>
                  <a:close/>
                </a:path>
                <a:path w="5039995" h="1857375">
                  <a:moveTo>
                    <a:pt x="3692665" y="918557"/>
                  </a:moveTo>
                  <a:lnTo>
                    <a:pt x="3644113" y="918557"/>
                  </a:lnTo>
                  <a:lnTo>
                    <a:pt x="3644113" y="913163"/>
                  </a:lnTo>
                  <a:lnTo>
                    <a:pt x="3692665" y="913163"/>
                  </a:lnTo>
                  <a:lnTo>
                    <a:pt x="3692665" y="918557"/>
                  </a:lnTo>
                  <a:close/>
                </a:path>
                <a:path w="5039995" h="1857375">
                  <a:moveTo>
                    <a:pt x="3785724" y="799874"/>
                  </a:moveTo>
                  <a:lnTo>
                    <a:pt x="3780329" y="799874"/>
                  </a:lnTo>
                  <a:lnTo>
                    <a:pt x="3780329" y="778296"/>
                  </a:lnTo>
                  <a:lnTo>
                    <a:pt x="3785724" y="778296"/>
                  </a:lnTo>
                  <a:lnTo>
                    <a:pt x="3785724" y="799874"/>
                  </a:lnTo>
                  <a:close/>
                </a:path>
                <a:path w="5039995" h="1857375">
                  <a:moveTo>
                    <a:pt x="3807302" y="805269"/>
                  </a:moveTo>
                  <a:lnTo>
                    <a:pt x="3758750" y="805269"/>
                  </a:lnTo>
                  <a:lnTo>
                    <a:pt x="3758750" y="799874"/>
                  </a:lnTo>
                  <a:lnTo>
                    <a:pt x="3807302" y="799874"/>
                  </a:lnTo>
                  <a:lnTo>
                    <a:pt x="3807302" y="805269"/>
                  </a:lnTo>
                  <a:close/>
                </a:path>
                <a:path w="5039995" h="1857375">
                  <a:moveTo>
                    <a:pt x="3785724" y="826848"/>
                  </a:moveTo>
                  <a:lnTo>
                    <a:pt x="3780329" y="826848"/>
                  </a:lnTo>
                  <a:lnTo>
                    <a:pt x="3780329" y="805269"/>
                  </a:lnTo>
                  <a:lnTo>
                    <a:pt x="3785724" y="805269"/>
                  </a:lnTo>
                  <a:lnTo>
                    <a:pt x="3785724" y="826848"/>
                  </a:lnTo>
                  <a:close/>
                </a:path>
                <a:path w="5039995" h="1857375">
                  <a:moveTo>
                    <a:pt x="3556449" y="799874"/>
                  </a:moveTo>
                  <a:lnTo>
                    <a:pt x="3551054" y="799874"/>
                  </a:lnTo>
                  <a:lnTo>
                    <a:pt x="3551054" y="778296"/>
                  </a:lnTo>
                  <a:lnTo>
                    <a:pt x="3556449" y="778296"/>
                  </a:lnTo>
                  <a:lnTo>
                    <a:pt x="3556449" y="799874"/>
                  </a:lnTo>
                  <a:close/>
                </a:path>
                <a:path w="5039995" h="1857375">
                  <a:moveTo>
                    <a:pt x="3578028" y="805269"/>
                  </a:moveTo>
                  <a:lnTo>
                    <a:pt x="3529476" y="805269"/>
                  </a:lnTo>
                  <a:lnTo>
                    <a:pt x="3529476" y="799874"/>
                  </a:lnTo>
                  <a:lnTo>
                    <a:pt x="3578028" y="799874"/>
                  </a:lnTo>
                  <a:lnTo>
                    <a:pt x="3578028" y="805269"/>
                  </a:lnTo>
                  <a:close/>
                </a:path>
                <a:path w="5039995" h="1857375">
                  <a:moveTo>
                    <a:pt x="3556449" y="826848"/>
                  </a:moveTo>
                  <a:lnTo>
                    <a:pt x="3551054" y="826848"/>
                  </a:lnTo>
                  <a:lnTo>
                    <a:pt x="3551054" y="805269"/>
                  </a:lnTo>
                  <a:lnTo>
                    <a:pt x="3556449" y="805269"/>
                  </a:lnTo>
                  <a:lnTo>
                    <a:pt x="3556449" y="826848"/>
                  </a:lnTo>
                  <a:close/>
                </a:path>
                <a:path w="5039995" h="1857375">
                  <a:moveTo>
                    <a:pt x="3327175" y="799874"/>
                  </a:moveTo>
                  <a:lnTo>
                    <a:pt x="3321780" y="799874"/>
                  </a:lnTo>
                  <a:lnTo>
                    <a:pt x="3321780" y="778296"/>
                  </a:lnTo>
                  <a:lnTo>
                    <a:pt x="3327175" y="778296"/>
                  </a:lnTo>
                  <a:lnTo>
                    <a:pt x="3327175" y="799874"/>
                  </a:lnTo>
                  <a:close/>
                </a:path>
                <a:path w="5039995" h="1857375">
                  <a:moveTo>
                    <a:pt x="3348754" y="805269"/>
                  </a:moveTo>
                  <a:lnTo>
                    <a:pt x="3300201" y="805269"/>
                  </a:lnTo>
                  <a:lnTo>
                    <a:pt x="3300201" y="799874"/>
                  </a:lnTo>
                  <a:lnTo>
                    <a:pt x="3348754" y="799874"/>
                  </a:lnTo>
                  <a:lnTo>
                    <a:pt x="3348754" y="805269"/>
                  </a:lnTo>
                  <a:close/>
                </a:path>
                <a:path w="5039995" h="1857375">
                  <a:moveTo>
                    <a:pt x="3327175" y="826848"/>
                  </a:moveTo>
                  <a:lnTo>
                    <a:pt x="3321780" y="826848"/>
                  </a:lnTo>
                  <a:lnTo>
                    <a:pt x="3321780" y="805269"/>
                  </a:lnTo>
                  <a:lnTo>
                    <a:pt x="3327175" y="805269"/>
                  </a:lnTo>
                  <a:lnTo>
                    <a:pt x="3327175" y="826848"/>
                  </a:lnTo>
                  <a:close/>
                </a:path>
                <a:path w="5039995" h="1857375">
                  <a:moveTo>
                    <a:pt x="3097901" y="799874"/>
                  </a:moveTo>
                  <a:lnTo>
                    <a:pt x="3092506" y="799874"/>
                  </a:lnTo>
                  <a:lnTo>
                    <a:pt x="3092506" y="778296"/>
                  </a:lnTo>
                  <a:lnTo>
                    <a:pt x="3097901" y="778296"/>
                  </a:lnTo>
                  <a:lnTo>
                    <a:pt x="3097901" y="799874"/>
                  </a:lnTo>
                  <a:close/>
                </a:path>
                <a:path w="5039995" h="1857375">
                  <a:moveTo>
                    <a:pt x="3119479" y="805269"/>
                  </a:moveTo>
                  <a:lnTo>
                    <a:pt x="3070927" y="805269"/>
                  </a:lnTo>
                  <a:lnTo>
                    <a:pt x="3070927" y="799874"/>
                  </a:lnTo>
                  <a:lnTo>
                    <a:pt x="3119479" y="799874"/>
                  </a:lnTo>
                  <a:lnTo>
                    <a:pt x="3119479" y="805269"/>
                  </a:lnTo>
                  <a:close/>
                </a:path>
                <a:path w="5039995" h="1857375">
                  <a:moveTo>
                    <a:pt x="3097901" y="826848"/>
                  </a:moveTo>
                  <a:lnTo>
                    <a:pt x="3092506" y="826848"/>
                  </a:lnTo>
                  <a:lnTo>
                    <a:pt x="3092506" y="805269"/>
                  </a:lnTo>
                  <a:lnTo>
                    <a:pt x="3097901" y="805269"/>
                  </a:lnTo>
                  <a:lnTo>
                    <a:pt x="3097901" y="826848"/>
                  </a:lnTo>
                  <a:close/>
                </a:path>
                <a:path w="5039995" h="1857375">
                  <a:moveTo>
                    <a:pt x="3441812" y="914511"/>
                  </a:moveTo>
                  <a:lnTo>
                    <a:pt x="3436417" y="914511"/>
                  </a:lnTo>
                  <a:lnTo>
                    <a:pt x="3436417" y="892933"/>
                  </a:lnTo>
                  <a:lnTo>
                    <a:pt x="3441812" y="892933"/>
                  </a:lnTo>
                  <a:lnTo>
                    <a:pt x="3441812" y="914511"/>
                  </a:lnTo>
                  <a:close/>
                </a:path>
                <a:path w="5039995" h="1857375">
                  <a:moveTo>
                    <a:pt x="3463391" y="919906"/>
                  </a:moveTo>
                  <a:lnTo>
                    <a:pt x="3414839" y="919906"/>
                  </a:lnTo>
                  <a:lnTo>
                    <a:pt x="3414839" y="914511"/>
                  </a:lnTo>
                  <a:lnTo>
                    <a:pt x="3463391" y="914511"/>
                  </a:lnTo>
                  <a:lnTo>
                    <a:pt x="3463391" y="919906"/>
                  </a:lnTo>
                  <a:close/>
                </a:path>
                <a:path w="5039995" h="1857375">
                  <a:moveTo>
                    <a:pt x="3441812" y="941485"/>
                  </a:moveTo>
                  <a:lnTo>
                    <a:pt x="3436417" y="941485"/>
                  </a:lnTo>
                  <a:lnTo>
                    <a:pt x="3436417" y="919906"/>
                  </a:lnTo>
                  <a:lnTo>
                    <a:pt x="3441812" y="919906"/>
                  </a:lnTo>
                  <a:lnTo>
                    <a:pt x="3441812" y="941485"/>
                  </a:lnTo>
                  <a:close/>
                </a:path>
                <a:path w="5039995" h="1857375">
                  <a:moveTo>
                    <a:pt x="3212538" y="914511"/>
                  </a:moveTo>
                  <a:lnTo>
                    <a:pt x="3207143" y="914511"/>
                  </a:lnTo>
                  <a:lnTo>
                    <a:pt x="3207143" y="892933"/>
                  </a:lnTo>
                  <a:lnTo>
                    <a:pt x="3212538" y="892933"/>
                  </a:lnTo>
                  <a:lnTo>
                    <a:pt x="3212538" y="914511"/>
                  </a:lnTo>
                  <a:close/>
                </a:path>
                <a:path w="5039995" h="1857375">
                  <a:moveTo>
                    <a:pt x="3234116" y="919906"/>
                  </a:moveTo>
                  <a:lnTo>
                    <a:pt x="3185564" y="919906"/>
                  </a:lnTo>
                  <a:lnTo>
                    <a:pt x="3185564" y="914511"/>
                  </a:lnTo>
                  <a:lnTo>
                    <a:pt x="3234116" y="914511"/>
                  </a:lnTo>
                  <a:lnTo>
                    <a:pt x="3234116" y="919906"/>
                  </a:lnTo>
                  <a:close/>
                </a:path>
                <a:path w="5039995" h="1857375">
                  <a:moveTo>
                    <a:pt x="3212538" y="941485"/>
                  </a:moveTo>
                  <a:lnTo>
                    <a:pt x="3207143" y="941485"/>
                  </a:lnTo>
                  <a:lnTo>
                    <a:pt x="3207143" y="919906"/>
                  </a:lnTo>
                  <a:lnTo>
                    <a:pt x="3212538" y="919906"/>
                  </a:lnTo>
                  <a:lnTo>
                    <a:pt x="3212538" y="941485"/>
                  </a:lnTo>
                  <a:close/>
                </a:path>
                <a:path w="5039995" h="1857375">
                  <a:moveTo>
                    <a:pt x="2983263" y="914511"/>
                  </a:moveTo>
                  <a:lnTo>
                    <a:pt x="2977869" y="914511"/>
                  </a:lnTo>
                  <a:lnTo>
                    <a:pt x="2977869" y="892933"/>
                  </a:lnTo>
                  <a:lnTo>
                    <a:pt x="2983263" y="892933"/>
                  </a:lnTo>
                  <a:lnTo>
                    <a:pt x="2983263" y="914511"/>
                  </a:lnTo>
                  <a:close/>
                </a:path>
                <a:path w="5039995" h="1857375">
                  <a:moveTo>
                    <a:pt x="3004842" y="919906"/>
                  </a:moveTo>
                  <a:lnTo>
                    <a:pt x="2956290" y="919906"/>
                  </a:lnTo>
                  <a:lnTo>
                    <a:pt x="2956290" y="914511"/>
                  </a:lnTo>
                  <a:lnTo>
                    <a:pt x="3004842" y="914511"/>
                  </a:lnTo>
                  <a:lnTo>
                    <a:pt x="3004842" y="919906"/>
                  </a:lnTo>
                  <a:close/>
                </a:path>
                <a:path w="5039995" h="1857375">
                  <a:moveTo>
                    <a:pt x="2983263" y="941485"/>
                  </a:moveTo>
                  <a:lnTo>
                    <a:pt x="2977869" y="941485"/>
                  </a:lnTo>
                  <a:lnTo>
                    <a:pt x="2977869" y="919906"/>
                  </a:lnTo>
                  <a:lnTo>
                    <a:pt x="2983263" y="919906"/>
                  </a:lnTo>
                  <a:lnTo>
                    <a:pt x="2983263" y="941485"/>
                  </a:lnTo>
                  <a:close/>
                </a:path>
                <a:path w="5039995" h="1857375">
                  <a:moveTo>
                    <a:pt x="3097901" y="1034543"/>
                  </a:moveTo>
                  <a:lnTo>
                    <a:pt x="3070927" y="1034543"/>
                  </a:lnTo>
                  <a:lnTo>
                    <a:pt x="3070927" y="1029149"/>
                  </a:lnTo>
                  <a:lnTo>
                    <a:pt x="3092506" y="1029149"/>
                  </a:lnTo>
                  <a:lnTo>
                    <a:pt x="3092506" y="1007570"/>
                  </a:lnTo>
                  <a:lnTo>
                    <a:pt x="3097901" y="1007570"/>
                  </a:lnTo>
                  <a:lnTo>
                    <a:pt x="3097901" y="1034543"/>
                  </a:lnTo>
                  <a:close/>
                </a:path>
                <a:path w="5039995" h="1857375">
                  <a:moveTo>
                    <a:pt x="2775568" y="2809"/>
                  </a:moveTo>
                  <a:lnTo>
                    <a:pt x="2727016" y="2809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09"/>
                  </a:lnTo>
                  <a:close/>
                </a:path>
                <a:path w="5039995" h="1857375">
                  <a:moveTo>
                    <a:pt x="2753989" y="24388"/>
                  </a:moveTo>
                  <a:lnTo>
                    <a:pt x="2748594" y="24388"/>
                  </a:lnTo>
                  <a:lnTo>
                    <a:pt x="2748594" y="2809"/>
                  </a:lnTo>
                  <a:lnTo>
                    <a:pt x="2753989" y="2809"/>
                  </a:lnTo>
                  <a:lnTo>
                    <a:pt x="2753989" y="24388"/>
                  </a:lnTo>
                  <a:close/>
                </a:path>
                <a:path w="5039995" h="1857375">
                  <a:moveTo>
                    <a:pt x="2546293" y="2809"/>
                  </a:moveTo>
                  <a:lnTo>
                    <a:pt x="2497741" y="2809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09"/>
                  </a:lnTo>
                  <a:close/>
                </a:path>
                <a:path w="5039995" h="1857375">
                  <a:moveTo>
                    <a:pt x="2524715" y="24388"/>
                  </a:moveTo>
                  <a:lnTo>
                    <a:pt x="2519320" y="24388"/>
                  </a:lnTo>
                  <a:lnTo>
                    <a:pt x="2519320" y="2809"/>
                  </a:lnTo>
                  <a:lnTo>
                    <a:pt x="2524715" y="2809"/>
                  </a:lnTo>
                  <a:lnTo>
                    <a:pt x="2524715" y="24388"/>
                  </a:lnTo>
                  <a:close/>
                </a:path>
                <a:path w="5039995" h="1857375">
                  <a:moveTo>
                    <a:pt x="2317019" y="2809"/>
                  </a:moveTo>
                  <a:lnTo>
                    <a:pt x="2268467" y="2809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09"/>
                  </a:lnTo>
                  <a:close/>
                </a:path>
                <a:path w="5039995" h="1857375">
                  <a:moveTo>
                    <a:pt x="2295440" y="24388"/>
                  </a:moveTo>
                  <a:lnTo>
                    <a:pt x="2290046" y="24388"/>
                  </a:lnTo>
                  <a:lnTo>
                    <a:pt x="2290046" y="2809"/>
                  </a:lnTo>
                  <a:lnTo>
                    <a:pt x="2295440" y="2809"/>
                  </a:lnTo>
                  <a:lnTo>
                    <a:pt x="2295440" y="24388"/>
                  </a:lnTo>
                  <a:close/>
                </a:path>
                <a:path w="5039995" h="1857375">
                  <a:moveTo>
                    <a:pt x="2087745" y="2809"/>
                  </a:moveTo>
                  <a:lnTo>
                    <a:pt x="2039193" y="2809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09"/>
                  </a:lnTo>
                  <a:close/>
                </a:path>
                <a:path w="5039995" h="1857375">
                  <a:moveTo>
                    <a:pt x="2066166" y="24388"/>
                  </a:moveTo>
                  <a:lnTo>
                    <a:pt x="2060771" y="24388"/>
                  </a:lnTo>
                  <a:lnTo>
                    <a:pt x="2060771" y="2809"/>
                  </a:lnTo>
                  <a:lnTo>
                    <a:pt x="2066166" y="2809"/>
                  </a:lnTo>
                  <a:lnTo>
                    <a:pt x="2066166" y="24388"/>
                  </a:lnTo>
                  <a:close/>
                </a:path>
                <a:path w="5039995" h="1857375">
                  <a:moveTo>
                    <a:pt x="2868626" y="112051"/>
                  </a:moveTo>
                  <a:lnTo>
                    <a:pt x="2863231" y="112051"/>
                  </a:lnTo>
                  <a:lnTo>
                    <a:pt x="2863231" y="90472"/>
                  </a:lnTo>
                  <a:lnTo>
                    <a:pt x="2868626" y="90472"/>
                  </a:lnTo>
                  <a:lnTo>
                    <a:pt x="2868626" y="112051"/>
                  </a:lnTo>
                  <a:close/>
                </a:path>
                <a:path w="5039995" h="1857375">
                  <a:moveTo>
                    <a:pt x="2890205" y="117446"/>
                  </a:moveTo>
                  <a:lnTo>
                    <a:pt x="2841653" y="117446"/>
                  </a:lnTo>
                  <a:lnTo>
                    <a:pt x="2841653" y="112051"/>
                  </a:lnTo>
                  <a:lnTo>
                    <a:pt x="2890205" y="112051"/>
                  </a:lnTo>
                  <a:lnTo>
                    <a:pt x="2890205" y="117446"/>
                  </a:lnTo>
                  <a:close/>
                </a:path>
                <a:path w="5039995" h="1857375">
                  <a:moveTo>
                    <a:pt x="2868626" y="139025"/>
                  </a:moveTo>
                  <a:lnTo>
                    <a:pt x="2863231" y="139025"/>
                  </a:lnTo>
                  <a:lnTo>
                    <a:pt x="2863231" y="117446"/>
                  </a:lnTo>
                  <a:lnTo>
                    <a:pt x="2868626" y="117446"/>
                  </a:lnTo>
                  <a:lnTo>
                    <a:pt x="2868626" y="139025"/>
                  </a:lnTo>
                  <a:close/>
                </a:path>
                <a:path w="5039995" h="1857375">
                  <a:moveTo>
                    <a:pt x="2639352" y="112051"/>
                  </a:moveTo>
                  <a:lnTo>
                    <a:pt x="2633957" y="112051"/>
                  </a:lnTo>
                  <a:lnTo>
                    <a:pt x="2633957" y="90472"/>
                  </a:lnTo>
                  <a:lnTo>
                    <a:pt x="2639352" y="90472"/>
                  </a:lnTo>
                  <a:lnTo>
                    <a:pt x="2639352" y="112051"/>
                  </a:lnTo>
                  <a:close/>
                </a:path>
                <a:path w="5039995" h="1857375">
                  <a:moveTo>
                    <a:pt x="2660931" y="117446"/>
                  </a:moveTo>
                  <a:lnTo>
                    <a:pt x="2612378" y="117446"/>
                  </a:lnTo>
                  <a:lnTo>
                    <a:pt x="2612378" y="112051"/>
                  </a:lnTo>
                  <a:lnTo>
                    <a:pt x="2660931" y="112051"/>
                  </a:lnTo>
                  <a:lnTo>
                    <a:pt x="2660931" y="117446"/>
                  </a:lnTo>
                  <a:close/>
                </a:path>
                <a:path w="5039995" h="1857375">
                  <a:moveTo>
                    <a:pt x="2639352" y="139025"/>
                  </a:moveTo>
                  <a:lnTo>
                    <a:pt x="2633957" y="139025"/>
                  </a:lnTo>
                  <a:lnTo>
                    <a:pt x="2633957" y="117446"/>
                  </a:lnTo>
                  <a:lnTo>
                    <a:pt x="2639352" y="117446"/>
                  </a:lnTo>
                  <a:lnTo>
                    <a:pt x="2639352" y="139025"/>
                  </a:lnTo>
                  <a:close/>
                </a:path>
                <a:path w="5039995" h="1857375">
                  <a:moveTo>
                    <a:pt x="2410078" y="112051"/>
                  </a:moveTo>
                  <a:lnTo>
                    <a:pt x="2404683" y="112051"/>
                  </a:lnTo>
                  <a:lnTo>
                    <a:pt x="2404683" y="90472"/>
                  </a:lnTo>
                  <a:lnTo>
                    <a:pt x="2410078" y="90472"/>
                  </a:lnTo>
                  <a:lnTo>
                    <a:pt x="2410078" y="112051"/>
                  </a:lnTo>
                  <a:close/>
                </a:path>
                <a:path w="5039995" h="1857375">
                  <a:moveTo>
                    <a:pt x="2431656" y="117446"/>
                  </a:moveTo>
                  <a:lnTo>
                    <a:pt x="2383104" y="117446"/>
                  </a:lnTo>
                  <a:lnTo>
                    <a:pt x="2383104" y="112051"/>
                  </a:lnTo>
                  <a:lnTo>
                    <a:pt x="2431656" y="112051"/>
                  </a:lnTo>
                  <a:lnTo>
                    <a:pt x="2431656" y="117446"/>
                  </a:lnTo>
                  <a:close/>
                </a:path>
                <a:path w="5039995" h="1857375">
                  <a:moveTo>
                    <a:pt x="2410078" y="139025"/>
                  </a:moveTo>
                  <a:lnTo>
                    <a:pt x="2404683" y="139025"/>
                  </a:lnTo>
                  <a:lnTo>
                    <a:pt x="2404683" y="117446"/>
                  </a:lnTo>
                  <a:lnTo>
                    <a:pt x="2410078" y="117446"/>
                  </a:lnTo>
                  <a:lnTo>
                    <a:pt x="2410078" y="139025"/>
                  </a:lnTo>
                  <a:close/>
                </a:path>
                <a:path w="5039995" h="1857375">
                  <a:moveTo>
                    <a:pt x="2180803" y="112051"/>
                  </a:moveTo>
                  <a:lnTo>
                    <a:pt x="2175408" y="112051"/>
                  </a:lnTo>
                  <a:lnTo>
                    <a:pt x="2175408" y="90472"/>
                  </a:lnTo>
                  <a:lnTo>
                    <a:pt x="2180803" y="90472"/>
                  </a:lnTo>
                  <a:lnTo>
                    <a:pt x="2180803" y="112051"/>
                  </a:lnTo>
                  <a:close/>
                </a:path>
                <a:path w="5039995" h="1857375">
                  <a:moveTo>
                    <a:pt x="2202382" y="117446"/>
                  </a:moveTo>
                  <a:lnTo>
                    <a:pt x="2153830" y="117446"/>
                  </a:lnTo>
                  <a:lnTo>
                    <a:pt x="2153830" y="112051"/>
                  </a:lnTo>
                  <a:lnTo>
                    <a:pt x="2202382" y="112051"/>
                  </a:lnTo>
                  <a:lnTo>
                    <a:pt x="2202382" y="117446"/>
                  </a:lnTo>
                  <a:close/>
                </a:path>
                <a:path w="5039995" h="1857375">
                  <a:moveTo>
                    <a:pt x="2180803" y="139025"/>
                  </a:moveTo>
                  <a:lnTo>
                    <a:pt x="2175408" y="139025"/>
                  </a:lnTo>
                  <a:lnTo>
                    <a:pt x="2175408" y="117446"/>
                  </a:lnTo>
                  <a:lnTo>
                    <a:pt x="2180803" y="117446"/>
                  </a:lnTo>
                  <a:lnTo>
                    <a:pt x="2180803" y="139025"/>
                  </a:lnTo>
                  <a:close/>
                </a:path>
                <a:path w="5039995" h="1857375">
                  <a:moveTo>
                    <a:pt x="2753989" y="226688"/>
                  </a:moveTo>
                  <a:lnTo>
                    <a:pt x="2748594" y="226688"/>
                  </a:lnTo>
                  <a:lnTo>
                    <a:pt x="2748594" y="205110"/>
                  </a:lnTo>
                  <a:lnTo>
                    <a:pt x="2753989" y="205110"/>
                  </a:lnTo>
                  <a:lnTo>
                    <a:pt x="2753989" y="226688"/>
                  </a:lnTo>
                  <a:close/>
                </a:path>
                <a:path w="5039995" h="1857375">
                  <a:moveTo>
                    <a:pt x="2775568" y="232083"/>
                  </a:moveTo>
                  <a:lnTo>
                    <a:pt x="2727016" y="232083"/>
                  </a:lnTo>
                  <a:lnTo>
                    <a:pt x="2727016" y="226688"/>
                  </a:lnTo>
                  <a:lnTo>
                    <a:pt x="2775568" y="226688"/>
                  </a:lnTo>
                  <a:lnTo>
                    <a:pt x="2775568" y="232083"/>
                  </a:lnTo>
                  <a:close/>
                </a:path>
                <a:path w="5039995" h="1857375">
                  <a:moveTo>
                    <a:pt x="2753989" y="253662"/>
                  </a:moveTo>
                  <a:lnTo>
                    <a:pt x="2748594" y="253662"/>
                  </a:lnTo>
                  <a:lnTo>
                    <a:pt x="2748594" y="232083"/>
                  </a:lnTo>
                  <a:lnTo>
                    <a:pt x="2753989" y="232083"/>
                  </a:lnTo>
                  <a:lnTo>
                    <a:pt x="2753989" y="253662"/>
                  </a:lnTo>
                  <a:close/>
                </a:path>
                <a:path w="5039995" h="1857375">
                  <a:moveTo>
                    <a:pt x="2524715" y="226688"/>
                  </a:moveTo>
                  <a:lnTo>
                    <a:pt x="2519320" y="226688"/>
                  </a:lnTo>
                  <a:lnTo>
                    <a:pt x="2519320" y="205110"/>
                  </a:lnTo>
                  <a:lnTo>
                    <a:pt x="2524715" y="205110"/>
                  </a:lnTo>
                  <a:lnTo>
                    <a:pt x="2524715" y="226688"/>
                  </a:lnTo>
                  <a:close/>
                </a:path>
                <a:path w="5039995" h="1857375">
                  <a:moveTo>
                    <a:pt x="2546293" y="232083"/>
                  </a:moveTo>
                  <a:lnTo>
                    <a:pt x="2497741" y="232083"/>
                  </a:lnTo>
                  <a:lnTo>
                    <a:pt x="2497741" y="226688"/>
                  </a:lnTo>
                  <a:lnTo>
                    <a:pt x="2546293" y="226688"/>
                  </a:lnTo>
                  <a:lnTo>
                    <a:pt x="2546293" y="232083"/>
                  </a:lnTo>
                  <a:close/>
                </a:path>
                <a:path w="5039995" h="1857375">
                  <a:moveTo>
                    <a:pt x="2524715" y="253662"/>
                  </a:moveTo>
                  <a:lnTo>
                    <a:pt x="2519320" y="253662"/>
                  </a:lnTo>
                  <a:lnTo>
                    <a:pt x="2519320" y="232083"/>
                  </a:lnTo>
                  <a:lnTo>
                    <a:pt x="2524715" y="232083"/>
                  </a:lnTo>
                  <a:lnTo>
                    <a:pt x="2524715" y="253662"/>
                  </a:lnTo>
                  <a:close/>
                </a:path>
                <a:path w="5039995" h="1857375">
                  <a:moveTo>
                    <a:pt x="2295440" y="226688"/>
                  </a:moveTo>
                  <a:lnTo>
                    <a:pt x="2290046" y="226688"/>
                  </a:lnTo>
                  <a:lnTo>
                    <a:pt x="2290046" y="205110"/>
                  </a:lnTo>
                  <a:lnTo>
                    <a:pt x="2295440" y="205110"/>
                  </a:lnTo>
                  <a:lnTo>
                    <a:pt x="2295440" y="226688"/>
                  </a:lnTo>
                  <a:close/>
                </a:path>
                <a:path w="5039995" h="1857375">
                  <a:moveTo>
                    <a:pt x="2317019" y="232083"/>
                  </a:moveTo>
                  <a:lnTo>
                    <a:pt x="2268467" y="232083"/>
                  </a:lnTo>
                  <a:lnTo>
                    <a:pt x="2268467" y="226688"/>
                  </a:lnTo>
                  <a:lnTo>
                    <a:pt x="2317019" y="226688"/>
                  </a:lnTo>
                  <a:lnTo>
                    <a:pt x="2317019" y="232083"/>
                  </a:lnTo>
                  <a:close/>
                </a:path>
                <a:path w="5039995" h="1857375">
                  <a:moveTo>
                    <a:pt x="2295440" y="253662"/>
                  </a:moveTo>
                  <a:lnTo>
                    <a:pt x="2290046" y="253662"/>
                  </a:lnTo>
                  <a:lnTo>
                    <a:pt x="2290046" y="232083"/>
                  </a:lnTo>
                  <a:lnTo>
                    <a:pt x="2295440" y="232083"/>
                  </a:lnTo>
                  <a:lnTo>
                    <a:pt x="2295440" y="253662"/>
                  </a:lnTo>
                  <a:close/>
                </a:path>
                <a:path w="5039995" h="1857375">
                  <a:moveTo>
                    <a:pt x="2066166" y="226688"/>
                  </a:moveTo>
                  <a:lnTo>
                    <a:pt x="2060771" y="226688"/>
                  </a:lnTo>
                  <a:lnTo>
                    <a:pt x="2060771" y="205110"/>
                  </a:lnTo>
                  <a:lnTo>
                    <a:pt x="2066166" y="205110"/>
                  </a:lnTo>
                  <a:lnTo>
                    <a:pt x="2066166" y="226688"/>
                  </a:lnTo>
                  <a:close/>
                </a:path>
                <a:path w="5039995" h="1857375">
                  <a:moveTo>
                    <a:pt x="2087745" y="232083"/>
                  </a:moveTo>
                  <a:lnTo>
                    <a:pt x="2039193" y="232083"/>
                  </a:lnTo>
                  <a:lnTo>
                    <a:pt x="2039193" y="226688"/>
                  </a:lnTo>
                  <a:lnTo>
                    <a:pt x="2087745" y="226688"/>
                  </a:lnTo>
                  <a:lnTo>
                    <a:pt x="2087745" y="232083"/>
                  </a:lnTo>
                  <a:close/>
                </a:path>
                <a:path w="5039995" h="1857375">
                  <a:moveTo>
                    <a:pt x="2066166" y="253662"/>
                  </a:moveTo>
                  <a:lnTo>
                    <a:pt x="2060771" y="253662"/>
                  </a:lnTo>
                  <a:lnTo>
                    <a:pt x="2060771" y="232083"/>
                  </a:lnTo>
                  <a:lnTo>
                    <a:pt x="2066166" y="232083"/>
                  </a:lnTo>
                  <a:lnTo>
                    <a:pt x="2066166" y="253662"/>
                  </a:lnTo>
                  <a:close/>
                </a:path>
                <a:path w="5039995" h="1857375">
                  <a:moveTo>
                    <a:pt x="2868626" y="341326"/>
                  </a:moveTo>
                  <a:lnTo>
                    <a:pt x="2863231" y="341326"/>
                  </a:lnTo>
                  <a:lnTo>
                    <a:pt x="2863231" y="319747"/>
                  </a:lnTo>
                  <a:lnTo>
                    <a:pt x="2868626" y="319747"/>
                  </a:lnTo>
                  <a:lnTo>
                    <a:pt x="2868626" y="341326"/>
                  </a:lnTo>
                  <a:close/>
                </a:path>
                <a:path w="5039995" h="1857375">
                  <a:moveTo>
                    <a:pt x="2890205" y="346720"/>
                  </a:moveTo>
                  <a:lnTo>
                    <a:pt x="2841653" y="346720"/>
                  </a:lnTo>
                  <a:lnTo>
                    <a:pt x="2841653" y="341326"/>
                  </a:lnTo>
                  <a:lnTo>
                    <a:pt x="2890205" y="341326"/>
                  </a:lnTo>
                  <a:lnTo>
                    <a:pt x="2890205" y="346720"/>
                  </a:lnTo>
                  <a:close/>
                </a:path>
                <a:path w="5039995" h="1857375">
                  <a:moveTo>
                    <a:pt x="2868626" y="368299"/>
                  </a:moveTo>
                  <a:lnTo>
                    <a:pt x="2863231" y="368299"/>
                  </a:lnTo>
                  <a:lnTo>
                    <a:pt x="2863231" y="346720"/>
                  </a:lnTo>
                  <a:lnTo>
                    <a:pt x="2868626" y="346720"/>
                  </a:lnTo>
                  <a:lnTo>
                    <a:pt x="2868626" y="368299"/>
                  </a:lnTo>
                  <a:close/>
                </a:path>
                <a:path w="5039995" h="1857375">
                  <a:moveTo>
                    <a:pt x="2639352" y="341326"/>
                  </a:moveTo>
                  <a:lnTo>
                    <a:pt x="2633957" y="341326"/>
                  </a:lnTo>
                  <a:lnTo>
                    <a:pt x="2633957" y="319747"/>
                  </a:lnTo>
                  <a:lnTo>
                    <a:pt x="2639352" y="319747"/>
                  </a:lnTo>
                  <a:lnTo>
                    <a:pt x="2639352" y="341326"/>
                  </a:lnTo>
                  <a:close/>
                </a:path>
                <a:path w="5039995" h="1857375">
                  <a:moveTo>
                    <a:pt x="2660931" y="346720"/>
                  </a:moveTo>
                  <a:lnTo>
                    <a:pt x="2612378" y="346720"/>
                  </a:lnTo>
                  <a:lnTo>
                    <a:pt x="2612378" y="341326"/>
                  </a:lnTo>
                  <a:lnTo>
                    <a:pt x="2660931" y="341326"/>
                  </a:lnTo>
                  <a:lnTo>
                    <a:pt x="2660931" y="346720"/>
                  </a:lnTo>
                  <a:close/>
                </a:path>
                <a:path w="5039995" h="1857375">
                  <a:moveTo>
                    <a:pt x="2639352" y="368299"/>
                  </a:moveTo>
                  <a:lnTo>
                    <a:pt x="2633957" y="368299"/>
                  </a:lnTo>
                  <a:lnTo>
                    <a:pt x="2633957" y="346720"/>
                  </a:lnTo>
                  <a:lnTo>
                    <a:pt x="2639352" y="346720"/>
                  </a:lnTo>
                  <a:lnTo>
                    <a:pt x="2639352" y="368299"/>
                  </a:lnTo>
                  <a:close/>
                </a:path>
                <a:path w="5039995" h="1857375">
                  <a:moveTo>
                    <a:pt x="2410078" y="341326"/>
                  </a:moveTo>
                  <a:lnTo>
                    <a:pt x="2404683" y="341326"/>
                  </a:lnTo>
                  <a:lnTo>
                    <a:pt x="2404683" y="319747"/>
                  </a:lnTo>
                  <a:lnTo>
                    <a:pt x="2410078" y="319747"/>
                  </a:lnTo>
                  <a:lnTo>
                    <a:pt x="2410078" y="341326"/>
                  </a:lnTo>
                  <a:close/>
                </a:path>
                <a:path w="5039995" h="1857375">
                  <a:moveTo>
                    <a:pt x="2431656" y="346720"/>
                  </a:moveTo>
                  <a:lnTo>
                    <a:pt x="2383104" y="346720"/>
                  </a:lnTo>
                  <a:lnTo>
                    <a:pt x="2383104" y="341326"/>
                  </a:lnTo>
                  <a:lnTo>
                    <a:pt x="2431656" y="341326"/>
                  </a:lnTo>
                  <a:lnTo>
                    <a:pt x="2431656" y="346720"/>
                  </a:lnTo>
                  <a:close/>
                </a:path>
                <a:path w="5039995" h="1857375">
                  <a:moveTo>
                    <a:pt x="2410078" y="368299"/>
                  </a:moveTo>
                  <a:lnTo>
                    <a:pt x="2404683" y="368299"/>
                  </a:lnTo>
                  <a:lnTo>
                    <a:pt x="2404683" y="346720"/>
                  </a:lnTo>
                  <a:lnTo>
                    <a:pt x="2410078" y="346720"/>
                  </a:lnTo>
                  <a:lnTo>
                    <a:pt x="2410078" y="368299"/>
                  </a:lnTo>
                  <a:close/>
                </a:path>
                <a:path w="5039995" h="1857375">
                  <a:moveTo>
                    <a:pt x="2180803" y="341326"/>
                  </a:moveTo>
                  <a:lnTo>
                    <a:pt x="2175408" y="341326"/>
                  </a:lnTo>
                  <a:lnTo>
                    <a:pt x="2175408" y="319747"/>
                  </a:lnTo>
                  <a:lnTo>
                    <a:pt x="2180803" y="319747"/>
                  </a:lnTo>
                  <a:lnTo>
                    <a:pt x="2180803" y="341326"/>
                  </a:lnTo>
                  <a:close/>
                </a:path>
                <a:path w="5039995" h="1857375">
                  <a:moveTo>
                    <a:pt x="2202382" y="346720"/>
                  </a:moveTo>
                  <a:lnTo>
                    <a:pt x="2153830" y="346720"/>
                  </a:lnTo>
                  <a:lnTo>
                    <a:pt x="2153830" y="341326"/>
                  </a:lnTo>
                  <a:lnTo>
                    <a:pt x="2202382" y="341326"/>
                  </a:lnTo>
                  <a:lnTo>
                    <a:pt x="2202382" y="346720"/>
                  </a:lnTo>
                  <a:close/>
                </a:path>
                <a:path w="5039995" h="1857375">
                  <a:moveTo>
                    <a:pt x="2180803" y="368299"/>
                  </a:moveTo>
                  <a:lnTo>
                    <a:pt x="2175408" y="368299"/>
                  </a:lnTo>
                  <a:lnTo>
                    <a:pt x="2175408" y="346720"/>
                  </a:lnTo>
                  <a:lnTo>
                    <a:pt x="2180803" y="346720"/>
                  </a:lnTo>
                  <a:lnTo>
                    <a:pt x="2180803" y="368299"/>
                  </a:lnTo>
                  <a:close/>
                </a:path>
                <a:path w="5039995" h="1857375">
                  <a:moveTo>
                    <a:pt x="2753989" y="455963"/>
                  </a:moveTo>
                  <a:lnTo>
                    <a:pt x="2748594" y="455963"/>
                  </a:lnTo>
                  <a:lnTo>
                    <a:pt x="2748594" y="434384"/>
                  </a:lnTo>
                  <a:lnTo>
                    <a:pt x="2753989" y="434384"/>
                  </a:lnTo>
                  <a:lnTo>
                    <a:pt x="2753989" y="455963"/>
                  </a:lnTo>
                  <a:close/>
                </a:path>
                <a:path w="5039995" h="1857375">
                  <a:moveTo>
                    <a:pt x="2775568" y="461357"/>
                  </a:moveTo>
                  <a:lnTo>
                    <a:pt x="2727016" y="461357"/>
                  </a:lnTo>
                  <a:lnTo>
                    <a:pt x="2727016" y="455963"/>
                  </a:lnTo>
                  <a:lnTo>
                    <a:pt x="2775568" y="455963"/>
                  </a:lnTo>
                  <a:lnTo>
                    <a:pt x="2775568" y="461357"/>
                  </a:lnTo>
                  <a:close/>
                </a:path>
                <a:path w="5039995" h="1857375">
                  <a:moveTo>
                    <a:pt x="2753989" y="482936"/>
                  </a:moveTo>
                  <a:lnTo>
                    <a:pt x="2748594" y="482936"/>
                  </a:lnTo>
                  <a:lnTo>
                    <a:pt x="2748594" y="461357"/>
                  </a:lnTo>
                  <a:lnTo>
                    <a:pt x="2753989" y="461357"/>
                  </a:lnTo>
                  <a:lnTo>
                    <a:pt x="2753989" y="482936"/>
                  </a:lnTo>
                  <a:close/>
                </a:path>
                <a:path w="5039995" h="1857375">
                  <a:moveTo>
                    <a:pt x="2524715" y="455963"/>
                  </a:moveTo>
                  <a:lnTo>
                    <a:pt x="2519320" y="455963"/>
                  </a:lnTo>
                  <a:lnTo>
                    <a:pt x="2519320" y="434384"/>
                  </a:lnTo>
                  <a:lnTo>
                    <a:pt x="2524715" y="434384"/>
                  </a:lnTo>
                  <a:lnTo>
                    <a:pt x="2524715" y="455963"/>
                  </a:lnTo>
                  <a:close/>
                </a:path>
                <a:path w="5039995" h="1857375">
                  <a:moveTo>
                    <a:pt x="2546293" y="461357"/>
                  </a:moveTo>
                  <a:lnTo>
                    <a:pt x="2497741" y="461357"/>
                  </a:lnTo>
                  <a:lnTo>
                    <a:pt x="2497741" y="455963"/>
                  </a:lnTo>
                  <a:lnTo>
                    <a:pt x="2546293" y="455963"/>
                  </a:lnTo>
                  <a:lnTo>
                    <a:pt x="2546293" y="461357"/>
                  </a:lnTo>
                  <a:close/>
                </a:path>
                <a:path w="5039995" h="1857375">
                  <a:moveTo>
                    <a:pt x="2524715" y="482936"/>
                  </a:moveTo>
                  <a:lnTo>
                    <a:pt x="2519320" y="482936"/>
                  </a:lnTo>
                  <a:lnTo>
                    <a:pt x="2519320" y="461357"/>
                  </a:lnTo>
                  <a:lnTo>
                    <a:pt x="2524715" y="461357"/>
                  </a:lnTo>
                  <a:lnTo>
                    <a:pt x="2524715" y="482936"/>
                  </a:lnTo>
                  <a:close/>
                </a:path>
                <a:path w="5039995" h="1857375">
                  <a:moveTo>
                    <a:pt x="2295440" y="455963"/>
                  </a:moveTo>
                  <a:lnTo>
                    <a:pt x="2290046" y="455963"/>
                  </a:lnTo>
                  <a:lnTo>
                    <a:pt x="2290046" y="434384"/>
                  </a:lnTo>
                  <a:lnTo>
                    <a:pt x="2295440" y="434384"/>
                  </a:lnTo>
                  <a:lnTo>
                    <a:pt x="2295440" y="455963"/>
                  </a:lnTo>
                  <a:close/>
                </a:path>
                <a:path w="5039995" h="1857375">
                  <a:moveTo>
                    <a:pt x="2317019" y="461357"/>
                  </a:moveTo>
                  <a:lnTo>
                    <a:pt x="2268467" y="461357"/>
                  </a:lnTo>
                  <a:lnTo>
                    <a:pt x="2268467" y="455963"/>
                  </a:lnTo>
                  <a:lnTo>
                    <a:pt x="2317019" y="455963"/>
                  </a:lnTo>
                  <a:lnTo>
                    <a:pt x="2317019" y="461357"/>
                  </a:lnTo>
                  <a:close/>
                </a:path>
                <a:path w="5039995" h="1857375">
                  <a:moveTo>
                    <a:pt x="2295440" y="482936"/>
                  </a:moveTo>
                  <a:lnTo>
                    <a:pt x="2290046" y="482936"/>
                  </a:lnTo>
                  <a:lnTo>
                    <a:pt x="2290046" y="461357"/>
                  </a:lnTo>
                  <a:lnTo>
                    <a:pt x="2295440" y="461357"/>
                  </a:lnTo>
                  <a:lnTo>
                    <a:pt x="2295440" y="482936"/>
                  </a:lnTo>
                  <a:close/>
                </a:path>
                <a:path w="5039995" h="1857375">
                  <a:moveTo>
                    <a:pt x="2066166" y="455963"/>
                  </a:moveTo>
                  <a:lnTo>
                    <a:pt x="2060771" y="455963"/>
                  </a:lnTo>
                  <a:lnTo>
                    <a:pt x="2060771" y="434384"/>
                  </a:lnTo>
                  <a:lnTo>
                    <a:pt x="2066166" y="434384"/>
                  </a:lnTo>
                  <a:lnTo>
                    <a:pt x="2066166" y="455963"/>
                  </a:lnTo>
                  <a:close/>
                </a:path>
                <a:path w="5039995" h="1857375">
                  <a:moveTo>
                    <a:pt x="2087745" y="461357"/>
                  </a:moveTo>
                  <a:lnTo>
                    <a:pt x="2039193" y="461357"/>
                  </a:lnTo>
                  <a:lnTo>
                    <a:pt x="2039193" y="455963"/>
                  </a:lnTo>
                  <a:lnTo>
                    <a:pt x="2087745" y="455963"/>
                  </a:lnTo>
                  <a:lnTo>
                    <a:pt x="2087745" y="461357"/>
                  </a:lnTo>
                  <a:close/>
                </a:path>
                <a:path w="5039995" h="1857375">
                  <a:moveTo>
                    <a:pt x="2066166" y="482936"/>
                  </a:moveTo>
                  <a:lnTo>
                    <a:pt x="2060771" y="482936"/>
                  </a:lnTo>
                  <a:lnTo>
                    <a:pt x="2060771" y="461357"/>
                  </a:lnTo>
                  <a:lnTo>
                    <a:pt x="2066166" y="461357"/>
                  </a:lnTo>
                  <a:lnTo>
                    <a:pt x="2066166" y="482936"/>
                  </a:lnTo>
                  <a:close/>
                </a:path>
                <a:path w="5039995" h="1857375">
                  <a:moveTo>
                    <a:pt x="2868626" y="570600"/>
                  </a:moveTo>
                  <a:lnTo>
                    <a:pt x="2863231" y="570600"/>
                  </a:lnTo>
                  <a:lnTo>
                    <a:pt x="2863231" y="549021"/>
                  </a:lnTo>
                  <a:lnTo>
                    <a:pt x="2868626" y="549021"/>
                  </a:lnTo>
                  <a:lnTo>
                    <a:pt x="2868626" y="570600"/>
                  </a:lnTo>
                  <a:close/>
                </a:path>
                <a:path w="5039995" h="1857375">
                  <a:moveTo>
                    <a:pt x="2890205" y="575995"/>
                  </a:moveTo>
                  <a:lnTo>
                    <a:pt x="2841653" y="575995"/>
                  </a:lnTo>
                  <a:lnTo>
                    <a:pt x="2841653" y="570600"/>
                  </a:lnTo>
                  <a:lnTo>
                    <a:pt x="2890205" y="570600"/>
                  </a:lnTo>
                  <a:lnTo>
                    <a:pt x="2890205" y="575995"/>
                  </a:lnTo>
                  <a:close/>
                </a:path>
                <a:path w="5039995" h="1857375">
                  <a:moveTo>
                    <a:pt x="2868626" y="597573"/>
                  </a:moveTo>
                  <a:lnTo>
                    <a:pt x="2863231" y="597573"/>
                  </a:lnTo>
                  <a:lnTo>
                    <a:pt x="2863231" y="575995"/>
                  </a:lnTo>
                  <a:lnTo>
                    <a:pt x="2868626" y="575995"/>
                  </a:lnTo>
                  <a:lnTo>
                    <a:pt x="2868626" y="597573"/>
                  </a:lnTo>
                  <a:close/>
                </a:path>
                <a:path w="5039995" h="1857375">
                  <a:moveTo>
                    <a:pt x="2639352" y="570600"/>
                  </a:moveTo>
                  <a:lnTo>
                    <a:pt x="2633957" y="570600"/>
                  </a:lnTo>
                  <a:lnTo>
                    <a:pt x="2633957" y="549021"/>
                  </a:lnTo>
                  <a:lnTo>
                    <a:pt x="2639352" y="549021"/>
                  </a:lnTo>
                  <a:lnTo>
                    <a:pt x="2639352" y="570600"/>
                  </a:lnTo>
                  <a:close/>
                </a:path>
                <a:path w="5039995" h="1857375">
                  <a:moveTo>
                    <a:pt x="2660931" y="575995"/>
                  </a:moveTo>
                  <a:lnTo>
                    <a:pt x="2612378" y="575995"/>
                  </a:lnTo>
                  <a:lnTo>
                    <a:pt x="2612378" y="570600"/>
                  </a:lnTo>
                  <a:lnTo>
                    <a:pt x="2660931" y="570600"/>
                  </a:lnTo>
                  <a:lnTo>
                    <a:pt x="2660931" y="575995"/>
                  </a:lnTo>
                  <a:close/>
                </a:path>
                <a:path w="5039995" h="1857375">
                  <a:moveTo>
                    <a:pt x="2639352" y="597573"/>
                  </a:moveTo>
                  <a:lnTo>
                    <a:pt x="2633957" y="597573"/>
                  </a:lnTo>
                  <a:lnTo>
                    <a:pt x="2633957" y="575995"/>
                  </a:lnTo>
                  <a:lnTo>
                    <a:pt x="2639352" y="575995"/>
                  </a:lnTo>
                  <a:lnTo>
                    <a:pt x="2639352" y="597573"/>
                  </a:lnTo>
                  <a:close/>
                </a:path>
                <a:path w="5039995" h="1857375">
                  <a:moveTo>
                    <a:pt x="2410078" y="570600"/>
                  </a:moveTo>
                  <a:lnTo>
                    <a:pt x="2404683" y="570600"/>
                  </a:lnTo>
                  <a:lnTo>
                    <a:pt x="2404683" y="549021"/>
                  </a:lnTo>
                  <a:lnTo>
                    <a:pt x="2410078" y="549021"/>
                  </a:lnTo>
                  <a:lnTo>
                    <a:pt x="2410078" y="570600"/>
                  </a:lnTo>
                  <a:close/>
                </a:path>
                <a:path w="5039995" h="1857375">
                  <a:moveTo>
                    <a:pt x="2431656" y="575995"/>
                  </a:moveTo>
                  <a:lnTo>
                    <a:pt x="2383104" y="575995"/>
                  </a:lnTo>
                  <a:lnTo>
                    <a:pt x="2383104" y="570600"/>
                  </a:lnTo>
                  <a:lnTo>
                    <a:pt x="2431656" y="570600"/>
                  </a:lnTo>
                  <a:lnTo>
                    <a:pt x="2431656" y="575995"/>
                  </a:lnTo>
                  <a:close/>
                </a:path>
                <a:path w="5039995" h="1857375">
                  <a:moveTo>
                    <a:pt x="2410078" y="597573"/>
                  </a:moveTo>
                  <a:lnTo>
                    <a:pt x="2404683" y="597573"/>
                  </a:lnTo>
                  <a:lnTo>
                    <a:pt x="2404683" y="575995"/>
                  </a:lnTo>
                  <a:lnTo>
                    <a:pt x="2410078" y="575995"/>
                  </a:lnTo>
                  <a:lnTo>
                    <a:pt x="2410078" y="597573"/>
                  </a:lnTo>
                  <a:close/>
                </a:path>
                <a:path w="5039995" h="1857375">
                  <a:moveTo>
                    <a:pt x="2180803" y="570600"/>
                  </a:moveTo>
                  <a:lnTo>
                    <a:pt x="2175408" y="570600"/>
                  </a:lnTo>
                  <a:lnTo>
                    <a:pt x="2175408" y="549021"/>
                  </a:lnTo>
                  <a:lnTo>
                    <a:pt x="2180803" y="549021"/>
                  </a:lnTo>
                  <a:lnTo>
                    <a:pt x="2180803" y="570600"/>
                  </a:lnTo>
                  <a:close/>
                </a:path>
                <a:path w="5039995" h="1857375">
                  <a:moveTo>
                    <a:pt x="2202382" y="575995"/>
                  </a:moveTo>
                  <a:lnTo>
                    <a:pt x="2153830" y="575995"/>
                  </a:lnTo>
                  <a:lnTo>
                    <a:pt x="2153830" y="570600"/>
                  </a:lnTo>
                  <a:lnTo>
                    <a:pt x="2202382" y="570600"/>
                  </a:lnTo>
                  <a:lnTo>
                    <a:pt x="2202382" y="575995"/>
                  </a:lnTo>
                  <a:close/>
                </a:path>
                <a:path w="5039995" h="1857375">
                  <a:moveTo>
                    <a:pt x="2180803" y="597573"/>
                  </a:moveTo>
                  <a:lnTo>
                    <a:pt x="2175408" y="597573"/>
                  </a:lnTo>
                  <a:lnTo>
                    <a:pt x="2175408" y="575995"/>
                  </a:lnTo>
                  <a:lnTo>
                    <a:pt x="2180803" y="575995"/>
                  </a:lnTo>
                  <a:lnTo>
                    <a:pt x="2180803" y="597573"/>
                  </a:lnTo>
                  <a:close/>
                </a:path>
                <a:path w="5039995" h="1857375">
                  <a:moveTo>
                    <a:pt x="2753989" y="685237"/>
                  </a:moveTo>
                  <a:lnTo>
                    <a:pt x="2748594" y="685237"/>
                  </a:lnTo>
                  <a:lnTo>
                    <a:pt x="2748594" y="663658"/>
                  </a:lnTo>
                  <a:lnTo>
                    <a:pt x="2753989" y="663658"/>
                  </a:lnTo>
                  <a:lnTo>
                    <a:pt x="2753989" y="685237"/>
                  </a:lnTo>
                  <a:close/>
                </a:path>
                <a:path w="5039995" h="1857375">
                  <a:moveTo>
                    <a:pt x="2775568" y="690632"/>
                  </a:moveTo>
                  <a:lnTo>
                    <a:pt x="2727016" y="690632"/>
                  </a:lnTo>
                  <a:lnTo>
                    <a:pt x="2727016" y="685237"/>
                  </a:lnTo>
                  <a:lnTo>
                    <a:pt x="2775568" y="685237"/>
                  </a:lnTo>
                  <a:lnTo>
                    <a:pt x="2775568" y="690632"/>
                  </a:lnTo>
                  <a:close/>
                </a:path>
                <a:path w="5039995" h="1857375">
                  <a:moveTo>
                    <a:pt x="2753989" y="712211"/>
                  </a:moveTo>
                  <a:lnTo>
                    <a:pt x="2748594" y="712211"/>
                  </a:lnTo>
                  <a:lnTo>
                    <a:pt x="2748594" y="690632"/>
                  </a:lnTo>
                  <a:lnTo>
                    <a:pt x="2753989" y="690632"/>
                  </a:lnTo>
                  <a:lnTo>
                    <a:pt x="2753989" y="712211"/>
                  </a:lnTo>
                  <a:close/>
                </a:path>
                <a:path w="5039995" h="1857375">
                  <a:moveTo>
                    <a:pt x="2524715" y="685237"/>
                  </a:moveTo>
                  <a:lnTo>
                    <a:pt x="2519320" y="685237"/>
                  </a:lnTo>
                  <a:lnTo>
                    <a:pt x="2519320" y="663658"/>
                  </a:lnTo>
                  <a:lnTo>
                    <a:pt x="2524715" y="663658"/>
                  </a:lnTo>
                  <a:lnTo>
                    <a:pt x="2524715" y="685237"/>
                  </a:lnTo>
                  <a:close/>
                </a:path>
                <a:path w="5039995" h="1857375">
                  <a:moveTo>
                    <a:pt x="2546293" y="690632"/>
                  </a:moveTo>
                  <a:lnTo>
                    <a:pt x="2497741" y="690632"/>
                  </a:lnTo>
                  <a:lnTo>
                    <a:pt x="2497741" y="685237"/>
                  </a:lnTo>
                  <a:lnTo>
                    <a:pt x="2546293" y="685237"/>
                  </a:lnTo>
                  <a:lnTo>
                    <a:pt x="2546293" y="690632"/>
                  </a:lnTo>
                  <a:close/>
                </a:path>
                <a:path w="5039995" h="1857375">
                  <a:moveTo>
                    <a:pt x="2524715" y="712211"/>
                  </a:moveTo>
                  <a:lnTo>
                    <a:pt x="2519320" y="712211"/>
                  </a:lnTo>
                  <a:lnTo>
                    <a:pt x="2519320" y="690632"/>
                  </a:lnTo>
                  <a:lnTo>
                    <a:pt x="2524715" y="690632"/>
                  </a:lnTo>
                  <a:lnTo>
                    <a:pt x="2524715" y="712211"/>
                  </a:lnTo>
                  <a:close/>
                </a:path>
                <a:path w="5039995" h="1857375">
                  <a:moveTo>
                    <a:pt x="2295440" y="685237"/>
                  </a:moveTo>
                  <a:lnTo>
                    <a:pt x="2290046" y="685237"/>
                  </a:lnTo>
                  <a:lnTo>
                    <a:pt x="2290046" y="663658"/>
                  </a:lnTo>
                  <a:lnTo>
                    <a:pt x="2295440" y="663658"/>
                  </a:lnTo>
                  <a:lnTo>
                    <a:pt x="2295440" y="685237"/>
                  </a:lnTo>
                  <a:close/>
                </a:path>
                <a:path w="5039995" h="1857375">
                  <a:moveTo>
                    <a:pt x="2317019" y="690632"/>
                  </a:moveTo>
                  <a:lnTo>
                    <a:pt x="2268467" y="690632"/>
                  </a:lnTo>
                  <a:lnTo>
                    <a:pt x="2268467" y="685237"/>
                  </a:lnTo>
                  <a:lnTo>
                    <a:pt x="2317019" y="685237"/>
                  </a:lnTo>
                  <a:lnTo>
                    <a:pt x="2317019" y="690632"/>
                  </a:lnTo>
                  <a:close/>
                </a:path>
                <a:path w="5039995" h="1857375">
                  <a:moveTo>
                    <a:pt x="2295440" y="712211"/>
                  </a:moveTo>
                  <a:lnTo>
                    <a:pt x="2290046" y="712211"/>
                  </a:lnTo>
                  <a:lnTo>
                    <a:pt x="2290046" y="690632"/>
                  </a:lnTo>
                  <a:lnTo>
                    <a:pt x="2295440" y="690632"/>
                  </a:lnTo>
                  <a:lnTo>
                    <a:pt x="2295440" y="712211"/>
                  </a:lnTo>
                  <a:close/>
                </a:path>
                <a:path w="5039995" h="1857375">
                  <a:moveTo>
                    <a:pt x="2066166" y="685237"/>
                  </a:moveTo>
                  <a:lnTo>
                    <a:pt x="2060771" y="685237"/>
                  </a:lnTo>
                  <a:lnTo>
                    <a:pt x="2060771" y="663658"/>
                  </a:lnTo>
                  <a:lnTo>
                    <a:pt x="2066166" y="663658"/>
                  </a:lnTo>
                  <a:lnTo>
                    <a:pt x="2066166" y="685237"/>
                  </a:lnTo>
                  <a:close/>
                </a:path>
                <a:path w="5039995" h="1857375">
                  <a:moveTo>
                    <a:pt x="2087745" y="690632"/>
                  </a:moveTo>
                  <a:lnTo>
                    <a:pt x="2039193" y="690632"/>
                  </a:lnTo>
                  <a:lnTo>
                    <a:pt x="2039193" y="685237"/>
                  </a:lnTo>
                  <a:lnTo>
                    <a:pt x="2087745" y="685237"/>
                  </a:lnTo>
                  <a:lnTo>
                    <a:pt x="2087745" y="690632"/>
                  </a:lnTo>
                  <a:close/>
                </a:path>
                <a:path w="5039995" h="1857375">
                  <a:moveTo>
                    <a:pt x="2066166" y="712211"/>
                  </a:moveTo>
                  <a:lnTo>
                    <a:pt x="2060771" y="712211"/>
                  </a:lnTo>
                  <a:lnTo>
                    <a:pt x="2060771" y="690632"/>
                  </a:lnTo>
                  <a:lnTo>
                    <a:pt x="2066166" y="690632"/>
                  </a:lnTo>
                  <a:lnTo>
                    <a:pt x="2066166" y="712211"/>
                  </a:lnTo>
                  <a:close/>
                </a:path>
                <a:path w="5039995" h="1857375">
                  <a:moveTo>
                    <a:pt x="2868626" y="799874"/>
                  </a:moveTo>
                  <a:lnTo>
                    <a:pt x="2863231" y="799874"/>
                  </a:lnTo>
                  <a:lnTo>
                    <a:pt x="2863231" y="778296"/>
                  </a:lnTo>
                  <a:lnTo>
                    <a:pt x="2868626" y="778296"/>
                  </a:lnTo>
                  <a:lnTo>
                    <a:pt x="2868626" y="799874"/>
                  </a:lnTo>
                  <a:close/>
                </a:path>
                <a:path w="5039995" h="1857375">
                  <a:moveTo>
                    <a:pt x="2890205" y="805269"/>
                  </a:moveTo>
                  <a:lnTo>
                    <a:pt x="2841653" y="805269"/>
                  </a:lnTo>
                  <a:lnTo>
                    <a:pt x="2841653" y="799874"/>
                  </a:lnTo>
                  <a:lnTo>
                    <a:pt x="2890205" y="799874"/>
                  </a:lnTo>
                  <a:lnTo>
                    <a:pt x="2890205" y="805269"/>
                  </a:lnTo>
                  <a:close/>
                </a:path>
                <a:path w="5039995" h="1857375">
                  <a:moveTo>
                    <a:pt x="2868626" y="826848"/>
                  </a:moveTo>
                  <a:lnTo>
                    <a:pt x="2863231" y="826848"/>
                  </a:lnTo>
                  <a:lnTo>
                    <a:pt x="2863231" y="805269"/>
                  </a:lnTo>
                  <a:lnTo>
                    <a:pt x="2868626" y="805269"/>
                  </a:lnTo>
                  <a:lnTo>
                    <a:pt x="2868626" y="826848"/>
                  </a:lnTo>
                  <a:close/>
                </a:path>
                <a:path w="5039995" h="1857375">
                  <a:moveTo>
                    <a:pt x="2639352" y="799874"/>
                  </a:moveTo>
                  <a:lnTo>
                    <a:pt x="2633957" y="799874"/>
                  </a:lnTo>
                  <a:lnTo>
                    <a:pt x="2633957" y="778296"/>
                  </a:lnTo>
                  <a:lnTo>
                    <a:pt x="2639352" y="778296"/>
                  </a:lnTo>
                  <a:lnTo>
                    <a:pt x="2639352" y="799874"/>
                  </a:lnTo>
                  <a:close/>
                </a:path>
                <a:path w="5039995" h="1857375">
                  <a:moveTo>
                    <a:pt x="2660931" y="805269"/>
                  </a:moveTo>
                  <a:lnTo>
                    <a:pt x="2612378" y="805269"/>
                  </a:lnTo>
                  <a:lnTo>
                    <a:pt x="2612378" y="799874"/>
                  </a:lnTo>
                  <a:lnTo>
                    <a:pt x="2660931" y="799874"/>
                  </a:lnTo>
                  <a:lnTo>
                    <a:pt x="2660931" y="805269"/>
                  </a:lnTo>
                  <a:close/>
                </a:path>
                <a:path w="5039995" h="1857375">
                  <a:moveTo>
                    <a:pt x="2639352" y="826848"/>
                  </a:moveTo>
                  <a:lnTo>
                    <a:pt x="2633957" y="826848"/>
                  </a:lnTo>
                  <a:lnTo>
                    <a:pt x="2633957" y="805269"/>
                  </a:lnTo>
                  <a:lnTo>
                    <a:pt x="2639352" y="805269"/>
                  </a:lnTo>
                  <a:lnTo>
                    <a:pt x="2639352" y="826848"/>
                  </a:lnTo>
                  <a:close/>
                </a:path>
                <a:path w="5039995" h="1857375">
                  <a:moveTo>
                    <a:pt x="2410078" y="799874"/>
                  </a:moveTo>
                  <a:lnTo>
                    <a:pt x="2404683" y="799874"/>
                  </a:lnTo>
                  <a:lnTo>
                    <a:pt x="2404683" y="778296"/>
                  </a:lnTo>
                  <a:lnTo>
                    <a:pt x="2410078" y="778296"/>
                  </a:lnTo>
                  <a:lnTo>
                    <a:pt x="2410078" y="799874"/>
                  </a:lnTo>
                  <a:close/>
                </a:path>
                <a:path w="5039995" h="1857375">
                  <a:moveTo>
                    <a:pt x="2431656" y="805269"/>
                  </a:moveTo>
                  <a:lnTo>
                    <a:pt x="2383104" y="805269"/>
                  </a:lnTo>
                  <a:lnTo>
                    <a:pt x="2383104" y="799874"/>
                  </a:lnTo>
                  <a:lnTo>
                    <a:pt x="2431656" y="799874"/>
                  </a:lnTo>
                  <a:lnTo>
                    <a:pt x="2431656" y="805269"/>
                  </a:lnTo>
                  <a:close/>
                </a:path>
                <a:path w="5039995" h="1857375">
                  <a:moveTo>
                    <a:pt x="2410078" y="826848"/>
                  </a:moveTo>
                  <a:lnTo>
                    <a:pt x="2404683" y="826848"/>
                  </a:lnTo>
                  <a:lnTo>
                    <a:pt x="2404683" y="805269"/>
                  </a:lnTo>
                  <a:lnTo>
                    <a:pt x="2410078" y="805269"/>
                  </a:lnTo>
                  <a:lnTo>
                    <a:pt x="2410078" y="826848"/>
                  </a:lnTo>
                  <a:close/>
                </a:path>
                <a:path w="5039995" h="1857375">
                  <a:moveTo>
                    <a:pt x="2180803" y="799874"/>
                  </a:moveTo>
                  <a:lnTo>
                    <a:pt x="2175408" y="799874"/>
                  </a:lnTo>
                  <a:lnTo>
                    <a:pt x="2175408" y="778296"/>
                  </a:lnTo>
                  <a:lnTo>
                    <a:pt x="2180803" y="778296"/>
                  </a:lnTo>
                  <a:lnTo>
                    <a:pt x="2180803" y="799874"/>
                  </a:lnTo>
                  <a:close/>
                </a:path>
                <a:path w="5039995" h="1857375">
                  <a:moveTo>
                    <a:pt x="2202382" y="805269"/>
                  </a:moveTo>
                  <a:lnTo>
                    <a:pt x="2153830" y="805269"/>
                  </a:lnTo>
                  <a:lnTo>
                    <a:pt x="2153830" y="799874"/>
                  </a:lnTo>
                  <a:lnTo>
                    <a:pt x="2202382" y="799874"/>
                  </a:lnTo>
                  <a:lnTo>
                    <a:pt x="2202382" y="805269"/>
                  </a:lnTo>
                  <a:close/>
                </a:path>
                <a:path w="5039995" h="1857375">
                  <a:moveTo>
                    <a:pt x="2180803" y="826848"/>
                  </a:moveTo>
                  <a:lnTo>
                    <a:pt x="2175408" y="826848"/>
                  </a:lnTo>
                  <a:lnTo>
                    <a:pt x="2175408" y="805269"/>
                  </a:lnTo>
                  <a:lnTo>
                    <a:pt x="2180803" y="805269"/>
                  </a:lnTo>
                  <a:lnTo>
                    <a:pt x="2180803" y="826848"/>
                  </a:lnTo>
                  <a:close/>
                </a:path>
                <a:path w="5039995" h="1857375">
                  <a:moveTo>
                    <a:pt x="2753989" y="914511"/>
                  </a:moveTo>
                  <a:lnTo>
                    <a:pt x="2748594" y="914511"/>
                  </a:lnTo>
                  <a:lnTo>
                    <a:pt x="2748594" y="892933"/>
                  </a:lnTo>
                  <a:lnTo>
                    <a:pt x="2753989" y="892933"/>
                  </a:lnTo>
                  <a:lnTo>
                    <a:pt x="2753989" y="914511"/>
                  </a:lnTo>
                  <a:close/>
                </a:path>
                <a:path w="5039995" h="1857375">
                  <a:moveTo>
                    <a:pt x="2775568" y="919906"/>
                  </a:moveTo>
                  <a:lnTo>
                    <a:pt x="2727016" y="919906"/>
                  </a:lnTo>
                  <a:lnTo>
                    <a:pt x="2727016" y="914511"/>
                  </a:lnTo>
                  <a:lnTo>
                    <a:pt x="2775568" y="914511"/>
                  </a:lnTo>
                  <a:lnTo>
                    <a:pt x="2775568" y="919906"/>
                  </a:lnTo>
                  <a:close/>
                </a:path>
                <a:path w="5039995" h="1857375">
                  <a:moveTo>
                    <a:pt x="2753989" y="941485"/>
                  </a:moveTo>
                  <a:lnTo>
                    <a:pt x="2748594" y="941485"/>
                  </a:lnTo>
                  <a:lnTo>
                    <a:pt x="2748594" y="919906"/>
                  </a:lnTo>
                  <a:lnTo>
                    <a:pt x="2753989" y="919906"/>
                  </a:lnTo>
                  <a:lnTo>
                    <a:pt x="2753989" y="941485"/>
                  </a:lnTo>
                  <a:close/>
                </a:path>
                <a:path w="5039995" h="1857375">
                  <a:moveTo>
                    <a:pt x="2524715" y="914511"/>
                  </a:moveTo>
                  <a:lnTo>
                    <a:pt x="2519320" y="914511"/>
                  </a:lnTo>
                  <a:lnTo>
                    <a:pt x="2519320" y="892933"/>
                  </a:lnTo>
                  <a:lnTo>
                    <a:pt x="2524715" y="892933"/>
                  </a:lnTo>
                  <a:lnTo>
                    <a:pt x="2524715" y="914511"/>
                  </a:lnTo>
                  <a:close/>
                </a:path>
                <a:path w="5039995" h="1857375">
                  <a:moveTo>
                    <a:pt x="2546293" y="919906"/>
                  </a:moveTo>
                  <a:lnTo>
                    <a:pt x="2497741" y="919906"/>
                  </a:lnTo>
                  <a:lnTo>
                    <a:pt x="2497741" y="914511"/>
                  </a:lnTo>
                  <a:lnTo>
                    <a:pt x="2546293" y="914511"/>
                  </a:lnTo>
                  <a:lnTo>
                    <a:pt x="2546293" y="919906"/>
                  </a:lnTo>
                  <a:close/>
                </a:path>
                <a:path w="5039995" h="1857375">
                  <a:moveTo>
                    <a:pt x="2524715" y="941485"/>
                  </a:moveTo>
                  <a:lnTo>
                    <a:pt x="2519320" y="941485"/>
                  </a:lnTo>
                  <a:lnTo>
                    <a:pt x="2519320" y="919906"/>
                  </a:lnTo>
                  <a:lnTo>
                    <a:pt x="2524715" y="919906"/>
                  </a:lnTo>
                  <a:lnTo>
                    <a:pt x="2524715" y="941485"/>
                  </a:lnTo>
                  <a:close/>
                </a:path>
                <a:path w="5039995" h="1857375">
                  <a:moveTo>
                    <a:pt x="2295440" y="914511"/>
                  </a:moveTo>
                  <a:lnTo>
                    <a:pt x="2290046" y="914511"/>
                  </a:lnTo>
                  <a:lnTo>
                    <a:pt x="2290046" y="892933"/>
                  </a:lnTo>
                  <a:lnTo>
                    <a:pt x="2295440" y="892933"/>
                  </a:lnTo>
                  <a:lnTo>
                    <a:pt x="2295440" y="914511"/>
                  </a:lnTo>
                  <a:close/>
                </a:path>
                <a:path w="5039995" h="1857375">
                  <a:moveTo>
                    <a:pt x="2317019" y="919906"/>
                  </a:moveTo>
                  <a:lnTo>
                    <a:pt x="2268467" y="919906"/>
                  </a:lnTo>
                  <a:lnTo>
                    <a:pt x="2268467" y="914511"/>
                  </a:lnTo>
                  <a:lnTo>
                    <a:pt x="2317019" y="914511"/>
                  </a:lnTo>
                  <a:lnTo>
                    <a:pt x="2317019" y="919906"/>
                  </a:lnTo>
                  <a:close/>
                </a:path>
                <a:path w="5039995" h="1857375">
                  <a:moveTo>
                    <a:pt x="2295440" y="941485"/>
                  </a:moveTo>
                  <a:lnTo>
                    <a:pt x="2290046" y="941485"/>
                  </a:lnTo>
                  <a:lnTo>
                    <a:pt x="2290046" y="919906"/>
                  </a:lnTo>
                  <a:lnTo>
                    <a:pt x="2295440" y="919906"/>
                  </a:lnTo>
                  <a:lnTo>
                    <a:pt x="2295440" y="941485"/>
                  </a:lnTo>
                  <a:close/>
                </a:path>
                <a:path w="5039995" h="1857375">
                  <a:moveTo>
                    <a:pt x="2066166" y="914511"/>
                  </a:moveTo>
                  <a:lnTo>
                    <a:pt x="2060771" y="914511"/>
                  </a:lnTo>
                  <a:lnTo>
                    <a:pt x="2060771" y="892933"/>
                  </a:lnTo>
                  <a:lnTo>
                    <a:pt x="2066166" y="892933"/>
                  </a:lnTo>
                  <a:lnTo>
                    <a:pt x="2066166" y="914511"/>
                  </a:lnTo>
                  <a:close/>
                </a:path>
                <a:path w="5039995" h="1857375">
                  <a:moveTo>
                    <a:pt x="2087745" y="919906"/>
                  </a:moveTo>
                  <a:lnTo>
                    <a:pt x="2039193" y="919906"/>
                  </a:lnTo>
                  <a:lnTo>
                    <a:pt x="2039193" y="914511"/>
                  </a:lnTo>
                  <a:lnTo>
                    <a:pt x="2087745" y="914511"/>
                  </a:lnTo>
                  <a:lnTo>
                    <a:pt x="2087745" y="919906"/>
                  </a:lnTo>
                  <a:close/>
                </a:path>
                <a:path w="5039995" h="1857375">
                  <a:moveTo>
                    <a:pt x="2066166" y="941485"/>
                  </a:moveTo>
                  <a:lnTo>
                    <a:pt x="2060771" y="941485"/>
                  </a:lnTo>
                  <a:lnTo>
                    <a:pt x="2060771" y="919906"/>
                  </a:lnTo>
                  <a:lnTo>
                    <a:pt x="2066166" y="919906"/>
                  </a:lnTo>
                  <a:lnTo>
                    <a:pt x="2066166" y="941485"/>
                  </a:lnTo>
                  <a:close/>
                </a:path>
                <a:path w="5039995" h="1857375">
                  <a:moveTo>
                    <a:pt x="2868626" y="1027800"/>
                  </a:moveTo>
                  <a:lnTo>
                    <a:pt x="2863231" y="1027800"/>
                  </a:lnTo>
                  <a:lnTo>
                    <a:pt x="2863231" y="1006221"/>
                  </a:lnTo>
                  <a:lnTo>
                    <a:pt x="2868626" y="1006221"/>
                  </a:lnTo>
                  <a:lnTo>
                    <a:pt x="2868626" y="1027800"/>
                  </a:lnTo>
                  <a:close/>
                </a:path>
                <a:path w="5039995" h="1857375">
                  <a:moveTo>
                    <a:pt x="2890205" y="1033195"/>
                  </a:moveTo>
                  <a:lnTo>
                    <a:pt x="2841653" y="1033195"/>
                  </a:lnTo>
                  <a:lnTo>
                    <a:pt x="2841653" y="1027800"/>
                  </a:lnTo>
                  <a:lnTo>
                    <a:pt x="2890205" y="1027800"/>
                  </a:lnTo>
                  <a:lnTo>
                    <a:pt x="2890205" y="1033195"/>
                  </a:lnTo>
                  <a:close/>
                </a:path>
                <a:path w="5039995" h="1857375">
                  <a:moveTo>
                    <a:pt x="2868626" y="1054774"/>
                  </a:moveTo>
                  <a:lnTo>
                    <a:pt x="2863231" y="1054774"/>
                  </a:lnTo>
                  <a:lnTo>
                    <a:pt x="2863231" y="1033195"/>
                  </a:lnTo>
                  <a:lnTo>
                    <a:pt x="2868626" y="1033195"/>
                  </a:lnTo>
                  <a:lnTo>
                    <a:pt x="2868626" y="1054774"/>
                  </a:lnTo>
                  <a:close/>
                </a:path>
                <a:path w="5039995" h="1857375">
                  <a:moveTo>
                    <a:pt x="2639352" y="1027800"/>
                  </a:moveTo>
                  <a:lnTo>
                    <a:pt x="2633957" y="1027800"/>
                  </a:lnTo>
                  <a:lnTo>
                    <a:pt x="2633957" y="1006221"/>
                  </a:lnTo>
                  <a:lnTo>
                    <a:pt x="2639352" y="1006221"/>
                  </a:lnTo>
                  <a:lnTo>
                    <a:pt x="2639352" y="1027800"/>
                  </a:lnTo>
                  <a:close/>
                </a:path>
                <a:path w="5039995" h="1857375">
                  <a:moveTo>
                    <a:pt x="2660931" y="1033195"/>
                  </a:moveTo>
                  <a:lnTo>
                    <a:pt x="2612378" y="1033195"/>
                  </a:lnTo>
                  <a:lnTo>
                    <a:pt x="2612378" y="1027800"/>
                  </a:lnTo>
                  <a:lnTo>
                    <a:pt x="2660931" y="1027800"/>
                  </a:lnTo>
                  <a:lnTo>
                    <a:pt x="2660931" y="1033195"/>
                  </a:lnTo>
                  <a:close/>
                </a:path>
                <a:path w="5039995" h="1857375">
                  <a:moveTo>
                    <a:pt x="2639352" y="1054774"/>
                  </a:moveTo>
                  <a:lnTo>
                    <a:pt x="2633957" y="1054774"/>
                  </a:lnTo>
                  <a:lnTo>
                    <a:pt x="2633957" y="1033195"/>
                  </a:lnTo>
                  <a:lnTo>
                    <a:pt x="2639352" y="1033195"/>
                  </a:lnTo>
                  <a:lnTo>
                    <a:pt x="2639352" y="1054774"/>
                  </a:lnTo>
                  <a:close/>
                </a:path>
                <a:path w="5039995" h="1857375">
                  <a:moveTo>
                    <a:pt x="2410078" y="1027800"/>
                  </a:moveTo>
                  <a:lnTo>
                    <a:pt x="2404683" y="1027800"/>
                  </a:lnTo>
                  <a:lnTo>
                    <a:pt x="2404683" y="1006221"/>
                  </a:lnTo>
                  <a:lnTo>
                    <a:pt x="2410078" y="1006221"/>
                  </a:lnTo>
                  <a:lnTo>
                    <a:pt x="2410078" y="1027800"/>
                  </a:lnTo>
                  <a:close/>
                </a:path>
                <a:path w="5039995" h="1857375">
                  <a:moveTo>
                    <a:pt x="2431656" y="1033195"/>
                  </a:moveTo>
                  <a:lnTo>
                    <a:pt x="2383104" y="1033195"/>
                  </a:lnTo>
                  <a:lnTo>
                    <a:pt x="2383104" y="1027800"/>
                  </a:lnTo>
                  <a:lnTo>
                    <a:pt x="2431656" y="1027800"/>
                  </a:lnTo>
                  <a:lnTo>
                    <a:pt x="2431656" y="1033195"/>
                  </a:lnTo>
                  <a:close/>
                </a:path>
                <a:path w="5039995" h="1857375">
                  <a:moveTo>
                    <a:pt x="2410078" y="1054774"/>
                  </a:moveTo>
                  <a:lnTo>
                    <a:pt x="2404683" y="1054774"/>
                  </a:lnTo>
                  <a:lnTo>
                    <a:pt x="2404683" y="1033195"/>
                  </a:lnTo>
                  <a:lnTo>
                    <a:pt x="2410078" y="1033195"/>
                  </a:lnTo>
                  <a:lnTo>
                    <a:pt x="2410078" y="1054774"/>
                  </a:lnTo>
                  <a:close/>
                </a:path>
                <a:path w="5039995" h="1857375">
                  <a:moveTo>
                    <a:pt x="2180803" y="1027800"/>
                  </a:moveTo>
                  <a:lnTo>
                    <a:pt x="2175408" y="1027800"/>
                  </a:lnTo>
                  <a:lnTo>
                    <a:pt x="2175408" y="1006221"/>
                  </a:lnTo>
                  <a:lnTo>
                    <a:pt x="2180803" y="1006221"/>
                  </a:lnTo>
                  <a:lnTo>
                    <a:pt x="2180803" y="1027800"/>
                  </a:lnTo>
                  <a:close/>
                </a:path>
                <a:path w="5039995" h="1857375">
                  <a:moveTo>
                    <a:pt x="2202382" y="1033195"/>
                  </a:moveTo>
                  <a:lnTo>
                    <a:pt x="2153830" y="1033195"/>
                  </a:lnTo>
                  <a:lnTo>
                    <a:pt x="2153830" y="1027800"/>
                  </a:lnTo>
                  <a:lnTo>
                    <a:pt x="2202382" y="1027800"/>
                  </a:lnTo>
                  <a:lnTo>
                    <a:pt x="2202382" y="1033195"/>
                  </a:lnTo>
                  <a:close/>
                </a:path>
                <a:path w="5039995" h="1857375">
                  <a:moveTo>
                    <a:pt x="2180803" y="1054774"/>
                  </a:moveTo>
                  <a:lnTo>
                    <a:pt x="2175408" y="1054774"/>
                  </a:lnTo>
                  <a:lnTo>
                    <a:pt x="2175408" y="1033195"/>
                  </a:lnTo>
                  <a:lnTo>
                    <a:pt x="2180803" y="1033195"/>
                  </a:lnTo>
                  <a:lnTo>
                    <a:pt x="2180803" y="1054774"/>
                  </a:lnTo>
                  <a:close/>
                </a:path>
                <a:path w="5039995" h="1857375">
                  <a:moveTo>
                    <a:pt x="2520669" y="1123556"/>
                  </a:moveTo>
                  <a:lnTo>
                    <a:pt x="2520669" y="1120858"/>
                  </a:lnTo>
                  <a:lnTo>
                    <a:pt x="2526063" y="1120858"/>
                  </a:lnTo>
                  <a:lnTo>
                    <a:pt x="2526063" y="1122207"/>
                  </a:lnTo>
                  <a:lnTo>
                    <a:pt x="2520669" y="1123556"/>
                  </a:lnTo>
                  <a:close/>
                </a:path>
                <a:path w="5039995" h="1857375">
                  <a:moveTo>
                    <a:pt x="2295440" y="1142437"/>
                  </a:moveTo>
                  <a:lnTo>
                    <a:pt x="2290046" y="1142437"/>
                  </a:lnTo>
                  <a:lnTo>
                    <a:pt x="2290046" y="1120858"/>
                  </a:lnTo>
                  <a:lnTo>
                    <a:pt x="2295440" y="1120858"/>
                  </a:lnTo>
                  <a:lnTo>
                    <a:pt x="2295440" y="1142437"/>
                  </a:lnTo>
                  <a:close/>
                </a:path>
                <a:path w="5039995" h="1857375">
                  <a:moveTo>
                    <a:pt x="2317019" y="1147832"/>
                  </a:moveTo>
                  <a:lnTo>
                    <a:pt x="2268467" y="1147832"/>
                  </a:lnTo>
                  <a:lnTo>
                    <a:pt x="2268467" y="1142437"/>
                  </a:lnTo>
                  <a:lnTo>
                    <a:pt x="2317019" y="1142437"/>
                  </a:lnTo>
                  <a:lnTo>
                    <a:pt x="2317019" y="1147832"/>
                  </a:lnTo>
                  <a:close/>
                </a:path>
                <a:path w="5039995" h="1857375">
                  <a:moveTo>
                    <a:pt x="2295440" y="1169411"/>
                  </a:moveTo>
                  <a:lnTo>
                    <a:pt x="2290046" y="1169411"/>
                  </a:lnTo>
                  <a:lnTo>
                    <a:pt x="2290046" y="1147832"/>
                  </a:lnTo>
                  <a:lnTo>
                    <a:pt x="2295440" y="1147832"/>
                  </a:lnTo>
                  <a:lnTo>
                    <a:pt x="2295440" y="1169411"/>
                  </a:lnTo>
                  <a:close/>
                </a:path>
                <a:path w="5039995" h="1857375">
                  <a:moveTo>
                    <a:pt x="2066166" y="1142437"/>
                  </a:moveTo>
                  <a:lnTo>
                    <a:pt x="2060771" y="1142437"/>
                  </a:lnTo>
                  <a:lnTo>
                    <a:pt x="2060771" y="1120858"/>
                  </a:lnTo>
                  <a:lnTo>
                    <a:pt x="2066166" y="1120858"/>
                  </a:lnTo>
                  <a:lnTo>
                    <a:pt x="2066166" y="1142437"/>
                  </a:lnTo>
                  <a:close/>
                </a:path>
                <a:path w="5039995" h="1857375">
                  <a:moveTo>
                    <a:pt x="2087745" y="1147832"/>
                  </a:moveTo>
                  <a:lnTo>
                    <a:pt x="2039193" y="1147832"/>
                  </a:lnTo>
                  <a:lnTo>
                    <a:pt x="2039193" y="1142437"/>
                  </a:lnTo>
                  <a:lnTo>
                    <a:pt x="2087745" y="1142437"/>
                  </a:lnTo>
                  <a:lnTo>
                    <a:pt x="2087745" y="1147832"/>
                  </a:lnTo>
                  <a:close/>
                </a:path>
                <a:path w="5039995" h="1857375">
                  <a:moveTo>
                    <a:pt x="2066166" y="1169411"/>
                  </a:moveTo>
                  <a:lnTo>
                    <a:pt x="2060771" y="1169411"/>
                  </a:lnTo>
                  <a:lnTo>
                    <a:pt x="2060771" y="1147832"/>
                  </a:lnTo>
                  <a:lnTo>
                    <a:pt x="2066166" y="1147832"/>
                  </a:lnTo>
                  <a:lnTo>
                    <a:pt x="2066166" y="1169411"/>
                  </a:lnTo>
                  <a:close/>
                </a:path>
                <a:path w="5039995" h="1857375">
                  <a:moveTo>
                    <a:pt x="2411426" y="1262469"/>
                  </a:moveTo>
                  <a:lnTo>
                    <a:pt x="2384453" y="1262469"/>
                  </a:lnTo>
                  <a:lnTo>
                    <a:pt x="2384453" y="1257074"/>
                  </a:lnTo>
                  <a:lnTo>
                    <a:pt x="2406031" y="1257074"/>
                  </a:lnTo>
                  <a:lnTo>
                    <a:pt x="2406031" y="1235496"/>
                  </a:lnTo>
                  <a:lnTo>
                    <a:pt x="2411426" y="1235496"/>
                  </a:lnTo>
                  <a:lnTo>
                    <a:pt x="2411426" y="1262469"/>
                  </a:lnTo>
                  <a:close/>
                </a:path>
                <a:path w="5039995" h="1857375">
                  <a:moveTo>
                    <a:pt x="2180803" y="1257074"/>
                  </a:moveTo>
                  <a:lnTo>
                    <a:pt x="2175408" y="1257074"/>
                  </a:lnTo>
                  <a:lnTo>
                    <a:pt x="2175408" y="1235496"/>
                  </a:lnTo>
                  <a:lnTo>
                    <a:pt x="2180803" y="1235496"/>
                  </a:lnTo>
                  <a:lnTo>
                    <a:pt x="2180803" y="1257074"/>
                  </a:lnTo>
                  <a:close/>
                </a:path>
                <a:path w="5039995" h="1857375">
                  <a:moveTo>
                    <a:pt x="2202382" y="1262469"/>
                  </a:moveTo>
                  <a:lnTo>
                    <a:pt x="2153830" y="1262469"/>
                  </a:lnTo>
                  <a:lnTo>
                    <a:pt x="2153830" y="1257074"/>
                  </a:lnTo>
                  <a:lnTo>
                    <a:pt x="2202382" y="1257074"/>
                  </a:lnTo>
                  <a:lnTo>
                    <a:pt x="2202382" y="1262469"/>
                  </a:lnTo>
                  <a:close/>
                </a:path>
                <a:path w="5039995" h="1857375">
                  <a:moveTo>
                    <a:pt x="2180803" y="1284048"/>
                  </a:moveTo>
                  <a:lnTo>
                    <a:pt x="2175408" y="1284048"/>
                  </a:lnTo>
                  <a:lnTo>
                    <a:pt x="2175408" y="1262469"/>
                  </a:lnTo>
                  <a:lnTo>
                    <a:pt x="2180803" y="1262469"/>
                  </a:lnTo>
                  <a:lnTo>
                    <a:pt x="2180803" y="1284048"/>
                  </a:lnTo>
                  <a:close/>
                </a:path>
                <a:path w="5039995" h="1857375">
                  <a:moveTo>
                    <a:pt x="2295440" y="1371712"/>
                  </a:moveTo>
                  <a:lnTo>
                    <a:pt x="2290046" y="1371712"/>
                  </a:lnTo>
                  <a:lnTo>
                    <a:pt x="2290046" y="1350133"/>
                  </a:lnTo>
                  <a:lnTo>
                    <a:pt x="2295440" y="1350133"/>
                  </a:lnTo>
                  <a:lnTo>
                    <a:pt x="2295440" y="1371712"/>
                  </a:lnTo>
                  <a:close/>
                </a:path>
                <a:path w="5039995" h="1857375">
                  <a:moveTo>
                    <a:pt x="2317019" y="1377106"/>
                  </a:moveTo>
                  <a:lnTo>
                    <a:pt x="2268467" y="1377106"/>
                  </a:lnTo>
                  <a:lnTo>
                    <a:pt x="2268467" y="1371712"/>
                  </a:lnTo>
                  <a:lnTo>
                    <a:pt x="2317019" y="1371712"/>
                  </a:lnTo>
                  <a:lnTo>
                    <a:pt x="2317019" y="1377106"/>
                  </a:lnTo>
                  <a:close/>
                </a:path>
                <a:path w="5039995" h="1857375">
                  <a:moveTo>
                    <a:pt x="2295440" y="1398685"/>
                  </a:moveTo>
                  <a:lnTo>
                    <a:pt x="2290046" y="1398685"/>
                  </a:lnTo>
                  <a:lnTo>
                    <a:pt x="2290046" y="1377106"/>
                  </a:lnTo>
                  <a:lnTo>
                    <a:pt x="2295440" y="1377106"/>
                  </a:lnTo>
                  <a:lnTo>
                    <a:pt x="2295440" y="1398685"/>
                  </a:lnTo>
                  <a:close/>
                </a:path>
                <a:path w="5039995" h="1857375">
                  <a:moveTo>
                    <a:pt x="2066166" y="1371712"/>
                  </a:moveTo>
                  <a:lnTo>
                    <a:pt x="2060771" y="1371712"/>
                  </a:lnTo>
                  <a:lnTo>
                    <a:pt x="2060771" y="1350133"/>
                  </a:lnTo>
                  <a:lnTo>
                    <a:pt x="2066166" y="1350133"/>
                  </a:lnTo>
                  <a:lnTo>
                    <a:pt x="2066166" y="1371712"/>
                  </a:lnTo>
                  <a:close/>
                </a:path>
                <a:path w="5039995" h="1857375">
                  <a:moveTo>
                    <a:pt x="2087745" y="1377106"/>
                  </a:moveTo>
                  <a:lnTo>
                    <a:pt x="2039193" y="1377106"/>
                  </a:lnTo>
                  <a:lnTo>
                    <a:pt x="2039193" y="1371712"/>
                  </a:lnTo>
                  <a:lnTo>
                    <a:pt x="2087745" y="1371712"/>
                  </a:lnTo>
                  <a:lnTo>
                    <a:pt x="2087745" y="1377106"/>
                  </a:lnTo>
                  <a:close/>
                </a:path>
                <a:path w="5039995" h="1857375">
                  <a:moveTo>
                    <a:pt x="2066166" y="1398685"/>
                  </a:moveTo>
                  <a:lnTo>
                    <a:pt x="2060771" y="1398685"/>
                  </a:lnTo>
                  <a:lnTo>
                    <a:pt x="2060771" y="1377106"/>
                  </a:lnTo>
                  <a:lnTo>
                    <a:pt x="2066166" y="1377106"/>
                  </a:lnTo>
                  <a:lnTo>
                    <a:pt x="2066166" y="1398685"/>
                  </a:lnTo>
                  <a:close/>
                </a:path>
                <a:path w="5039995" h="1857375">
                  <a:moveTo>
                    <a:pt x="2180803" y="1486349"/>
                  </a:moveTo>
                  <a:lnTo>
                    <a:pt x="2175408" y="1486349"/>
                  </a:lnTo>
                  <a:lnTo>
                    <a:pt x="2175408" y="1464770"/>
                  </a:lnTo>
                  <a:lnTo>
                    <a:pt x="2180803" y="1464770"/>
                  </a:lnTo>
                  <a:lnTo>
                    <a:pt x="2180803" y="1486349"/>
                  </a:lnTo>
                  <a:close/>
                </a:path>
                <a:path w="5039995" h="1857375">
                  <a:moveTo>
                    <a:pt x="2202382" y="1491743"/>
                  </a:moveTo>
                  <a:lnTo>
                    <a:pt x="2153830" y="1491743"/>
                  </a:lnTo>
                  <a:lnTo>
                    <a:pt x="2153830" y="1486349"/>
                  </a:lnTo>
                  <a:lnTo>
                    <a:pt x="2202382" y="1486349"/>
                  </a:lnTo>
                  <a:lnTo>
                    <a:pt x="2202382" y="1491743"/>
                  </a:lnTo>
                  <a:close/>
                </a:path>
                <a:path w="5039995" h="1857375">
                  <a:moveTo>
                    <a:pt x="2180803" y="1513322"/>
                  </a:moveTo>
                  <a:lnTo>
                    <a:pt x="2175408" y="1513322"/>
                  </a:lnTo>
                  <a:lnTo>
                    <a:pt x="2175408" y="1491743"/>
                  </a:lnTo>
                  <a:lnTo>
                    <a:pt x="2180803" y="1491743"/>
                  </a:lnTo>
                  <a:lnTo>
                    <a:pt x="2180803" y="1513322"/>
                  </a:lnTo>
                  <a:close/>
                </a:path>
                <a:path w="5039995" h="1857375">
                  <a:moveTo>
                    <a:pt x="2066166" y="1600986"/>
                  </a:moveTo>
                  <a:lnTo>
                    <a:pt x="2060771" y="1600986"/>
                  </a:lnTo>
                  <a:lnTo>
                    <a:pt x="2060771" y="1579407"/>
                  </a:lnTo>
                  <a:lnTo>
                    <a:pt x="2066166" y="1579407"/>
                  </a:lnTo>
                  <a:lnTo>
                    <a:pt x="2066166" y="1600986"/>
                  </a:lnTo>
                  <a:close/>
                </a:path>
                <a:path w="5039995" h="1857375">
                  <a:moveTo>
                    <a:pt x="2087745" y="1606381"/>
                  </a:moveTo>
                  <a:lnTo>
                    <a:pt x="2039193" y="1606381"/>
                  </a:lnTo>
                  <a:lnTo>
                    <a:pt x="2039193" y="1600986"/>
                  </a:lnTo>
                  <a:lnTo>
                    <a:pt x="2087745" y="1600986"/>
                  </a:lnTo>
                  <a:lnTo>
                    <a:pt x="2087745" y="1606381"/>
                  </a:lnTo>
                  <a:close/>
                </a:path>
                <a:path w="5039995" h="1857375">
                  <a:moveTo>
                    <a:pt x="2066166" y="1627959"/>
                  </a:moveTo>
                  <a:lnTo>
                    <a:pt x="2060771" y="1627959"/>
                  </a:lnTo>
                  <a:lnTo>
                    <a:pt x="2060771" y="1606381"/>
                  </a:lnTo>
                  <a:lnTo>
                    <a:pt x="2066166" y="1606381"/>
                  </a:lnTo>
                  <a:lnTo>
                    <a:pt x="2066166" y="1627959"/>
                  </a:lnTo>
                  <a:close/>
                </a:path>
                <a:path w="5039995" h="1857375">
                  <a:moveTo>
                    <a:pt x="2182152" y="1721018"/>
                  </a:moveTo>
                  <a:lnTo>
                    <a:pt x="2155178" y="1721018"/>
                  </a:lnTo>
                  <a:lnTo>
                    <a:pt x="2155178" y="1715623"/>
                  </a:lnTo>
                  <a:lnTo>
                    <a:pt x="2176757" y="1715623"/>
                  </a:lnTo>
                  <a:lnTo>
                    <a:pt x="2176757" y="1694044"/>
                  </a:lnTo>
                  <a:lnTo>
                    <a:pt x="2182152" y="1694044"/>
                  </a:lnTo>
                  <a:lnTo>
                    <a:pt x="2182152" y="1721018"/>
                  </a:lnTo>
                  <a:close/>
                </a:path>
                <a:path w="5039995" h="1857375">
                  <a:moveTo>
                    <a:pt x="2066166" y="1830260"/>
                  </a:moveTo>
                  <a:lnTo>
                    <a:pt x="2060771" y="1830260"/>
                  </a:lnTo>
                  <a:lnTo>
                    <a:pt x="2060771" y="1808681"/>
                  </a:lnTo>
                  <a:lnTo>
                    <a:pt x="2066166" y="1808681"/>
                  </a:lnTo>
                  <a:lnTo>
                    <a:pt x="2066166" y="1830260"/>
                  </a:lnTo>
                  <a:close/>
                </a:path>
                <a:path w="5039995" h="1857375">
                  <a:moveTo>
                    <a:pt x="2087745" y="1835655"/>
                  </a:moveTo>
                  <a:lnTo>
                    <a:pt x="2039193" y="1835655"/>
                  </a:lnTo>
                  <a:lnTo>
                    <a:pt x="2039193" y="1830260"/>
                  </a:lnTo>
                  <a:lnTo>
                    <a:pt x="2087745" y="1830260"/>
                  </a:lnTo>
                  <a:lnTo>
                    <a:pt x="2087745" y="1835655"/>
                  </a:lnTo>
                  <a:close/>
                </a:path>
                <a:path w="5039995" h="1857375">
                  <a:moveTo>
                    <a:pt x="2066166" y="1857234"/>
                  </a:moveTo>
                  <a:lnTo>
                    <a:pt x="2060771" y="1857234"/>
                  </a:lnTo>
                  <a:lnTo>
                    <a:pt x="2060771" y="1835655"/>
                  </a:lnTo>
                  <a:lnTo>
                    <a:pt x="2066166" y="1835655"/>
                  </a:lnTo>
                  <a:lnTo>
                    <a:pt x="2066166" y="1857234"/>
                  </a:lnTo>
                  <a:close/>
                </a:path>
                <a:path w="5039995" h="1857375">
                  <a:moveTo>
                    <a:pt x="1859819" y="2809"/>
                  </a:moveTo>
                  <a:lnTo>
                    <a:pt x="1811267" y="2809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09"/>
                  </a:lnTo>
                  <a:close/>
                </a:path>
                <a:path w="5039995" h="1857375">
                  <a:moveTo>
                    <a:pt x="1838240" y="24388"/>
                  </a:moveTo>
                  <a:lnTo>
                    <a:pt x="1832846" y="24388"/>
                  </a:lnTo>
                  <a:lnTo>
                    <a:pt x="1832846" y="2809"/>
                  </a:lnTo>
                  <a:lnTo>
                    <a:pt x="1838240" y="2809"/>
                  </a:lnTo>
                  <a:lnTo>
                    <a:pt x="1838240" y="24388"/>
                  </a:lnTo>
                  <a:close/>
                </a:path>
                <a:path w="5039995" h="1857375">
                  <a:moveTo>
                    <a:pt x="1630545" y="2809"/>
                  </a:moveTo>
                  <a:lnTo>
                    <a:pt x="1581992" y="2809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09"/>
                  </a:lnTo>
                  <a:close/>
                </a:path>
                <a:path w="5039995" h="1857375">
                  <a:moveTo>
                    <a:pt x="1608966" y="24388"/>
                  </a:moveTo>
                  <a:lnTo>
                    <a:pt x="1603571" y="24388"/>
                  </a:lnTo>
                  <a:lnTo>
                    <a:pt x="1603571" y="2809"/>
                  </a:lnTo>
                  <a:lnTo>
                    <a:pt x="1608966" y="2809"/>
                  </a:lnTo>
                  <a:lnTo>
                    <a:pt x="1608966" y="24388"/>
                  </a:lnTo>
                  <a:close/>
                </a:path>
                <a:path w="5039995" h="1857375">
                  <a:moveTo>
                    <a:pt x="1401270" y="2809"/>
                  </a:moveTo>
                  <a:lnTo>
                    <a:pt x="1352718" y="2809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09"/>
                  </a:lnTo>
                  <a:close/>
                </a:path>
                <a:path w="5039995" h="1857375">
                  <a:moveTo>
                    <a:pt x="1379691" y="24388"/>
                  </a:moveTo>
                  <a:lnTo>
                    <a:pt x="1374297" y="24388"/>
                  </a:lnTo>
                  <a:lnTo>
                    <a:pt x="1374297" y="2809"/>
                  </a:lnTo>
                  <a:lnTo>
                    <a:pt x="1379691" y="2809"/>
                  </a:lnTo>
                  <a:lnTo>
                    <a:pt x="1379691" y="24388"/>
                  </a:lnTo>
                  <a:close/>
                </a:path>
                <a:path w="5039995" h="1857375">
                  <a:moveTo>
                    <a:pt x="1171996" y="2809"/>
                  </a:moveTo>
                  <a:lnTo>
                    <a:pt x="1123444" y="2809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09"/>
                  </a:lnTo>
                  <a:close/>
                </a:path>
                <a:path w="5039995" h="1857375">
                  <a:moveTo>
                    <a:pt x="1150417" y="24388"/>
                  </a:moveTo>
                  <a:lnTo>
                    <a:pt x="1145022" y="24388"/>
                  </a:lnTo>
                  <a:lnTo>
                    <a:pt x="1145022" y="2809"/>
                  </a:lnTo>
                  <a:lnTo>
                    <a:pt x="1150417" y="2809"/>
                  </a:lnTo>
                  <a:lnTo>
                    <a:pt x="1150417" y="24388"/>
                  </a:lnTo>
                  <a:close/>
                </a:path>
                <a:path w="5039995" h="1857375">
                  <a:moveTo>
                    <a:pt x="1951529" y="112051"/>
                  </a:moveTo>
                  <a:lnTo>
                    <a:pt x="1946134" y="112051"/>
                  </a:lnTo>
                  <a:lnTo>
                    <a:pt x="1946134" y="90472"/>
                  </a:lnTo>
                  <a:lnTo>
                    <a:pt x="1951529" y="90472"/>
                  </a:lnTo>
                  <a:lnTo>
                    <a:pt x="1951529" y="112051"/>
                  </a:lnTo>
                  <a:close/>
                </a:path>
                <a:path w="5039995" h="1857375">
                  <a:moveTo>
                    <a:pt x="1973108" y="117446"/>
                  </a:moveTo>
                  <a:lnTo>
                    <a:pt x="1924555" y="117446"/>
                  </a:lnTo>
                  <a:lnTo>
                    <a:pt x="1924555" y="112051"/>
                  </a:lnTo>
                  <a:lnTo>
                    <a:pt x="1973108" y="112051"/>
                  </a:lnTo>
                  <a:lnTo>
                    <a:pt x="1973108" y="117446"/>
                  </a:lnTo>
                  <a:close/>
                </a:path>
                <a:path w="5039995" h="1857375">
                  <a:moveTo>
                    <a:pt x="1951529" y="139025"/>
                  </a:moveTo>
                  <a:lnTo>
                    <a:pt x="1946134" y="139025"/>
                  </a:lnTo>
                  <a:lnTo>
                    <a:pt x="1946134" y="117446"/>
                  </a:lnTo>
                  <a:lnTo>
                    <a:pt x="1951529" y="117446"/>
                  </a:lnTo>
                  <a:lnTo>
                    <a:pt x="1951529" y="139025"/>
                  </a:lnTo>
                  <a:close/>
                </a:path>
                <a:path w="5039995" h="1857375">
                  <a:moveTo>
                    <a:pt x="1723603" y="112051"/>
                  </a:moveTo>
                  <a:lnTo>
                    <a:pt x="1718208" y="112051"/>
                  </a:lnTo>
                  <a:lnTo>
                    <a:pt x="1718208" y="90472"/>
                  </a:lnTo>
                  <a:lnTo>
                    <a:pt x="1723603" y="90472"/>
                  </a:lnTo>
                  <a:lnTo>
                    <a:pt x="1723603" y="112051"/>
                  </a:lnTo>
                  <a:close/>
                </a:path>
                <a:path w="5039995" h="1857375">
                  <a:moveTo>
                    <a:pt x="1745182" y="117446"/>
                  </a:moveTo>
                  <a:lnTo>
                    <a:pt x="1696630" y="117446"/>
                  </a:lnTo>
                  <a:lnTo>
                    <a:pt x="1696630" y="112051"/>
                  </a:lnTo>
                  <a:lnTo>
                    <a:pt x="1745182" y="112051"/>
                  </a:lnTo>
                  <a:lnTo>
                    <a:pt x="1745182" y="117446"/>
                  </a:lnTo>
                  <a:close/>
                </a:path>
                <a:path w="5039995" h="1857375">
                  <a:moveTo>
                    <a:pt x="1723603" y="139025"/>
                  </a:moveTo>
                  <a:lnTo>
                    <a:pt x="1718208" y="139025"/>
                  </a:lnTo>
                  <a:lnTo>
                    <a:pt x="1718208" y="117446"/>
                  </a:lnTo>
                  <a:lnTo>
                    <a:pt x="1723603" y="117446"/>
                  </a:lnTo>
                  <a:lnTo>
                    <a:pt x="1723603" y="139025"/>
                  </a:lnTo>
                  <a:close/>
                </a:path>
                <a:path w="5039995" h="1857375">
                  <a:moveTo>
                    <a:pt x="1494329" y="112051"/>
                  </a:moveTo>
                  <a:lnTo>
                    <a:pt x="1488934" y="112051"/>
                  </a:lnTo>
                  <a:lnTo>
                    <a:pt x="1488934" y="90472"/>
                  </a:lnTo>
                  <a:lnTo>
                    <a:pt x="1494329" y="90472"/>
                  </a:lnTo>
                  <a:lnTo>
                    <a:pt x="1494329" y="112051"/>
                  </a:lnTo>
                  <a:close/>
                </a:path>
                <a:path w="5039995" h="1857375">
                  <a:moveTo>
                    <a:pt x="1515907" y="117446"/>
                  </a:moveTo>
                  <a:lnTo>
                    <a:pt x="1467355" y="117446"/>
                  </a:lnTo>
                  <a:lnTo>
                    <a:pt x="1467355" y="112051"/>
                  </a:lnTo>
                  <a:lnTo>
                    <a:pt x="1515907" y="112051"/>
                  </a:lnTo>
                  <a:lnTo>
                    <a:pt x="1515907" y="117446"/>
                  </a:lnTo>
                  <a:close/>
                </a:path>
                <a:path w="5039995" h="1857375">
                  <a:moveTo>
                    <a:pt x="1494329" y="139025"/>
                  </a:moveTo>
                  <a:lnTo>
                    <a:pt x="1488934" y="139025"/>
                  </a:lnTo>
                  <a:lnTo>
                    <a:pt x="1488934" y="117446"/>
                  </a:lnTo>
                  <a:lnTo>
                    <a:pt x="1494329" y="117446"/>
                  </a:lnTo>
                  <a:lnTo>
                    <a:pt x="1494329" y="139025"/>
                  </a:lnTo>
                  <a:close/>
                </a:path>
                <a:path w="5039995" h="1857375">
                  <a:moveTo>
                    <a:pt x="1265054" y="112051"/>
                  </a:moveTo>
                  <a:lnTo>
                    <a:pt x="1259660" y="112051"/>
                  </a:lnTo>
                  <a:lnTo>
                    <a:pt x="1259660" y="90472"/>
                  </a:lnTo>
                  <a:lnTo>
                    <a:pt x="1265054" y="90472"/>
                  </a:lnTo>
                  <a:lnTo>
                    <a:pt x="1265054" y="112051"/>
                  </a:lnTo>
                  <a:close/>
                </a:path>
                <a:path w="5039995" h="1857375">
                  <a:moveTo>
                    <a:pt x="1286633" y="117446"/>
                  </a:moveTo>
                  <a:lnTo>
                    <a:pt x="1238081" y="117446"/>
                  </a:lnTo>
                  <a:lnTo>
                    <a:pt x="1238081" y="112051"/>
                  </a:lnTo>
                  <a:lnTo>
                    <a:pt x="1286633" y="112051"/>
                  </a:lnTo>
                  <a:lnTo>
                    <a:pt x="1286633" y="117446"/>
                  </a:lnTo>
                  <a:close/>
                </a:path>
                <a:path w="5039995" h="1857375">
                  <a:moveTo>
                    <a:pt x="1265054" y="139025"/>
                  </a:moveTo>
                  <a:lnTo>
                    <a:pt x="1259660" y="139025"/>
                  </a:lnTo>
                  <a:lnTo>
                    <a:pt x="1259660" y="117446"/>
                  </a:lnTo>
                  <a:lnTo>
                    <a:pt x="1265054" y="117446"/>
                  </a:lnTo>
                  <a:lnTo>
                    <a:pt x="1265054" y="139025"/>
                  </a:lnTo>
                  <a:close/>
                </a:path>
                <a:path w="5039995" h="1857375">
                  <a:moveTo>
                    <a:pt x="1838240" y="226688"/>
                  </a:moveTo>
                  <a:lnTo>
                    <a:pt x="1832846" y="226688"/>
                  </a:lnTo>
                  <a:lnTo>
                    <a:pt x="1832846" y="205110"/>
                  </a:lnTo>
                  <a:lnTo>
                    <a:pt x="1838240" y="205110"/>
                  </a:lnTo>
                  <a:lnTo>
                    <a:pt x="1838240" y="226688"/>
                  </a:lnTo>
                  <a:close/>
                </a:path>
                <a:path w="5039995" h="1857375">
                  <a:moveTo>
                    <a:pt x="1859819" y="232083"/>
                  </a:moveTo>
                  <a:lnTo>
                    <a:pt x="1811267" y="232083"/>
                  </a:lnTo>
                  <a:lnTo>
                    <a:pt x="1811267" y="226688"/>
                  </a:lnTo>
                  <a:lnTo>
                    <a:pt x="1859819" y="226688"/>
                  </a:lnTo>
                  <a:lnTo>
                    <a:pt x="1859819" y="232083"/>
                  </a:lnTo>
                  <a:close/>
                </a:path>
                <a:path w="5039995" h="1857375">
                  <a:moveTo>
                    <a:pt x="1838240" y="253662"/>
                  </a:moveTo>
                  <a:lnTo>
                    <a:pt x="1832846" y="253662"/>
                  </a:lnTo>
                  <a:lnTo>
                    <a:pt x="1832846" y="232083"/>
                  </a:lnTo>
                  <a:lnTo>
                    <a:pt x="1838240" y="232083"/>
                  </a:lnTo>
                  <a:lnTo>
                    <a:pt x="1838240" y="253662"/>
                  </a:lnTo>
                  <a:close/>
                </a:path>
                <a:path w="5039995" h="1857375">
                  <a:moveTo>
                    <a:pt x="1608966" y="226688"/>
                  </a:moveTo>
                  <a:lnTo>
                    <a:pt x="1603571" y="226688"/>
                  </a:lnTo>
                  <a:lnTo>
                    <a:pt x="1603571" y="205110"/>
                  </a:lnTo>
                  <a:lnTo>
                    <a:pt x="1608966" y="205110"/>
                  </a:lnTo>
                  <a:lnTo>
                    <a:pt x="1608966" y="226688"/>
                  </a:lnTo>
                  <a:close/>
                </a:path>
                <a:path w="5039995" h="1857375">
                  <a:moveTo>
                    <a:pt x="1630545" y="232083"/>
                  </a:moveTo>
                  <a:lnTo>
                    <a:pt x="1581992" y="232083"/>
                  </a:lnTo>
                  <a:lnTo>
                    <a:pt x="1581992" y="226688"/>
                  </a:lnTo>
                  <a:lnTo>
                    <a:pt x="1630545" y="226688"/>
                  </a:lnTo>
                  <a:lnTo>
                    <a:pt x="1630545" y="232083"/>
                  </a:lnTo>
                  <a:close/>
                </a:path>
                <a:path w="5039995" h="1857375">
                  <a:moveTo>
                    <a:pt x="1608966" y="253662"/>
                  </a:moveTo>
                  <a:lnTo>
                    <a:pt x="1603571" y="253662"/>
                  </a:lnTo>
                  <a:lnTo>
                    <a:pt x="1603571" y="232083"/>
                  </a:lnTo>
                  <a:lnTo>
                    <a:pt x="1608966" y="232083"/>
                  </a:lnTo>
                  <a:lnTo>
                    <a:pt x="1608966" y="253662"/>
                  </a:lnTo>
                  <a:close/>
                </a:path>
                <a:path w="5039995" h="1857375">
                  <a:moveTo>
                    <a:pt x="1379691" y="226688"/>
                  </a:moveTo>
                  <a:lnTo>
                    <a:pt x="1374297" y="226688"/>
                  </a:lnTo>
                  <a:lnTo>
                    <a:pt x="1374297" y="205110"/>
                  </a:lnTo>
                  <a:lnTo>
                    <a:pt x="1379691" y="205110"/>
                  </a:lnTo>
                  <a:lnTo>
                    <a:pt x="1379691" y="226688"/>
                  </a:lnTo>
                  <a:close/>
                </a:path>
                <a:path w="5039995" h="1857375">
                  <a:moveTo>
                    <a:pt x="1401270" y="232083"/>
                  </a:moveTo>
                  <a:lnTo>
                    <a:pt x="1352718" y="232083"/>
                  </a:lnTo>
                  <a:lnTo>
                    <a:pt x="1352718" y="226688"/>
                  </a:lnTo>
                  <a:lnTo>
                    <a:pt x="1401270" y="226688"/>
                  </a:lnTo>
                  <a:lnTo>
                    <a:pt x="1401270" y="232083"/>
                  </a:lnTo>
                  <a:close/>
                </a:path>
                <a:path w="5039995" h="1857375">
                  <a:moveTo>
                    <a:pt x="1379691" y="253662"/>
                  </a:moveTo>
                  <a:lnTo>
                    <a:pt x="1374297" y="253662"/>
                  </a:lnTo>
                  <a:lnTo>
                    <a:pt x="1374297" y="232083"/>
                  </a:lnTo>
                  <a:lnTo>
                    <a:pt x="1379691" y="232083"/>
                  </a:lnTo>
                  <a:lnTo>
                    <a:pt x="1379691" y="253662"/>
                  </a:lnTo>
                  <a:close/>
                </a:path>
                <a:path w="5039995" h="1857375">
                  <a:moveTo>
                    <a:pt x="1150417" y="226688"/>
                  </a:moveTo>
                  <a:lnTo>
                    <a:pt x="1145022" y="226688"/>
                  </a:lnTo>
                  <a:lnTo>
                    <a:pt x="1145022" y="205110"/>
                  </a:lnTo>
                  <a:lnTo>
                    <a:pt x="1150417" y="205110"/>
                  </a:lnTo>
                  <a:lnTo>
                    <a:pt x="1150417" y="226688"/>
                  </a:lnTo>
                  <a:close/>
                </a:path>
                <a:path w="5039995" h="1857375">
                  <a:moveTo>
                    <a:pt x="1171996" y="232083"/>
                  </a:moveTo>
                  <a:lnTo>
                    <a:pt x="1123444" y="232083"/>
                  </a:lnTo>
                  <a:lnTo>
                    <a:pt x="1123444" y="226688"/>
                  </a:lnTo>
                  <a:lnTo>
                    <a:pt x="1171996" y="226688"/>
                  </a:lnTo>
                  <a:lnTo>
                    <a:pt x="1171996" y="232083"/>
                  </a:lnTo>
                  <a:close/>
                </a:path>
                <a:path w="5039995" h="1857375">
                  <a:moveTo>
                    <a:pt x="1150417" y="253662"/>
                  </a:moveTo>
                  <a:lnTo>
                    <a:pt x="1145022" y="253662"/>
                  </a:lnTo>
                  <a:lnTo>
                    <a:pt x="1145022" y="232083"/>
                  </a:lnTo>
                  <a:lnTo>
                    <a:pt x="1150417" y="232083"/>
                  </a:lnTo>
                  <a:lnTo>
                    <a:pt x="1150417" y="253662"/>
                  </a:lnTo>
                  <a:close/>
                </a:path>
                <a:path w="5039995" h="1857375">
                  <a:moveTo>
                    <a:pt x="1951529" y="341326"/>
                  </a:moveTo>
                  <a:lnTo>
                    <a:pt x="1946134" y="341326"/>
                  </a:lnTo>
                  <a:lnTo>
                    <a:pt x="1946134" y="319747"/>
                  </a:lnTo>
                  <a:lnTo>
                    <a:pt x="1951529" y="319747"/>
                  </a:lnTo>
                  <a:lnTo>
                    <a:pt x="1951529" y="341326"/>
                  </a:lnTo>
                  <a:close/>
                </a:path>
                <a:path w="5039995" h="1857375">
                  <a:moveTo>
                    <a:pt x="1973108" y="346720"/>
                  </a:moveTo>
                  <a:lnTo>
                    <a:pt x="1924555" y="346720"/>
                  </a:lnTo>
                  <a:lnTo>
                    <a:pt x="1924555" y="341326"/>
                  </a:lnTo>
                  <a:lnTo>
                    <a:pt x="1973108" y="341326"/>
                  </a:lnTo>
                  <a:lnTo>
                    <a:pt x="1973108" y="346720"/>
                  </a:lnTo>
                  <a:close/>
                </a:path>
                <a:path w="5039995" h="1857375">
                  <a:moveTo>
                    <a:pt x="1951529" y="368299"/>
                  </a:moveTo>
                  <a:lnTo>
                    <a:pt x="1946134" y="368299"/>
                  </a:lnTo>
                  <a:lnTo>
                    <a:pt x="1946134" y="346720"/>
                  </a:lnTo>
                  <a:lnTo>
                    <a:pt x="1951529" y="346720"/>
                  </a:lnTo>
                  <a:lnTo>
                    <a:pt x="1951529" y="368299"/>
                  </a:lnTo>
                  <a:close/>
                </a:path>
                <a:path w="5039995" h="1857375">
                  <a:moveTo>
                    <a:pt x="1723603" y="341326"/>
                  </a:moveTo>
                  <a:lnTo>
                    <a:pt x="1718208" y="341326"/>
                  </a:lnTo>
                  <a:lnTo>
                    <a:pt x="1718208" y="319747"/>
                  </a:lnTo>
                  <a:lnTo>
                    <a:pt x="1723603" y="319747"/>
                  </a:lnTo>
                  <a:lnTo>
                    <a:pt x="1723603" y="341326"/>
                  </a:lnTo>
                  <a:close/>
                </a:path>
                <a:path w="5039995" h="1857375">
                  <a:moveTo>
                    <a:pt x="1745182" y="346720"/>
                  </a:moveTo>
                  <a:lnTo>
                    <a:pt x="1696630" y="346720"/>
                  </a:lnTo>
                  <a:lnTo>
                    <a:pt x="1696630" y="341326"/>
                  </a:lnTo>
                  <a:lnTo>
                    <a:pt x="1745182" y="341326"/>
                  </a:lnTo>
                  <a:lnTo>
                    <a:pt x="1745182" y="346720"/>
                  </a:lnTo>
                  <a:close/>
                </a:path>
                <a:path w="5039995" h="1857375">
                  <a:moveTo>
                    <a:pt x="1723603" y="368299"/>
                  </a:moveTo>
                  <a:lnTo>
                    <a:pt x="1718208" y="368299"/>
                  </a:lnTo>
                  <a:lnTo>
                    <a:pt x="1718208" y="346720"/>
                  </a:lnTo>
                  <a:lnTo>
                    <a:pt x="1723603" y="346720"/>
                  </a:lnTo>
                  <a:lnTo>
                    <a:pt x="1723603" y="368299"/>
                  </a:lnTo>
                  <a:close/>
                </a:path>
                <a:path w="5039995" h="1857375">
                  <a:moveTo>
                    <a:pt x="1494329" y="341326"/>
                  </a:moveTo>
                  <a:lnTo>
                    <a:pt x="1488934" y="341326"/>
                  </a:lnTo>
                  <a:lnTo>
                    <a:pt x="1488934" y="319747"/>
                  </a:lnTo>
                  <a:lnTo>
                    <a:pt x="1494329" y="319747"/>
                  </a:lnTo>
                  <a:lnTo>
                    <a:pt x="1494329" y="341326"/>
                  </a:lnTo>
                  <a:close/>
                </a:path>
                <a:path w="5039995" h="1857375">
                  <a:moveTo>
                    <a:pt x="1515907" y="346720"/>
                  </a:moveTo>
                  <a:lnTo>
                    <a:pt x="1467355" y="346720"/>
                  </a:lnTo>
                  <a:lnTo>
                    <a:pt x="1467355" y="341326"/>
                  </a:lnTo>
                  <a:lnTo>
                    <a:pt x="1515907" y="341326"/>
                  </a:lnTo>
                  <a:lnTo>
                    <a:pt x="1515907" y="346720"/>
                  </a:lnTo>
                  <a:close/>
                </a:path>
                <a:path w="5039995" h="1857375">
                  <a:moveTo>
                    <a:pt x="1494329" y="368299"/>
                  </a:moveTo>
                  <a:lnTo>
                    <a:pt x="1488934" y="368299"/>
                  </a:lnTo>
                  <a:lnTo>
                    <a:pt x="1488934" y="346720"/>
                  </a:lnTo>
                  <a:lnTo>
                    <a:pt x="1494329" y="346720"/>
                  </a:lnTo>
                  <a:lnTo>
                    <a:pt x="1494329" y="368299"/>
                  </a:lnTo>
                  <a:close/>
                </a:path>
                <a:path w="5039995" h="1857375">
                  <a:moveTo>
                    <a:pt x="1265054" y="341326"/>
                  </a:moveTo>
                  <a:lnTo>
                    <a:pt x="1259660" y="341326"/>
                  </a:lnTo>
                  <a:lnTo>
                    <a:pt x="1259660" y="319747"/>
                  </a:lnTo>
                  <a:lnTo>
                    <a:pt x="1265054" y="319747"/>
                  </a:lnTo>
                  <a:lnTo>
                    <a:pt x="1265054" y="341326"/>
                  </a:lnTo>
                  <a:close/>
                </a:path>
                <a:path w="5039995" h="1857375">
                  <a:moveTo>
                    <a:pt x="1286633" y="346720"/>
                  </a:moveTo>
                  <a:lnTo>
                    <a:pt x="1238081" y="346720"/>
                  </a:lnTo>
                  <a:lnTo>
                    <a:pt x="1238081" y="341326"/>
                  </a:lnTo>
                  <a:lnTo>
                    <a:pt x="1286633" y="341326"/>
                  </a:lnTo>
                  <a:lnTo>
                    <a:pt x="1286633" y="346720"/>
                  </a:lnTo>
                  <a:close/>
                </a:path>
                <a:path w="5039995" h="1857375">
                  <a:moveTo>
                    <a:pt x="1265054" y="368299"/>
                  </a:moveTo>
                  <a:lnTo>
                    <a:pt x="1259660" y="368299"/>
                  </a:lnTo>
                  <a:lnTo>
                    <a:pt x="1259660" y="346720"/>
                  </a:lnTo>
                  <a:lnTo>
                    <a:pt x="1265054" y="346720"/>
                  </a:lnTo>
                  <a:lnTo>
                    <a:pt x="1265054" y="368299"/>
                  </a:lnTo>
                  <a:close/>
                </a:path>
                <a:path w="5039995" h="1857375">
                  <a:moveTo>
                    <a:pt x="1838240" y="455963"/>
                  </a:moveTo>
                  <a:lnTo>
                    <a:pt x="1832846" y="455963"/>
                  </a:lnTo>
                  <a:lnTo>
                    <a:pt x="1832846" y="434384"/>
                  </a:lnTo>
                  <a:lnTo>
                    <a:pt x="1838240" y="434384"/>
                  </a:lnTo>
                  <a:lnTo>
                    <a:pt x="1838240" y="455963"/>
                  </a:lnTo>
                  <a:close/>
                </a:path>
                <a:path w="5039995" h="1857375">
                  <a:moveTo>
                    <a:pt x="1859819" y="461357"/>
                  </a:moveTo>
                  <a:lnTo>
                    <a:pt x="1811267" y="461357"/>
                  </a:lnTo>
                  <a:lnTo>
                    <a:pt x="1811267" y="455963"/>
                  </a:lnTo>
                  <a:lnTo>
                    <a:pt x="1859819" y="455963"/>
                  </a:lnTo>
                  <a:lnTo>
                    <a:pt x="1859819" y="461357"/>
                  </a:lnTo>
                  <a:close/>
                </a:path>
                <a:path w="5039995" h="1857375">
                  <a:moveTo>
                    <a:pt x="1838240" y="482936"/>
                  </a:moveTo>
                  <a:lnTo>
                    <a:pt x="1832846" y="482936"/>
                  </a:lnTo>
                  <a:lnTo>
                    <a:pt x="1832846" y="461357"/>
                  </a:lnTo>
                  <a:lnTo>
                    <a:pt x="1838240" y="461357"/>
                  </a:lnTo>
                  <a:lnTo>
                    <a:pt x="1838240" y="482936"/>
                  </a:lnTo>
                  <a:close/>
                </a:path>
                <a:path w="5039995" h="1857375">
                  <a:moveTo>
                    <a:pt x="1608966" y="455963"/>
                  </a:moveTo>
                  <a:lnTo>
                    <a:pt x="1603571" y="455963"/>
                  </a:lnTo>
                  <a:lnTo>
                    <a:pt x="1603571" y="434384"/>
                  </a:lnTo>
                  <a:lnTo>
                    <a:pt x="1608966" y="434384"/>
                  </a:lnTo>
                  <a:lnTo>
                    <a:pt x="1608966" y="455963"/>
                  </a:lnTo>
                  <a:close/>
                </a:path>
                <a:path w="5039995" h="1857375">
                  <a:moveTo>
                    <a:pt x="1630545" y="461357"/>
                  </a:moveTo>
                  <a:lnTo>
                    <a:pt x="1581992" y="461357"/>
                  </a:lnTo>
                  <a:lnTo>
                    <a:pt x="1581992" y="455963"/>
                  </a:lnTo>
                  <a:lnTo>
                    <a:pt x="1630545" y="455963"/>
                  </a:lnTo>
                  <a:lnTo>
                    <a:pt x="1630545" y="461357"/>
                  </a:lnTo>
                  <a:close/>
                </a:path>
                <a:path w="5039995" h="1857375">
                  <a:moveTo>
                    <a:pt x="1608966" y="482936"/>
                  </a:moveTo>
                  <a:lnTo>
                    <a:pt x="1603571" y="482936"/>
                  </a:lnTo>
                  <a:lnTo>
                    <a:pt x="1603571" y="461357"/>
                  </a:lnTo>
                  <a:lnTo>
                    <a:pt x="1608966" y="461357"/>
                  </a:lnTo>
                  <a:lnTo>
                    <a:pt x="1608966" y="482936"/>
                  </a:lnTo>
                  <a:close/>
                </a:path>
                <a:path w="5039995" h="1857375">
                  <a:moveTo>
                    <a:pt x="1379691" y="455963"/>
                  </a:moveTo>
                  <a:lnTo>
                    <a:pt x="1374297" y="455963"/>
                  </a:lnTo>
                  <a:lnTo>
                    <a:pt x="1374297" y="434384"/>
                  </a:lnTo>
                  <a:lnTo>
                    <a:pt x="1379691" y="434384"/>
                  </a:lnTo>
                  <a:lnTo>
                    <a:pt x="1379691" y="455963"/>
                  </a:lnTo>
                  <a:close/>
                </a:path>
                <a:path w="5039995" h="1857375">
                  <a:moveTo>
                    <a:pt x="1401270" y="461357"/>
                  </a:moveTo>
                  <a:lnTo>
                    <a:pt x="1352718" y="461357"/>
                  </a:lnTo>
                  <a:lnTo>
                    <a:pt x="1352718" y="455963"/>
                  </a:lnTo>
                  <a:lnTo>
                    <a:pt x="1401270" y="455963"/>
                  </a:lnTo>
                  <a:lnTo>
                    <a:pt x="1401270" y="461357"/>
                  </a:lnTo>
                  <a:close/>
                </a:path>
                <a:path w="5039995" h="1857375">
                  <a:moveTo>
                    <a:pt x="1379691" y="482936"/>
                  </a:moveTo>
                  <a:lnTo>
                    <a:pt x="1374297" y="482936"/>
                  </a:lnTo>
                  <a:lnTo>
                    <a:pt x="1374297" y="461357"/>
                  </a:lnTo>
                  <a:lnTo>
                    <a:pt x="1379691" y="461357"/>
                  </a:lnTo>
                  <a:lnTo>
                    <a:pt x="1379691" y="482936"/>
                  </a:lnTo>
                  <a:close/>
                </a:path>
                <a:path w="5039995" h="1857375">
                  <a:moveTo>
                    <a:pt x="1150417" y="455963"/>
                  </a:moveTo>
                  <a:lnTo>
                    <a:pt x="1145022" y="455963"/>
                  </a:lnTo>
                  <a:lnTo>
                    <a:pt x="1145022" y="434384"/>
                  </a:lnTo>
                  <a:lnTo>
                    <a:pt x="1150417" y="434384"/>
                  </a:lnTo>
                  <a:lnTo>
                    <a:pt x="1150417" y="455963"/>
                  </a:lnTo>
                  <a:close/>
                </a:path>
                <a:path w="5039995" h="1857375">
                  <a:moveTo>
                    <a:pt x="1171996" y="461357"/>
                  </a:moveTo>
                  <a:lnTo>
                    <a:pt x="1123444" y="461357"/>
                  </a:lnTo>
                  <a:lnTo>
                    <a:pt x="1123444" y="455963"/>
                  </a:lnTo>
                  <a:lnTo>
                    <a:pt x="1171996" y="455963"/>
                  </a:lnTo>
                  <a:lnTo>
                    <a:pt x="1171996" y="461357"/>
                  </a:lnTo>
                  <a:close/>
                </a:path>
                <a:path w="5039995" h="1857375">
                  <a:moveTo>
                    <a:pt x="1150417" y="482936"/>
                  </a:moveTo>
                  <a:lnTo>
                    <a:pt x="1145022" y="482936"/>
                  </a:lnTo>
                  <a:lnTo>
                    <a:pt x="1145022" y="461357"/>
                  </a:lnTo>
                  <a:lnTo>
                    <a:pt x="1150417" y="461357"/>
                  </a:lnTo>
                  <a:lnTo>
                    <a:pt x="1150417" y="482936"/>
                  </a:lnTo>
                  <a:close/>
                </a:path>
                <a:path w="5039995" h="1857375">
                  <a:moveTo>
                    <a:pt x="1951529" y="570600"/>
                  </a:moveTo>
                  <a:lnTo>
                    <a:pt x="1946134" y="570600"/>
                  </a:lnTo>
                  <a:lnTo>
                    <a:pt x="1946134" y="549021"/>
                  </a:lnTo>
                  <a:lnTo>
                    <a:pt x="1951529" y="549021"/>
                  </a:lnTo>
                  <a:lnTo>
                    <a:pt x="1951529" y="570600"/>
                  </a:lnTo>
                  <a:close/>
                </a:path>
                <a:path w="5039995" h="1857375">
                  <a:moveTo>
                    <a:pt x="1973108" y="575995"/>
                  </a:moveTo>
                  <a:lnTo>
                    <a:pt x="1924555" y="575995"/>
                  </a:lnTo>
                  <a:lnTo>
                    <a:pt x="1924555" y="570600"/>
                  </a:lnTo>
                  <a:lnTo>
                    <a:pt x="1973108" y="570600"/>
                  </a:lnTo>
                  <a:lnTo>
                    <a:pt x="1973108" y="575995"/>
                  </a:lnTo>
                  <a:close/>
                </a:path>
                <a:path w="5039995" h="1857375">
                  <a:moveTo>
                    <a:pt x="1951529" y="597573"/>
                  </a:moveTo>
                  <a:lnTo>
                    <a:pt x="1946134" y="597573"/>
                  </a:lnTo>
                  <a:lnTo>
                    <a:pt x="1946134" y="575995"/>
                  </a:lnTo>
                  <a:lnTo>
                    <a:pt x="1951529" y="575995"/>
                  </a:lnTo>
                  <a:lnTo>
                    <a:pt x="1951529" y="597573"/>
                  </a:lnTo>
                  <a:close/>
                </a:path>
                <a:path w="5039995" h="1857375">
                  <a:moveTo>
                    <a:pt x="1723603" y="570600"/>
                  </a:moveTo>
                  <a:lnTo>
                    <a:pt x="1718208" y="570600"/>
                  </a:lnTo>
                  <a:lnTo>
                    <a:pt x="1718208" y="549021"/>
                  </a:lnTo>
                  <a:lnTo>
                    <a:pt x="1723603" y="549021"/>
                  </a:lnTo>
                  <a:lnTo>
                    <a:pt x="1723603" y="570600"/>
                  </a:lnTo>
                  <a:close/>
                </a:path>
                <a:path w="5039995" h="1857375">
                  <a:moveTo>
                    <a:pt x="1745182" y="575995"/>
                  </a:moveTo>
                  <a:lnTo>
                    <a:pt x="1696630" y="575995"/>
                  </a:lnTo>
                  <a:lnTo>
                    <a:pt x="1696630" y="570600"/>
                  </a:lnTo>
                  <a:lnTo>
                    <a:pt x="1745182" y="570600"/>
                  </a:lnTo>
                  <a:lnTo>
                    <a:pt x="1745182" y="575995"/>
                  </a:lnTo>
                  <a:close/>
                </a:path>
                <a:path w="5039995" h="1857375">
                  <a:moveTo>
                    <a:pt x="1723603" y="597573"/>
                  </a:moveTo>
                  <a:lnTo>
                    <a:pt x="1718208" y="597573"/>
                  </a:lnTo>
                  <a:lnTo>
                    <a:pt x="1718208" y="575995"/>
                  </a:lnTo>
                  <a:lnTo>
                    <a:pt x="1723603" y="575995"/>
                  </a:lnTo>
                  <a:lnTo>
                    <a:pt x="1723603" y="597573"/>
                  </a:lnTo>
                  <a:close/>
                </a:path>
                <a:path w="5039995" h="1857375">
                  <a:moveTo>
                    <a:pt x="1494329" y="570600"/>
                  </a:moveTo>
                  <a:lnTo>
                    <a:pt x="1488934" y="570600"/>
                  </a:lnTo>
                  <a:lnTo>
                    <a:pt x="1488934" y="549021"/>
                  </a:lnTo>
                  <a:lnTo>
                    <a:pt x="1494329" y="549021"/>
                  </a:lnTo>
                  <a:lnTo>
                    <a:pt x="1494329" y="570600"/>
                  </a:lnTo>
                  <a:close/>
                </a:path>
                <a:path w="5039995" h="1857375">
                  <a:moveTo>
                    <a:pt x="1515907" y="575995"/>
                  </a:moveTo>
                  <a:lnTo>
                    <a:pt x="1467355" y="575995"/>
                  </a:lnTo>
                  <a:lnTo>
                    <a:pt x="1467355" y="570600"/>
                  </a:lnTo>
                  <a:lnTo>
                    <a:pt x="1515907" y="570600"/>
                  </a:lnTo>
                  <a:lnTo>
                    <a:pt x="1515907" y="575995"/>
                  </a:lnTo>
                  <a:close/>
                </a:path>
                <a:path w="5039995" h="1857375">
                  <a:moveTo>
                    <a:pt x="1494329" y="597573"/>
                  </a:moveTo>
                  <a:lnTo>
                    <a:pt x="1488934" y="597573"/>
                  </a:lnTo>
                  <a:lnTo>
                    <a:pt x="1488934" y="575995"/>
                  </a:lnTo>
                  <a:lnTo>
                    <a:pt x="1494329" y="575995"/>
                  </a:lnTo>
                  <a:lnTo>
                    <a:pt x="1494329" y="597573"/>
                  </a:lnTo>
                  <a:close/>
                </a:path>
                <a:path w="5039995" h="1857375">
                  <a:moveTo>
                    <a:pt x="1265054" y="570600"/>
                  </a:moveTo>
                  <a:lnTo>
                    <a:pt x="1259660" y="570600"/>
                  </a:lnTo>
                  <a:lnTo>
                    <a:pt x="1259660" y="549021"/>
                  </a:lnTo>
                  <a:lnTo>
                    <a:pt x="1265054" y="549021"/>
                  </a:lnTo>
                  <a:lnTo>
                    <a:pt x="1265054" y="570600"/>
                  </a:lnTo>
                  <a:close/>
                </a:path>
                <a:path w="5039995" h="1857375">
                  <a:moveTo>
                    <a:pt x="1286633" y="575995"/>
                  </a:moveTo>
                  <a:lnTo>
                    <a:pt x="1238081" y="575995"/>
                  </a:lnTo>
                  <a:lnTo>
                    <a:pt x="1238081" y="570600"/>
                  </a:lnTo>
                  <a:lnTo>
                    <a:pt x="1286633" y="570600"/>
                  </a:lnTo>
                  <a:lnTo>
                    <a:pt x="1286633" y="575995"/>
                  </a:lnTo>
                  <a:close/>
                </a:path>
                <a:path w="5039995" h="1857375">
                  <a:moveTo>
                    <a:pt x="1265054" y="597573"/>
                  </a:moveTo>
                  <a:lnTo>
                    <a:pt x="1259660" y="597573"/>
                  </a:lnTo>
                  <a:lnTo>
                    <a:pt x="1259660" y="575995"/>
                  </a:lnTo>
                  <a:lnTo>
                    <a:pt x="1265054" y="575995"/>
                  </a:lnTo>
                  <a:lnTo>
                    <a:pt x="1265054" y="597573"/>
                  </a:lnTo>
                  <a:close/>
                </a:path>
                <a:path w="5039995" h="1857375">
                  <a:moveTo>
                    <a:pt x="1838240" y="685237"/>
                  </a:moveTo>
                  <a:lnTo>
                    <a:pt x="1832846" y="685237"/>
                  </a:lnTo>
                  <a:lnTo>
                    <a:pt x="1832846" y="663658"/>
                  </a:lnTo>
                  <a:lnTo>
                    <a:pt x="1838240" y="663658"/>
                  </a:lnTo>
                  <a:lnTo>
                    <a:pt x="1838240" y="685237"/>
                  </a:lnTo>
                  <a:close/>
                </a:path>
                <a:path w="5039995" h="1857375">
                  <a:moveTo>
                    <a:pt x="1859819" y="690632"/>
                  </a:moveTo>
                  <a:lnTo>
                    <a:pt x="1811267" y="690632"/>
                  </a:lnTo>
                  <a:lnTo>
                    <a:pt x="1811267" y="685237"/>
                  </a:lnTo>
                  <a:lnTo>
                    <a:pt x="1859819" y="685237"/>
                  </a:lnTo>
                  <a:lnTo>
                    <a:pt x="1859819" y="690632"/>
                  </a:lnTo>
                  <a:close/>
                </a:path>
                <a:path w="5039995" h="1857375">
                  <a:moveTo>
                    <a:pt x="1838240" y="712211"/>
                  </a:moveTo>
                  <a:lnTo>
                    <a:pt x="1832846" y="712211"/>
                  </a:lnTo>
                  <a:lnTo>
                    <a:pt x="1832846" y="690632"/>
                  </a:lnTo>
                  <a:lnTo>
                    <a:pt x="1838240" y="690632"/>
                  </a:lnTo>
                  <a:lnTo>
                    <a:pt x="1838240" y="712211"/>
                  </a:lnTo>
                  <a:close/>
                </a:path>
                <a:path w="5039995" h="1857375">
                  <a:moveTo>
                    <a:pt x="1608966" y="685237"/>
                  </a:moveTo>
                  <a:lnTo>
                    <a:pt x="1603571" y="685237"/>
                  </a:lnTo>
                  <a:lnTo>
                    <a:pt x="1603571" y="663658"/>
                  </a:lnTo>
                  <a:lnTo>
                    <a:pt x="1608966" y="663658"/>
                  </a:lnTo>
                  <a:lnTo>
                    <a:pt x="1608966" y="685237"/>
                  </a:lnTo>
                  <a:close/>
                </a:path>
                <a:path w="5039995" h="1857375">
                  <a:moveTo>
                    <a:pt x="1630545" y="690632"/>
                  </a:moveTo>
                  <a:lnTo>
                    <a:pt x="1581992" y="690632"/>
                  </a:lnTo>
                  <a:lnTo>
                    <a:pt x="1581992" y="685237"/>
                  </a:lnTo>
                  <a:lnTo>
                    <a:pt x="1630545" y="685237"/>
                  </a:lnTo>
                  <a:lnTo>
                    <a:pt x="1630545" y="690632"/>
                  </a:lnTo>
                  <a:close/>
                </a:path>
                <a:path w="5039995" h="1857375">
                  <a:moveTo>
                    <a:pt x="1608966" y="712211"/>
                  </a:moveTo>
                  <a:lnTo>
                    <a:pt x="1603571" y="712211"/>
                  </a:lnTo>
                  <a:lnTo>
                    <a:pt x="1603571" y="690632"/>
                  </a:lnTo>
                  <a:lnTo>
                    <a:pt x="1608966" y="690632"/>
                  </a:lnTo>
                  <a:lnTo>
                    <a:pt x="1608966" y="712211"/>
                  </a:lnTo>
                  <a:close/>
                </a:path>
                <a:path w="5039995" h="1857375">
                  <a:moveTo>
                    <a:pt x="1379691" y="685237"/>
                  </a:moveTo>
                  <a:lnTo>
                    <a:pt x="1374297" y="685237"/>
                  </a:lnTo>
                  <a:lnTo>
                    <a:pt x="1374297" y="663658"/>
                  </a:lnTo>
                  <a:lnTo>
                    <a:pt x="1379691" y="663658"/>
                  </a:lnTo>
                  <a:lnTo>
                    <a:pt x="1379691" y="685237"/>
                  </a:lnTo>
                  <a:close/>
                </a:path>
                <a:path w="5039995" h="1857375">
                  <a:moveTo>
                    <a:pt x="1401270" y="690632"/>
                  </a:moveTo>
                  <a:lnTo>
                    <a:pt x="1352718" y="690632"/>
                  </a:lnTo>
                  <a:lnTo>
                    <a:pt x="1352718" y="685237"/>
                  </a:lnTo>
                  <a:lnTo>
                    <a:pt x="1401270" y="685237"/>
                  </a:lnTo>
                  <a:lnTo>
                    <a:pt x="1401270" y="690632"/>
                  </a:lnTo>
                  <a:close/>
                </a:path>
                <a:path w="5039995" h="1857375">
                  <a:moveTo>
                    <a:pt x="1379691" y="712211"/>
                  </a:moveTo>
                  <a:lnTo>
                    <a:pt x="1374297" y="712211"/>
                  </a:lnTo>
                  <a:lnTo>
                    <a:pt x="1374297" y="690632"/>
                  </a:lnTo>
                  <a:lnTo>
                    <a:pt x="1379691" y="690632"/>
                  </a:lnTo>
                  <a:lnTo>
                    <a:pt x="1379691" y="712211"/>
                  </a:lnTo>
                  <a:close/>
                </a:path>
                <a:path w="5039995" h="1857375">
                  <a:moveTo>
                    <a:pt x="1150417" y="685237"/>
                  </a:moveTo>
                  <a:lnTo>
                    <a:pt x="1145022" y="685237"/>
                  </a:lnTo>
                  <a:lnTo>
                    <a:pt x="1145022" y="663658"/>
                  </a:lnTo>
                  <a:lnTo>
                    <a:pt x="1150417" y="663658"/>
                  </a:lnTo>
                  <a:lnTo>
                    <a:pt x="1150417" y="685237"/>
                  </a:lnTo>
                  <a:close/>
                </a:path>
                <a:path w="5039995" h="1857375">
                  <a:moveTo>
                    <a:pt x="1171996" y="690632"/>
                  </a:moveTo>
                  <a:lnTo>
                    <a:pt x="1123444" y="690632"/>
                  </a:lnTo>
                  <a:lnTo>
                    <a:pt x="1123444" y="685237"/>
                  </a:lnTo>
                  <a:lnTo>
                    <a:pt x="1171996" y="685237"/>
                  </a:lnTo>
                  <a:lnTo>
                    <a:pt x="1171996" y="690632"/>
                  </a:lnTo>
                  <a:close/>
                </a:path>
                <a:path w="5039995" h="1857375">
                  <a:moveTo>
                    <a:pt x="1150417" y="712211"/>
                  </a:moveTo>
                  <a:lnTo>
                    <a:pt x="1145022" y="712211"/>
                  </a:lnTo>
                  <a:lnTo>
                    <a:pt x="1145022" y="690632"/>
                  </a:lnTo>
                  <a:lnTo>
                    <a:pt x="1150417" y="690632"/>
                  </a:lnTo>
                  <a:lnTo>
                    <a:pt x="1150417" y="712211"/>
                  </a:lnTo>
                  <a:close/>
                </a:path>
                <a:path w="5039995" h="1857375">
                  <a:moveTo>
                    <a:pt x="1951529" y="799874"/>
                  </a:moveTo>
                  <a:lnTo>
                    <a:pt x="1946134" y="799874"/>
                  </a:lnTo>
                  <a:lnTo>
                    <a:pt x="1946134" y="778296"/>
                  </a:lnTo>
                  <a:lnTo>
                    <a:pt x="1951529" y="778296"/>
                  </a:lnTo>
                  <a:lnTo>
                    <a:pt x="1951529" y="799874"/>
                  </a:lnTo>
                  <a:close/>
                </a:path>
                <a:path w="5039995" h="1857375">
                  <a:moveTo>
                    <a:pt x="1973108" y="805269"/>
                  </a:moveTo>
                  <a:lnTo>
                    <a:pt x="1924555" y="805269"/>
                  </a:lnTo>
                  <a:lnTo>
                    <a:pt x="1924555" y="799874"/>
                  </a:lnTo>
                  <a:lnTo>
                    <a:pt x="1973108" y="799874"/>
                  </a:lnTo>
                  <a:lnTo>
                    <a:pt x="1973108" y="805269"/>
                  </a:lnTo>
                  <a:close/>
                </a:path>
                <a:path w="5039995" h="1857375">
                  <a:moveTo>
                    <a:pt x="1951529" y="826848"/>
                  </a:moveTo>
                  <a:lnTo>
                    <a:pt x="1946134" y="826848"/>
                  </a:lnTo>
                  <a:lnTo>
                    <a:pt x="1946134" y="805269"/>
                  </a:lnTo>
                  <a:lnTo>
                    <a:pt x="1951529" y="805269"/>
                  </a:lnTo>
                  <a:lnTo>
                    <a:pt x="1951529" y="826848"/>
                  </a:lnTo>
                  <a:close/>
                </a:path>
                <a:path w="5039995" h="1857375">
                  <a:moveTo>
                    <a:pt x="1723603" y="799874"/>
                  </a:moveTo>
                  <a:lnTo>
                    <a:pt x="1718208" y="799874"/>
                  </a:lnTo>
                  <a:lnTo>
                    <a:pt x="1718208" y="778296"/>
                  </a:lnTo>
                  <a:lnTo>
                    <a:pt x="1723603" y="778296"/>
                  </a:lnTo>
                  <a:lnTo>
                    <a:pt x="1723603" y="799874"/>
                  </a:lnTo>
                  <a:close/>
                </a:path>
                <a:path w="5039995" h="1857375">
                  <a:moveTo>
                    <a:pt x="1745182" y="805269"/>
                  </a:moveTo>
                  <a:lnTo>
                    <a:pt x="1696630" y="805269"/>
                  </a:lnTo>
                  <a:lnTo>
                    <a:pt x="1696630" y="799874"/>
                  </a:lnTo>
                  <a:lnTo>
                    <a:pt x="1745182" y="799874"/>
                  </a:lnTo>
                  <a:lnTo>
                    <a:pt x="1745182" y="805269"/>
                  </a:lnTo>
                  <a:close/>
                </a:path>
                <a:path w="5039995" h="1857375">
                  <a:moveTo>
                    <a:pt x="1723603" y="826848"/>
                  </a:moveTo>
                  <a:lnTo>
                    <a:pt x="1718208" y="826848"/>
                  </a:lnTo>
                  <a:lnTo>
                    <a:pt x="1718208" y="805269"/>
                  </a:lnTo>
                  <a:lnTo>
                    <a:pt x="1723603" y="805269"/>
                  </a:lnTo>
                  <a:lnTo>
                    <a:pt x="1723603" y="826848"/>
                  </a:lnTo>
                  <a:close/>
                </a:path>
                <a:path w="5039995" h="1857375">
                  <a:moveTo>
                    <a:pt x="1494329" y="799874"/>
                  </a:moveTo>
                  <a:lnTo>
                    <a:pt x="1488934" y="799874"/>
                  </a:lnTo>
                  <a:lnTo>
                    <a:pt x="1488934" y="778296"/>
                  </a:lnTo>
                  <a:lnTo>
                    <a:pt x="1494329" y="778296"/>
                  </a:lnTo>
                  <a:lnTo>
                    <a:pt x="1494329" y="799874"/>
                  </a:lnTo>
                  <a:close/>
                </a:path>
                <a:path w="5039995" h="1857375">
                  <a:moveTo>
                    <a:pt x="1515907" y="805269"/>
                  </a:moveTo>
                  <a:lnTo>
                    <a:pt x="1467355" y="805269"/>
                  </a:lnTo>
                  <a:lnTo>
                    <a:pt x="1467355" y="799874"/>
                  </a:lnTo>
                  <a:lnTo>
                    <a:pt x="1515907" y="799874"/>
                  </a:lnTo>
                  <a:lnTo>
                    <a:pt x="1515907" y="805269"/>
                  </a:lnTo>
                  <a:close/>
                </a:path>
                <a:path w="5039995" h="1857375">
                  <a:moveTo>
                    <a:pt x="1494329" y="826848"/>
                  </a:moveTo>
                  <a:lnTo>
                    <a:pt x="1488934" y="826848"/>
                  </a:lnTo>
                  <a:lnTo>
                    <a:pt x="1488934" y="805269"/>
                  </a:lnTo>
                  <a:lnTo>
                    <a:pt x="1494329" y="805269"/>
                  </a:lnTo>
                  <a:lnTo>
                    <a:pt x="1494329" y="826848"/>
                  </a:lnTo>
                  <a:close/>
                </a:path>
                <a:path w="5039995" h="1857375">
                  <a:moveTo>
                    <a:pt x="1265054" y="799874"/>
                  </a:moveTo>
                  <a:lnTo>
                    <a:pt x="1259660" y="799874"/>
                  </a:lnTo>
                  <a:lnTo>
                    <a:pt x="1259660" y="778296"/>
                  </a:lnTo>
                  <a:lnTo>
                    <a:pt x="1265054" y="778296"/>
                  </a:lnTo>
                  <a:lnTo>
                    <a:pt x="1265054" y="799874"/>
                  </a:lnTo>
                  <a:close/>
                </a:path>
                <a:path w="5039995" h="1857375">
                  <a:moveTo>
                    <a:pt x="1286633" y="805269"/>
                  </a:moveTo>
                  <a:lnTo>
                    <a:pt x="1238081" y="805269"/>
                  </a:lnTo>
                  <a:lnTo>
                    <a:pt x="1238081" y="799874"/>
                  </a:lnTo>
                  <a:lnTo>
                    <a:pt x="1286633" y="799874"/>
                  </a:lnTo>
                  <a:lnTo>
                    <a:pt x="1286633" y="805269"/>
                  </a:lnTo>
                  <a:close/>
                </a:path>
                <a:path w="5039995" h="1857375">
                  <a:moveTo>
                    <a:pt x="1265054" y="826848"/>
                  </a:moveTo>
                  <a:lnTo>
                    <a:pt x="1259660" y="826848"/>
                  </a:lnTo>
                  <a:lnTo>
                    <a:pt x="1259660" y="805269"/>
                  </a:lnTo>
                  <a:lnTo>
                    <a:pt x="1265054" y="805269"/>
                  </a:lnTo>
                  <a:lnTo>
                    <a:pt x="1265054" y="826848"/>
                  </a:lnTo>
                  <a:close/>
                </a:path>
                <a:path w="5039995" h="1857375">
                  <a:moveTo>
                    <a:pt x="1838240" y="914511"/>
                  </a:moveTo>
                  <a:lnTo>
                    <a:pt x="1832846" y="914511"/>
                  </a:lnTo>
                  <a:lnTo>
                    <a:pt x="1832846" y="892933"/>
                  </a:lnTo>
                  <a:lnTo>
                    <a:pt x="1838240" y="892933"/>
                  </a:lnTo>
                  <a:lnTo>
                    <a:pt x="1838240" y="914511"/>
                  </a:lnTo>
                  <a:close/>
                </a:path>
                <a:path w="5039995" h="1857375">
                  <a:moveTo>
                    <a:pt x="1859819" y="919906"/>
                  </a:moveTo>
                  <a:lnTo>
                    <a:pt x="1811267" y="919906"/>
                  </a:lnTo>
                  <a:lnTo>
                    <a:pt x="1811267" y="914511"/>
                  </a:lnTo>
                  <a:lnTo>
                    <a:pt x="1859819" y="914511"/>
                  </a:lnTo>
                  <a:lnTo>
                    <a:pt x="1859819" y="919906"/>
                  </a:lnTo>
                  <a:close/>
                </a:path>
                <a:path w="5039995" h="1857375">
                  <a:moveTo>
                    <a:pt x="1838240" y="941485"/>
                  </a:moveTo>
                  <a:lnTo>
                    <a:pt x="1832846" y="941485"/>
                  </a:lnTo>
                  <a:lnTo>
                    <a:pt x="1832846" y="919906"/>
                  </a:lnTo>
                  <a:lnTo>
                    <a:pt x="1838240" y="919906"/>
                  </a:lnTo>
                  <a:lnTo>
                    <a:pt x="1838240" y="941485"/>
                  </a:lnTo>
                  <a:close/>
                </a:path>
                <a:path w="5039995" h="1857375">
                  <a:moveTo>
                    <a:pt x="1608966" y="914511"/>
                  </a:moveTo>
                  <a:lnTo>
                    <a:pt x="1603571" y="914511"/>
                  </a:lnTo>
                  <a:lnTo>
                    <a:pt x="1603571" y="892933"/>
                  </a:lnTo>
                  <a:lnTo>
                    <a:pt x="1608966" y="892933"/>
                  </a:lnTo>
                  <a:lnTo>
                    <a:pt x="1608966" y="914511"/>
                  </a:lnTo>
                  <a:close/>
                </a:path>
                <a:path w="5039995" h="1857375">
                  <a:moveTo>
                    <a:pt x="1630545" y="919906"/>
                  </a:moveTo>
                  <a:lnTo>
                    <a:pt x="1581992" y="919906"/>
                  </a:lnTo>
                  <a:lnTo>
                    <a:pt x="1581992" y="914511"/>
                  </a:lnTo>
                  <a:lnTo>
                    <a:pt x="1630545" y="914511"/>
                  </a:lnTo>
                  <a:lnTo>
                    <a:pt x="1630545" y="919906"/>
                  </a:lnTo>
                  <a:close/>
                </a:path>
                <a:path w="5039995" h="1857375">
                  <a:moveTo>
                    <a:pt x="1608966" y="941485"/>
                  </a:moveTo>
                  <a:lnTo>
                    <a:pt x="1603571" y="941485"/>
                  </a:lnTo>
                  <a:lnTo>
                    <a:pt x="1603571" y="919906"/>
                  </a:lnTo>
                  <a:lnTo>
                    <a:pt x="1608966" y="919906"/>
                  </a:lnTo>
                  <a:lnTo>
                    <a:pt x="1608966" y="941485"/>
                  </a:lnTo>
                  <a:close/>
                </a:path>
                <a:path w="5039995" h="1857375">
                  <a:moveTo>
                    <a:pt x="1379691" y="914511"/>
                  </a:moveTo>
                  <a:lnTo>
                    <a:pt x="1374297" y="914511"/>
                  </a:lnTo>
                  <a:lnTo>
                    <a:pt x="1374297" y="892933"/>
                  </a:lnTo>
                  <a:lnTo>
                    <a:pt x="1379691" y="892933"/>
                  </a:lnTo>
                  <a:lnTo>
                    <a:pt x="1379691" y="914511"/>
                  </a:lnTo>
                  <a:close/>
                </a:path>
                <a:path w="5039995" h="1857375">
                  <a:moveTo>
                    <a:pt x="1401270" y="919906"/>
                  </a:moveTo>
                  <a:lnTo>
                    <a:pt x="1352718" y="919906"/>
                  </a:lnTo>
                  <a:lnTo>
                    <a:pt x="1352718" y="914511"/>
                  </a:lnTo>
                  <a:lnTo>
                    <a:pt x="1401270" y="914511"/>
                  </a:lnTo>
                  <a:lnTo>
                    <a:pt x="1401270" y="919906"/>
                  </a:lnTo>
                  <a:close/>
                </a:path>
                <a:path w="5039995" h="1857375">
                  <a:moveTo>
                    <a:pt x="1379691" y="941485"/>
                  </a:moveTo>
                  <a:lnTo>
                    <a:pt x="1374297" y="941485"/>
                  </a:lnTo>
                  <a:lnTo>
                    <a:pt x="1374297" y="919906"/>
                  </a:lnTo>
                  <a:lnTo>
                    <a:pt x="1379691" y="919906"/>
                  </a:lnTo>
                  <a:lnTo>
                    <a:pt x="1379691" y="941485"/>
                  </a:lnTo>
                  <a:close/>
                </a:path>
                <a:path w="5039995" h="1857375">
                  <a:moveTo>
                    <a:pt x="1150417" y="914511"/>
                  </a:moveTo>
                  <a:lnTo>
                    <a:pt x="1145022" y="914511"/>
                  </a:lnTo>
                  <a:lnTo>
                    <a:pt x="1145022" y="892933"/>
                  </a:lnTo>
                  <a:lnTo>
                    <a:pt x="1150417" y="892933"/>
                  </a:lnTo>
                  <a:lnTo>
                    <a:pt x="1150417" y="914511"/>
                  </a:lnTo>
                  <a:close/>
                </a:path>
                <a:path w="5039995" h="1857375">
                  <a:moveTo>
                    <a:pt x="1171996" y="919906"/>
                  </a:moveTo>
                  <a:lnTo>
                    <a:pt x="1123444" y="919906"/>
                  </a:lnTo>
                  <a:lnTo>
                    <a:pt x="1123444" y="914511"/>
                  </a:lnTo>
                  <a:lnTo>
                    <a:pt x="1171996" y="914511"/>
                  </a:lnTo>
                  <a:lnTo>
                    <a:pt x="1171996" y="919906"/>
                  </a:lnTo>
                  <a:close/>
                </a:path>
                <a:path w="5039995" h="1857375">
                  <a:moveTo>
                    <a:pt x="1150417" y="941485"/>
                  </a:moveTo>
                  <a:lnTo>
                    <a:pt x="1145022" y="941485"/>
                  </a:lnTo>
                  <a:lnTo>
                    <a:pt x="1145022" y="919906"/>
                  </a:lnTo>
                  <a:lnTo>
                    <a:pt x="1150417" y="919906"/>
                  </a:lnTo>
                  <a:lnTo>
                    <a:pt x="1150417" y="941485"/>
                  </a:lnTo>
                  <a:close/>
                </a:path>
                <a:path w="5039995" h="1857375">
                  <a:moveTo>
                    <a:pt x="1951529" y="1027800"/>
                  </a:moveTo>
                  <a:lnTo>
                    <a:pt x="1946134" y="1027800"/>
                  </a:lnTo>
                  <a:lnTo>
                    <a:pt x="1946134" y="1006221"/>
                  </a:lnTo>
                  <a:lnTo>
                    <a:pt x="1951529" y="1006221"/>
                  </a:lnTo>
                  <a:lnTo>
                    <a:pt x="1951529" y="1027800"/>
                  </a:lnTo>
                  <a:close/>
                </a:path>
                <a:path w="5039995" h="1857375">
                  <a:moveTo>
                    <a:pt x="1973108" y="1033195"/>
                  </a:moveTo>
                  <a:lnTo>
                    <a:pt x="1924555" y="1033195"/>
                  </a:lnTo>
                  <a:lnTo>
                    <a:pt x="1924555" y="1027800"/>
                  </a:lnTo>
                  <a:lnTo>
                    <a:pt x="1973108" y="1027800"/>
                  </a:lnTo>
                  <a:lnTo>
                    <a:pt x="1973108" y="1033195"/>
                  </a:lnTo>
                  <a:close/>
                </a:path>
                <a:path w="5039995" h="1857375">
                  <a:moveTo>
                    <a:pt x="1951529" y="1054774"/>
                  </a:moveTo>
                  <a:lnTo>
                    <a:pt x="1946134" y="1054774"/>
                  </a:lnTo>
                  <a:lnTo>
                    <a:pt x="1946134" y="1033195"/>
                  </a:lnTo>
                  <a:lnTo>
                    <a:pt x="1951529" y="1033195"/>
                  </a:lnTo>
                  <a:lnTo>
                    <a:pt x="1951529" y="1054774"/>
                  </a:lnTo>
                  <a:close/>
                </a:path>
                <a:path w="5039995" h="1857375">
                  <a:moveTo>
                    <a:pt x="1723603" y="1027800"/>
                  </a:moveTo>
                  <a:lnTo>
                    <a:pt x="1718208" y="1027800"/>
                  </a:lnTo>
                  <a:lnTo>
                    <a:pt x="1718208" y="1006221"/>
                  </a:lnTo>
                  <a:lnTo>
                    <a:pt x="1723603" y="1006221"/>
                  </a:lnTo>
                  <a:lnTo>
                    <a:pt x="1723603" y="1027800"/>
                  </a:lnTo>
                  <a:close/>
                </a:path>
                <a:path w="5039995" h="1857375">
                  <a:moveTo>
                    <a:pt x="1745182" y="1033195"/>
                  </a:moveTo>
                  <a:lnTo>
                    <a:pt x="1696630" y="1033195"/>
                  </a:lnTo>
                  <a:lnTo>
                    <a:pt x="1696630" y="1027800"/>
                  </a:lnTo>
                  <a:lnTo>
                    <a:pt x="1745182" y="1027800"/>
                  </a:lnTo>
                  <a:lnTo>
                    <a:pt x="1745182" y="1033195"/>
                  </a:lnTo>
                  <a:close/>
                </a:path>
                <a:path w="5039995" h="1857375">
                  <a:moveTo>
                    <a:pt x="1723603" y="1054774"/>
                  </a:moveTo>
                  <a:lnTo>
                    <a:pt x="1718208" y="1054774"/>
                  </a:lnTo>
                  <a:lnTo>
                    <a:pt x="1718208" y="1033195"/>
                  </a:lnTo>
                  <a:lnTo>
                    <a:pt x="1723603" y="1033195"/>
                  </a:lnTo>
                  <a:lnTo>
                    <a:pt x="1723603" y="1054774"/>
                  </a:lnTo>
                  <a:close/>
                </a:path>
                <a:path w="5039995" h="1857375">
                  <a:moveTo>
                    <a:pt x="1494329" y="1027800"/>
                  </a:moveTo>
                  <a:lnTo>
                    <a:pt x="1488934" y="1027800"/>
                  </a:lnTo>
                  <a:lnTo>
                    <a:pt x="1488934" y="1006221"/>
                  </a:lnTo>
                  <a:lnTo>
                    <a:pt x="1494329" y="1006221"/>
                  </a:lnTo>
                  <a:lnTo>
                    <a:pt x="1494329" y="1027800"/>
                  </a:lnTo>
                  <a:close/>
                </a:path>
                <a:path w="5039995" h="1857375">
                  <a:moveTo>
                    <a:pt x="1515907" y="1033195"/>
                  </a:moveTo>
                  <a:lnTo>
                    <a:pt x="1467355" y="1033195"/>
                  </a:lnTo>
                  <a:lnTo>
                    <a:pt x="1467355" y="1027800"/>
                  </a:lnTo>
                  <a:lnTo>
                    <a:pt x="1515907" y="1027800"/>
                  </a:lnTo>
                  <a:lnTo>
                    <a:pt x="1515907" y="1033195"/>
                  </a:lnTo>
                  <a:close/>
                </a:path>
                <a:path w="5039995" h="1857375">
                  <a:moveTo>
                    <a:pt x="1494329" y="1054774"/>
                  </a:moveTo>
                  <a:lnTo>
                    <a:pt x="1488934" y="1054774"/>
                  </a:lnTo>
                  <a:lnTo>
                    <a:pt x="1488934" y="1033195"/>
                  </a:lnTo>
                  <a:lnTo>
                    <a:pt x="1494329" y="1033195"/>
                  </a:lnTo>
                  <a:lnTo>
                    <a:pt x="1494329" y="1054774"/>
                  </a:lnTo>
                  <a:close/>
                </a:path>
                <a:path w="5039995" h="1857375">
                  <a:moveTo>
                    <a:pt x="1265054" y="1027800"/>
                  </a:moveTo>
                  <a:lnTo>
                    <a:pt x="1259660" y="1027800"/>
                  </a:lnTo>
                  <a:lnTo>
                    <a:pt x="1259660" y="1006221"/>
                  </a:lnTo>
                  <a:lnTo>
                    <a:pt x="1265054" y="1006221"/>
                  </a:lnTo>
                  <a:lnTo>
                    <a:pt x="1265054" y="1027800"/>
                  </a:lnTo>
                  <a:close/>
                </a:path>
                <a:path w="5039995" h="1857375">
                  <a:moveTo>
                    <a:pt x="1286633" y="1033195"/>
                  </a:moveTo>
                  <a:lnTo>
                    <a:pt x="1238081" y="1033195"/>
                  </a:lnTo>
                  <a:lnTo>
                    <a:pt x="1238081" y="1027800"/>
                  </a:lnTo>
                  <a:lnTo>
                    <a:pt x="1286633" y="1027800"/>
                  </a:lnTo>
                  <a:lnTo>
                    <a:pt x="1286633" y="1033195"/>
                  </a:lnTo>
                  <a:close/>
                </a:path>
                <a:path w="5039995" h="1857375">
                  <a:moveTo>
                    <a:pt x="1265054" y="1054774"/>
                  </a:moveTo>
                  <a:lnTo>
                    <a:pt x="1259660" y="1054774"/>
                  </a:lnTo>
                  <a:lnTo>
                    <a:pt x="1259660" y="1033195"/>
                  </a:lnTo>
                  <a:lnTo>
                    <a:pt x="1265054" y="1033195"/>
                  </a:lnTo>
                  <a:lnTo>
                    <a:pt x="1265054" y="1054774"/>
                  </a:lnTo>
                  <a:close/>
                </a:path>
                <a:path w="5039995" h="1857375">
                  <a:moveTo>
                    <a:pt x="1838240" y="1142437"/>
                  </a:moveTo>
                  <a:lnTo>
                    <a:pt x="1832846" y="1142437"/>
                  </a:lnTo>
                  <a:lnTo>
                    <a:pt x="1832846" y="1120858"/>
                  </a:lnTo>
                  <a:lnTo>
                    <a:pt x="1838240" y="1120858"/>
                  </a:lnTo>
                  <a:lnTo>
                    <a:pt x="1838240" y="1142437"/>
                  </a:lnTo>
                  <a:close/>
                </a:path>
                <a:path w="5039995" h="1857375">
                  <a:moveTo>
                    <a:pt x="1859819" y="1147832"/>
                  </a:moveTo>
                  <a:lnTo>
                    <a:pt x="1811267" y="1147832"/>
                  </a:lnTo>
                  <a:lnTo>
                    <a:pt x="1811267" y="1142437"/>
                  </a:lnTo>
                  <a:lnTo>
                    <a:pt x="1859819" y="1142437"/>
                  </a:lnTo>
                  <a:lnTo>
                    <a:pt x="1859819" y="1147832"/>
                  </a:lnTo>
                  <a:close/>
                </a:path>
                <a:path w="5039995" h="1857375">
                  <a:moveTo>
                    <a:pt x="1838240" y="1169411"/>
                  </a:moveTo>
                  <a:lnTo>
                    <a:pt x="1832846" y="1169411"/>
                  </a:lnTo>
                  <a:lnTo>
                    <a:pt x="1832846" y="1147832"/>
                  </a:lnTo>
                  <a:lnTo>
                    <a:pt x="1838240" y="1147832"/>
                  </a:lnTo>
                  <a:lnTo>
                    <a:pt x="1838240" y="1169411"/>
                  </a:lnTo>
                  <a:close/>
                </a:path>
                <a:path w="5039995" h="1857375">
                  <a:moveTo>
                    <a:pt x="1608966" y="1142437"/>
                  </a:moveTo>
                  <a:lnTo>
                    <a:pt x="1603571" y="1142437"/>
                  </a:lnTo>
                  <a:lnTo>
                    <a:pt x="1603571" y="1120858"/>
                  </a:lnTo>
                  <a:lnTo>
                    <a:pt x="1608966" y="1120858"/>
                  </a:lnTo>
                  <a:lnTo>
                    <a:pt x="1608966" y="1142437"/>
                  </a:lnTo>
                  <a:close/>
                </a:path>
                <a:path w="5039995" h="1857375">
                  <a:moveTo>
                    <a:pt x="1630545" y="1147832"/>
                  </a:moveTo>
                  <a:lnTo>
                    <a:pt x="1581992" y="1147832"/>
                  </a:lnTo>
                  <a:lnTo>
                    <a:pt x="1581992" y="1142437"/>
                  </a:lnTo>
                  <a:lnTo>
                    <a:pt x="1630545" y="1142437"/>
                  </a:lnTo>
                  <a:lnTo>
                    <a:pt x="1630545" y="1147832"/>
                  </a:lnTo>
                  <a:close/>
                </a:path>
                <a:path w="5039995" h="1857375">
                  <a:moveTo>
                    <a:pt x="1608966" y="1169411"/>
                  </a:moveTo>
                  <a:lnTo>
                    <a:pt x="1603571" y="1169411"/>
                  </a:lnTo>
                  <a:lnTo>
                    <a:pt x="1603571" y="1147832"/>
                  </a:lnTo>
                  <a:lnTo>
                    <a:pt x="1608966" y="1147832"/>
                  </a:lnTo>
                  <a:lnTo>
                    <a:pt x="1608966" y="1169411"/>
                  </a:lnTo>
                  <a:close/>
                </a:path>
                <a:path w="5039995" h="1857375">
                  <a:moveTo>
                    <a:pt x="1379691" y="1142437"/>
                  </a:moveTo>
                  <a:lnTo>
                    <a:pt x="1374297" y="1142437"/>
                  </a:lnTo>
                  <a:lnTo>
                    <a:pt x="1374297" y="1120858"/>
                  </a:lnTo>
                  <a:lnTo>
                    <a:pt x="1379691" y="1120858"/>
                  </a:lnTo>
                  <a:lnTo>
                    <a:pt x="1379691" y="1142437"/>
                  </a:lnTo>
                  <a:close/>
                </a:path>
                <a:path w="5039995" h="1857375">
                  <a:moveTo>
                    <a:pt x="1401270" y="1147832"/>
                  </a:moveTo>
                  <a:lnTo>
                    <a:pt x="1352718" y="1147832"/>
                  </a:lnTo>
                  <a:lnTo>
                    <a:pt x="1352718" y="1142437"/>
                  </a:lnTo>
                  <a:lnTo>
                    <a:pt x="1401270" y="1142437"/>
                  </a:lnTo>
                  <a:lnTo>
                    <a:pt x="1401270" y="1147832"/>
                  </a:lnTo>
                  <a:close/>
                </a:path>
                <a:path w="5039995" h="1857375">
                  <a:moveTo>
                    <a:pt x="1379691" y="1169411"/>
                  </a:moveTo>
                  <a:lnTo>
                    <a:pt x="1374297" y="1169411"/>
                  </a:lnTo>
                  <a:lnTo>
                    <a:pt x="1374297" y="1147832"/>
                  </a:lnTo>
                  <a:lnTo>
                    <a:pt x="1379691" y="1147832"/>
                  </a:lnTo>
                  <a:lnTo>
                    <a:pt x="1379691" y="1169411"/>
                  </a:lnTo>
                  <a:close/>
                </a:path>
                <a:path w="5039995" h="1857375">
                  <a:moveTo>
                    <a:pt x="1150417" y="1142437"/>
                  </a:moveTo>
                  <a:lnTo>
                    <a:pt x="1145022" y="1142437"/>
                  </a:lnTo>
                  <a:lnTo>
                    <a:pt x="1145022" y="1120858"/>
                  </a:lnTo>
                  <a:lnTo>
                    <a:pt x="1150417" y="1120858"/>
                  </a:lnTo>
                  <a:lnTo>
                    <a:pt x="1150417" y="1142437"/>
                  </a:lnTo>
                  <a:close/>
                </a:path>
                <a:path w="5039995" h="1857375">
                  <a:moveTo>
                    <a:pt x="1171996" y="1147832"/>
                  </a:moveTo>
                  <a:lnTo>
                    <a:pt x="1123444" y="1147832"/>
                  </a:lnTo>
                  <a:lnTo>
                    <a:pt x="1123444" y="1142437"/>
                  </a:lnTo>
                  <a:lnTo>
                    <a:pt x="1171996" y="1142437"/>
                  </a:lnTo>
                  <a:lnTo>
                    <a:pt x="1171996" y="1147832"/>
                  </a:lnTo>
                  <a:close/>
                </a:path>
                <a:path w="5039995" h="1857375">
                  <a:moveTo>
                    <a:pt x="1150417" y="1169411"/>
                  </a:moveTo>
                  <a:lnTo>
                    <a:pt x="1145022" y="1169411"/>
                  </a:lnTo>
                  <a:lnTo>
                    <a:pt x="1145022" y="1147832"/>
                  </a:lnTo>
                  <a:lnTo>
                    <a:pt x="1150417" y="1147832"/>
                  </a:lnTo>
                  <a:lnTo>
                    <a:pt x="1150417" y="1169411"/>
                  </a:lnTo>
                  <a:close/>
                </a:path>
                <a:path w="5039995" h="1857375">
                  <a:moveTo>
                    <a:pt x="1951529" y="1257074"/>
                  </a:moveTo>
                  <a:lnTo>
                    <a:pt x="1946134" y="1257074"/>
                  </a:lnTo>
                  <a:lnTo>
                    <a:pt x="1946134" y="1235496"/>
                  </a:lnTo>
                  <a:lnTo>
                    <a:pt x="1951529" y="1235496"/>
                  </a:lnTo>
                  <a:lnTo>
                    <a:pt x="1951529" y="1257074"/>
                  </a:lnTo>
                  <a:close/>
                </a:path>
                <a:path w="5039995" h="1857375">
                  <a:moveTo>
                    <a:pt x="1973108" y="1262469"/>
                  </a:moveTo>
                  <a:lnTo>
                    <a:pt x="1924555" y="1262469"/>
                  </a:lnTo>
                  <a:lnTo>
                    <a:pt x="1924555" y="1257074"/>
                  </a:lnTo>
                  <a:lnTo>
                    <a:pt x="1973108" y="1257074"/>
                  </a:lnTo>
                  <a:lnTo>
                    <a:pt x="1973108" y="1262469"/>
                  </a:lnTo>
                  <a:close/>
                </a:path>
                <a:path w="5039995" h="1857375">
                  <a:moveTo>
                    <a:pt x="1951529" y="1284048"/>
                  </a:moveTo>
                  <a:lnTo>
                    <a:pt x="1946134" y="1284048"/>
                  </a:lnTo>
                  <a:lnTo>
                    <a:pt x="1946134" y="1262469"/>
                  </a:lnTo>
                  <a:lnTo>
                    <a:pt x="1951529" y="1262469"/>
                  </a:lnTo>
                  <a:lnTo>
                    <a:pt x="1951529" y="1284048"/>
                  </a:lnTo>
                  <a:close/>
                </a:path>
                <a:path w="5039995" h="1857375">
                  <a:moveTo>
                    <a:pt x="1723603" y="1257074"/>
                  </a:moveTo>
                  <a:lnTo>
                    <a:pt x="1718208" y="1257074"/>
                  </a:lnTo>
                  <a:lnTo>
                    <a:pt x="1718208" y="1235496"/>
                  </a:lnTo>
                  <a:lnTo>
                    <a:pt x="1723603" y="1235496"/>
                  </a:lnTo>
                  <a:lnTo>
                    <a:pt x="1723603" y="1257074"/>
                  </a:lnTo>
                  <a:close/>
                </a:path>
                <a:path w="5039995" h="1857375">
                  <a:moveTo>
                    <a:pt x="1745182" y="1262469"/>
                  </a:moveTo>
                  <a:lnTo>
                    <a:pt x="1696630" y="1262469"/>
                  </a:lnTo>
                  <a:lnTo>
                    <a:pt x="1696630" y="1257074"/>
                  </a:lnTo>
                  <a:lnTo>
                    <a:pt x="1745182" y="1257074"/>
                  </a:lnTo>
                  <a:lnTo>
                    <a:pt x="1745182" y="1262469"/>
                  </a:lnTo>
                  <a:close/>
                </a:path>
                <a:path w="5039995" h="1857375">
                  <a:moveTo>
                    <a:pt x="1723603" y="1284048"/>
                  </a:moveTo>
                  <a:lnTo>
                    <a:pt x="1718208" y="1284048"/>
                  </a:lnTo>
                  <a:lnTo>
                    <a:pt x="1718208" y="1262469"/>
                  </a:lnTo>
                  <a:lnTo>
                    <a:pt x="1723603" y="1262469"/>
                  </a:lnTo>
                  <a:lnTo>
                    <a:pt x="1723603" y="1284048"/>
                  </a:lnTo>
                  <a:close/>
                </a:path>
                <a:path w="5039995" h="1857375">
                  <a:moveTo>
                    <a:pt x="1494329" y="1257074"/>
                  </a:moveTo>
                  <a:lnTo>
                    <a:pt x="1488934" y="1257074"/>
                  </a:lnTo>
                  <a:lnTo>
                    <a:pt x="1488934" y="1235496"/>
                  </a:lnTo>
                  <a:lnTo>
                    <a:pt x="1494329" y="1235496"/>
                  </a:lnTo>
                  <a:lnTo>
                    <a:pt x="1494329" y="1257074"/>
                  </a:lnTo>
                  <a:close/>
                </a:path>
                <a:path w="5039995" h="1857375">
                  <a:moveTo>
                    <a:pt x="1515907" y="1262469"/>
                  </a:moveTo>
                  <a:lnTo>
                    <a:pt x="1467355" y="1262469"/>
                  </a:lnTo>
                  <a:lnTo>
                    <a:pt x="1467355" y="1257074"/>
                  </a:lnTo>
                  <a:lnTo>
                    <a:pt x="1515907" y="1257074"/>
                  </a:lnTo>
                  <a:lnTo>
                    <a:pt x="1515907" y="1262469"/>
                  </a:lnTo>
                  <a:close/>
                </a:path>
                <a:path w="5039995" h="1857375">
                  <a:moveTo>
                    <a:pt x="1494329" y="1284048"/>
                  </a:moveTo>
                  <a:lnTo>
                    <a:pt x="1488934" y="1284048"/>
                  </a:lnTo>
                  <a:lnTo>
                    <a:pt x="1488934" y="1262469"/>
                  </a:lnTo>
                  <a:lnTo>
                    <a:pt x="1494329" y="1262469"/>
                  </a:lnTo>
                  <a:lnTo>
                    <a:pt x="1494329" y="1284048"/>
                  </a:lnTo>
                  <a:close/>
                </a:path>
                <a:path w="5039995" h="1857375">
                  <a:moveTo>
                    <a:pt x="1265054" y="1257074"/>
                  </a:moveTo>
                  <a:lnTo>
                    <a:pt x="1259660" y="1257074"/>
                  </a:lnTo>
                  <a:lnTo>
                    <a:pt x="1259660" y="1235496"/>
                  </a:lnTo>
                  <a:lnTo>
                    <a:pt x="1265054" y="1235496"/>
                  </a:lnTo>
                  <a:lnTo>
                    <a:pt x="1265054" y="1257074"/>
                  </a:lnTo>
                  <a:close/>
                </a:path>
                <a:path w="5039995" h="1857375">
                  <a:moveTo>
                    <a:pt x="1286633" y="1262469"/>
                  </a:moveTo>
                  <a:lnTo>
                    <a:pt x="1238081" y="1262469"/>
                  </a:lnTo>
                  <a:lnTo>
                    <a:pt x="1238081" y="1257074"/>
                  </a:lnTo>
                  <a:lnTo>
                    <a:pt x="1286633" y="1257074"/>
                  </a:lnTo>
                  <a:lnTo>
                    <a:pt x="1286633" y="1262469"/>
                  </a:lnTo>
                  <a:close/>
                </a:path>
                <a:path w="5039995" h="1857375">
                  <a:moveTo>
                    <a:pt x="1265054" y="1284048"/>
                  </a:moveTo>
                  <a:lnTo>
                    <a:pt x="1259660" y="1284048"/>
                  </a:lnTo>
                  <a:lnTo>
                    <a:pt x="1259660" y="1262469"/>
                  </a:lnTo>
                  <a:lnTo>
                    <a:pt x="1265054" y="1262469"/>
                  </a:lnTo>
                  <a:lnTo>
                    <a:pt x="1265054" y="1284048"/>
                  </a:lnTo>
                  <a:close/>
                </a:path>
                <a:path w="5039995" h="1857375">
                  <a:moveTo>
                    <a:pt x="1838240" y="1371712"/>
                  </a:moveTo>
                  <a:lnTo>
                    <a:pt x="1832846" y="1371712"/>
                  </a:lnTo>
                  <a:lnTo>
                    <a:pt x="1832846" y="1350133"/>
                  </a:lnTo>
                  <a:lnTo>
                    <a:pt x="1838240" y="1350133"/>
                  </a:lnTo>
                  <a:lnTo>
                    <a:pt x="1838240" y="1371712"/>
                  </a:lnTo>
                  <a:close/>
                </a:path>
                <a:path w="5039995" h="1857375">
                  <a:moveTo>
                    <a:pt x="1859819" y="1377106"/>
                  </a:moveTo>
                  <a:lnTo>
                    <a:pt x="1811267" y="1377106"/>
                  </a:lnTo>
                  <a:lnTo>
                    <a:pt x="1811267" y="1371712"/>
                  </a:lnTo>
                  <a:lnTo>
                    <a:pt x="1859819" y="1371712"/>
                  </a:lnTo>
                  <a:lnTo>
                    <a:pt x="1859819" y="1377106"/>
                  </a:lnTo>
                  <a:close/>
                </a:path>
                <a:path w="5039995" h="1857375">
                  <a:moveTo>
                    <a:pt x="1838240" y="1398685"/>
                  </a:moveTo>
                  <a:lnTo>
                    <a:pt x="1832846" y="1398685"/>
                  </a:lnTo>
                  <a:lnTo>
                    <a:pt x="1832846" y="1377106"/>
                  </a:lnTo>
                  <a:lnTo>
                    <a:pt x="1838240" y="1377106"/>
                  </a:lnTo>
                  <a:lnTo>
                    <a:pt x="1838240" y="1398685"/>
                  </a:lnTo>
                  <a:close/>
                </a:path>
                <a:path w="5039995" h="1857375">
                  <a:moveTo>
                    <a:pt x="1608966" y="1371712"/>
                  </a:moveTo>
                  <a:lnTo>
                    <a:pt x="1603571" y="1371712"/>
                  </a:lnTo>
                  <a:lnTo>
                    <a:pt x="1603571" y="1350133"/>
                  </a:lnTo>
                  <a:lnTo>
                    <a:pt x="1608966" y="1350133"/>
                  </a:lnTo>
                  <a:lnTo>
                    <a:pt x="1608966" y="1371712"/>
                  </a:lnTo>
                  <a:close/>
                </a:path>
                <a:path w="5039995" h="1857375">
                  <a:moveTo>
                    <a:pt x="1630545" y="1377106"/>
                  </a:moveTo>
                  <a:lnTo>
                    <a:pt x="1581992" y="1377106"/>
                  </a:lnTo>
                  <a:lnTo>
                    <a:pt x="1581992" y="1371712"/>
                  </a:lnTo>
                  <a:lnTo>
                    <a:pt x="1630545" y="1371712"/>
                  </a:lnTo>
                  <a:lnTo>
                    <a:pt x="1630545" y="1377106"/>
                  </a:lnTo>
                  <a:close/>
                </a:path>
                <a:path w="5039995" h="1857375">
                  <a:moveTo>
                    <a:pt x="1608966" y="1398685"/>
                  </a:moveTo>
                  <a:lnTo>
                    <a:pt x="1603571" y="1398685"/>
                  </a:lnTo>
                  <a:lnTo>
                    <a:pt x="1603571" y="1377106"/>
                  </a:lnTo>
                  <a:lnTo>
                    <a:pt x="1608966" y="1377106"/>
                  </a:lnTo>
                  <a:lnTo>
                    <a:pt x="1608966" y="1398685"/>
                  </a:lnTo>
                  <a:close/>
                </a:path>
                <a:path w="5039995" h="1857375">
                  <a:moveTo>
                    <a:pt x="1379691" y="1371712"/>
                  </a:moveTo>
                  <a:lnTo>
                    <a:pt x="1374297" y="1371712"/>
                  </a:lnTo>
                  <a:lnTo>
                    <a:pt x="1374297" y="1350133"/>
                  </a:lnTo>
                  <a:lnTo>
                    <a:pt x="1379691" y="1350133"/>
                  </a:lnTo>
                  <a:lnTo>
                    <a:pt x="1379691" y="1371712"/>
                  </a:lnTo>
                  <a:close/>
                </a:path>
                <a:path w="5039995" h="1857375">
                  <a:moveTo>
                    <a:pt x="1401270" y="1377106"/>
                  </a:moveTo>
                  <a:lnTo>
                    <a:pt x="1352718" y="1377106"/>
                  </a:lnTo>
                  <a:lnTo>
                    <a:pt x="1352718" y="1371712"/>
                  </a:lnTo>
                  <a:lnTo>
                    <a:pt x="1401270" y="1371712"/>
                  </a:lnTo>
                  <a:lnTo>
                    <a:pt x="1401270" y="1377106"/>
                  </a:lnTo>
                  <a:close/>
                </a:path>
                <a:path w="5039995" h="1857375">
                  <a:moveTo>
                    <a:pt x="1379691" y="1398685"/>
                  </a:moveTo>
                  <a:lnTo>
                    <a:pt x="1374297" y="1398685"/>
                  </a:lnTo>
                  <a:lnTo>
                    <a:pt x="1374297" y="1377106"/>
                  </a:lnTo>
                  <a:lnTo>
                    <a:pt x="1379691" y="1377106"/>
                  </a:lnTo>
                  <a:lnTo>
                    <a:pt x="1379691" y="1398685"/>
                  </a:lnTo>
                  <a:close/>
                </a:path>
                <a:path w="5039995" h="1857375">
                  <a:moveTo>
                    <a:pt x="1951529" y="1486349"/>
                  </a:moveTo>
                  <a:lnTo>
                    <a:pt x="1946134" y="1486349"/>
                  </a:lnTo>
                  <a:lnTo>
                    <a:pt x="1946134" y="1464770"/>
                  </a:lnTo>
                  <a:lnTo>
                    <a:pt x="1951529" y="1464770"/>
                  </a:lnTo>
                  <a:lnTo>
                    <a:pt x="1951529" y="1486349"/>
                  </a:lnTo>
                  <a:close/>
                </a:path>
                <a:path w="5039995" h="1857375">
                  <a:moveTo>
                    <a:pt x="1973108" y="1491743"/>
                  </a:moveTo>
                  <a:lnTo>
                    <a:pt x="1924555" y="1491743"/>
                  </a:lnTo>
                  <a:lnTo>
                    <a:pt x="1924555" y="1486349"/>
                  </a:lnTo>
                  <a:lnTo>
                    <a:pt x="1973108" y="1486349"/>
                  </a:lnTo>
                  <a:lnTo>
                    <a:pt x="1973108" y="1491743"/>
                  </a:lnTo>
                  <a:close/>
                </a:path>
                <a:path w="5039995" h="1857375">
                  <a:moveTo>
                    <a:pt x="1951529" y="1513322"/>
                  </a:moveTo>
                  <a:lnTo>
                    <a:pt x="1946134" y="1513322"/>
                  </a:lnTo>
                  <a:lnTo>
                    <a:pt x="1946134" y="1491743"/>
                  </a:lnTo>
                  <a:lnTo>
                    <a:pt x="1951529" y="1491743"/>
                  </a:lnTo>
                  <a:lnTo>
                    <a:pt x="1951529" y="1513322"/>
                  </a:lnTo>
                  <a:close/>
                </a:path>
                <a:path w="5039995" h="1857375">
                  <a:moveTo>
                    <a:pt x="1723603" y="1486349"/>
                  </a:moveTo>
                  <a:lnTo>
                    <a:pt x="1718208" y="1486349"/>
                  </a:lnTo>
                  <a:lnTo>
                    <a:pt x="1718208" y="1464770"/>
                  </a:lnTo>
                  <a:lnTo>
                    <a:pt x="1723603" y="1464770"/>
                  </a:lnTo>
                  <a:lnTo>
                    <a:pt x="1723603" y="1486349"/>
                  </a:lnTo>
                  <a:close/>
                </a:path>
                <a:path w="5039995" h="1857375">
                  <a:moveTo>
                    <a:pt x="1745182" y="1491743"/>
                  </a:moveTo>
                  <a:lnTo>
                    <a:pt x="1696630" y="1491743"/>
                  </a:lnTo>
                  <a:lnTo>
                    <a:pt x="1696630" y="1486349"/>
                  </a:lnTo>
                  <a:lnTo>
                    <a:pt x="1745182" y="1486349"/>
                  </a:lnTo>
                  <a:lnTo>
                    <a:pt x="1745182" y="1491743"/>
                  </a:lnTo>
                  <a:close/>
                </a:path>
                <a:path w="5039995" h="1857375">
                  <a:moveTo>
                    <a:pt x="1723603" y="1513322"/>
                  </a:moveTo>
                  <a:lnTo>
                    <a:pt x="1718208" y="1513322"/>
                  </a:lnTo>
                  <a:lnTo>
                    <a:pt x="1718208" y="1491743"/>
                  </a:lnTo>
                  <a:lnTo>
                    <a:pt x="1723603" y="1491743"/>
                  </a:lnTo>
                  <a:lnTo>
                    <a:pt x="1723603" y="1513322"/>
                  </a:lnTo>
                  <a:close/>
                </a:path>
                <a:path w="5039995" h="1857375">
                  <a:moveTo>
                    <a:pt x="1494329" y="1486349"/>
                  </a:moveTo>
                  <a:lnTo>
                    <a:pt x="1488934" y="1486349"/>
                  </a:lnTo>
                  <a:lnTo>
                    <a:pt x="1488934" y="1464770"/>
                  </a:lnTo>
                  <a:lnTo>
                    <a:pt x="1494329" y="1464770"/>
                  </a:lnTo>
                  <a:lnTo>
                    <a:pt x="1494329" y="1486349"/>
                  </a:lnTo>
                  <a:close/>
                </a:path>
                <a:path w="5039995" h="1857375">
                  <a:moveTo>
                    <a:pt x="1515907" y="1491743"/>
                  </a:moveTo>
                  <a:lnTo>
                    <a:pt x="1467355" y="1491743"/>
                  </a:lnTo>
                  <a:lnTo>
                    <a:pt x="1467355" y="1486349"/>
                  </a:lnTo>
                  <a:lnTo>
                    <a:pt x="1515907" y="1486349"/>
                  </a:lnTo>
                  <a:lnTo>
                    <a:pt x="1515907" y="1491743"/>
                  </a:lnTo>
                  <a:close/>
                </a:path>
                <a:path w="5039995" h="1857375">
                  <a:moveTo>
                    <a:pt x="1494329" y="1513322"/>
                  </a:moveTo>
                  <a:lnTo>
                    <a:pt x="1488934" y="1513322"/>
                  </a:lnTo>
                  <a:lnTo>
                    <a:pt x="1488934" y="1491743"/>
                  </a:lnTo>
                  <a:lnTo>
                    <a:pt x="1494329" y="1491743"/>
                  </a:lnTo>
                  <a:lnTo>
                    <a:pt x="1494329" y="1513322"/>
                  </a:lnTo>
                  <a:close/>
                </a:path>
                <a:path w="5039995" h="1857375">
                  <a:moveTo>
                    <a:pt x="1838240" y="1600986"/>
                  </a:moveTo>
                  <a:lnTo>
                    <a:pt x="1832846" y="1600986"/>
                  </a:lnTo>
                  <a:lnTo>
                    <a:pt x="1832846" y="1579407"/>
                  </a:lnTo>
                  <a:lnTo>
                    <a:pt x="1838240" y="1579407"/>
                  </a:lnTo>
                  <a:lnTo>
                    <a:pt x="1838240" y="1600986"/>
                  </a:lnTo>
                  <a:close/>
                </a:path>
                <a:path w="5039995" h="1857375">
                  <a:moveTo>
                    <a:pt x="1859819" y="1606381"/>
                  </a:moveTo>
                  <a:lnTo>
                    <a:pt x="1811267" y="1606381"/>
                  </a:lnTo>
                  <a:lnTo>
                    <a:pt x="1811267" y="1600986"/>
                  </a:lnTo>
                  <a:lnTo>
                    <a:pt x="1859819" y="1600986"/>
                  </a:lnTo>
                  <a:lnTo>
                    <a:pt x="1859819" y="1606381"/>
                  </a:lnTo>
                  <a:close/>
                </a:path>
                <a:path w="5039995" h="1857375">
                  <a:moveTo>
                    <a:pt x="1838240" y="1627959"/>
                  </a:moveTo>
                  <a:lnTo>
                    <a:pt x="1832846" y="1627959"/>
                  </a:lnTo>
                  <a:lnTo>
                    <a:pt x="1832846" y="1606381"/>
                  </a:lnTo>
                  <a:lnTo>
                    <a:pt x="1838240" y="1606381"/>
                  </a:lnTo>
                  <a:lnTo>
                    <a:pt x="1838240" y="1627959"/>
                  </a:lnTo>
                  <a:close/>
                </a:path>
                <a:path w="5039995" h="1857375">
                  <a:moveTo>
                    <a:pt x="1951529" y="1715623"/>
                  </a:moveTo>
                  <a:lnTo>
                    <a:pt x="1946134" y="1715623"/>
                  </a:lnTo>
                  <a:lnTo>
                    <a:pt x="1946134" y="1694044"/>
                  </a:lnTo>
                  <a:lnTo>
                    <a:pt x="1951529" y="1694044"/>
                  </a:lnTo>
                  <a:lnTo>
                    <a:pt x="1951529" y="1715623"/>
                  </a:lnTo>
                  <a:close/>
                </a:path>
                <a:path w="5039995" h="1857375">
                  <a:moveTo>
                    <a:pt x="1973108" y="1721018"/>
                  </a:moveTo>
                  <a:lnTo>
                    <a:pt x="1924555" y="1721018"/>
                  </a:lnTo>
                  <a:lnTo>
                    <a:pt x="1924555" y="1715623"/>
                  </a:lnTo>
                  <a:lnTo>
                    <a:pt x="1973108" y="1715623"/>
                  </a:lnTo>
                  <a:lnTo>
                    <a:pt x="1973108" y="1721018"/>
                  </a:lnTo>
                  <a:close/>
                </a:path>
                <a:path w="5039995" h="1857375">
                  <a:moveTo>
                    <a:pt x="1951529" y="1742597"/>
                  </a:moveTo>
                  <a:lnTo>
                    <a:pt x="1946134" y="1742597"/>
                  </a:lnTo>
                  <a:lnTo>
                    <a:pt x="1946134" y="1721018"/>
                  </a:lnTo>
                  <a:lnTo>
                    <a:pt x="1951529" y="1721018"/>
                  </a:lnTo>
                  <a:lnTo>
                    <a:pt x="1951529" y="1742597"/>
                  </a:lnTo>
                  <a:close/>
                </a:path>
                <a:path w="5039995" h="1857375">
                  <a:moveTo>
                    <a:pt x="942722" y="2809"/>
                  </a:moveTo>
                  <a:lnTo>
                    <a:pt x="894169" y="2809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09"/>
                  </a:lnTo>
                  <a:close/>
                </a:path>
                <a:path w="5039995" h="1857375">
                  <a:moveTo>
                    <a:pt x="921143" y="24388"/>
                  </a:moveTo>
                  <a:lnTo>
                    <a:pt x="915748" y="24388"/>
                  </a:lnTo>
                  <a:lnTo>
                    <a:pt x="915748" y="2809"/>
                  </a:lnTo>
                  <a:lnTo>
                    <a:pt x="921143" y="2809"/>
                  </a:lnTo>
                  <a:lnTo>
                    <a:pt x="921143" y="24388"/>
                  </a:lnTo>
                  <a:close/>
                </a:path>
                <a:path w="5039995" h="1857375">
                  <a:moveTo>
                    <a:pt x="713447" y="2809"/>
                  </a:moveTo>
                  <a:lnTo>
                    <a:pt x="664895" y="2809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09"/>
                  </a:lnTo>
                  <a:close/>
                </a:path>
                <a:path w="5039995" h="1857375">
                  <a:moveTo>
                    <a:pt x="691868" y="24388"/>
                  </a:moveTo>
                  <a:lnTo>
                    <a:pt x="686474" y="24388"/>
                  </a:lnTo>
                  <a:lnTo>
                    <a:pt x="686474" y="2809"/>
                  </a:lnTo>
                  <a:lnTo>
                    <a:pt x="691868" y="2809"/>
                  </a:lnTo>
                  <a:lnTo>
                    <a:pt x="691868" y="24388"/>
                  </a:lnTo>
                  <a:close/>
                </a:path>
                <a:path w="5039995" h="1857375">
                  <a:moveTo>
                    <a:pt x="484173" y="2809"/>
                  </a:moveTo>
                  <a:lnTo>
                    <a:pt x="435621" y="2809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09"/>
                  </a:lnTo>
                  <a:close/>
                </a:path>
                <a:path w="5039995" h="1857375">
                  <a:moveTo>
                    <a:pt x="462594" y="24388"/>
                  </a:moveTo>
                  <a:lnTo>
                    <a:pt x="457199" y="24388"/>
                  </a:lnTo>
                  <a:lnTo>
                    <a:pt x="457199" y="2809"/>
                  </a:lnTo>
                  <a:lnTo>
                    <a:pt x="462594" y="2809"/>
                  </a:lnTo>
                  <a:lnTo>
                    <a:pt x="462594" y="24388"/>
                  </a:lnTo>
                  <a:close/>
                </a:path>
                <a:path w="5039995" h="1857375">
                  <a:moveTo>
                    <a:pt x="1035780" y="112051"/>
                  </a:moveTo>
                  <a:lnTo>
                    <a:pt x="1030385" y="112051"/>
                  </a:lnTo>
                  <a:lnTo>
                    <a:pt x="1030385" y="90472"/>
                  </a:lnTo>
                  <a:lnTo>
                    <a:pt x="1035780" y="90472"/>
                  </a:lnTo>
                  <a:lnTo>
                    <a:pt x="1035780" y="112051"/>
                  </a:lnTo>
                  <a:close/>
                </a:path>
                <a:path w="5039995" h="1857375">
                  <a:moveTo>
                    <a:pt x="1057359" y="117446"/>
                  </a:moveTo>
                  <a:lnTo>
                    <a:pt x="1008807" y="117446"/>
                  </a:lnTo>
                  <a:lnTo>
                    <a:pt x="1008807" y="112051"/>
                  </a:lnTo>
                  <a:lnTo>
                    <a:pt x="1057359" y="112051"/>
                  </a:lnTo>
                  <a:lnTo>
                    <a:pt x="1057359" y="117446"/>
                  </a:lnTo>
                  <a:close/>
                </a:path>
                <a:path w="5039995" h="1857375">
                  <a:moveTo>
                    <a:pt x="1035780" y="139025"/>
                  </a:moveTo>
                  <a:lnTo>
                    <a:pt x="1030385" y="139025"/>
                  </a:lnTo>
                  <a:lnTo>
                    <a:pt x="1030385" y="117446"/>
                  </a:lnTo>
                  <a:lnTo>
                    <a:pt x="1035780" y="117446"/>
                  </a:lnTo>
                  <a:lnTo>
                    <a:pt x="1035780" y="139025"/>
                  </a:lnTo>
                  <a:close/>
                </a:path>
                <a:path w="5039995" h="1857375">
                  <a:moveTo>
                    <a:pt x="806506" y="112051"/>
                  </a:moveTo>
                  <a:lnTo>
                    <a:pt x="801111" y="112051"/>
                  </a:lnTo>
                  <a:lnTo>
                    <a:pt x="801111" y="90472"/>
                  </a:lnTo>
                  <a:lnTo>
                    <a:pt x="806506" y="90472"/>
                  </a:lnTo>
                  <a:lnTo>
                    <a:pt x="806506" y="112051"/>
                  </a:lnTo>
                  <a:close/>
                </a:path>
                <a:path w="5039995" h="1857375">
                  <a:moveTo>
                    <a:pt x="828084" y="117446"/>
                  </a:moveTo>
                  <a:lnTo>
                    <a:pt x="779532" y="117446"/>
                  </a:lnTo>
                  <a:lnTo>
                    <a:pt x="779532" y="112051"/>
                  </a:lnTo>
                  <a:lnTo>
                    <a:pt x="828084" y="112051"/>
                  </a:lnTo>
                  <a:lnTo>
                    <a:pt x="828084" y="117446"/>
                  </a:lnTo>
                  <a:close/>
                </a:path>
                <a:path w="5039995" h="1857375">
                  <a:moveTo>
                    <a:pt x="806506" y="139025"/>
                  </a:moveTo>
                  <a:lnTo>
                    <a:pt x="801111" y="139025"/>
                  </a:lnTo>
                  <a:lnTo>
                    <a:pt x="801111" y="117446"/>
                  </a:lnTo>
                  <a:lnTo>
                    <a:pt x="806506" y="117446"/>
                  </a:lnTo>
                  <a:lnTo>
                    <a:pt x="806506" y="139025"/>
                  </a:lnTo>
                  <a:close/>
                </a:path>
                <a:path w="5039995" h="1857375">
                  <a:moveTo>
                    <a:pt x="577231" y="112051"/>
                  </a:moveTo>
                  <a:lnTo>
                    <a:pt x="571837" y="112051"/>
                  </a:lnTo>
                  <a:lnTo>
                    <a:pt x="571837" y="90472"/>
                  </a:lnTo>
                  <a:lnTo>
                    <a:pt x="577231" y="90472"/>
                  </a:lnTo>
                  <a:lnTo>
                    <a:pt x="577231" y="112051"/>
                  </a:lnTo>
                  <a:close/>
                </a:path>
                <a:path w="5039995" h="1857375">
                  <a:moveTo>
                    <a:pt x="598810" y="117446"/>
                  </a:moveTo>
                  <a:lnTo>
                    <a:pt x="550258" y="117446"/>
                  </a:lnTo>
                  <a:lnTo>
                    <a:pt x="550258" y="112051"/>
                  </a:lnTo>
                  <a:lnTo>
                    <a:pt x="598810" y="112051"/>
                  </a:lnTo>
                  <a:lnTo>
                    <a:pt x="598810" y="117446"/>
                  </a:lnTo>
                  <a:close/>
                </a:path>
                <a:path w="5039995" h="1857375">
                  <a:moveTo>
                    <a:pt x="577231" y="139025"/>
                  </a:moveTo>
                  <a:lnTo>
                    <a:pt x="571837" y="139025"/>
                  </a:lnTo>
                  <a:lnTo>
                    <a:pt x="571837" y="117446"/>
                  </a:lnTo>
                  <a:lnTo>
                    <a:pt x="577231" y="117446"/>
                  </a:lnTo>
                  <a:lnTo>
                    <a:pt x="577231" y="139025"/>
                  </a:lnTo>
                  <a:close/>
                </a:path>
                <a:path w="5039995" h="1857375">
                  <a:moveTo>
                    <a:pt x="347957" y="112051"/>
                  </a:moveTo>
                  <a:lnTo>
                    <a:pt x="342562" y="112051"/>
                  </a:lnTo>
                  <a:lnTo>
                    <a:pt x="342562" y="90472"/>
                  </a:lnTo>
                  <a:lnTo>
                    <a:pt x="347957" y="90472"/>
                  </a:lnTo>
                  <a:lnTo>
                    <a:pt x="347957" y="112051"/>
                  </a:lnTo>
                  <a:close/>
                </a:path>
                <a:path w="5039995" h="1857375">
                  <a:moveTo>
                    <a:pt x="369536" y="117446"/>
                  </a:moveTo>
                  <a:lnTo>
                    <a:pt x="320984" y="117446"/>
                  </a:lnTo>
                  <a:lnTo>
                    <a:pt x="320984" y="112051"/>
                  </a:lnTo>
                  <a:lnTo>
                    <a:pt x="369536" y="112051"/>
                  </a:lnTo>
                  <a:lnTo>
                    <a:pt x="369536" y="117446"/>
                  </a:lnTo>
                  <a:close/>
                </a:path>
                <a:path w="5039995" h="1857375">
                  <a:moveTo>
                    <a:pt x="347957" y="139025"/>
                  </a:moveTo>
                  <a:lnTo>
                    <a:pt x="342562" y="139025"/>
                  </a:lnTo>
                  <a:lnTo>
                    <a:pt x="342562" y="117446"/>
                  </a:lnTo>
                  <a:lnTo>
                    <a:pt x="347957" y="117446"/>
                  </a:lnTo>
                  <a:lnTo>
                    <a:pt x="347957" y="139025"/>
                  </a:lnTo>
                  <a:close/>
                </a:path>
                <a:path w="5039995" h="1857375">
                  <a:moveTo>
                    <a:pt x="921143" y="226688"/>
                  </a:moveTo>
                  <a:lnTo>
                    <a:pt x="915748" y="226688"/>
                  </a:lnTo>
                  <a:lnTo>
                    <a:pt x="915748" y="205110"/>
                  </a:lnTo>
                  <a:lnTo>
                    <a:pt x="921143" y="205110"/>
                  </a:lnTo>
                  <a:lnTo>
                    <a:pt x="921143" y="226688"/>
                  </a:lnTo>
                  <a:close/>
                </a:path>
                <a:path w="5039995" h="1857375">
                  <a:moveTo>
                    <a:pt x="942722" y="232083"/>
                  </a:moveTo>
                  <a:lnTo>
                    <a:pt x="894169" y="232083"/>
                  </a:lnTo>
                  <a:lnTo>
                    <a:pt x="894169" y="226688"/>
                  </a:lnTo>
                  <a:lnTo>
                    <a:pt x="942722" y="226688"/>
                  </a:lnTo>
                  <a:lnTo>
                    <a:pt x="942722" y="232083"/>
                  </a:lnTo>
                  <a:close/>
                </a:path>
                <a:path w="5039995" h="1857375">
                  <a:moveTo>
                    <a:pt x="921143" y="253662"/>
                  </a:moveTo>
                  <a:lnTo>
                    <a:pt x="915748" y="253662"/>
                  </a:lnTo>
                  <a:lnTo>
                    <a:pt x="915748" y="232083"/>
                  </a:lnTo>
                  <a:lnTo>
                    <a:pt x="921143" y="232083"/>
                  </a:lnTo>
                  <a:lnTo>
                    <a:pt x="921143" y="253662"/>
                  </a:lnTo>
                  <a:close/>
                </a:path>
                <a:path w="5039995" h="1857375">
                  <a:moveTo>
                    <a:pt x="691868" y="226688"/>
                  </a:moveTo>
                  <a:lnTo>
                    <a:pt x="686474" y="226688"/>
                  </a:lnTo>
                  <a:lnTo>
                    <a:pt x="686474" y="205110"/>
                  </a:lnTo>
                  <a:lnTo>
                    <a:pt x="691868" y="205110"/>
                  </a:lnTo>
                  <a:lnTo>
                    <a:pt x="691868" y="226688"/>
                  </a:lnTo>
                  <a:close/>
                </a:path>
                <a:path w="5039995" h="1857375">
                  <a:moveTo>
                    <a:pt x="713447" y="232083"/>
                  </a:moveTo>
                  <a:lnTo>
                    <a:pt x="664895" y="232083"/>
                  </a:lnTo>
                  <a:lnTo>
                    <a:pt x="664895" y="226688"/>
                  </a:lnTo>
                  <a:lnTo>
                    <a:pt x="713447" y="226688"/>
                  </a:lnTo>
                  <a:lnTo>
                    <a:pt x="713447" y="232083"/>
                  </a:lnTo>
                  <a:close/>
                </a:path>
                <a:path w="5039995" h="1857375">
                  <a:moveTo>
                    <a:pt x="691868" y="253662"/>
                  </a:moveTo>
                  <a:lnTo>
                    <a:pt x="686474" y="253662"/>
                  </a:lnTo>
                  <a:lnTo>
                    <a:pt x="686474" y="232083"/>
                  </a:lnTo>
                  <a:lnTo>
                    <a:pt x="691868" y="232083"/>
                  </a:lnTo>
                  <a:lnTo>
                    <a:pt x="691868" y="253662"/>
                  </a:lnTo>
                  <a:close/>
                </a:path>
                <a:path w="5039995" h="1857375">
                  <a:moveTo>
                    <a:pt x="462594" y="226688"/>
                  </a:moveTo>
                  <a:lnTo>
                    <a:pt x="457199" y="226688"/>
                  </a:lnTo>
                  <a:lnTo>
                    <a:pt x="457199" y="205110"/>
                  </a:lnTo>
                  <a:lnTo>
                    <a:pt x="462594" y="205110"/>
                  </a:lnTo>
                  <a:lnTo>
                    <a:pt x="462594" y="226688"/>
                  </a:lnTo>
                  <a:close/>
                </a:path>
                <a:path w="5039995" h="1857375">
                  <a:moveTo>
                    <a:pt x="484173" y="232083"/>
                  </a:moveTo>
                  <a:lnTo>
                    <a:pt x="435621" y="232083"/>
                  </a:lnTo>
                  <a:lnTo>
                    <a:pt x="435621" y="226688"/>
                  </a:lnTo>
                  <a:lnTo>
                    <a:pt x="484173" y="226688"/>
                  </a:lnTo>
                  <a:lnTo>
                    <a:pt x="484173" y="232083"/>
                  </a:lnTo>
                  <a:close/>
                </a:path>
                <a:path w="5039995" h="1857375">
                  <a:moveTo>
                    <a:pt x="462594" y="253662"/>
                  </a:moveTo>
                  <a:lnTo>
                    <a:pt x="457199" y="253662"/>
                  </a:lnTo>
                  <a:lnTo>
                    <a:pt x="457199" y="232083"/>
                  </a:lnTo>
                  <a:lnTo>
                    <a:pt x="462594" y="232083"/>
                  </a:lnTo>
                  <a:lnTo>
                    <a:pt x="462594" y="253662"/>
                  </a:lnTo>
                  <a:close/>
                </a:path>
                <a:path w="5039995" h="1857375">
                  <a:moveTo>
                    <a:pt x="233320" y="226688"/>
                  </a:moveTo>
                  <a:lnTo>
                    <a:pt x="227925" y="226688"/>
                  </a:lnTo>
                  <a:lnTo>
                    <a:pt x="227925" y="205110"/>
                  </a:lnTo>
                  <a:lnTo>
                    <a:pt x="233320" y="205110"/>
                  </a:lnTo>
                  <a:lnTo>
                    <a:pt x="233320" y="226688"/>
                  </a:lnTo>
                  <a:close/>
                </a:path>
                <a:path w="5039995" h="1857375">
                  <a:moveTo>
                    <a:pt x="254899" y="232083"/>
                  </a:moveTo>
                  <a:lnTo>
                    <a:pt x="206346" y="232083"/>
                  </a:lnTo>
                  <a:lnTo>
                    <a:pt x="206346" y="226688"/>
                  </a:lnTo>
                  <a:lnTo>
                    <a:pt x="254899" y="226688"/>
                  </a:lnTo>
                  <a:lnTo>
                    <a:pt x="254899" y="232083"/>
                  </a:lnTo>
                  <a:close/>
                </a:path>
                <a:path w="5039995" h="1857375">
                  <a:moveTo>
                    <a:pt x="233320" y="253662"/>
                  </a:moveTo>
                  <a:lnTo>
                    <a:pt x="227925" y="253662"/>
                  </a:lnTo>
                  <a:lnTo>
                    <a:pt x="227925" y="232083"/>
                  </a:lnTo>
                  <a:lnTo>
                    <a:pt x="233320" y="232083"/>
                  </a:lnTo>
                  <a:lnTo>
                    <a:pt x="233320" y="253662"/>
                  </a:lnTo>
                  <a:close/>
                </a:path>
                <a:path w="5039995" h="1857375">
                  <a:moveTo>
                    <a:pt x="1035780" y="341326"/>
                  </a:moveTo>
                  <a:lnTo>
                    <a:pt x="1030385" y="341326"/>
                  </a:lnTo>
                  <a:lnTo>
                    <a:pt x="1030385" y="319747"/>
                  </a:lnTo>
                  <a:lnTo>
                    <a:pt x="1035780" y="319747"/>
                  </a:lnTo>
                  <a:lnTo>
                    <a:pt x="1035780" y="341326"/>
                  </a:lnTo>
                  <a:close/>
                </a:path>
                <a:path w="5039995" h="1857375">
                  <a:moveTo>
                    <a:pt x="1057359" y="346720"/>
                  </a:moveTo>
                  <a:lnTo>
                    <a:pt x="1008807" y="346720"/>
                  </a:lnTo>
                  <a:lnTo>
                    <a:pt x="1008807" y="341326"/>
                  </a:lnTo>
                  <a:lnTo>
                    <a:pt x="1057359" y="341326"/>
                  </a:lnTo>
                  <a:lnTo>
                    <a:pt x="1057359" y="346720"/>
                  </a:lnTo>
                  <a:close/>
                </a:path>
                <a:path w="5039995" h="1857375">
                  <a:moveTo>
                    <a:pt x="1035780" y="368299"/>
                  </a:moveTo>
                  <a:lnTo>
                    <a:pt x="1030385" y="368299"/>
                  </a:lnTo>
                  <a:lnTo>
                    <a:pt x="1030385" y="346720"/>
                  </a:lnTo>
                  <a:lnTo>
                    <a:pt x="1035780" y="346720"/>
                  </a:lnTo>
                  <a:lnTo>
                    <a:pt x="1035780" y="368299"/>
                  </a:lnTo>
                  <a:close/>
                </a:path>
                <a:path w="5039995" h="1857375">
                  <a:moveTo>
                    <a:pt x="806506" y="341326"/>
                  </a:moveTo>
                  <a:lnTo>
                    <a:pt x="801111" y="341326"/>
                  </a:lnTo>
                  <a:lnTo>
                    <a:pt x="801111" y="319747"/>
                  </a:lnTo>
                  <a:lnTo>
                    <a:pt x="806506" y="319747"/>
                  </a:lnTo>
                  <a:lnTo>
                    <a:pt x="806506" y="341326"/>
                  </a:lnTo>
                  <a:close/>
                </a:path>
                <a:path w="5039995" h="1857375">
                  <a:moveTo>
                    <a:pt x="828084" y="346720"/>
                  </a:moveTo>
                  <a:lnTo>
                    <a:pt x="779532" y="346720"/>
                  </a:lnTo>
                  <a:lnTo>
                    <a:pt x="779532" y="341326"/>
                  </a:lnTo>
                  <a:lnTo>
                    <a:pt x="828084" y="341326"/>
                  </a:lnTo>
                  <a:lnTo>
                    <a:pt x="828084" y="346720"/>
                  </a:lnTo>
                  <a:close/>
                </a:path>
                <a:path w="5039995" h="1857375">
                  <a:moveTo>
                    <a:pt x="806506" y="368299"/>
                  </a:moveTo>
                  <a:lnTo>
                    <a:pt x="801111" y="368299"/>
                  </a:lnTo>
                  <a:lnTo>
                    <a:pt x="801111" y="346720"/>
                  </a:lnTo>
                  <a:lnTo>
                    <a:pt x="806506" y="346720"/>
                  </a:lnTo>
                  <a:lnTo>
                    <a:pt x="806506" y="368299"/>
                  </a:lnTo>
                  <a:close/>
                </a:path>
                <a:path w="5039995" h="1857375">
                  <a:moveTo>
                    <a:pt x="577231" y="341326"/>
                  </a:moveTo>
                  <a:lnTo>
                    <a:pt x="571837" y="341326"/>
                  </a:lnTo>
                  <a:lnTo>
                    <a:pt x="571837" y="319747"/>
                  </a:lnTo>
                  <a:lnTo>
                    <a:pt x="577231" y="319747"/>
                  </a:lnTo>
                  <a:lnTo>
                    <a:pt x="577231" y="341326"/>
                  </a:lnTo>
                  <a:close/>
                </a:path>
                <a:path w="5039995" h="1857375">
                  <a:moveTo>
                    <a:pt x="598810" y="346720"/>
                  </a:moveTo>
                  <a:lnTo>
                    <a:pt x="550258" y="346720"/>
                  </a:lnTo>
                  <a:lnTo>
                    <a:pt x="550258" y="341326"/>
                  </a:lnTo>
                  <a:lnTo>
                    <a:pt x="598810" y="341326"/>
                  </a:lnTo>
                  <a:lnTo>
                    <a:pt x="598810" y="346720"/>
                  </a:lnTo>
                  <a:close/>
                </a:path>
                <a:path w="5039995" h="1857375">
                  <a:moveTo>
                    <a:pt x="577231" y="368299"/>
                  </a:moveTo>
                  <a:lnTo>
                    <a:pt x="571837" y="368299"/>
                  </a:lnTo>
                  <a:lnTo>
                    <a:pt x="571837" y="346720"/>
                  </a:lnTo>
                  <a:lnTo>
                    <a:pt x="577231" y="346720"/>
                  </a:lnTo>
                  <a:lnTo>
                    <a:pt x="577231" y="368299"/>
                  </a:lnTo>
                  <a:close/>
                </a:path>
                <a:path w="5039995" h="1857375">
                  <a:moveTo>
                    <a:pt x="347957" y="341326"/>
                  </a:moveTo>
                  <a:lnTo>
                    <a:pt x="342562" y="341326"/>
                  </a:lnTo>
                  <a:lnTo>
                    <a:pt x="342562" y="319747"/>
                  </a:lnTo>
                  <a:lnTo>
                    <a:pt x="347957" y="319747"/>
                  </a:lnTo>
                  <a:lnTo>
                    <a:pt x="347957" y="341326"/>
                  </a:lnTo>
                  <a:close/>
                </a:path>
                <a:path w="5039995" h="1857375">
                  <a:moveTo>
                    <a:pt x="369536" y="346720"/>
                  </a:moveTo>
                  <a:lnTo>
                    <a:pt x="320984" y="346720"/>
                  </a:lnTo>
                  <a:lnTo>
                    <a:pt x="320984" y="341326"/>
                  </a:lnTo>
                  <a:lnTo>
                    <a:pt x="369536" y="341326"/>
                  </a:lnTo>
                  <a:lnTo>
                    <a:pt x="369536" y="346720"/>
                  </a:lnTo>
                  <a:close/>
                </a:path>
                <a:path w="5039995" h="1857375">
                  <a:moveTo>
                    <a:pt x="347957" y="368299"/>
                  </a:moveTo>
                  <a:lnTo>
                    <a:pt x="342562" y="368299"/>
                  </a:lnTo>
                  <a:lnTo>
                    <a:pt x="342562" y="346720"/>
                  </a:lnTo>
                  <a:lnTo>
                    <a:pt x="347957" y="346720"/>
                  </a:lnTo>
                  <a:lnTo>
                    <a:pt x="347957" y="368299"/>
                  </a:lnTo>
                  <a:close/>
                </a:path>
                <a:path w="5039995" h="1857375">
                  <a:moveTo>
                    <a:pt x="921143" y="455963"/>
                  </a:moveTo>
                  <a:lnTo>
                    <a:pt x="915748" y="455963"/>
                  </a:lnTo>
                  <a:lnTo>
                    <a:pt x="915748" y="434384"/>
                  </a:lnTo>
                  <a:lnTo>
                    <a:pt x="921143" y="434384"/>
                  </a:lnTo>
                  <a:lnTo>
                    <a:pt x="921143" y="455963"/>
                  </a:lnTo>
                  <a:close/>
                </a:path>
                <a:path w="5039995" h="1857375">
                  <a:moveTo>
                    <a:pt x="942722" y="461357"/>
                  </a:moveTo>
                  <a:lnTo>
                    <a:pt x="894169" y="461357"/>
                  </a:lnTo>
                  <a:lnTo>
                    <a:pt x="894169" y="455963"/>
                  </a:lnTo>
                  <a:lnTo>
                    <a:pt x="942722" y="455963"/>
                  </a:lnTo>
                  <a:lnTo>
                    <a:pt x="942722" y="461357"/>
                  </a:lnTo>
                  <a:close/>
                </a:path>
                <a:path w="5039995" h="1857375">
                  <a:moveTo>
                    <a:pt x="921143" y="482936"/>
                  </a:moveTo>
                  <a:lnTo>
                    <a:pt x="915748" y="482936"/>
                  </a:lnTo>
                  <a:lnTo>
                    <a:pt x="915748" y="461357"/>
                  </a:lnTo>
                  <a:lnTo>
                    <a:pt x="921143" y="461357"/>
                  </a:lnTo>
                  <a:lnTo>
                    <a:pt x="921143" y="482936"/>
                  </a:lnTo>
                  <a:close/>
                </a:path>
                <a:path w="5039995" h="1857375">
                  <a:moveTo>
                    <a:pt x="691868" y="455963"/>
                  </a:moveTo>
                  <a:lnTo>
                    <a:pt x="686474" y="455963"/>
                  </a:lnTo>
                  <a:lnTo>
                    <a:pt x="686474" y="434384"/>
                  </a:lnTo>
                  <a:lnTo>
                    <a:pt x="691868" y="434384"/>
                  </a:lnTo>
                  <a:lnTo>
                    <a:pt x="691868" y="455963"/>
                  </a:lnTo>
                  <a:close/>
                </a:path>
                <a:path w="5039995" h="1857375">
                  <a:moveTo>
                    <a:pt x="713447" y="461357"/>
                  </a:moveTo>
                  <a:lnTo>
                    <a:pt x="664895" y="461357"/>
                  </a:lnTo>
                  <a:lnTo>
                    <a:pt x="664895" y="455963"/>
                  </a:lnTo>
                  <a:lnTo>
                    <a:pt x="713447" y="455963"/>
                  </a:lnTo>
                  <a:lnTo>
                    <a:pt x="713447" y="461357"/>
                  </a:lnTo>
                  <a:close/>
                </a:path>
                <a:path w="5039995" h="1857375">
                  <a:moveTo>
                    <a:pt x="691868" y="482936"/>
                  </a:moveTo>
                  <a:lnTo>
                    <a:pt x="686474" y="482936"/>
                  </a:lnTo>
                  <a:lnTo>
                    <a:pt x="686474" y="461357"/>
                  </a:lnTo>
                  <a:lnTo>
                    <a:pt x="691868" y="461357"/>
                  </a:lnTo>
                  <a:lnTo>
                    <a:pt x="691868" y="482936"/>
                  </a:lnTo>
                  <a:close/>
                </a:path>
                <a:path w="5039995" h="1857375">
                  <a:moveTo>
                    <a:pt x="462594" y="455963"/>
                  </a:moveTo>
                  <a:lnTo>
                    <a:pt x="457199" y="455963"/>
                  </a:lnTo>
                  <a:lnTo>
                    <a:pt x="457199" y="434384"/>
                  </a:lnTo>
                  <a:lnTo>
                    <a:pt x="462594" y="434384"/>
                  </a:lnTo>
                  <a:lnTo>
                    <a:pt x="462594" y="455963"/>
                  </a:lnTo>
                  <a:close/>
                </a:path>
                <a:path w="5039995" h="1857375">
                  <a:moveTo>
                    <a:pt x="484173" y="461357"/>
                  </a:moveTo>
                  <a:lnTo>
                    <a:pt x="435621" y="461357"/>
                  </a:lnTo>
                  <a:lnTo>
                    <a:pt x="435621" y="455963"/>
                  </a:lnTo>
                  <a:lnTo>
                    <a:pt x="484173" y="455963"/>
                  </a:lnTo>
                  <a:lnTo>
                    <a:pt x="484173" y="461357"/>
                  </a:lnTo>
                  <a:close/>
                </a:path>
                <a:path w="5039995" h="1857375">
                  <a:moveTo>
                    <a:pt x="462594" y="482936"/>
                  </a:moveTo>
                  <a:lnTo>
                    <a:pt x="457199" y="482936"/>
                  </a:lnTo>
                  <a:lnTo>
                    <a:pt x="457199" y="461357"/>
                  </a:lnTo>
                  <a:lnTo>
                    <a:pt x="462594" y="461357"/>
                  </a:lnTo>
                  <a:lnTo>
                    <a:pt x="462594" y="482936"/>
                  </a:lnTo>
                  <a:close/>
                </a:path>
                <a:path w="5039995" h="1857375">
                  <a:moveTo>
                    <a:pt x="233320" y="455963"/>
                  </a:moveTo>
                  <a:lnTo>
                    <a:pt x="227925" y="455963"/>
                  </a:lnTo>
                  <a:lnTo>
                    <a:pt x="227925" y="434384"/>
                  </a:lnTo>
                  <a:lnTo>
                    <a:pt x="233320" y="434384"/>
                  </a:lnTo>
                  <a:lnTo>
                    <a:pt x="233320" y="455963"/>
                  </a:lnTo>
                  <a:close/>
                </a:path>
                <a:path w="5039995" h="1857375">
                  <a:moveTo>
                    <a:pt x="254899" y="461357"/>
                  </a:moveTo>
                  <a:lnTo>
                    <a:pt x="206346" y="461357"/>
                  </a:lnTo>
                  <a:lnTo>
                    <a:pt x="206346" y="455963"/>
                  </a:lnTo>
                  <a:lnTo>
                    <a:pt x="254899" y="455963"/>
                  </a:lnTo>
                  <a:lnTo>
                    <a:pt x="254899" y="461357"/>
                  </a:lnTo>
                  <a:close/>
                </a:path>
                <a:path w="5039995" h="1857375">
                  <a:moveTo>
                    <a:pt x="233320" y="482936"/>
                  </a:moveTo>
                  <a:lnTo>
                    <a:pt x="227925" y="482936"/>
                  </a:lnTo>
                  <a:lnTo>
                    <a:pt x="227925" y="461357"/>
                  </a:lnTo>
                  <a:lnTo>
                    <a:pt x="233320" y="461357"/>
                  </a:lnTo>
                  <a:lnTo>
                    <a:pt x="233320" y="482936"/>
                  </a:lnTo>
                  <a:close/>
                </a:path>
                <a:path w="5039995" h="1857375">
                  <a:moveTo>
                    <a:pt x="1035780" y="570600"/>
                  </a:moveTo>
                  <a:lnTo>
                    <a:pt x="1030385" y="570600"/>
                  </a:lnTo>
                  <a:lnTo>
                    <a:pt x="1030385" y="549021"/>
                  </a:lnTo>
                  <a:lnTo>
                    <a:pt x="1035780" y="549021"/>
                  </a:lnTo>
                  <a:lnTo>
                    <a:pt x="1035780" y="570600"/>
                  </a:lnTo>
                  <a:close/>
                </a:path>
                <a:path w="5039995" h="1857375">
                  <a:moveTo>
                    <a:pt x="1057359" y="575995"/>
                  </a:moveTo>
                  <a:lnTo>
                    <a:pt x="1008807" y="575995"/>
                  </a:lnTo>
                  <a:lnTo>
                    <a:pt x="1008807" y="570600"/>
                  </a:lnTo>
                  <a:lnTo>
                    <a:pt x="1057359" y="570600"/>
                  </a:lnTo>
                  <a:lnTo>
                    <a:pt x="1057359" y="575995"/>
                  </a:lnTo>
                  <a:close/>
                </a:path>
                <a:path w="5039995" h="1857375">
                  <a:moveTo>
                    <a:pt x="1035780" y="597573"/>
                  </a:moveTo>
                  <a:lnTo>
                    <a:pt x="1030385" y="597573"/>
                  </a:lnTo>
                  <a:lnTo>
                    <a:pt x="1030385" y="575995"/>
                  </a:lnTo>
                  <a:lnTo>
                    <a:pt x="1035780" y="575995"/>
                  </a:lnTo>
                  <a:lnTo>
                    <a:pt x="1035780" y="597573"/>
                  </a:lnTo>
                  <a:close/>
                </a:path>
                <a:path w="5039995" h="1857375">
                  <a:moveTo>
                    <a:pt x="806506" y="570600"/>
                  </a:moveTo>
                  <a:lnTo>
                    <a:pt x="801111" y="570600"/>
                  </a:lnTo>
                  <a:lnTo>
                    <a:pt x="801111" y="549021"/>
                  </a:lnTo>
                  <a:lnTo>
                    <a:pt x="806506" y="549021"/>
                  </a:lnTo>
                  <a:lnTo>
                    <a:pt x="806506" y="570600"/>
                  </a:lnTo>
                  <a:close/>
                </a:path>
                <a:path w="5039995" h="1857375">
                  <a:moveTo>
                    <a:pt x="828084" y="575995"/>
                  </a:moveTo>
                  <a:lnTo>
                    <a:pt x="779532" y="575995"/>
                  </a:lnTo>
                  <a:lnTo>
                    <a:pt x="779532" y="570600"/>
                  </a:lnTo>
                  <a:lnTo>
                    <a:pt x="828084" y="570600"/>
                  </a:lnTo>
                  <a:lnTo>
                    <a:pt x="828084" y="575995"/>
                  </a:lnTo>
                  <a:close/>
                </a:path>
                <a:path w="5039995" h="1857375">
                  <a:moveTo>
                    <a:pt x="806506" y="597573"/>
                  </a:moveTo>
                  <a:lnTo>
                    <a:pt x="801111" y="597573"/>
                  </a:lnTo>
                  <a:lnTo>
                    <a:pt x="801111" y="575995"/>
                  </a:lnTo>
                  <a:lnTo>
                    <a:pt x="806506" y="575995"/>
                  </a:lnTo>
                  <a:lnTo>
                    <a:pt x="806506" y="597573"/>
                  </a:lnTo>
                  <a:close/>
                </a:path>
                <a:path w="5039995" h="1857375">
                  <a:moveTo>
                    <a:pt x="577231" y="570600"/>
                  </a:moveTo>
                  <a:lnTo>
                    <a:pt x="571837" y="570600"/>
                  </a:lnTo>
                  <a:lnTo>
                    <a:pt x="571837" y="549021"/>
                  </a:lnTo>
                  <a:lnTo>
                    <a:pt x="577231" y="549021"/>
                  </a:lnTo>
                  <a:lnTo>
                    <a:pt x="577231" y="570600"/>
                  </a:lnTo>
                  <a:close/>
                </a:path>
                <a:path w="5039995" h="1857375">
                  <a:moveTo>
                    <a:pt x="598810" y="575995"/>
                  </a:moveTo>
                  <a:lnTo>
                    <a:pt x="550258" y="575995"/>
                  </a:lnTo>
                  <a:lnTo>
                    <a:pt x="550258" y="570600"/>
                  </a:lnTo>
                  <a:lnTo>
                    <a:pt x="598810" y="570600"/>
                  </a:lnTo>
                  <a:lnTo>
                    <a:pt x="598810" y="575995"/>
                  </a:lnTo>
                  <a:close/>
                </a:path>
                <a:path w="5039995" h="1857375">
                  <a:moveTo>
                    <a:pt x="577231" y="597573"/>
                  </a:moveTo>
                  <a:lnTo>
                    <a:pt x="571837" y="597573"/>
                  </a:lnTo>
                  <a:lnTo>
                    <a:pt x="571837" y="575995"/>
                  </a:lnTo>
                  <a:lnTo>
                    <a:pt x="577231" y="575995"/>
                  </a:lnTo>
                  <a:lnTo>
                    <a:pt x="577231" y="597573"/>
                  </a:lnTo>
                  <a:close/>
                </a:path>
                <a:path w="5039995" h="1857375">
                  <a:moveTo>
                    <a:pt x="347957" y="570600"/>
                  </a:moveTo>
                  <a:lnTo>
                    <a:pt x="342562" y="570600"/>
                  </a:lnTo>
                  <a:lnTo>
                    <a:pt x="342562" y="549021"/>
                  </a:lnTo>
                  <a:lnTo>
                    <a:pt x="347957" y="549021"/>
                  </a:lnTo>
                  <a:lnTo>
                    <a:pt x="347957" y="570600"/>
                  </a:lnTo>
                  <a:close/>
                </a:path>
                <a:path w="5039995" h="1857375">
                  <a:moveTo>
                    <a:pt x="369536" y="575995"/>
                  </a:moveTo>
                  <a:lnTo>
                    <a:pt x="320984" y="575995"/>
                  </a:lnTo>
                  <a:lnTo>
                    <a:pt x="320984" y="570600"/>
                  </a:lnTo>
                  <a:lnTo>
                    <a:pt x="369536" y="570600"/>
                  </a:lnTo>
                  <a:lnTo>
                    <a:pt x="369536" y="575995"/>
                  </a:lnTo>
                  <a:close/>
                </a:path>
                <a:path w="5039995" h="1857375">
                  <a:moveTo>
                    <a:pt x="347957" y="597573"/>
                  </a:moveTo>
                  <a:lnTo>
                    <a:pt x="342562" y="597573"/>
                  </a:lnTo>
                  <a:lnTo>
                    <a:pt x="342562" y="575995"/>
                  </a:lnTo>
                  <a:lnTo>
                    <a:pt x="347957" y="575995"/>
                  </a:lnTo>
                  <a:lnTo>
                    <a:pt x="347957" y="597573"/>
                  </a:lnTo>
                  <a:close/>
                </a:path>
                <a:path w="5039995" h="1857375">
                  <a:moveTo>
                    <a:pt x="921143" y="685237"/>
                  </a:moveTo>
                  <a:lnTo>
                    <a:pt x="915748" y="685237"/>
                  </a:lnTo>
                  <a:lnTo>
                    <a:pt x="915748" y="663658"/>
                  </a:lnTo>
                  <a:lnTo>
                    <a:pt x="921143" y="663658"/>
                  </a:lnTo>
                  <a:lnTo>
                    <a:pt x="921143" y="685237"/>
                  </a:lnTo>
                  <a:close/>
                </a:path>
                <a:path w="5039995" h="1857375">
                  <a:moveTo>
                    <a:pt x="942722" y="690632"/>
                  </a:moveTo>
                  <a:lnTo>
                    <a:pt x="894169" y="690632"/>
                  </a:lnTo>
                  <a:lnTo>
                    <a:pt x="894169" y="685237"/>
                  </a:lnTo>
                  <a:lnTo>
                    <a:pt x="942722" y="685237"/>
                  </a:lnTo>
                  <a:lnTo>
                    <a:pt x="942722" y="690632"/>
                  </a:lnTo>
                  <a:close/>
                </a:path>
                <a:path w="5039995" h="1857375">
                  <a:moveTo>
                    <a:pt x="921143" y="712211"/>
                  </a:moveTo>
                  <a:lnTo>
                    <a:pt x="915748" y="712211"/>
                  </a:lnTo>
                  <a:lnTo>
                    <a:pt x="915748" y="690632"/>
                  </a:lnTo>
                  <a:lnTo>
                    <a:pt x="921143" y="690632"/>
                  </a:lnTo>
                  <a:lnTo>
                    <a:pt x="921143" y="712211"/>
                  </a:lnTo>
                  <a:close/>
                </a:path>
                <a:path w="5039995" h="1857375">
                  <a:moveTo>
                    <a:pt x="691868" y="685237"/>
                  </a:moveTo>
                  <a:lnTo>
                    <a:pt x="686474" y="685237"/>
                  </a:lnTo>
                  <a:lnTo>
                    <a:pt x="686474" y="663658"/>
                  </a:lnTo>
                  <a:lnTo>
                    <a:pt x="691868" y="663658"/>
                  </a:lnTo>
                  <a:lnTo>
                    <a:pt x="691868" y="685237"/>
                  </a:lnTo>
                  <a:close/>
                </a:path>
                <a:path w="5039995" h="1857375">
                  <a:moveTo>
                    <a:pt x="713447" y="690632"/>
                  </a:moveTo>
                  <a:lnTo>
                    <a:pt x="664895" y="690632"/>
                  </a:lnTo>
                  <a:lnTo>
                    <a:pt x="664895" y="685237"/>
                  </a:lnTo>
                  <a:lnTo>
                    <a:pt x="713447" y="685237"/>
                  </a:lnTo>
                  <a:lnTo>
                    <a:pt x="713447" y="690632"/>
                  </a:lnTo>
                  <a:close/>
                </a:path>
                <a:path w="5039995" h="1857375">
                  <a:moveTo>
                    <a:pt x="691868" y="712211"/>
                  </a:moveTo>
                  <a:lnTo>
                    <a:pt x="686474" y="712211"/>
                  </a:lnTo>
                  <a:lnTo>
                    <a:pt x="686474" y="690632"/>
                  </a:lnTo>
                  <a:lnTo>
                    <a:pt x="691868" y="690632"/>
                  </a:lnTo>
                  <a:lnTo>
                    <a:pt x="691868" y="712211"/>
                  </a:lnTo>
                  <a:close/>
                </a:path>
                <a:path w="5039995" h="1857375">
                  <a:moveTo>
                    <a:pt x="462594" y="685237"/>
                  </a:moveTo>
                  <a:lnTo>
                    <a:pt x="457199" y="685237"/>
                  </a:lnTo>
                  <a:lnTo>
                    <a:pt x="457199" y="663658"/>
                  </a:lnTo>
                  <a:lnTo>
                    <a:pt x="462594" y="663658"/>
                  </a:lnTo>
                  <a:lnTo>
                    <a:pt x="462594" y="685237"/>
                  </a:lnTo>
                  <a:close/>
                </a:path>
                <a:path w="5039995" h="1857375">
                  <a:moveTo>
                    <a:pt x="484173" y="690632"/>
                  </a:moveTo>
                  <a:lnTo>
                    <a:pt x="435621" y="690632"/>
                  </a:lnTo>
                  <a:lnTo>
                    <a:pt x="435621" y="685237"/>
                  </a:lnTo>
                  <a:lnTo>
                    <a:pt x="484173" y="685237"/>
                  </a:lnTo>
                  <a:lnTo>
                    <a:pt x="484173" y="690632"/>
                  </a:lnTo>
                  <a:close/>
                </a:path>
                <a:path w="5039995" h="1857375">
                  <a:moveTo>
                    <a:pt x="462594" y="712211"/>
                  </a:moveTo>
                  <a:lnTo>
                    <a:pt x="457199" y="712211"/>
                  </a:lnTo>
                  <a:lnTo>
                    <a:pt x="457199" y="690632"/>
                  </a:lnTo>
                  <a:lnTo>
                    <a:pt x="462594" y="690632"/>
                  </a:lnTo>
                  <a:lnTo>
                    <a:pt x="462594" y="712211"/>
                  </a:lnTo>
                  <a:close/>
                </a:path>
                <a:path w="5039995" h="1857375">
                  <a:moveTo>
                    <a:pt x="233320" y="685237"/>
                  </a:moveTo>
                  <a:lnTo>
                    <a:pt x="227925" y="685237"/>
                  </a:lnTo>
                  <a:lnTo>
                    <a:pt x="227925" y="663658"/>
                  </a:lnTo>
                  <a:lnTo>
                    <a:pt x="233320" y="663658"/>
                  </a:lnTo>
                  <a:lnTo>
                    <a:pt x="233320" y="685237"/>
                  </a:lnTo>
                  <a:close/>
                </a:path>
                <a:path w="5039995" h="1857375">
                  <a:moveTo>
                    <a:pt x="254899" y="690632"/>
                  </a:moveTo>
                  <a:lnTo>
                    <a:pt x="206346" y="690632"/>
                  </a:lnTo>
                  <a:lnTo>
                    <a:pt x="206346" y="685237"/>
                  </a:lnTo>
                  <a:lnTo>
                    <a:pt x="254899" y="685237"/>
                  </a:lnTo>
                  <a:lnTo>
                    <a:pt x="254899" y="690632"/>
                  </a:lnTo>
                  <a:close/>
                </a:path>
                <a:path w="5039995" h="1857375">
                  <a:moveTo>
                    <a:pt x="233320" y="712211"/>
                  </a:moveTo>
                  <a:lnTo>
                    <a:pt x="227925" y="712211"/>
                  </a:lnTo>
                  <a:lnTo>
                    <a:pt x="227925" y="690632"/>
                  </a:lnTo>
                  <a:lnTo>
                    <a:pt x="233320" y="690632"/>
                  </a:lnTo>
                  <a:lnTo>
                    <a:pt x="233320" y="712211"/>
                  </a:lnTo>
                  <a:close/>
                </a:path>
                <a:path w="5039995" h="1857375">
                  <a:moveTo>
                    <a:pt x="1035780" y="799874"/>
                  </a:moveTo>
                  <a:lnTo>
                    <a:pt x="1030385" y="799874"/>
                  </a:lnTo>
                  <a:lnTo>
                    <a:pt x="1030385" y="778296"/>
                  </a:lnTo>
                  <a:lnTo>
                    <a:pt x="1035780" y="778296"/>
                  </a:lnTo>
                  <a:lnTo>
                    <a:pt x="1035780" y="799874"/>
                  </a:lnTo>
                  <a:close/>
                </a:path>
                <a:path w="5039995" h="1857375">
                  <a:moveTo>
                    <a:pt x="1057359" y="805269"/>
                  </a:moveTo>
                  <a:lnTo>
                    <a:pt x="1008807" y="805269"/>
                  </a:lnTo>
                  <a:lnTo>
                    <a:pt x="1008807" y="799874"/>
                  </a:lnTo>
                  <a:lnTo>
                    <a:pt x="1057359" y="799874"/>
                  </a:lnTo>
                  <a:lnTo>
                    <a:pt x="1057359" y="805269"/>
                  </a:lnTo>
                  <a:close/>
                </a:path>
                <a:path w="5039995" h="1857375">
                  <a:moveTo>
                    <a:pt x="1035780" y="826848"/>
                  </a:moveTo>
                  <a:lnTo>
                    <a:pt x="1030385" y="826848"/>
                  </a:lnTo>
                  <a:lnTo>
                    <a:pt x="1030385" y="805269"/>
                  </a:lnTo>
                  <a:lnTo>
                    <a:pt x="1035780" y="805269"/>
                  </a:lnTo>
                  <a:lnTo>
                    <a:pt x="1035780" y="826848"/>
                  </a:lnTo>
                  <a:close/>
                </a:path>
                <a:path w="5039995" h="1857375">
                  <a:moveTo>
                    <a:pt x="806506" y="799874"/>
                  </a:moveTo>
                  <a:lnTo>
                    <a:pt x="801111" y="799874"/>
                  </a:lnTo>
                  <a:lnTo>
                    <a:pt x="801111" y="778296"/>
                  </a:lnTo>
                  <a:lnTo>
                    <a:pt x="806506" y="778296"/>
                  </a:lnTo>
                  <a:lnTo>
                    <a:pt x="806506" y="799874"/>
                  </a:lnTo>
                  <a:close/>
                </a:path>
                <a:path w="5039995" h="1857375">
                  <a:moveTo>
                    <a:pt x="828084" y="805269"/>
                  </a:moveTo>
                  <a:lnTo>
                    <a:pt x="779532" y="805269"/>
                  </a:lnTo>
                  <a:lnTo>
                    <a:pt x="779532" y="799874"/>
                  </a:lnTo>
                  <a:lnTo>
                    <a:pt x="828084" y="799874"/>
                  </a:lnTo>
                  <a:lnTo>
                    <a:pt x="828084" y="805269"/>
                  </a:lnTo>
                  <a:close/>
                </a:path>
                <a:path w="5039995" h="1857375">
                  <a:moveTo>
                    <a:pt x="806506" y="826848"/>
                  </a:moveTo>
                  <a:lnTo>
                    <a:pt x="801111" y="826848"/>
                  </a:lnTo>
                  <a:lnTo>
                    <a:pt x="801111" y="805269"/>
                  </a:lnTo>
                  <a:lnTo>
                    <a:pt x="806506" y="805269"/>
                  </a:lnTo>
                  <a:lnTo>
                    <a:pt x="806506" y="826848"/>
                  </a:lnTo>
                  <a:close/>
                </a:path>
                <a:path w="5039995" h="1857375">
                  <a:moveTo>
                    <a:pt x="577231" y="799874"/>
                  </a:moveTo>
                  <a:lnTo>
                    <a:pt x="571837" y="799874"/>
                  </a:lnTo>
                  <a:lnTo>
                    <a:pt x="571837" y="778296"/>
                  </a:lnTo>
                  <a:lnTo>
                    <a:pt x="577231" y="778296"/>
                  </a:lnTo>
                  <a:lnTo>
                    <a:pt x="577231" y="799874"/>
                  </a:lnTo>
                  <a:close/>
                </a:path>
                <a:path w="5039995" h="1857375">
                  <a:moveTo>
                    <a:pt x="598810" y="805269"/>
                  </a:moveTo>
                  <a:lnTo>
                    <a:pt x="550258" y="805269"/>
                  </a:lnTo>
                  <a:lnTo>
                    <a:pt x="550258" y="799874"/>
                  </a:lnTo>
                  <a:lnTo>
                    <a:pt x="598810" y="799874"/>
                  </a:lnTo>
                  <a:lnTo>
                    <a:pt x="598810" y="805269"/>
                  </a:lnTo>
                  <a:close/>
                </a:path>
                <a:path w="5039995" h="1857375">
                  <a:moveTo>
                    <a:pt x="577231" y="826848"/>
                  </a:moveTo>
                  <a:lnTo>
                    <a:pt x="571837" y="826848"/>
                  </a:lnTo>
                  <a:lnTo>
                    <a:pt x="571837" y="805269"/>
                  </a:lnTo>
                  <a:lnTo>
                    <a:pt x="577231" y="805269"/>
                  </a:lnTo>
                  <a:lnTo>
                    <a:pt x="577231" y="826848"/>
                  </a:lnTo>
                  <a:close/>
                </a:path>
                <a:path w="5039995" h="1857375">
                  <a:moveTo>
                    <a:pt x="347957" y="799874"/>
                  </a:moveTo>
                  <a:lnTo>
                    <a:pt x="342562" y="799874"/>
                  </a:lnTo>
                  <a:lnTo>
                    <a:pt x="342562" y="778296"/>
                  </a:lnTo>
                  <a:lnTo>
                    <a:pt x="347957" y="778296"/>
                  </a:lnTo>
                  <a:lnTo>
                    <a:pt x="347957" y="799874"/>
                  </a:lnTo>
                  <a:close/>
                </a:path>
                <a:path w="5039995" h="1857375">
                  <a:moveTo>
                    <a:pt x="369536" y="805269"/>
                  </a:moveTo>
                  <a:lnTo>
                    <a:pt x="320984" y="805269"/>
                  </a:lnTo>
                  <a:lnTo>
                    <a:pt x="320984" y="799874"/>
                  </a:lnTo>
                  <a:lnTo>
                    <a:pt x="369536" y="799874"/>
                  </a:lnTo>
                  <a:lnTo>
                    <a:pt x="369536" y="805269"/>
                  </a:lnTo>
                  <a:close/>
                </a:path>
                <a:path w="5039995" h="1857375">
                  <a:moveTo>
                    <a:pt x="347957" y="826848"/>
                  </a:moveTo>
                  <a:lnTo>
                    <a:pt x="342562" y="826848"/>
                  </a:lnTo>
                  <a:lnTo>
                    <a:pt x="342562" y="805269"/>
                  </a:lnTo>
                  <a:lnTo>
                    <a:pt x="347957" y="805269"/>
                  </a:lnTo>
                  <a:lnTo>
                    <a:pt x="347957" y="826848"/>
                  </a:lnTo>
                  <a:close/>
                </a:path>
                <a:path w="5039995" h="1857375">
                  <a:moveTo>
                    <a:pt x="921143" y="914511"/>
                  </a:moveTo>
                  <a:lnTo>
                    <a:pt x="915748" y="914511"/>
                  </a:lnTo>
                  <a:lnTo>
                    <a:pt x="915748" y="892933"/>
                  </a:lnTo>
                  <a:lnTo>
                    <a:pt x="921143" y="892933"/>
                  </a:lnTo>
                  <a:lnTo>
                    <a:pt x="921143" y="914511"/>
                  </a:lnTo>
                  <a:close/>
                </a:path>
                <a:path w="5039995" h="1857375">
                  <a:moveTo>
                    <a:pt x="942722" y="919906"/>
                  </a:moveTo>
                  <a:lnTo>
                    <a:pt x="894169" y="919906"/>
                  </a:lnTo>
                  <a:lnTo>
                    <a:pt x="894169" y="914511"/>
                  </a:lnTo>
                  <a:lnTo>
                    <a:pt x="942722" y="914511"/>
                  </a:lnTo>
                  <a:lnTo>
                    <a:pt x="942722" y="919906"/>
                  </a:lnTo>
                  <a:close/>
                </a:path>
                <a:path w="5039995" h="1857375">
                  <a:moveTo>
                    <a:pt x="921143" y="941485"/>
                  </a:moveTo>
                  <a:lnTo>
                    <a:pt x="915748" y="941485"/>
                  </a:lnTo>
                  <a:lnTo>
                    <a:pt x="915748" y="919906"/>
                  </a:lnTo>
                  <a:lnTo>
                    <a:pt x="921143" y="919906"/>
                  </a:lnTo>
                  <a:lnTo>
                    <a:pt x="921143" y="941485"/>
                  </a:lnTo>
                  <a:close/>
                </a:path>
                <a:path w="5039995" h="1857375">
                  <a:moveTo>
                    <a:pt x="691868" y="914511"/>
                  </a:moveTo>
                  <a:lnTo>
                    <a:pt x="686474" y="914511"/>
                  </a:lnTo>
                  <a:lnTo>
                    <a:pt x="686474" y="892933"/>
                  </a:lnTo>
                  <a:lnTo>
                    <a:pt x="691868" y="892933"/>
                  </a:lnTo>
                  <a:lnTo>
                    <a:pt x="691868" y="914511"/>
                  </a:lnTo>
                  <a:close/>
                </a:path>
                <a:path w="5039995" h="1857375">
                  <a:moveTo>
                    <a:pt x="713447" y="919906"/>
                  </a:moveTo>
                  <a:lnTo>
                    <a:pt x="664895" y="919906"/>
                  </a:lnTo>
                  <a:lnTo>
                    <a:pt x="664895" y="914511"/>
                  </a:lnTo>
                  <a:lnTo>
                    <a:pt x="713447" y="914511"/>
                  </a:lnTo>
                  <a:lnTo>
                    <a:pt x="713447" y="919906"/>
                  </a:lnTo>
                  <a:close/>
                </a:path>
                <a:path w="5039995" h="1857375">
                  <a:moveTo>
                    <a:pt x="691868" y="941485"/>
                  </a:moveTo>
                  <a:lnTo>
                    <a:pt x="686474" y="941485"/>
                  </a:lnTo>
                  <a:lnTo>
                    <a:pt x="686474" y="919906"/>
                  </a:lnTo>
                  <a:lnTo>
                    <a:pt x="691868" y="919906"/>
                  </a:lnTo>
                  <a:lnTo>
                    <a:pt x="691868" y="941485"/>
                  </a:lnTo>
                  <a:close/>
                </a:path>
                <a:path w="5039995" h="1857375">
                  <a:moveTo>
                    <a:pt x="462594" y="914511"/>
                  </a:moveTo>
                  <a:lnTo>
                    <a:pt x="457199" y="914511"/>
                  </a:lnTo>
                  <a:lnTo>
                    <a:pt x="457199" y="892933"/>
                  </a:lnTo>
                  <a:lnTo>
                    <a:pt x="462594" y="892933"/>
                  </a:lnTo>
                  <a:lnTo>
                    <a:pt x="462594" y="914511"/>
                  </a:lnTo>
                  <a:close/>
                </a:path>
                <a:path w="5039995" h="1857375">
                  <a:moveTo>
                    <a:pt x="484173" y="919906"/>
                  </a:moveTo>
                  <a:lnTo>
                    <a:pt x="435621" y="919906"/>
                  </a:lnTo>
                  <a:lnTo>
                    <a:pt x="435621" y="914511"/>
                  </a:lnTo>
                  <a:lnTo>
                    <a:pt x="484173" y="914511"/>
                  </a:lnTo>
                  <a:lnTo>
                    <a:pt x="484173" y="919906"/>
                  </a:lnTo>
                  <a:close/>
                </a:path>
                <a:path w="5039995" h="1857375">
                  <a:moveTo>
                    <a:pt x="462594" y="941485"/>
                  </a:moveTo>
                  <a:lnTo>
                    <a:pt x="457199" y="941485"/>
                  </a:lnTo>
                  <a:lnTo>
                    <a:pt x="457199" y="919906"/>
                  </a:lnTo>
                  <a:lnTo>
                    <a:pt x="462594" y="919906"/>
                  </a:lnTo>
                  <a:lnTo>
                    <a:pt x="462594" y="941485"/>
                  </a:lnTo>
                  <a:close/>
                </a:path>
                <a:path w="5039995" h="1857375">
                  <a:moveTo>
                    <a:pt x="1035780" y="1027800"/>
                  </a:moveTo>
                  <a:lnTo>
                    <a:pt x="1030385" y="1027800"/>
                  </a:lnTo>
                  <a:lnTo>
                    <a:pt x="1030385" y="1006221"/>
                  </a:lnTo>
                  <a:lnTo>
                    <a:pt x="1035780" y="1006221"/>
                  </a:lnTo>
                  <a:lnTo>
                    <a:pt x="1035780" y="1027800"/>
                  </a:lnTo>
                  <a:close/>
                </a:path>
                <a:path w="5039995" h="1857375">
                  <a:moveTo>
                    <a:pt x="1057359" y="1033195"/>
                  </a:moveTo>
                  <a:lnTo>
                    <a:pt x="1008807" y="1033195"/>
                  </a:lnTo>
                  <a:lnTo>
                    <a:pt x="1008807" y="1027800"/>
                  </a:lnTo>
                  <a:lnTo>
                    <a:pt x="1057359" y="1027800"/>
                  </a:lnTo>
                  <a:lnTo>
                    <a:pt x="1057359" y="1033195"/>
                  </a:lnTo>
                  <a:close/>
                </a:path>
                <a:path w="5039995" h="1857375">
                  <a:moveTo>
                    <a:pt x="1035780" y="1054774"/>
                  </a:moveTo>
                  <a:lnTo>
                    <a:pt x="1030385" y="1054774"/>
                  </a:lnTo>
                  <a:lnTo>
                    <a:pt x="1030385" y="1033195"/>
                  </a:lnTo>
                  <a:lnTo>
                    <a:pt x="1035780" y="1033195"/>
                  </a:lnTo>
                  <a:lnTo>
                    <a:pt x="1035780" y="1054774"/>
                  </a:lnTo>
                  <a:close/>
                </a:path>
                <a:path w="5039995" h="1857375">
                  <a:moveTo>
                    <a:pt x="806506" y="1027800"/>
                  </a:moveTo>
                  <a:lnTo>
                    <a:pt x="801111" y="1027800"/>
                  </a:lnTo>
                  <a:lnTo>
                    <a:pt x="801111" y="1006221"/>
                  </a:lnTo>
                  <a:lnTo>
                    <a:pt x="806506" y="1006221"/>
                  </a:lnTo>
                  <a:lnTo>
                    <a:pt x="806506" y="1027800"/>
                  </a:lnTo>
                  <a:close/>
                </a:path>
                <a:path w="5039995" h="1857375">
                  <a:moveTo>
                    <a:pt x="828084" y="1033195"/>
                  </a:moveTo>
                  <a:lnTo>
                    <a:pt x="779532" y="1033195"/>
                  </a:lnTo>
                  <a:lnTo>
                    <a:pt x="779532" y="1027800"/>
                  </a:lnTo>
                  <a:lnTo>
                    <a:pt x="828084" y="1027800"/>
                  </a:lnTo>
                  <a:lnTo>
                    <a:pt x="828084" y="1033195"/>
                  </a:lnTo>
                  <a:close/>
                </a:path>
                <a:path w="5039995" h="1857375">
                  <a:moveTo>
                    <a:pt x="806506" y="1054774"/>
                  </a:moveTo>
                  <a:lnTo>
                    <a:pt x="801111" y="1054774"/>
                  </a:lnTo>
                  <a:lnTo>
                    <a:pt x="801111" y="1033195"/>
                  </a:lnTo>
                  <a:lnTo>
                    <a:pt x="806506" y="1033195"/>
                  </a:lnTo>
                  <a:lnTo>
                    <a:pt x="806506" y="1054774"/>
                  </a:lnTo>
                  <a:close/>
                </a:path>
                <a:path w="5039995" h="1857375">
                  <a:moveTo>
                    <a:pt x="921143" y="1142437"/>
                  </a:moveTo>
                  <a:lnTo>
                    <a:pt x="915748" y="1142437"/>
                  </a:lnTo>
                  <a:lnTo>
                    <a:pt x="915748" y="1120858"/>
                  </a:lnTo>
                  <a:lnTo>
                    <a:pt x="921143" y="1120858"/>
                  </a:lnTo>
                  <a:lnTo>
                    <a:pt x="921143" y="1142437"/>
                  </a:lnTo>
                  <a:close/>
                </a:path>
                <a:path w="5039995" h="1857375">
                  <a:moveTo>
                    <a:pt x="942722" y="1147832"/>
                  </a:moveTo>
                  <a:lnTo>
                    <a:pt x="894169" y="1147832"/>
                  </a:lnTo>
                  <a:lnTo>
                    <a:pt x="894169" y="1142437"/>
                  </a:lnTo>
                  <a:lnTo>
                    <a:pt x="942722" y="1142437"/>
                  </a:lnTo>
                  <a:lnTo>
                    <a:pt x="942722" y="1147832"/>
                  </a:lnTo>
                  <a:close/>
                </a:path>
                <a:path w="5039995" h="1857375">
                  <a:moveTo>
                    <a:pt x="921143" y="1169411"/>
                  </a:moveTo>
                  <a:lnTo>
                    <a:pt x="915748" y="1169411"/>
                  </a:lnTo>
                  <a:lnTo>
                    <a:pt x="915748" y="1147832"/>
                  </a:lnTo>
                  <a:lnTo>
                    <a:pt x="921143" y="1147832"/>
                  </a:lnTo>
                  <a:lnTo>
                    <a:pt x="921143" y="1169411"/>
                  </a:lnTo>
                  <a:close/>
                </a:path>
                <a:path w="5039995" h="1857375">
                  <a:moveTo>
                    <a:pt x="1037129" y="1270561"/>
                  </a:moveTo>
                  <a:lnTo>
                    <a:pt x="1020944" y="1262469"/>
                  </a:lnTo>
                  <a:lnTo>
                    <a:pt x="1012853" y="1257074"/>
                  </a:lnTo>
                  <a:lnTo>
                    <a:pt x="1030385" y="1257074"/>
                  </a:lnTo>
                  <a:lnTo>
                    <a:pt x="1030385" y="1235496"/>
                  </a:lnTo>
                  <a:lnTo>
                    <a:pt x="1037129" y="1235496"/>
                  </a:lnTo>
                  <a:lnTo>
                    <a:pt x="1037129" y="1257074"/>
                  </a:lnTo>
                  <a:lnTo>
                    <a:pt x="1058707" y="1257074"/>
                  </a:lnTo>
                  <a:lnTo>
                    <a:pt x="1058707" y="1262469"/>
                  </a:lnTo>
                  <a:lnTo>
                    <a:pt x="1037129" y="1262469"/>
                  </a:lnTo>
                  <a:lnTo>
                    <a:pt x="1037129" y="1270561"/>
                  </a:lnTo>
                  <a:close/>
                </a:path>
                <a:path w="5039995" h="1857375">
                  <a:moveTo>
                    <a:pt x="26973" y="689283"/>
                  </a:moveTo>
                  <a:lnTo>
                    <a:pt x="24276" y="689283"/>
                  </a:lnTo>
                  <a:lnTo>
                    <a:pt x="14835" y="683889"/>
                  </a:lnTo>
                  <a:lnTo>
                    <a:pt x="26973" y="683889"/>
                  </a:lnTo>
                  <a:lnTo>
                    <a:pt x="26973" y="689283"/>
                  </a:lnTo>
                  <a:close/>
                </a:path>
                <a:path w="5039995" h="1857375">
                  <a:moveTo>
                    <a:pt x="118683" y="570600"/>
                  </a:moveTo>
                  <a:lnTo>
                    <a:pt x="113288" y="570600"/>
                  </a:lnTo>
                  <a:lnTo>
                    <a:pt x="113288" y="549021"/>
                  </a:lnTo>
                  <a:lnTo>
                    <a:pt x="118683" y="549021"/>
                  </a:lnTo>
                  <a:lnTo>
                    <a:pt x="118683" y="570600"/>
                  </a:lnTo>
                  <a:close/>
                </a:path>
                <a:path w="5039995" h="1857375">
                  <a:moveTo>
                    <a:pt x="140261" y="575995"/>
                  </a:moveTo>
                  <a:lnTo>
                    <a:pt x="91709" y="575995"/>
                  </a:lnTo>
                  <a:lnTo>
                    <a:pt x="91709" y="570600"/>
                  </a:lnTo>
                  <a:lnTo>
                    <a:pt x="140261" y="570600"/>
                  </a:lnTo>
                  <a:lnTo>
                    <a:pt x="140261" y="575995"/>
                  </a:lnTo>
                  <a:close/>
                </a:path>
                <a:path w="5039995" h="1857375">
                  <a:moveTo>
                    <a:pt x="118683" y="597573"/>
                  </a:moveTo>
                  <a:lnTo>
                    <a:pt x="113288" y="597573"/>
                  </a:lnTo>
                  <a:lnTo>
                    <a:pt x="113288" y="575995"/>
                  </a:lnTo>
                  <a:lnTo>
                    <a:pt x="118683" y="575995"/>
                  </a:lnTo>
                  <a:lnTo>
                    <a:pt x="118683" y="597573"/>
                  </a:lnTo>
                  <a:close/>
                </a:path>
                <a:path w="5039995" h="1857375">
                  <a:moveTo>
                    <a:pt x="5394" y="678494"/>
                  </a:moveTo>
                  <a:lnTo>
                    <a:pt x="0" y="675797"/>
                  </a:lnTo>
                  <a:lnTo>
                    <a:pt x="0" y="663658"/>
                  </a:lnTo>
                  <a:lnTo>
                    <a:pt x="5394" y="663658"/>
                  </a:lnTo>
                  <a:lnTo>
                    <a:pt x="5394" y="6784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601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3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61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5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5"/>
                  </a:moveTo>
                  <a:lnTo>
                    <a:pt x="0" y="678494"/>
                  </a:lnTo>
                  <a:lnTo>
                    <a:pt x="359500" y="0"/>
                  </a:lnTo>
                  <a:lnTo>
                    <a:pt x="679974" y="0"/>
                  </a:lnTo>
                  <a:lnTo>
                    <a:pt x="331773" y="656915"/>
                  </a:lnTo>
                  <a:lnTo>
                    <a:pt x="2435702" y="1865325"/>
                  </a:lnTo>
                  <a:lnTo>
                    <a:pt x="2757693" y="1865325"/>
                  </a:lnTo>
                  <a:lnTo>
                    <a:pt x="2596194" y="2170125"/>
                  </a:lnTo>
                  <a:close/>
                </a:path>
                <a:path w="6011545" h="2170430">
                  <a:moveTo>
                    <a:pt x="2757693" y="1865325"/>
                  </a:moveTo>
                  <a:lnTo>
                    <a:pt x="2435702" y="1865325"/>
                  </a:lnTo>
                  <a:lnTo>
                    <a:pt x="2793100" y="1189641"/>
                  </a:lnTo>
                  <a:lnTo>
                    <a:pt x="2828166" y="1124904"/>
                  </a:lnTo>
                  <a:lnTo>
                    <a:pt x="4414205" y="840334"/>
                  </a:lnTo>
                  <a:lnTo>
                    <a:pt x="5061568" y="105308"/>
                  </a:lnTo>
                  <a:lnTo>
                    <a:pt x="5093936" y="68894"/>
                  </a:lnTo>
                  <a:lnTo>
                    <a:pt x="5326062" y="0"/>
                  </a:lnTo>
                  <a:lnTo>
                    <a:pt x="6011507" y="0"/>
                  </a:lnTo>
                  <a:lnTo>
                    <a:pt x="5327256" y="202412"/>
                  </a:lnTo>
                  <a:lnTo>
                    <a:pt x="4638084" y="985991"/>
                  </a:lnTo>
                  <a:lnTo>
                    <a:pt x="3074973" y="1266515"/>
                  </a:lnTo>
                  <a:lnTo>
                    <a:pt x="2757693" y="18653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955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68" y="0"/>
                  </a:lnTo>
                  <a:lnTo>
                    <a:pt x="399931" y="0"/>
                  </a:lnTo>
                  <a:lnTo>
                    <a:pt x="43157" y="6604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7" y="0"/>
                  </a:lnTo>
                  <a:lnTo>
                    <a:pt x="719998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71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4" y="0"/>
                  </a:lnTo>
                  <a:lnTo>
                    <a:pt x="2976108" y="0"/>
                  </a:lnTo>
                  <a:lnTo>
                    <a:pt x="2998723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07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34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6" y="0"/>
                  </a:lnTo>
                  <a:lnTo>
                    <a:pt x="3933477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7" y="0"/>
                  </a:lnTo>
                  <a:lnTo>
                    <a:pt x="5025400" y="0"/>
                  </a:lnTo>
                  <a:lnTo>
                    <a:pt x="5116863" y="50800"/>
                  </a:lnTo>
                  <a:lnTo>
                    <a:pt x="5205060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0" y="50800"/>
                  </a:moveTo>
                  <a:lnTo>
                    <a:pt x="5116863" y="50800"/>
                  </a:lnTo>
                  <a:lnTo>
                    <a:pt x="5295120" y="0"/>
                  </a:lnTo>
                  <a:lnTo>
                    <a:pt x="5401400" y="0"/>
                  </a:lnTo>
                  <a:lnTo>
                    <a:pt x="5205060" y="50800"/>
                  </a:lnTo>
                  <a:close/>
                </a:path>
                <a:path w="6090920" h="2184400">
                  <a:moveTo>
                    <a:pt x="5488591" y="177800"/>
                  </a:moveTo>
                  <a:lnTo>
                    <a:pt x="5351532" y="177800"/>
                  </a:lnTo>
                  <a:lnTo>
                    <a:pt x="5977879" y="0"/>
                  </a:lnTo>
                  <a:lnTo>
                    <a:pt x="6090433" y="0"/>
                  </a:lnTo>
                  <a:lnTo>
                    <a:pt x="5488591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3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1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652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121836" y="7611067"/>
            <a:ext cx="3482975" cy="2676525"/>
            <a:chOff x="3121836" y="7611067"/>
            <a:chExt cx="3482975" cy="2676525"/>
          </a:xfrm>
        </p:grpSpPr>
        <p:sp>
          <p:nvSpPr>
            <p:cNvPr id="14" name="object 14"/>
            <p:cNvSpPr/>
            <p:nvPr/>
          </p:nvSpPr>
          <p:spPr>
            <a:xfrm>
              <a:off x="3131672" y="7620430"/>
              <a:ext cx="3023235" cy="2667000"/>
            </a:xfrm>
            <a:custGeom>
              <a:avLst/>
              <a:gdLst/>
              <a:ahLst/>
              <a:cxnLst/>
              <a:rect l="l" t="t" r="r" b="b"/>
              <a:pathLst>
                <a:path w="3023235" h="2667000">
                  <a:moveTo>
                    <a:pt x="2075676" y="2666569"/>
                  </a:moveTo>
                  <a:lnTo>
                    <a:pt x="0" y="2666569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075676" y="2666569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1836" y="7611067"/>
              <a:ext cx="3041015" cy="2676525"/>
            </a:xfrm>
            <a:custGeom>
              <a:avLst/>
              <a:gdLst/>
              <a:ahLst/>
              <a:cxnLst/>
              <a:rect l="l" t="t" r="r" b="b"/>
              <a:pathLst>
                <a:path w="3041015" h="2676525">
                  <a:moveTo>
                    <a:pt x="18852" y="2675931"/>
                  </a:moveTo>
                  <a:lnTo>
                    <a:pt x="0" y="2675931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75931"/>
                  </a:lnTo>
                  <a:close/>
                </a:path>
                <a:path w="3041015" h="2676525">
                  <a:moveTo>
                    <a:pt x="2102987" y="2675931"/>
                  </a:moveTo>
                  <a:lnTo>
                    <a:pt x="2066397" y="2675931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02987" y="267593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722" y="9301250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2330" y="9223381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217" y="9144691"/>
              <a:ext cx="79509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52166" y="7745021"/>
              <a:ext cx="3023235" cy="2542540"/>
            </a:xfrm>
            <a:custGeom>
              <a:avLst/>
              <a:gdLst/>
              <a:ahLst/>
              <a:cxnLst/>
              <a:rect l="l" t="t" r="r" b="b"/>
              <a:pathLst>
                <a:path w="3023235" h="2542540">
                  <a:moveTo>
                    <a:pt x="2291468" y="2541977"/>
                  </a:moveTo>
                  <a:lnTo>
                    <a:pt x="0" y="2541977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291468" y="254197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2330" y="7735659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>
                  <a:moveTo>
                    <a:pt x="19672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255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39" y="372245"/>
                  </a:lnTo>
                  <a:lnTo>
                    <a:pt x="2554126" y="431800"/>
                  </a:lnTo>
                  <a:lnTo>
                    <a:pt x="2537470" y="44844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80" y="1193800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40000"/>
                  </a:lnTo>
                  <a:close/>
                </a:path>
                <a:path w="3041015" h="2540000">
                  <a:moveTo>
                    <a:pt x="724926" y="2540000"/>
                  </a:moveTo>
                  <a:lnTo>
                    <a:pt x="720827" y="25400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6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724926" y="2540000"/>
                  </a:lnTo>
                  <a:close/>
                </a:path>
                <a:path w="3041015" h="2540000">
                  <a:moveTo>
                    <a:pt x="2630531" y="582100"/>
                  </a:moveTo>
                  <a:lnTo>
                    <a:pt x="3022984" y="190500"/>
                  </a:lnTo>
                  <a:lnTo>
                    <a:pt x="3022984" y="191316"/>
                  </a:lnTo>
                  <a:lnTo>
                    <a:pt x="2630531" y="582100"/>
                  </a:lnTo>
                  <a:close/>
                </a:path>
                <a:path w="3041015" h="2540000">
                  <a:moveTo>
                    <a:pt x="612629" y="2540000"/>
                  </a:moveTo>
                  <a:lnTo>
                    <a:pt x="608531" y="2540000"/>
                  </a:lnTo>
                  <a:lnTo>
                    <a:pt x="1954302" y="11938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1967954" y="1193854"/>
                  </a:lnTo>
                  <a:lnTo>
                    <a:pt x="1550017" y="1612900"/>
                  </a:lnTo>
                  <a:lnTo>
                    <a:pt x="1157389" y="1993900"/>
                  </a:lnTo>
                  <a:lnTo>
                    <a:pt x="612629" y="2540000"/>
                  </a:lnTo>
                  <a:close/>
                </a:path>
                <a:path w="3041015" h="2540000">
                  <a:moveTo>
                    <a:pt x="780664" y="2540000"/>
                  </a:moveTo>
                  <a:lnTo>
                    <a:pt x="776565" y="2540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80664" y="2540000"/>
                  </a:lnTo>
                  <a:close/>
                </a:path>
                <a:path w="3041015" h="2540000">
                  <a:moveTo>
                    <a:pt x="557710" y="2540000"/>
                  </a:moveTo>
                  <a:lnTo>
                    <a:pt x="551973" y="2540000"/>
                  </a:lnTo>
                  <a:lnTo>
                    <a:pt x="2809047" y="292100"/>
                  </a:lnTo>
                  <a:lnTo>
                    <a:pt x="2810255" y="292100"/>
                  </a:lnTo>
                  <a:lnTo>
                    <a:pt x="557710" y="2540000"/>
                  </a:lnTo>
                  <a:close/>
                </a:path>
                <a:path w="3041015" h="2540000">
                  <a:moveTo>
                    <a:pt x="892960" y="2540000"/>
                  </a:moveTo>
                  <a:lnTo>
                    <a:pt x="888042" y="25400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892960" y="2540000"/>
                  </a:lnTo>
                  <a:close/>
                </a:path>
                <a:path w="3041015" h="2540000">
                  <a:moveTo>
                    <a:pt x="3019664" y="358916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64" y="358916"/>
                  </a:lnTo>
                  <a:close/>
                </a:path>
                <a:path w="3041015" h="2540000">
                  <a:moveTo>
                    <a:pt x="836402" y="2540000"/>
                  </a:moveTo>
                  <a:lnTo>
                    <a:pt x="832304" y="2540000"/>
                  </a:lnTo>
                  <a:lnTo>
                    <a:pt x="3003312" y="368300"/>
                  </a:lnTo>
                  <a:lnTo>
                    <a:pt x="3019664" y="358916"/>
                  </a:lnTo>
                  <a:lnTo>
                    <a:pt x="836402" y="2540000"/>
                  </a:lnTo>
                  <a:close/>
                </a:path>
                <a:path w="3041015" h="2540000">
                  <a:moveTo>
                    <a:pt x="1643678" y="1397367"/>
                  </a:moveTo>
                  <a:lnTo>
                    <a:pt x="2669439" y="372245"/>
                  </a:lnTo>
                  <a:lnTo>
                    <a:pt x="2677079" y="368300"/>
                  </a:lnTo>
                  <a:lnTo>
                    <a:pt x="1643678" y="1397367"/>
                  </a:lnTo>
                  <a:close/>
                </a:path>
                <a:path w="3041015" h="2540000">
                  <a:moveTo>
                    <a:pt x="1004437" y="2540000"/>
                  </a:moveTo>
                  <a:lnTo>
                    <a:pt x="1000338" y="2540000"/>
                  </a:lnTo>
                  <a:lnTo>
                    <a:pt x="2347517" y="1193800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004437" y="2540000"/>
                  </a:lnTo>
                  <a:close/>
                </a:path>
                <a:path w="3041015" h="2540000">
                  <a:moveTo>
                    <a:pt x="1642381" y="1342969"/>
                  </a:moveTo>
                  <a:lnTo>
                    <a:pt x="2537470" y="448445"/>
                  </a:lnTo>
                  <a:lnTo>
                    <a:pt x="2545110" y="444500"/>
                  </a:lnTo>
                  <a:lnTo>
                    <a:pt x="1642381" y="1342969"/>
                  </a:lnTo>
                  <a:close/>
                </a:path>
                <a:path w="3041015" h="2540000">
                  <a:moveTo>
                    <a:pt x="2965580" y="527983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65580" y="527983"/>
                  </a:lnTo>
                  <a:close/>
                </a:path>
                <a:path w="3041015" h="25400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2540000">
                  <a:moveTo>
                    <a:pt x="948698" y="2540000"/>
                  </a:moveTo>
                  <a:lnTo>
                    <a:pt x="944600" y="25400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965580" y="527983"/>
                  </a:lnTo>
                  <a:lnTo>
                    <a:pt x="948698" y="2540000"/>
                  </a:lnTo>
                  <a:close/>
                </a:path>
                <a:path w="3041015" h="2540000">
                  <a:moveTo>
                    <a:pt x="1060175" y="2540000"/>
                  </a:moveTo>
                  <a:lnTo>
                    <a:pt x="1056077" y="25400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060175" y="2540000"/>
                  </a:lnTo>
                  <a:close/>
                </a:path>
                <a:path w="3041015" h="2540000">
                  <a:moveTo>
                    <a:pt x="668367" y="2540000"/>
                  </a:moveTo>
                  <a:lnTo>
                    <a:pt x="664269" y="2540000"/>
                  </a:lnTo>
                  <a:lnTo>
                    <a:pt x="2630531" y="582100"/>
                  </a:lnTo>
                  <a:lnTo>
                    <a:pt x="668367" y="2540000"/>
                  </a:lnTo>
                  <a:close/>
                </a:path>
                <a:path w="3041015" h="2540000">
                  <a:moveTo>
                    <a:pt x="1116733" y="2540000"/>
                  </a:moveTo>
                  <a:lnTo>
                    <a:pt x="1111815" y="25400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1116733" y="2540000"/>
                  </a:lnTo>
                  <a:close/>
                </a:path>
                <a:path w="3041015" h="2540000">
                  <a:moveTo>
                    <a:pt x="1357285" y="1515687"/>
                  </a:moveTo>
                  <a:lnTo>
                    <a:pt x="2272712" y="600845"/>
                  </a:lnTo>
                  <a:lnTo>
                    <a:pt x="2280353" y="596900"/>
                  </a:lnTo>
                  <a:lnTo>
                    <a:pt x="1357285" y="1515687"/>
                  </a:lnTo>
                  <a:close/>
                </a:path>
                <a:path w="3041015" h="2540000">
                  <a:moveTo>
                    <a:pt x="1171652" y="2540000"/>
                  </a:moveTo>
                  <a:lnTo>
                    <a:pt x="1168373" y="2540000"/>
                  </a:lnTo>
                  <a:lnTo>
                    <a:pt x="2515551" y="1193800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1171652" y="2540000"/>
                  </a:lnTo>
                  <a:close/>
                </a:path>
                <a:path w="3041015" h="25400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2540000">
                  <a:moveTo>
                    <a:pt x="1228210" y="2540000"/>
                  </a:moveTo>
                  <a:lnTo>
                    <a:pt x="1224111" y="25400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1228210" y="2540000"/>
                  </a:lnTo>
                  <a:close/>
                </a:path>
                <a:path w="3041015" h="2540000">
                  <a:moveTo>
                    <a:pt x="1176692" y="1583956"/>
                  </a:moveTo>
                  <a:lnTo>
                    <a:pt x="2008832" y="752369"/>
                  </a:lnTo>
                  <a:lnTo>
                    <a:pt x="2014776" y="749300"/>
                  </a:lnTo>
                  <a:lnTo>
                    <a:pt x="1176692" y="1583956"/>
                  </a:lnTo>
                  <a:close/>
                </a:path>
                <a:path w="3041015" h="2540000">
                  <a:moveTo>
                    <a:pt x="2093935" y="1788842"/>
                  </a:move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2093935" y="1788842"/>
                  </a:lnTo>
                  <a:close/>
                </a:path>
                <a:path w="3041015" h="2540000">
                  <a:moveTo>
                    <a:pt x="276560" y="2540000"/>
                  </a:moveTo>
                  <a:lnTo>
                    <a:pt x="273281" y="25400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276560" y="2540000"/>
                  </a:lnTo>
                  <a:close/>
                </a:path>
                <a:path w="3041015" h="2540000">
                  <a:moveTo>
                    <a:pt x="2897220" y="926686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897220" y="926686"/>
                  </a:lnTo>
                  <a:close/>
                </a:path>
                <a:path w="3041015" h="2540000">
                  <a:moveTo>
                    <a:pt x="836957" y="1867542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36957" y="1867542"/>
                  </a:lnTo>
                  <a:close/>
                </a:path>
                <a:path w="3041015" h="2540000">
                  <a:moveTo>
                    <a:pt x="1451983" y="2540000"/>
                  </a:moveTo>
                  <a:lnTo>
                    <a:pt x="1447884" y="25400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451983" y="2540000"/>
                  </a:lnTo>
                  <a:close/>
                </a:path>
                <a:path w="3041015" h="2540000">
                  <a:moveTo>
                    <a:pt x="1356136" y="1293837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356136" y="1293837"/>
                  </a:lnTo>
                  <a:close/>
                </a:path>
                <a:path w="3041015" h="2540000">
                  <a:moveTo>
                    <a:pt x="2556876" y="1378777"/>
                  </a:moveTo>
                  <a:lnTo>
                    <a:pt x="3021345" y="914400"/>
                  </a:lnTo>
                  <a:lnTo>
                    <a:pt x="3021345" y="916033"/>
                  </a:lnTo>
                  <a:lnTo>
                    <a:pt x="2556876" y="1378777"/>
                  </a:lnTo>
                  <a:close/>
                </a:path>
                <a:path w="3041015" h="2540000">
                  <a:moveTo>
                    <a:pt x="1283948" y="2540000"/>
                  </a:moveTo>
                  <a:lnTo>
                    <a:pt x="1279850" y="2540000"/>
                  </a:lnTo>
                  <a:lnTo>
                    <a:pt x="2779539" y="1041400"/>
                  </a:lnTo>
                  <a:lnTo>
                    <a:pt x="2897220" y="926686"/>
                  </a:lnTo>
                  <a:lnTo>
                    <a:pt x="1283948" y="2540000"/>
                  </a:lnTo>
                  <a:close/>
                </a:path>
                <a:path w="3041015" h="2540000">
                  <a:moveTo>
                    <a:pt x="388036" y="2540000"/>
                  </a:moveTo>
                  <a:lnTo>
                    <a:pt x="384512" y="25400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388036" y="2540000"/>
                  </a:lnTo>
                  <a:close/>
                </a:path>
                <a:path w="3041015" h="2540000">
                  <a:moveTo>
                    <a:pt x="1620017" y="2540000"/>
                  </a:moveTo>
                  <a:lnTo>
                    <a:pt x="1615099" y="25400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75448" y="1128653"/>
                  </a:lnTo>
                  <a:lnTo>
                    <a:pt x="3041017" y="1128653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620017" y="2540000"/>
                  </a:lnTo>
                  <a:close/>
                </a:path>
                <a:path w="3041015" h="2540000">
                  <a:moveTo>
                    <a:pt x="806966" y="1785230"/>
                  </a:moveTo>
                  <a:lnTo>
                    <a:pt x="1610430" y="981835"/>
                  </a:lnTo>
                  <a:lnTo>
                    <a:pt x="1618050" y="977900"/>
                  </a:lnTo>
                  <a:lnTo>
                    <a:pt x="806966" y="1785230"/>
                  </a:lnTo>
                  <a:close/>
                </a:path>
                <a:path w="3041015" h="2540000">
                  <a:moveTo>
                    <a:pt x="3021582" y="1030915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582" y="1030915"/>
                  </a:lnTo>
                  <a:close/>
                </a:path>
                <a:path w="3041015" h="2540000">
                  <a:moveTo>
                    <a:pt x="1508541" y="2540000"/>
                  </a:moveTo>
                  <a:lnTo>
                    <a:pt x="1503623" y="2540000"/>
                  </a:lnTo>
                  <a:lnTo>
                    <a:pt x="3003312" y="1041400"/>
                  </a:lnTo>
                  <a:lnTo>
                    <a:pt x="3021582" y="1030915"/>
                  </a:lnTo>
                  <a:lnTo>
                    <a:pt x="1508541" y="2540000"/>
                  </a:lnTo>
                  <a:close/>
                </a:path>
                <a:path w="3041015" h="25400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244045" y="1293837"/>
                  </a:lnTo>
                  <a:lnTo>
                    <a:pt x="1036111" y="1500356"/>
                  </a:lnTo>
                  <a:close/>
                </a:path>
                <a:path w="3041015" h="2540000">
                  <a:moveTo>
                    <a:pt x="1698771" y="2404750"/>
                  </a:moveTo>
                  <a:lnTo>
                    <a:pt x="2975448" y="1128653"/>
                  </a:lnTo>
                  <a:lnTo>
                    <a:pt x="2611504" y="1498600"/>
                  </a:lnTo>
                  <a:lnTo>
                    <a:pt x="1716412" y="2387600"/>
                  </a:lnTo>
                  <a:lnTo>
                    <a:pt x="1698771" y="2404750"/>
                  </a:lnTo>
                  <a:close/>
                </a:path>
                <a:path w="3041015" h="25400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2540000">
                  <a:moveTo>
                    <a:pt x="1731494" y="2540000"/>
                  </a:moveTo>
                  <a:lnTo>
                    <a:pt x="1727396" y="2540000"/>
                  </a:lnTo>
                  <a:lnTo>
                    <a:pt x="2517533" y="1752600"/>
                  </a:lnTo>
                  <a:lnTo>
                    <a:pt x="2685792" y="1583956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731494" y="2540000"/>
                  </a:lnTo>
                  <a:close/>
                </a:path>
                <a:path w="3041015" h="2540000">
                  <a:moveTo>
                    <a:pt x="1675756" y="2540000"/>
                  </a:moveTo>
                  <a:lnTo>
                    <a:pt x="1671657" y="2540000"/>
                  </a:lnTo>
                  <a:lnTo>
                    <a:pt x="2461795" y="1752600"/>
                  </a:lnTo>
                  <a:lnTo>
                    <a:pt x="2631342" y="1583956"/>
                  </a:lnTo>
                  <a:lnTo>
                    <a:pt x="3023750" y="1193854"/>
                  </a:lnTo>
                  <a:lnTo>
                    <a:pt x="1675756" y="2540000"/>
                  </a:lnTo>
                  <a:close/>
                </a:path>
                <a:path w="3041015" h="25400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2540000">
                  <a:moveTo>
                    <a:pt x="1788052" y="2540000"/>
                  </a:moveTo>
                  <a:lnTo>
                    <a:pt x="1783134" y="25400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788052" y="2540000"/>
                  </a:lnTo>
                  <a:close/>
                </a:path>
                <a:path w="3041015" h="25400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2540000">
                  <a:moveTo>
                    <a:pt x="109345" y="2540000"/>
                  </a:moveTo>
                  <a:lnTo>
                    <a:pt x="104427" y="2540000"/>
                  </a:lnTo>
                  <a:lnTo>
                    <a:pt x="1356136" y="1293837"/>
                  </a:lnTo>
                  <a:lnTo>
                    <a:pt x="779941" y="1869291"/>
                  </a:lnTo>
                  <a:lnTo>
                    <a:pt x="109345" y="2540000"/>
                  </a:lnTo>
                  <a:close/>
                </a:path>
                <a:path w="3041015" h="2540000">
                  <a:moveTo>
                    <a:pt x="1843791" y="2540000"/>
                  </a:moveTo>
                  <a:lnTo>
                    <a:pt x="1839692" y="2540000"/>
                  </a:lnTo>
                  <a:lnTo>
                    <a:pt x="2629830" y="1752600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843791" y="2540000"/>
                  </a:lnTo>
                  <a:close/>
                </a:path>
                <a:path w="3041015" h="2540000">
                  <a:moveTo>
                    <a:pt x="444594" y="2540000"/>
                  </a:moveTo>
                  <a:lnTo>
                    <a:pt x="439676" y="2540000"/>
                  </a:lnTo>
                  <a:lnTo>
                    <a:pt x="1642381" y="1342969"/>
                  </a:lnTo>
                  <a:lnTo>
                    <a:pt x="444594" y="2540000"/>
                  </a:lnTo>
                  <a:close/>
                </a:path>
                <a:path w="3041015" h="25400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2540000">
                  <a:moveTo>
                    <a:pt x="1899529" y="2540000"/>
                  </a:moveTo>
                  <a:lnTo>
                    <a:pt x="1895430" y="25400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899529" y="2540000"/>
                  </a:lnTo>
                  <a:close/>
                </a:path>
                <a:path w="3041015" h="2540000">
                  <a:moveTo>
                    <a:pt x="1395425" y="2540000"/>
                  </a:moveTo>
                  <a:lnTo>
                    <a:pt x="1391326" y="2540000"/>
                  </a:lnTo>
                  <a:lnTo>
                    <a:pt x="2556876" y="1378777"/>
                  </a:lnTo>
                  <a:lnTo>
                    <a:pt x="1395425" y="2540000"/>
                  </a:lnTo>
                  <a:close/>
                </a:path>
                <a:path w="3041015" h="2540000">
                  <a:moveTo>
                    <a:pt x="500333" y="2540000"/>
                  </a:moveTo>
                  <a:lnTo>
                    <a:pt x="496234" y="2540000"/>
                  </a:lnTo>
                  <a:lnTo>
                    <a:pt x="1643678" y="1397367"/>
                  </a:lnTo>
                  <a:lnTo>
                    <a:pt x="500333" y="2540000"/>
                  </a:lnTo>
                  <a:close/>
                </a:path>
                <a:path w="3041015" h="2540000">
                  <a:moveTo>
                    <a:pt x="2011825" y="2540000"/>
                  </a:moveTo>
                  <a:lnTo>
                    <a:pt x="2006907" y="2540000"/>
                  </a:lnTo>
                  <a:lnTo>
                    <a:pt x="2835277" y="1714500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011825" y="2540000"/>
                  </a:lnTo>
                  <a:close/>
                </a:path>
                <a:path w="3041015" h="25400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2540000">
                  <a:moveTo>
                    <a:pt x="2933756" y="1563170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33756" y="1563170"/>
                  </a:lnTo>
                  <a:close/>
                </a:path>
                <a:path w="3041015" h="2540000">
                  <a:moveTo>
                    <a:pt x="31844" y="2514600"/>
                  </a:moveTo>
                  <a:lnTo>
                    <a:pt x="18852" y="2514600"/>
                  </a:lnTo>
                  <a:lnTo>
                    <a:pt x="782327" y="1752600"/>
                  </a:lnTo>
                  <a:lnTo>
                    <a:pt x="951938" y="1583956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25400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2540000">
                  <a:moveTo>
                    <a:pt x="332741" y="2540000"/>
                  </a:moveTo>
                  <a:lnTo>
                    <a:pt x="328200" y="2540000"/>
                  </a:lnTo>
                  <a:lnTo>
                    <a:pt x="1357285" y="1515687"/>
                  </a:lnTo>
                  <a:lnTo>
                    <a:pt x="1003453" y="1869291"/>
                  </a:lnTo>
                  <a:lnTo>
                    <a:pt x="332741" y="2540000"/>
                  </a:lnTo>
                  <a:close/>
                </a:path>
                <a:path w="3041015" h="25400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2540000">
                  <a:moveTo>
                    <a:pt x="2123302" y="2540000"/>
                  </a:moveTo>
                  <a:lnTo>
                    <a:pt x="2119203" y="2540000"/>
                  </a:lnTo>
                  <a:lnTo>
                    <a:pt x="2947573" y="1714500"/>
                  </a:ln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123302" y="2540000"/>
                  </a:lnTo>
                  <a:close/>
                </a:path>
                <a:path w="3041015" h="2540000">
                  <a:moveTo>
                    <a:pt x="1956087" y="2540000"/>
                  </a:moveTo>
                  <a:lnTo>
                    <a:pt x="1951169" y="2540000"/>
                  </a:lnTo>
                  <a:lnTo>
                    <a:pt x="2779539" y="1714500"/>
                  </a:lnTo>
                  <a:lnTo>
                    <a:pt x="2933756" y="1563170"/>
                  </a:lnTo>
                  <a:lnTo>
                    <a:pt x="1956087" y="2540000"/>
                  </a:lnTo>
                  <a:close/>
                </a:path>
                <a:path w="3041015" h="2540000">
                  <a:moveTo>
                    <a:pt x="220821" y="2540000"/>
                  </a:moveTo>
                  <a:lnTo>
                    <a:pt x="216723" y="2540000"/>
                  </a:lnTo>
                  <a:lnTo>
                    <a:pt x="1176692" y="1583956"/>
                  </a:lnTo>
                  <a:lnTo>
                    <a:pt x="891167" y="1869291"/>
                  </a:lnTo>
                  <a:lnTo>
                    <a:pt x="220821" y="2540000"/>
                  </a:lnTo>
                  <a:close/>
                </a:path>
                <a:path w="3041015" h="25400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2540000">
                  <a:moveTo>
                    <a:pt x="2984306" y="1626060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84306" y="1626060"/>
                  </a:lnTo>
                  <a:close/>
                </a:path>
                <a:path w="3041015" h="2540000">
                  <a:moveTo>
                    <a:pt x="2067564" y="2540000"/>
                  </a:moveTo>
                  <a:lnTo>
                    <a:pt x="2063465" y="2540000"/>
                  </a:lnTo>
                  <a:lnTo>
                    <a:pt x="2891835" y="1714500"/>
                  </a:lnTo>
                  <a:lnTo>
                    <a:pt x="2984306" y="1626060"/>
                  </a:lnTo>
                  <a:lnTo>
                    <a:pt x="2067564" y="2540000"/>
                  </a:lnTo>
                  <a:close/>
                </a:path>
                <a:path w="3041015" h="25400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25400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2540000">
                  <a:moveTo>
                    <a:pt x="2179860" y="2540000"/>
                  </a:moveTo>
                  <a:lnTo>
                    <a:pt x="2174942" y="25400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179860" y="2540000"/>
                  </a:lnTo>
                  <a:close/>
                </a:path>
                <a:path w="3041015" h="25400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2540000">
                  <a:moveTo>
                    <a:pt x="2235598" y="2540000"/>
                  </a:moveTo>
                  <a:lnTo>
                    <a:pt x="2231500" y="2540000"/>
                  </a:lnTo>
                  <a:lnTo>
                    <a:pt x="2611504" y="2159000"/>
                  </a:lnTo>
                  <a:lnTo>
                    <a:pt x="3023785" y="1752618"/>
                  </a:lnTo>
                  <a:lnTo>
                    <a:pt x="2235598" y="2540000"/>
                  </a:lnTo>
                  <a:close/>
                </a:path>
                <a:path w="3041015" h="2540000">
                  <a:moveTo>
                    <a:pt x="52787" y="2540000"/>
                  </a:moveTo>
                  <a:lnTo>
                    <a:pt x="48688" y="2540000"/>
                  </a:lnTo>
                  <a:lnTo>
                    <a:pt x="806966" y="1785230"/>
                  </a:lnTo>
                  <a:lnTo>
                    <a:pt x="722898" y="1869291"/>
                  </a:lnTo>
                  <a:lnTo>
                    <a:pt x="52787" y="2540000"/>
                  </a:lnTo>
                  <a:close/>
                </a:path>
                <a:path w="3041015" h="2540000">
                  <a:moveTo>
                    <a:pt x="1509021" y="2371359"/>
                  </a:moveTo>
                  <a:lnTo>
                    <a:pt x="2093935" y="1788842"/>
                  </a:lnTo>
                  <a:lnTo>
                    <a:pt x="1941005" y="1943100"/>
                  </a:lnTo>
                  <a:lnTo>
                    <a:pt x="1509021" y="2371359"/>
                  </a:lnTo>
                  <a:close/>
                </a:path>
                <a:path w="3041015" h="25400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25400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25400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2540000">
                  <a:moveTo>
                    <a:pt x="165083" y="2540000"/>
                  </a:moveTo>
                  <a:lnTo>
                    <a:pt x="160984" y="2540000"/>
                  </a:lnTo>
                  <a:lnTo>
                    <a:pt x="836957" y="1867542"/>
                  </a:lnTo>
                  <a:lnTo>
                    <a:pt x="165083" y="2540000"/>
                  </a:lnTo>
                  <a:close/>
                </a:path>
                <a:path w="3041015" h="25400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25400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25400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25400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25400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25400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2540000">
                  <a:moveTo>
                    <a:pt x="2318780" y="2540000"/>
                  </a:move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318780" y="2540000"/>
                  </a:lnTo>
                  <a:close/>
                </a:path>
                <a:path w="3041015" h="25400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25400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25400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25400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25400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2540000">
                  <a:moveTo>
                    <a:pt x="1339686" y="2540000"/>
                  </a:moveTo>
                  <a:lnTo>
                    <a:pt x="1336408" y="2540000"/>
                  </a:lnTo>
                  <a:lnTo>
                    <a:pt x="1492639" y="2387600"/>
                  </a:lnTo>
                  <a:lnTo>
                    <a:pt x="1509021" y="2371359"/>
                  </a:lnTo>
                  <a:lnTo>
                    <a:pt x="1339686" y="2540000"/>
                  </a:lnTo>
                  <a:close/>
                </a:path>
                <a:path w="3041015" h="2540000">
                  <a:moveTo>
                    <a:pt x="1563459" y="2540000"/>
                  </a:moveTo>
                  <a:lnTo>
                    <a:pt x="1559648" y="2540000"/>
                  </a:lnTo>
                  <a:lnTo>
                    <a:pt x="1698771" y="2404750"/>
                  </a:lnTo>
                  <a:lnTo>
                    <a:pt x="1563459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0036" y="9425842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3644" y="9348792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0531" y="9269283"/>
              <a:ext cx="79509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73480" y="7875351"/>
              <a:ext cx="3023235" cy="2411730"/>
            </a:xfrm>
            <a:custGeom>
              <a:avLst/>
              <a:gdLst/>
              <a:ahLst/>
              <a:cxnLst/>
              <a:rect l="l" t="t" r="r" b="b"/>
              <a:pathLst>
                <a:path w="3023234" h="2411729">
                  <a:moveTo>
                    <a:pt x="2517198" y="2411648"/>
                  </a:moveTo>
                  <a:lnTo>
                    <a:pt x="0" y="2411648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517198" y="24116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3644" y="7865988"/>
              <a:ext cx="3041015" cy="2421255"/>
            </a:xfrm>
            <a:custGeom>
              <a:avLst/>
              <a:gdLst/>
              <a:ahLst/>
              <a:cxnLst/>
              <a:rect l="l" t="t" r="r" b="b"/>
              <a:pathLst>
                <a:path w="3041015" h="2421254">
                  <a:moveTo>
                    <a:pt x="18852" y="2421010"/>
                  </a:moveTo>
                  <a:lnTo>
                    <a:pt x="0" y="2421010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421010"/>
                  </a:lnTo>
                  <a:close/>
                </a:path>
                <a:path w="3041015" h="2421254">
                  <a:moveTo>
                    <a:pt x="2544510" y="2421010"/>
                  </a:moveTo>
                  <a:lnTo>
                    <a:pt x="2507920" y="2421010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544510" y="24210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0530" y="9556171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1845" y="9399612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4138" y="9479121"/>
              <a:ext cx="79509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57912" y="9064363"/>
              <a:ext cx="1198880" cy="1223010"/>
            </a:xfrm>
            <a:custGeom>
              <a:avLst/>
              <a:gdLst/>
              <a:ahLst/>
              <a:cxnLst/>
              <a:rect l="l" t="t" r="r" b="b"/>
              <a:pathLst>
                <a:path w="1198879" h="1223009">
                  <a:moveTo>
                    <a:pt x="594075" y="1222636"/>
                  </a:moveTo>
                  <a:lnTo>
                    <a:pt x="0" y="1222636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594075" y="122263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8418" y="8570095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60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8887" y="8554529"/>
              <a:ext cx="2072639" cy="1732914"/>
            </a:xfrm>
            <a:custGeom>
              <a:avLst/>
              <a:gdLst/>
              <a:ahLst/>
              <a:cxnLst/>
              <a:rect l="l" t="t" r="r" b="b"/>
              <a:pathLst>
                <a:path w="2072639" h="1732915">
                  <a:moveTo>
                    <a:pt x="1217231" y="493445"/>
                  </a:moveTo>
                  <a:lnTo>
                    <a:pt x="4914" y="1193457"/>
                  </a:lnTo>
                  <a:lnTo>
                    <a:pt x="0" y="1195908"/>
                  </a:lnTo>
                  <a:lnTo>
                    <a:pt x="0" y="1732470"/>
                  </a:lnTo>
                  <a:lnTo>
                    <a:pt x="18859" y="1732470"/>
                  </a:lnTo>
                  <a:lnTo>
                    <a:pt x="18859" y="1207389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584339" y="1732470"/>
                  </a:lnTo>
                  <a:lnTo>
                    <a:pt x="621652" y="1732470"/>
                  </a:lnTo>
                  <a:lnTo>
                    <a:pt x="1212316" y="1391818"/>
                  </a:lnTo>
                  <a:lnTo>
                    <a:pt x="1217231" y="1388541"/>
                  </a:lnTo>
                  <a:lnTo>
                    <a:pt x="1217231" y="526237"/>
                  </a:lnTo>
                  <a:lnTo>
                    <a:pt x="1217231" y="493445"/>
                  </a:lnTo>
                  <a:close/>
                </a:path>
                <a:path w="2072639" h="1732915">
                  <a:moveTo>
                    <a:pt x="1435265" y="1703298"/>
                  </a:moveTo>
                  <a:lnTo>
                    <a:pt x="1384744" y="1732470"/>
                  </a:lnTo>
                  <a:lnTo>
                    <a:pt x="1435265" y="1732470"/>
                  </a:lnTo>
                  <a:lnTo>
                    <a:pt x="1435265" y="1703298"/>
                  </a:lnTo>
                  <a:close/>
                </a:path>
                <a:path w="2072639" h="1732915">
                  <a:moveTo>
                    <a:pt x="1435265" y="1573784"/>
                  </a:moveTo>
                  <a:lnTo>
                    <a:pt x="1160513" y="1732470"/>
                  </a:lnTo>
                  <a:lnTo>
                    <a:pt x="1247089" y="1732470"/>
                  </a:lnTo>
                  <a:lnTo>
                    <a:pt x="1435265" y="1623783"/>
                  </a:lnTo>
                  <a:lnTo>
                    <a:pt x="1435265" y="1573784"/>
                  </a:lnTo>
                  <a:close/>
                </a:path>
                <a:path w="2072639" h="1732915">
                  <a:moveTo>
                    <a:pt x="1435265" y="1444282"/>
                  </a:moveTo>
                  <a:lnTo>
                    <a:pt x="935799" y="1732470"/>
                  </a:lnTo>
                  <a:lnTo>
                    <a:pt x="1022858" y="1732470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39" h="1732915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28"/>
                  </a:lnTo>
                  <a:lnTo>
                    <a:pt x="1338541" y="1296733"/>
                  </a:lnTo>
                  <a:lnTo>
                    <a:pt x="1338541" y="922134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610" y="909027"/>
                  </a:lnTo>
                  <a:lnTo>
                    <a:pt x="1319695" y="911479"/>
                  </a:lnTo>
                  <a:lnTo>
                    <a:pt x="1319695" y="1329524"/>
                  </a:lnTo>
                  <a:lnTo>
                    <a:pt x="1376540" y="1296733"/>
                  </a:lnTo>
                  <a:lnTo>
                    <a:pt x="2067242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39" h="1732915">
                  <a:moveTo>
                    <a:pt x="2072157" y="0"/>
                  </a:moveTo>
                  <a:lnTo>
                    <a:pt x="2053310" y="10871"/>
                  </a:lnTo>
                  <a:lnTo>
                    <a:pt x="2053310" y="32791"/>
                  </a:lnTo>
                  <a:lnTo>
                    <a:pt x="2053310" y="374586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310" y="32791"/>
                  </a:lnTo>
                  <a:lnTo>
                    <a:pt x="2053310" y="10871"/>
                  </a:lnTo>
                  <a:lnTo>
                    <a:pt x="1324610" y="431152"/>
                  </a:lnTo>
                  <a:lnTo>
                    <a:pt x="1319695" y="433603"/>
                  </a:lnTo>
                  <a:lnTo>
                    <a:pt x="1319695" y="818857"/>
                  </a:lnTo>
                  <a:lnTo>
                    <a:pt x="1375117" y="786892"/>
                  </a:lnTo>
                  <a:lnTo>
                    <a:pt x="2067242" y="387705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9003238" y="1464457"/>
            <a:ext cx="56521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5" dirty="0"/>
              <a:t>Problema</a:t>
            </a:r>
            <a:endParaRPr sz="9200"/>
          </a:p>
        </p:txBody>
      </p:sp>
      <p:sp>
        <p:nvSpPr>
          <p:cNvPr id="33" name="object 33"/>
          <p:cNvSpPr txBox="1"/>
          <p:nvPr/>
        </p:nvSpPr>
        <p:spPr>
          <a:xfrm>
            <a:off x="7017533" y="3120193"/>
            <a:ext cx="9671685" cy="576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cliente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percebe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FEFEFE"/>
                </a:solidFill>
                <a:latin typeface="Tahoma"/>
                <a:cs typeface="Tahoma"/>
              </a:rPr>
              <a:t>que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FEFEFE"/>
                </a:solidFill>
                <a:latin typeface="Tahoma"/>
                <a:cs typeface="Tahoma"/>
              </a:rPr>
              <a:t>falta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2500" spc="-4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organização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está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impactando</a:t>
            </a:r>
            <a:r>
              <a:rPr sz="2500" spc="-4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40" dirty="0">
                <a:solidFill>
                  <a:srgbClr val="FEFEFE"/>
                </a:solidFill>
                <a:latin typeface="Tahoma"/>
                <a:cs typeface="Tahoma"/>
              </a:rPr>
              <a:t>no </a:t>
            </a:r>
            <a:r>
              <a:rPr sz="2500" spc="-7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FEFEFE"/>
                </a:solidFill>
                <a:latin typeface="Tahoma"/>
                <a:cs typeface="Tahoma"/>
              </a:rPr>
              <a:t>trabalho.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FEFEFE"/>
                </a:solidFill>
                <a:latin typeface="Tahoma"/>
                <a:cs typeface="Tahoma"/>
              </a:rPr>
              <a:t>Uma</a:t>
            </a:r>
            <a:r>
              <a:rPr sz="2500" spc="16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das</a:t>
            </a:r>
            <a:r>
              <a:rPr sz="2500" spc="1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questões</a:t>
            </a:r>
            <a:r>
              <a:rPr sz="2500" spc="1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mais</a:t>
            </a:r>
            <a:r>
              <a:rPr sz="2500" spc="1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problemáticas</a:t>
            </a:r>
            <a:r>
              <a:rPr sz="2500" spc="1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FEFEFE"/>
                </a:solidFill>
                <a:latin typeface="Tahoma"/>
                <a:cs typeface="Tahoma"/>
              </a:rPr>
              <a:t>é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FEFEFE"/>
                </a:solidFill>
                <a:latin typeface="Tahoma"/>
                <a:cs typeface="Tahoma"/>
              </a:rPr>
              <a:t>o </a:t>
            </a:r>
            <a:r>
              <a:rPr sz="2500" spc="15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FEFEFE"/>
                </a:solidFill>
                <a:latin typeface="Tahoma"/>
                <a:cs typeface="Tahoma"/>
              </a:rPr>
              <a:t>preenchimento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manual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das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fichas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anamnese, </a:t>
            </a:r>
            <a:r>
              <a:rPr sz="2500" spc="120" dirty="0">
                <a:solidFill>
                  <a:srgbClr val="FEFEFE"/>
                </a:solidFill>
                <a:latin typeface="Tahoma"/>
                <a:cs typeface="Tahoma"/>
              </a:rPr>
              <a:t>que </a:t>
            </a:r>
            <a:r>
              <a:rPr sz="2500" spc="120" dirty="0" err="1">
                <a:solidFill>
                  <a:srgbClr val="FEFEFE"/>
                </a:solidFill>
                <a:latin typeface="Tahoma"/>
                <a:cs typeface="Tahoma"/>
              </a:rPr>
              <a:t>consome</a:t>
            </a:r>
            <a:r>
              <a:rPr lang="pt-BR" sz="2500" spc="120" dirty="0">
                <a:solidFill>
                  <a:srgbClr val="FEFEFE"/>
                </a:solidFill>
                <a:latin typeface="Tahoma"/>
                <a:cs typeface="Tahoma"/>
              </a:rPr>
              <a:t>m </a:t>
            </a:r>
            <a:r>
              <a:rPr sz="2500" spc="120" dirty="0" err="1">
                <a:solidFill>
                  <a:srgbClr val="FEFEFE"/>
                </a:solidFill>
                <a:latin typeface="Tahoma"/>
                <a:cs typeface="Tahoma"/>
              </a:rPr>
              <a:t>muito</a:t>
            </a:r>
            <a:r>
              <a:rPr sz="2500" spc="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tempo. </a:t>
            </a:r>
            <a:r>
              <a:rPr sz="2500" spc="55" dirty="0">
                <a:solidFill>
                  <a:srgbClr val="FEFEFE"/>
                </a:solidFill>
                <a:latin typeface="Tahoma"/>
                <a:cs typeface="Tahoma"/>
              </a:rPr>
              <a:t>Essas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fichas </a:t>
            </a:r>
            <a:r>
              <a:rPr sz="2500" spc="100" dirty="0">
                <a:solidFill>
                  <a:srgbClr val="FEFEFE"/>
                </a:solidFill>
                <a:latin typeface="Tahoma"/>
                <a:cs typeface="Tahoma"/>
              </a:rPr>
              <a:t>são </a:t>
            </a:r>
            <a:r>
              <a:rPr sz="2500" spc="75" dirty="0">
                <a:solidFill>
                  <a:srgbClr val="FEFEFE"/>
                </a:solidFill>
                <a:latin typeface="Tahoma"/>
                <a:cs typeface="Tahoma"/>
              </a:rPr>
              <a:t>cruciais </a:t>
            </a:r>
            <a:r>
              <a:rPr sz="2500" spc="100" dirty="0">
                <a:solidFill>
                  <a:srgbClr val="FEFEFE"/>
                </a:solidFill>
                <a:latin typeface="Tahoma"/>
                <a:cs typeface="Tahoma"/>
              </a:rPr>
              <a:t>para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compreender </a:t>
            </a:r>
            <a:r>
              <a:rPr sz="2500" spc="75" dirty="0">
                <a:solidFill>
                  <a:srgbClr val="FEFEFE"/>
                </a:solidFill>
                <a:latin typeface="Tahoma"/>
                <a:cs typeface="Tahoma"/>
              </a:rPr>
              <a:t>as 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FEFEFE"/>
                </a:solidFill>
                <a:latin typeface="Tahoma"/>
                <a:cs typeface="Tahoma"/>
              </a:rPr>
              <a:t>necessidades</a:t>
            </a:r>
            <a:r>
              <a:rPr sz="2500" spc="-13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FEFEFE"/>
                </a:solidFill>
                <a:latin typeface="Tahoma"/>
                <a:cs typeface="Tahoma"/>
              </a:rPr>
              <a:t>dos</a:t>
            </a:r>
            <a:r>
              <a:rPr sz="2500" spc="-13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FEFEFE"/>
                </a:solidFill>
                <a:latin typeface="Tahoma"/>
                <a:cs typeface="Tahoma"/>
              </a:rPr>
              <a:t>pacientes,</a:t>
            </a:r>
            <a:r>
              <a:rPr sz="2500" spc="-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antes</a:t>
            </a:r>
            <a:r>
              <a:rPr sz="2500" spc="-13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2500" spc="-13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FEFEFE"/>
                </a:solidFill>
                <a:latin typeface="Tahoma"/>
                <a:cs typeface="Tahoma"/>
              </a:rPr>
              <a:t>qualquer</a:t>
            </a:r>
            <a:r>
              <a:rPr sz="2500" spc="-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procedimento.</a:t>
            </a:r>
            <a:endParaRPr sz="2500" dirty="0">
              <a:latin typeface="Tahoma"/>
              <a:cs typeface="Tahoma"/>
            </a:endParaRPr>
          </a:p>
          <a:p>
            <a:pPr marL="12700" marR="5080" algn="just">
              <a:lnSpc>
                <a:spcPct val="115799"/>
              </a:lnSpc>
            </a:pPr>
            <a:r>
              <a:rPr lang="pt-BR" sz="2500" spc="110" dirty="0">
                <a:solidFill>
                  <a:srgbClr val="FEFEFE"/>
                </a:solidFill>
                <a:latin typeface="Tahoma"/>
                <a:cs typeface="Tahoma"/>
              </a:rPr>
              <a:t>Ela também </a:t>
            </a:r>
            <a:r>
              <a:rPr sz="2500" spc="90" dirty="0" err="1">
                <a:solidFill>
                  <a:srgbClr val="FEFEFE"/>
                </a:solidFill>
                <a:latin typeface="Tahoma"/>
                <a:cs typeface="Tahoma"/>
              </a:rPr>
              <a:t>enfrenta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FEFEFE"/>
                </a:solidFill>
                <a:latin typeface="Tahoma"/>
                <a:cs typeface="Tahoma"/>
              </a:rPr>
              <a:t>dificuldades 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na 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organização </a:t>
            </a:r>
            <a:r>
              <a:rPr sz="2500" spc="145" dirty="0">
                <a:solidFill>
                  <a:srgbClr val="FEFEFE"/>
                </a:solidFill>
                <a:latin typeface="Tahoma"/>
                <a:cs typeface="Tahoma"/>
              </a:rPr>
              <a:t>do 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histórico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2500" spc="100" dirty="0" err="1">
                <a:solidFill>
                  <a:srgbClr val="FEFEFE"/>
                </a:solidFill>
                <a:latin typeface="Tahoma"/>
                <a:cs typeface="Tahoma"/>
              </a:rPr>
              <a:t>atendimento</a:t>
            </a:r>
            <a:r>
              <a:rPr sz="2500" spc="-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2500" spc="-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seus</a:t>
            </a:r>
            <a:r>
              <a:rPr sz="2500" spc="-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50" dirty="0">
                <a:solidFill>
                  <a:srgbClr val="FEFEFE"/>
                </a:solidFill>
                <a:latin typeface="Tahoma"/>
                <a:cs typeface="Tahoma"/>
              </a:rPr>
              <a:t>clientes.</a:t>
            </a:r>
            <a:r>
              <a:rPr sz="2500" spc="-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40" dirty="0">
                <a:solidFill>
                  <a:srgbClr val="FEFEFE"/>
                </a:solidFill>
                <a:latin typeface="Tahoma"/>
                <a:cs typeface="Tahoma"/>
              </a:rPr>
              <a:t>Ela</a:t>
            </a:r>
            <a:r>
              <a:rPr sz="2500" spc="-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65" dirty="0" err="1">
                <a:solidFill>
                  <a:srgbClr val="FEFEFE"/>
                </a:solidFill>
                <a:latin typeface="Tahoma"/>
                <a:cs typeface="Tahoma"/>
              </a:rPr>
              <a:t>deseja</a:t>
            </a:r>
            <a:r>
              <a:rPr sz="2500" spc="-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5" dirty="0" err="1">
                <a:solidFill>
                  <a:srgbClr val="FEFEFE"/>
                </a:solidFill>
                <a:latin typeface="Tahoma"/>
                <a:cs typeface="Tahoma"/>
              </a:rPr>
              <a:t>acessar</a:t>
            </a:r>
            <a:r>
              <a:rPr lang="pt-BR" sz="2500" spc="75" dirty="0">
                <a:solidFill>
                  <a:srgbClr val="FEFEFE"/>
                </a:solidFill>
                <a:latin typeface="Tahoma"/>
                <a:cs typeface="Tahoma"/>
              </a:rPr>
              <a:t>,</a:t>
            </a:r>
            <a:r>
              <a:rPr sz="2500" spc="-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5" dirty="0" err="1">
                <a:solidFill>
                  <a:srgbClr val="FEFEFE"/>
                </a:solidFill>
                <a:latin typeface="Tahoma"/>
                <a:cs typeface="Tahoma"/>
              </a:rPr>
              <a:t>rapidamente</a:t>
            </a:r>
            <a:r>
              <a:rPr lang="pt-BR" sz="2500" spc="105" dirty="0">
                <a:solidFill>
                  <a:srgbClr val="FEFEFE"/>
                </a:solidFill>
                <a:latin typeface="Tahoma"/>
                <a:cs typeface="Tahoma"/>
              </a:rPr>
              <a:t>,</a:t>
            </a:r>
            <a:r>
              <a:rPr sz="2500" spc="-7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FEFEFE"/>
                </a:solidFill>
                <a:latin typeface="Tahoma"/>
                <a:cs typeface="Tahoma"/>
              </a:rPr>
              <a:t>o </a:t>
            </a:r>
            <a:r>
              <a:rPr sz="2500" spc="110" dirty="0" err="1">
                <a:solidFill>
                  <a:srgbClr val="FEFEFE"/>
                </a:solidFill>
                <a:latin typeface="Tahoma"/>
                <a:cs typeface="Tahoma"/>
              </a:rPr>
              <a:t>último</a:t>
            </a:r>
            <a:r>
              <a:rPr sz="2500" spc="1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lang="pt-BR" sz="2500" spc="105" dirty="0">
                <a:solidFill>
                  <a:srgbClr val="FEFEFE"/>
                </a:solidFill>
                <a:latin typeface="Tahoma"/>
                <a:cs typeface="Tahoma"/>
              </a:rPr>
              <a:t>procedimento realizado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2500" spc="180" dirty="0">
                <a:solidFill>
                  <a:srgbClr val="FEFEFE"/>
                </a:solidFill>
                <a:latin typeface="Tahoma"/>
                <a:cs typeface="Tahoma"/>
              </a:rPr>
              <a:t>um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cliente </a:t>
            </a:r>
            <a:r>
              <a:rPr sz="2500" spc="85" dirty="0">
                <a:solidFill>
                  <a:srgbClr val="FEFEFE"/>
                </a:solidFill>
                <a:latin typeface="Tahoma"/>
                <a:cs typeface="Tahoma"/>
              </a:rPr>
              <a:t>e </a:t>
            </a:r>
            <a:r>
              <a:rPr sz="2500" spc="130" dirty="0">
                <a:solidFill>
                  <a:srgbClr val="FEFEFE"/>
                </a:solidFill>
                <a:latin typeface="Tahoma"/>
                <a:cs typeface="Tahoma"/>
              </a:rPr>
              <a:t>também </a:t>
            </a:r>
            <a:r>
              <a:rPr sz="2500" spc="80" dirty="0" err="1">
                <a:solidFill>
                  <a:srgbClr val="FEFEFE"/>
                </a:solidFill>
                <a:latin typeface="Tahoma"/>
                <a:cs typeface="Tahoma"/>
              </a:rPr>
              <a:t>cadastrar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0" dirty="0" err="1">
                <a:solidFill>
                  <a:srgbClr val="FEFEFE"/>
                </a:solidFill>
                <a:latin typeface="Tahoma"/>
                <a:cs typeface="Tahoma"/>
              </a:rPr>
              <a:t>novos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0" dirty="0" err="1">
                <a:solidFill>
                  <a:srgbClr val="FEFEFE"/>
                </a:solidFill>
                <a:latin typeface="Tahoma"/>
                <a:cs typeface="Tahoma"/>
              </a:rPr>
              <a:t>atendimentos</a:t>
            </a:r>
            <a:r>
              <a:rPr lang="pt-BR" sz="2500" spc="100" dirty="0">
                <a:solidFill>
                  <a:srgbClr val="FEFEFE"/>
                </a:solidFill>
                <a:latin typeface="Tahoma"/>
                <a:cs typeface="Tahoma"/>
              </a:rPr>
              <a:t>.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FEFEFE"/>
                </a:solidFill>
                <a:latin typeface="Tahoma"/>
                <a:cs typeface="Tahoma"/>
              </a:rPr>
              <a:t>Outra </a:t>
            </a:r>
            <a:r>
              <a:rPr sz="2500" spc="85" dirty="0">
                <a:solidFill>
                  <a:srgbClr val="FEFEFE"/>
                </a:solidFill>
                <a:latin typeface="Tahoma"/>
                <a:cs typeface="Tahoma"/>
              </a:rPr>
              <a:t>lacuna </a:t>
            </a:r>
            <a:r>
              <a:rPr sz="2500" spc="150" dirty="0">
                <a:solidFill>
                  <a:srgbClr val="FEFEFE"/>
                </a:solidFill>
                <a:latin typeface="Tahoma"/>
                <a:cs typeface="Tahoma"/>
              </a:rPr>
              <a:t>em </a:t>
            </a:r>
            <a:r>
              <a:rPr sz="2500" spc="95" dirty="0">
                <a:solidFill>
                  <a:srgbClr val="FEFEFE"/>
                </a:solidFill>
                <a:latin typeface="Tahoma"/>
                <a:cs typeface="Tahoma"/>
              </a:rPr>
              <a:t>seu 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sistema </a:t>
            </a:r>
            <a:r>
              <a:rPr sz="2500" spc="85" dirty="0">
                <a:solidFill>
                  <a:srgbClr val="FEFEFE"/>
                </a:solidFill>
                <a:latin typeface="Tahoma"/>
                <a:cs typeface="Tahoma"/>
              </a:rPr>
              <a:t>é </a:t>
            </a:r>
            <a:r>
              <a:rPr sz="2500" spc="75" dirty="0">
                <a:solidFill>
                  <a:srgbClr val="FEFEFE"/>
                </a:solidFill>
                <a:latin typeface="Tahoma"/>
                <a:cs typeface="Tahoma"/>
              </a:rPr>
              <a:t>a </a:t>
            </a:r>
            <a:r>
              <a:rPr sz="2500" spc="80" dirty="0" err="1">
                <a:solidFill>
                  <a:srgbClr val="FEFEFE"/>
                </a:solidFill>
                <a:latin typeface="Tahoma"/>
                <a:cs typeface="Tahoma"/>
              </a:rPr>
              <a:t>ausência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2500" spc="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fichas</a:t>
            </a:r>
            <a:r>
              <a:rPr sz="2500" spc="-1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2500" spc="-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FEFEFE"/>
                </a:solidFill>
                <a:latin typeface="Tahoma"/>
                <a:cs typeface="Tahoma"/>
              </a:rPr>
              <a:t>cadastro</a:t>
            </a:r>
            <a:r>
              <a:rPr sz="2500" spc="-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FEFEFE"/>
                </a:solidFill>
                <a:latin typeface="Tahoma"/>
                <a:cs typeface="Tahoma"/>
              </a:rPr>
              <a:t>para</a:t>
            </a:r>
            <a:r>
              <a:rPr sz="2500" spc="-1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cada</a:t>
            </a:r>
            <a:r>
              <a:rPr sz="2500" spc="-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50" dirty="0">
                <a:solidFill>
                  <a:srgbClr val="FEFEFE"/>
                </a:solidFill>
                <a:latin typeface="Tahoma"/>
                <a:cs typeface="Tahoma"/>
              </a:rPr>
              <a:t>cliente.</a:t>
            </a:r>
            <a:r>
              <a:rPr sz="2500" spc="-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0" dirty="0">
                <a:solidFill>
                  <a:srgbClr val="FEFEFE"/>
                </a:solidFill>
                <a:latin typeface="Tahoma"/>
                <a:cs typeface="Tahoma"/>
              </a:rPr>
              <a:t>Atualmente,</a:t>
            </a:r>
            <a:r>
              <a:rPr sz="2500" spc="-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5" dirty="0">
                <a:solidFill>
                  <a:srgbClr val="FEFEFE"/>
                </a:solidFill>
                <a:latin typeface="Tahoma"/>
                <a:cs typeface="Tahoma"/>
              </a:rPr>
              <a:t>as</a:t>
            </a:r>
            <a:r>
              <a:rPr sz="2500" spc="-1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70" dirty="0" err="1">
                <a:solidFill>
                  <a:srgbClr val="FEFEFE"/>
                </a:solidFill>
                <a:latin typeface="Tahoma"/>
                <a:cs typeface="Tahoma"/>
              </a:rPr>
              <a:t>fichas</a:t>
            </a:r>
            <a:r>
              <a:rPr sz="2500" spc="-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lang="pt-BR" sz="2500" spc="95" dirty="0">
                <a:solidFill>
                  <a:srgbClr val="FEFEFE"/>
                </a:solidFill>
                <a:latin typeface="Tahoma"/>
                <a:cs typeface="Tahoma"/>
              </a:rPr>
              <a:t>são</a:t>
            </a:r>
            <a:r>
              <a:rPr sz="2500" spc="-7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EFEFE"/>
                </a:solidFill>
                <a:latin typeface="Tahoma"/>
                <a:cs typeface="Tahoma"/>
              </a:rPr>
              <a:t>de</a:t>
            </a:r>
            <a:r>
              <a:rPr sz="2500" spc="-14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FEFEFE"/>
                </a:solidFill>
                <a:latin typeface="Tahoma"/>
                <a:cs typeface="Tahoma"/>
              </a:rPr>
              <a:t>papel,</a:t>
            </a:r>
            <a:r>
              <a:rPr sz="2500" spc="-13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2500" spc="-13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FEFEFE"/>
                </a:solidFill>
                <a:latin typeface="Tahoma"/>
                <a:cs typeface="Tahoma"/>
              </a:rPr>
              <a:t>que</a:t>
            </a:r>
            <a:r>
              <a:rPr sz="2500" spc="-13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FEFEFE"/>
                </a:solidFill>
                <a:latin typeface="Tahoma"/>
                <a:cs typeface="Tahoma"/>
              </a:rPr>
              <a:t>torna</a:t>
            </a:r>
            <a:r>
              <a:rPr sz="2500" spc="-14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500" spc="95" dirty="0" err="1">
                <a:solidFill>
                  <a:srgbClr val="FEFEFE"/>
                </a:solidFill>
                <a:latin typeface="Tahoma"/>
                <a:cs typeface="Tahoma"/>
              </a:rPr>
              <a:t>desafiador</a:t>
            </a:r>
            <a:r>
              <a:rPr sz="2500" spc="-13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lang="pt-BR" sz="2500" spc="-135" dirty="0">
                <a:solidFill>
                  <a:srgbClr val="FEFEFE"/>
                </a:solidFill>
                <a:latin typeface="Tahoma"/>
                <a:cs typeface="Tahoma"/>
              </a:rPr>
              <a:t>a </a:t>
            </a:r>
            <a:r>
              <a:rPr sz="2500" spc="75" dirty="0" err="1">
                <a:solidFill>
                  <a:srgbClr val="FEFEFE"/>
                </a:solidFill>
                <a:latin typeface="Tahoma"/>
                <a:cs typeface="Tahoma"/>
              </a:rPr>
              <a:t>localiza</a:t>
            </a:r>
            <a:r>
              <a:rPr lang="pt-BR" sz="2500" spc="75" dirty="0" err="1">
                <a:solidFill>
                  <a:srgbClr val="FEFEFE"/>
                </a:solidFill>
                <a:latin typeface="Tahoma"/>
                <a:cs typeface="Tahoma"/>
              </a:rPr>
              <a:t>ção</a:t>
            </a:r>
            <a:r>
              <a:rPr lang="pt-BR" sz="2500" spc="75" dirty="0">
                <a:solidFill>
                  <a:srgbClr val="FEFEFE"/>
                </a:solidFill>
                <a:latin typeface="Tahoma"/>
                <a:cs typeface="Tahoma"/>
              </a:rPr>
              <a:t> dessas fichas</a:t>
            </a:r>
            <a:r>
              <a:rPr sz="2500" spc="80" dirty="0">
                <a:solidFill>
                  <a:srgbClr val="FEFEFE"/>
                </a:solidFill>
                <a:latin typeface="Tahoma"/>
                <a:cs typeface="Tahoma"/>
              </a:rPr>
              <a:t>.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562" y="2580316"/>
            <a:ext cx="4431665" cy="4622800"/>
            <a:chOff x="541562" y="2580316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551783" y="2590537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578" y="4645906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674" y="2768012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62" y="2580316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88955" y="0"/>
            <a:ext cx="6090920" cy="2184400"/>
            <a:chOff x="1188955" y="0"/>
            <a:chExt cx="6090920" cy="2184400"/>
          </a:xfrm>
        </p:grpSpPr>
        <p:sp>
          <p:nvSpPr>
            <p:cNvPr id="8" name="object 8"/>
            <p:cNvSpPr/>
            <p:nvPr/>
          </p:nvSpPr>
          <p:spPr>
            <a:xfrm>
              <a:off x="12105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7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014429" y="0"/>
                  </a:lnTo>
                  <a:lnTo>
                    <a:pt x="5328605" y="203764"/>
                  </a:lnTo>
                  <a:lnTo>
                    <a:pt x="4639433" y="987343"/>
                  </a:lnTo>
                  <a:lnTo>
                    <a:pt x="3076322" y="1267867"/>
                  </a:lnTo>
                  <a:lnTo>
                    <a:pt x="2597543" y="217147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2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8"/>
                  </a:moveTo>
                  <a:lnTo>
                    <a:pt x="1603571" y="1579410"/>
                  </a:lnTo>
                  <a:lnTo>
                    <a:pt x="1608966" y="1579410"/>
                  </a:lnTo>
                  <a:lnTo>
                    <a:pt x="1608966" y="1599640"/>
                  </a:lnTo>
                  <a:lnTo>
                    <a:pt x="1603571" y="1600988"/>
                  </a:lnTo>
                  <a:close/>
                </a:path>
                <a:path w="5039995" h="1857375">
                  <a:moveTo>
                    <a:pt x="1630545" y="1605035"/>
                  </a:moveTo>
                  <a:lnTo>
                    <a:pt x="1608966" y="1605035"/>
                  </a:lnTo>
                  <a:lnTo>
                    <a:pt x="1608966" y="1599640"/>
                  </a:lnTo>
                  <a:lnTo>
                    <a:pt x="1630545" y="1599640"/>
                  </a:lnTo>
                  <a:lnTo>
                    <a:pt x="1630545" y="1605035"/>
                  </a:lnTo>
                  <a:close/>
                </a:path>
                <a:path w="5039995" h="1857375">
                  <a:moveTo>
                    <a:pt x="5039989" y="1463"/>
                  </a:moveTo>
                  <a:lnTo>
                    <a:pt x="5018410" y="1463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3"/>
                  </a:lnTo>
                  <a:close/>
                </a:path>
                <a:path w="5039995" h="1857375">
                  <a:moveTo>
                    <a:pt x="4837688" y="2812"/>
                  </a:moveTo>
                  <a:lnTo>
                    <a:pt x="4789136" y="2812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2"/>
                  </a:lnTo>
                  <a:close/>
                </a:path>
                <a:path w="5039995" h="1857375">
                  <a:moveTo>
                    <a:pt x="4816109" y="24390"/>
                  </a:moveTo>
                  <a:lnTo>
                    <a:pt x="4810715" y="24390"/>
                  </a:lnTo>
                  <a:lnTo>
                    <a:pt x="4810715" y="2812"/>
                  </a:lnTo>
                  <a:lnTo>
                    <a:pt x="4816109" y="2812"/>
                  </a:lnTo>
                  <a:lnTo>
                    <a:pt x="4816109" y="24390"/>
                  </a:lnTo>
                  <a:close/>
                </a:path>
                <a:path w="5039995" h="1857375">
                  <a:moveTo>
                    <a:pt x="4701472" y="139028"/>
                  </a:moveTo>
                  <a:lnTo>
                    <a:pt x="4696077" y="139028"/>
                  </a:lnTo>
                  <a:lnTo>
                    <a:pt x="4696077" y="117449"/>
                  </a:lnTo>
                  <a:lnTo>
                    <a:pt x="4674499" y="117449"/>
                  </a:lnTo>
                  <a:lnTo>
                    <a:pt x="4674499" y="112054"/>
                  </a:lnTo>
                  <a:lnTo>
                    <a:pt x="4696077" y="112054"/>
                  </a:lnTo>
                  <a:lnTo>
                    <a:pt x="4696077" y="90475"/>
                  </a:lnTo>
                  <a:lnTo>
                    <a:pt x="4701472" y="90475"/>
                  </a:lnTo>
                  <a:lnTo>
                    <a:pt x="4701472" y="112054"/>
                  </a:lnTo>
                  <a:lnTo>
                    <a:pt x="4723051" y="112054"/>
                  </a:lnTo>
                  <a:lnTo>
                    <a:pt x="4723051" y="117449"/>
                  </a:lnTo>
                  <a:lnTo>
                    <a:pt x="4702821" y="117449"/>
                  </a:lnTo>
                  <a:lnTo>
                    <a:pt x="4701472" y="120146"/>
                  </a:lnTo>
                  <a:lnTo>
                    <a:pt x="4701472" y="139028"/>
                  </a:lnTo>
                  <a:close/>
                </a:path>
                <a:path w="5039995" h="1857375">
                  <a:moveTo>
                    <a:pt x="4586835" y="226691"/>
                  </a:moveTo>
                  <a:lnTo>
                    <a:pt x="4581440" y="226691"/>
                  </a:lnTo>
                  <a:lnTo>
                    <a:pt x="4581440" y="205113"/>
                  </a:lnTo>
                  <a:lnTo>
                    <a:pt x="4586835" y="205113"/>
                  </a:lnTo>
                  <a:lnTo>
                    <a:pt x="4586835" y="226691"/>
                  </a:lnTo>
                  <a:close/>
                </a:path>
                <a:path w="5039995" h="1857375">
                  <a:moveTo>
                    <a:pt x="4608414" y="232086"/>
                  </a:moveTo>
                  <a:lnTo>
                    <a:pt x="4559861" y="232086"/>
                  </a:lnTo>
                  <a:lnTo>
                    <a:pt x="4559861" y="226691"/>
                  </a:lnTo>
                  <a:lnTo>
                    <a:pt x="4608414" y="226691"/>
                  </a:lnTo>
                  <a:lnTo>
                    <a:pt x="4608414" y="232086"/>
                  </a:lnTo>
                  <a:close/>
                </a:path>
                <a:path w="5039995" h="1857375">
                  <a:moveTo>
                    <a:pt x="4586835" y="253665"/>
                  </a:moveTo>
                  <a:lnTo>
                    <a:pt x="4581440" y="253665"/>
                  </a:lnTo>
                  <a:lnTo>
                    <a:pt x="4581440" y="232086"/>
                  </a:lnTo>
                  <a:lnTo>
                    <a:pt x="4603019" y="232086"/>
                  </a:lnTo>
                  <a:lnTo>
                    <a:pt x="4586835" y="249619"/>
                  </a:lnTo>
                  <a:lnTo>
                    <a:pt x="4586835" y="253665"/>
                  </a:lnTo>
                  <a:close/>
                </a:path>
                <a:path w="5039995" h="1857375">
                  <a:moveTo>
                    <a:pt x="4608414" y="2812"/>
                  </a:moveTo>
                  <a:lnTo>
                    <a:pt x="4559861" y="2812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2"/>
                  </a:lnTo>
                  <a:close/>
                </a:path>
                <a:path w="5039995" h="1857375">
                  <a:moveTo>
                    <a:pt x="4586835" y="24390"/>
                  </a:moveTo>
                  <a:lnTo>
                    <a:pt x="4581440" y="24390"/>
                  </a:lnTo>
                  <a:lnTo>
                    <a:pt x="4581440" y="2812"/>
                  </a:lnTo>
                  <a:lnTo>
                    <a:pt x="4586835" y="2812"/>
                  </a:lnTo>
                  <a:lnTo>
                    <a:pt x="4586835" y="24390"/>
                  </a:lnTo>
                  <a:close/>
                </a:path>
                <a:path w="5039995" h="1857375">
                  <a:moveTo>
                    <a:pt x="4379139" y="2812"/>
                  </a:moveTo>
                  <a:lnTo>
                    <a:pt x="4330587" y="2812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2"/>
                  </a:lnTo>
                  <a:close/>
                </a:path>
                <a:path w="5039995" h="1857375">
                  <a:moveTo>
                    <a:pt x="4357561" y="24390"/>
                  </a:moveTo>
                  <a:lnTo>
                    <a:pt x="4352166" y="24390"/>
                  </a:lnTo>
                  <a:lnTo>
                    <a:pt x="4352166" y="2812"/>
                  </a:lnTo>
                  <a:lnTo>
                    <a:pt x="4357561" y="2812"/>
                  </a:lnTo>
                  <a:lnTo>
                    <a:pt x="4357561" y="24390"/>
                  </a:lnTo>
                  <a:close/>
                </a:path>
                <a:path w="5039995" h="1857375">
                  <a:moveTo>
                    <a:pt x="4149865" y="2812"/>
                  </a:moveTo>
                  <a:lnTo>
                    <a:pt x="4101313" y="2812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2"/>
                  </a:lnTo>
                  <a:close/>
                </a:path>
                <a:path w="5039995" h="1857375">
                  <a:moveTo>
                    <a:pt x="4128286" y="24390"/>
                  </a:moveTo>
                  <a:lnTo>
                    <a:pt x="4122892" y="24390"/>
                  </a:lnTo>
                  <a:lnTo>
                    <a:pt x="4122892" y="2812"/>
                  </a:lnTo>
                  <a:lnTo>
                    <a:pt x="4128286" y="2812"/>
                  </a:lnTo>
                  <a:lnTo>
                    <a:pt x="4128286" y="24390"/>
                  </a:lnTo>
                  <a:close/>
                </a:path>
                <a:path w="5039995" h="1857375">
                  <a:moveTo>
                    <a:pt x="3920591" y="2812"/>
                  </a:moveTo>
                  <a:lnTo>
                    <a:pt x="3872038" y="2812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2"/>
                  </a:lnTo>
                  <a:close/>
                </a:path>
                <a:path w="5039995" h="1857375">
                  <a:moveTo>
                    <a:pt x="3899012" y="24390"/>
                  </a:moveTo>
                  <a:lnTo>
                    <a:pt x="3893617" y="24390"/>
                  </a:lnTo>
                  <a:lnTo>
                    <a:pt x="3893617" y="2812"/>
                  </a:lnTo>
                  <a:lnTo>
                    <a:pt x="3899012" y="2812"/>
                  </a:lnTo>
                  <a:lnTo>
                    <a:pt x="3899012" y="24390"/>
                  </a:lnTo>
                  <a:close/>
                </a:path>
                <a:path w="5039995" h="1857375">
                  <a:moveTo>
                    <a:pt x="4472198" y="112054"/>
                  </a:moveTo>
                  <a:lnTo>
                    <a:pt x="4466803" y="112054"/>
                  </a:lnTo>
                  <a:lnTo>
                    <a:pt x="4466803" y="90475"/>
                  </a:lnTo>
                  <a:lnTo>
                    <a:pt x="4472198" y="90475"/>
                  </a:lnTo>
                  <a:lnTo>
                    <a:pt x="4472198" y="112054"/>
                  </a:lnTo>
                  <a:close/>
                </a:path>
                <a:path w="5039995" h="1857375">
                  <a:moveTo>
                    <a:pt x="4493777" y="117449"/>
                  </a:moveTo>
                  <a:lnTo>
                    <a:pt x="4445224" y="117449"/>
                  </a:lnTo>
                  <a:lnTo>
                    <a:pt x="4445224" y="112054"/>
                  </a:lnTo>
                  <a:lnTo>
                    <a:pt x="4493777" y="112054"/>
                  </a:lnTo>
                  <a:lnTo>
                    <a:pt x="4493777" y="117449"/>
                  </a:lnTo>
                  <a:close/>
                </a:path>
                <a:path w="5039995" h="1857375">
                  <a:moveTo>
                    <a:pt x="4472198" y="139028"/>
                  </a:moveTo>
                  <a:lnTo>
                    <a:pt x="4466803" y="139028"/>
                  </a:lnTo>
                  <a:lnTo>
                    <a:pt x="4466803" y="117449"/>
                  </a:lnTo>
                  <a:lnTo>
                    <a:pt x="4472198" y="117449"/>
                  </a:lnTo>
                  <a:lnTo>
                    <a:pt x="4472198" y="139028"/>
                  </a:lnTo>
                  <a:close/>
                </a:path>
                <a:path w="5039995" h="1857375">
                  <a:moveTo>
                    <a:pt x="4242923" y="112054"/>
                  </a:moveTo>
                  <a:lnTo>
                    <a:pt x="4237529" y="112054"/>
                  </a:lnTo>
                  <a:lnTo>
                    <a:pt x="4237529" y="90475"/>
                  </a:lnTo>
                  <a:lnTo>
                    <a:pt x="4242923" y="90475"/>
                  </a:lnTo>
                  <a:lnTo>
                    <a:pt x="4242923" y="112054"/>
                  </a:lnTo>
                  <a:close/>
                </a:path>
                <a:path w="5039995" h="1857375">
                  <a:moveTo>
                    <a:pt x="4264502" y="117449"/>
                  </a:moveTo>
                  <a:lnTo>
                    <a:pt x="4215950" y="117449"/>
                  </a:lnTo>
                  <a:lnTo>
                    <a:pt x="4215950" y="112054"/>
                  </a:lnTo>
                  <a:lnTo>
                    <a:pt x="4264502" y="112054"/>
                  </a:lnTo>
                  <a:lnTo>
                    <a:pt x="4264502" y="117449"/>
                  </a:lnTo>
                  <a:close/>
                </a:path>
                <a:path w="5039995" h="1857375">
                  <a:moveTo>
                    <a:pt x="4242923" y="139028"/>
                  </a:moveTo>
                  <a:lnTo>
                    <a:pt x="4237529" y="139028"/>
                  </a:lnTo>
                  <a:lnTo>
                    <a:pt x="4237529" y="117449"/>
                  </a:lnTo>
                  <a:lnTo>
                    <a:pt x="4242923" y="117449"/>
                  </a:lnTo>
                  <a:lnTo>
                    <a:pt x="4242923" y="139028"/>
                  </a:lnTo>
                  <a:close/>
                </a:path>
                <a:path w="5039995" h="1857375">
                  <a:moveTo>
                    <a:pt x="4013649" y="112054"/>
                  </a:moveTo>
                  <a:lnTo>
                    <a:pt x="4008254" y="112054"/>
                  </a:lnTo>
                  <a:lnTo>
                    <a:pt x="4008254" y="90475"/>
                  </a:lnTo>
                  <a:lnTo>
                    <a:pt x="4013649" y="90475"/>
                  </a:lnTo>
                  <a:lnTo>
                    <a:pt x="4013649" y="112054"/>
                  </a:lnTo>
                  <a:close/>
                </a:path>
                <a:path w="5039995" h="1857375">
                  <a:moveTo>
                    <a:pt x="4035228" y="117449"/>
                  </a:moveTo>
                  <a:lnTo>
                    <a:pt x="3986676" y="117449"/>
                  </a:lnTo>
                  <a:lnTo>
                    <a:pt x="3986676" y="112054"/>
                  </a:lnTo>
                  <a:lnTo>
                    <a:pt x="4035228" y="112054"/>
                  </a:lnTo>
                  <a:lnTo>
                    <a:pt x="4035228" y="117449"/>
                  </a:lnTo>
                  <a:close/>
                </a:path>
                <a:path w="5039995" h="1857375">
                  <a:moveTo>
                    <a:pt x="4013649" y="139028"/>
                  </a:moveTo>
                  <a:lnTo>
                    <a:pt x="4008254" y="139028"/>
                  </a:lnTo>
                  <a:lnTo>
                    <a:pt x="4008254" y="117449"/>
                  </a:lnTo>
                  <a:lnTo>
                    <a:pt x="4013649" y="117449"/>
                  </a:lnTo>
                  <a:lnTo>
                    <a:pt x="4013649" y="139028"/>
                  </a:lnTo>
                  <a:close/>
                </a:path>
                <a:path w="5039995" h="1857375">
                  <a:moveTo>
                    <a:pt x="4357561" y="226691"/>
                  </a:moveTo>
                  <a:lnTo>
                    <a:pt x="4352166" y="226691"/>
                  </a:lnTo>
                  <a:lnTo>
                    <a:pt x="4352166" y="205113"/>
                  </a:lnTo>
                  <a:lnTo>
                    <a:pt x="4357561" y="205113"/>
                  </a:lnTo>
                  <a:lnTo>
                    <a:pt x="4357561" y="226691"/>
                  </a:lnTo>
                  <a:close/>
                </a:path>
                <a:path w="5039995" h="1857375">
                  <a:moveTo>
                    <a:pt x="4379139" y="232086"/>
                  </a:moveTo>
                  <a:lnTo>
                    <a:pt x="4330587" y="232086"/>
                  </a:lnTo>
                  <a:lnTo>
                    <a:pt x="4330587" y="226691"/>
                  </a:lnTo>
                  <a:lnTo>
                    <a:pt x="4379139" y="226691"/>
                  </a:lnTo>
                  <a:lnTo>
                    <a:pt x="4379139" y="232086"/>
                  </a:lnTo>
                  <a:close/>
                </a:path>
                <a:path w="5039995" h="1857375">
                  <a:moveTo>
                    <a:pt x="4357561" y="253665"/>
                  </a:moveTo>
                  <a:lnTo>
                    <a:pt x="4352166" y="253665"/>
                  </a:lnTo>
                  <a:lnTo>
                    <a:pt x="4352166" y="232086"/>
                  </a:lnTo>
                  <a:lnTo>
                    <a:pt x="4357561" y="232086"/>
                  </a:lnTo>
                  <a:lnTo>
                    <a:pt x="4357561" y="253665"/>
                  </a:lnTo>
                  <a:close/>
                </a:path>
                <a:path w="5039995" h="1857375">
                  <a:moveTo>
                    <a:pt x="4128286" y="226691"/>
                  </a:moveTo>
                  <a:lnTo>
                    <a:pt x="4122892" y="226691"/>
                  </a:lnTo>
                  <a:lnTo>
                    <a:pt x="4122892" y="205113"/>
                  </a:lnTo>
                  <a:lnTo>
                    <a:pt x="4128286" y="205113"/>
                  </a:lnTo>
                  <a:lnTo>
                    <a:pt x="4128286" y="226691"/>
                  </a:lnTo>
                  <a:close/>
                </a:path>
                <a:path w="5039995" h="1857375">
                  <a:moveTo>
                    <a:pt x="4149865" y="232086"/>
                  </a:moveTo>
                  <a:lnTo>
                    <a:pt x="4101313" y="232086"/>
                  </a:lnTo>
                  <a:lnTo>
                    <a:pt x="4101313" y="226691"/>
                  </a:lnTo>
                  <a:lnTo>
                    <a:pt x="4149865" y="226691"/>
                  </a:lnTo>
                  <a:lnTo>
                    <a:pt x="4149865" y="232086"/>
                  </a:lnTo>
                  <a:close/>
                </a:path>
                <a:path w="5039995" h="1857375">
                  <a:moveTo>
                    <a:pt x="4128286" y="253665"/>
                  </a:moveTo>
                  <a:lnTo>
                    <a:pt x="4122892" y="253665"/>
                  </a:lnTo>
                  <a:lnTo>
                    <a:pt x="4122892" y="232086"/>
                  </a:lnTo>
                  <a:lnTo>
                    <a:pt x="4128286" y="232086"/>
                  </a:lnTo>
                  <a:lnTo>
                    <a:pt x="4128286" y="253665"/>
                  </a:lnTo>
                  <a:close/>
                </a:path>
                <a:path w="5039995" h="1857375">
                  <a:moveTo>
                    <a:pt x="3899012" y="226691"/>
                  </a:moveTo>
                  <a:lnTo>
                    <a:pt x="3893617" y="226691"/>
                  </a:lnTo>
                  <a:lnTo>
                    <a:pt x="3893617" y="205113"/>
                  </a:lnTo>
                  <a:lnTo>
                    <a:pt x="3899012" y="205113"/>
                  </a:lnTo>
                  <a:lnTo>
                    <a:pt x="3899012" y="226691"/>
                  </a:lnTo>
                  <a:close/>
                </a:path>
                <a:path w="5039995" h="1857375">
                  <a:moveTo>
                    <a:pt x="3920591" y="232086"/>
                  </a:moveTo>
                  <a:lnTo>
                    <a:pt x="3872038" y="232086"/>
                  </a:lnTo>
                  <a:lnTo>
                    <a:pt x="3872038" y="226691"/>
                  </a:lnTo>
                  <a:lnTo>
                    <a:pt x="3920591" y="226691"/>
                  </a:lnTo>
                  <a:lnTo>
                    <a:pt x="3920591" y="232086"/>
                  </a:lnTo>
                  <a:close/>
                </a:path>
                <a:path w="5039995" h="1857375">
                  <a:moveTo>
                    <a:pt x="3899012" y="253665"/>
                  </a:moveTo>
                  <a:lnTo>
                    <a:pt x="3893617" y="253665"/>
                  </a:lnTo>
                  <a:lnTo>
                    <a:pt x="3893617" y="232086"/>
                  </a:lnTo>
                  <a:lnTo>
                    <a:pt x="3899012" y="232086"/>
                  </a:lnTo>
                  <a:lnTo>
                    <a:pt x="3899012" y="253665"/>
                  </a:lnTo>
                  <a:close/>
                </a:path>
                <a:path w="5039995" h="1857375">
                  <a:moveTo>
                    <a:pt x="4472198" y="341329"/>
                  </a:moveTo>
                  <a:lnTo>
                    <a:pt x="4466803" y="341329"/>
                  </a:lnTo>
                  <a:lnTo>
                    <a:pt x="4466803" y="319750"/>
                  </a:lnTo>
                  <a:lnTo>
                    <a:pt x="4472198" y="319750"/>
                  </a:lnTo>
                  <a:lnTo>
                    <a:pt x="4472198" y="341329"/>
                  </a:lnTo>
                  <a:close/>
                </a:path>
                <a:path w="5039995" h="1857375">
                  <a:moveTo>
                    <a:pt x="4493777" y="346723"/>
                  </a:moveTo>
                  <a:lnTo>
                    <a:pt x="4445224" y="346723"/>
                  </a:lnTo>
                  <a:lnTo>
                    <a:pt x="4445224" y="341329"/>
                  </a:lnTo>
                  <a:lnTo>
                    <a:pt x="4493777" y="341329"/>
                  </a:lnTo>
                  <a:lnTo>
                    <a:pt x="4493777" y="346723"/>
                  </a:lnTo>
                  <a:close/>
                </a:path>
                <a:path w="5039995" h="1857375">
                  <a:moveTo>
                    <a:pt x="4472198" y="368302"/>
                  </a:moveTo>
                  <a:lnTo>
                    <a:pt x="4466803" y="368302"/>
                  </a:lnTo>
                  <a:lnTo>
                    <a:pt x="4466803" y="346723"/>
                  </a:lnTo>
                  <a:lnTo>
                    <a:pt x="4472198" y="346723"/>
                  </a:lnTo>
                  <a:lnTo>
                    <a:pt x="4472198" y="368302"/>
                  </a:lnTo>
                  <a:close/>
                </a:path>
                <a:path w="5039995" h="1857375">
                  <a:moveTo>
                    <a:pt x="4242923" y="341329"/>
                  </a:moveTo>
                  <a:lnTo>
                    <a:pt x="4237529" y="341329"/>
                  </a:lnTo>
                  <a:lnTo>
                    <a:pt x="4237529" y="319750"/>
                  </a:lnTo>
                  <a:lnTo>
                    <a:pt x="4242923" y="319750"/>
                  </a:lnTo>
                  <a:lnTo>
                    <a:pt x="4242923" y="341329"/>
                  </a:lnTo>
                  <a:close/>
                </a:path>
                <a:path w="5039995" h="1857375">
                  <a:moveTo>
                    <a:pt x="4264502" y="346723"/>
                  </a:moveTo>
                  <a:lnTo>
                    <a:pt x="4215950" y="346723"/>
                  </a:lnTo>
                  <a:lnTo>
                    <a:pt x="4215950" y="341329"/>
                  </a:lnTo>
                  <a:lnTo>
                    <a:pt x="4264502" y="341329"/>
                  </a:lnTo>
                  <a:lnTo>
                    <a:pt x="4264502" y="346723"/>
                  </a:lnTo>
                  <a:close/>
                </a:path>
                <a:path w="5039995" h="1857375">
                  <a:moveTo>
                    <a:pt x="4242923" y="368302"/>
                  </a:moveTo>
                  <a:lnTo>
                    <a:pt x="4237529" y="368302"/>
                  </a:lnTo>
                  <a:lnTo>
                    <a:pt x="4237529" y="346723"/>
                  </a:lnTo>
                  <a:lnTo>
                    <a:pt x="4242923" y="346723"/>
                  </a:lnTo>
                  <a:lnTo>
                    <a:pt x="4242923" y="368302"/>
                  </a:lnTo>
                  <a:close/>
                </a:path>
                <a:path w="5039995" h="1857375">
                  <a:moveTo>
                    <a:pt x="4013649" y="341329"/>
                  </a:moveTo>
                  <a:lnTo>
                    <a:pt x="4008254" y="341329"/>
                  </a:lnTo>
                  <a:lnTo>
                    <a:pt x="4008254" y="319750"/>
                  </a:lnTo>
                  <a:lnTo>
                    <a:pt x="4013649" y="319750"/>
                  </a:lnTo>
                  <a:lnTo>
                    <a:pt x="4013649" y="341329"/>
                  </a:lnTo>
                  <a:close/>
                </a:path>
                <a:path w="5039995" h="1857375">
                  <a:moveTo>
                    <a:pt x="4035228" y="346723"/>
                  </a:moveTo>
                  <a:lnTo>
                    <a:pt x="3986676" y="346723"/>
                  </a:lnTo>
                  <a:lnTo>
                    <a:pt x="3986676" y="341329"/>
                  </a:lnTo>
                  <a:lnTo>
                    <a:pt x="4035228" y="341329"/>
                  </a:lnTo>
                  <a:lnTo>
                    <a:pt x="4035228" y="346723"/>
                  </a:lnTo>
                  <a:close/>
                </a:path>
                <a:path w="5039995" h="1857375">
                  <a:moveTo>
                    <a:pt x="4013649" y="368302"/>
                  </a:moveTo>
                  <a:lnTo>
                    <a:pt x="4008254" y="368302"/>
                  </a:lnTo>
                  <a:lnTo>
                    <a:pt x="4008254" y="346723"/>
                  </a:lnTo>
                  <a:lnTo>
                    <a:pt x="4013649" y="346723"/>
                  </a:lnTo>
                  <a:lnTo>
                    <a:pt x="4013649" y="368302"/>
                  </a:lnTo>
                  <a:close/>
                </a:path>
                <a:path w="5039995" h="1857375">
                  <a:moveTo>
                    <a:pt x="4357561" y="455966"/>
                  </a:moveTo>
                  <a:lnTo>
                    <a:pt x="4352166" y="455966"/>
                  </a:lnTo>
                  <a:lnTo>
                    <a:pt x="4352166" y="434387"/>
                  </a:lnTo>
                  <a:lnTo>
                    <a:pt x="4357561" y="434387"/>
                  </a:lnTo>
                  <a:lnTo>
                    <a:pt x="4357561" y="455966"/>
                  </a:lnTo>
                  <a:close/>
                </a:path>
                <a:path w="5039995" h="1857375">
                  <a:moveTo>
                    <a:pt x="4379139" y="461360"/>
                  </a:moveTo>
                  <a:lnTo>
                    <a:pt x="4330587" y="461360"/>
                  </a:lnTo>
                  <a:lnTo>
                    <a:pt x="4330587" y="455966"/>
                  </a:lnTo>
                  <a:lnTo>
                    <a:pt x="4379139" y="455966"/>
                  </a:lnTo>
                  <a:lnTo>
                    <a:pt x="4379139" y="461360"/>
                  </a:lnTo>
                  <a:close/>
                </a:path>
                <a:path w="5039995" h="1857375">
                  <a:moveTo>
                    <a:pt x="4357561" y="482939"/>
                  </a:moveTo>
                  <a:lnTo>
                    <a:pt x="4352166" y="482939"/>
                  </a:lnTo>
                  <a:lnTo>
                    <a:pt x="4352166" y="461360"/>
                  </a:lnTo>
                  <a:lnTo>
                    <a:pt x="4357561" y="461360"/>
                  </a:lnTo>
                  <a:lnTo>
                    <a:pt x="4357561" y="482939"/>
                  </a:lnTo>
                  <a:close/>
                </a:path>
                <a:path w="5039995" h="1857375">
                  <a:moveTo>
                    <a:pt x="4128286" y="455966"/>
                  </a:moveTo>
                  <a:lnTo>
                    <a:pt x="4122892" y="455966"/>
                  </a:lnTo>
                  <a:lnTo>
                    <a:pt x="4122892" y="434387"/>
                  </a:lnTo>
                  <a:lnTo>
                    <a:pt x="4128286" y="434387"/>
                  </a:lnTo>
                  <a:lnTo>
                    <a:pt x="4128286" y="455966"/>
                  </a:lnTo>
                  <a:close/>
                </a:path>
                <a:path w="5039995" h="1857375">
                  <a:moveTo>
                    <a:pt x="4149865" y="461360"/>
                  </a:moveTo>
                  <a:lnTo>
                    <a:pt x="4101313" y="461360"/>
                  </a:lnTo>
                  <a:lnTo>
                    <a:pt x="4101313" y="455966"/>
                  </a:lnTo>
                  <a:lnTo>
                    <a:pt x="4149865" y="455966"/>
                  </a:lnTo>
                  <a:lnTo>
                    <a:pt x="4149865" y="461360"/>
                  </a:lnTo>
                  <a:close/>
                </a:path>
                <a:path w="5039995" h="1857375">
                  <a:moveTo>
                    <a:pt x="4128286" y="482939"/>
                  </a:moveTo>
                  <a:lnTo>
                    <a:pt x="4122892" y="482939"/>
                  </a:lnTo>
                  <a:lnTo>
                    <a:pt x="4122892" y="461360"/>
                  </a:lnTo>
                  <a:lnTo>
                    <a:pt x="4128286" y="461360"/>
                  </a:lnTo>
                  <a:lnTo>
                    <a:pt x="4128286" y="482939"/>
                  </a:lnTo>
                  <a:close/>
                </a:path>
                <a:path w="5039995" h="1857375">
                  <a:moveTo>
                    <a:pt x="3899012" y="455966"/>
                  </a:moveTo>
                  <a:lnTo>
                    <a:pt x="3893617" y="455966"/>
                  </a:lnTo>
                  <a:lnTo>
                    <a:pt x="3893617" y="434387"/>
                  </a:lnTo>
                  <a:lnTo>
                    <a:pt x="3899012" y="434387"/>
                  </a:lnTo>
                  <a:lnTo>
                    <a:pt x="3899012" y="455966"/>
                  </a:lnTo>
                  <a:close/>
                </a:path>
                <a:path w="5039995" h="1857375">
                  <a:moveTo>
                    <a:pt x="3920591" y="461360"/>
                  </a:moveTo>
                  <a:lnTo>
                    <a:pt x="3872038" y="461360"/>
                  </a:lnTo>
                  <a:lnTo>
                    <a:pt x="3872038" y="455966"/>
                  </a:lnTo>
                  <a:lnTo>
                    <a:pt x="3920591" y="455966"/>
                  </a:lnTo>
                  <a:lnTo>
                    <a:pt x="3920591" y="461360"/>
                  </a:lnTo>
                  <a:close/>
                </a:path>
                <a:path w="5039995" h="1857375">
                  <a:moveTo>
                    <a:pt x="3899012" y="482939"/>
                  </a:moveTo>
                  <a:lnTo>
                    <a:pt x="3893617" y="482939"/>
                  </a:lnTo>
                  <a:lnTo>
                    <a:pt x="3893617" y="461360"/>
                  </a:lnTo>
                  <a:lnTo>
                    <a:pt x="3899012" y="461360"/>
                  </a:lnTo>
                  <a:lnTo>
                    <a:pt x="3899012" y="482939"/>
                  </a:lnTo>
                  <a:close/>
                </a:path>
                <a:path w="5039995" h="1857375">
                  <a:moveTo>
                    <a:pt x="4242923" y="570603"/>
                  </a:moveTo>
                  <a:lnTo>
                    <a:pt x="4237529" y="570603"/>
                  </a:lnTo>
                  <a:lnTo>
                    <a:pt x="4237529" y="549024"/>
                  </a:lnTo>
                  <a:lnTo>
                    <a:pt x="4242923" y="549024"/>
                  </a:lnTo>
                  <a:lnTo>
                    <a:pt x="4242923" y="570603"/>
                  </a:lnTo>
                  <a:close/>
                </a:path>
                <a:path w="5039995" h="1857375">
                  <a:moveTo>
                    <a:pt x="4264502" y="575998"/>
                  </a:moveTo>
                  <a:lnTo>
                    <a:pt x="4215950" y="575998"/>
                  </a:lnTo>
                  <a:lnTo>
                    <a:pt x="4215950" y="570603"/>
                  </a:lnTo>
                  <a:lnTo>
                    <a:pt x="4264502" y="570603"/>
                  </a:lnTo>
                  <a:lnTo>
                    <a:pt x="4264502" y="575998"/>
                  </a:lnTo>
                  <a:close/>
                </a:path>
                <a:path w="5039995" h="1857375">
                  <a:moveTo>
                    <a:pt x="4242923" y="597576"/>
                  </a:moveTo>
                  <a:lnTo>
                    <a:pt x="4237529" y="597576"/>
                  </a:lnTo>
                  <a:lnTo>
                    <a:pt x="4237529" y="575998"/>
                  </a:lnTo>
                  <a:lnTo>
                    <a:pt x="4242923" y="575998"/>
                  </a:lnTo>
                  <a:lnTo>
                    <a:pt x="4242923" y="597576"/>
                  </a:lnTo>
                  <a:close/>
                </a:path>
                <a:path w="5039995" h="1857375">
                  <a:moveTo>
                    <a:pt x="4013649" y="570603"/>
                  </a:moveTo>
                  <a:lnTo>
                    <a:pt x="4008254" y="570603"/>
                  </a:lnTo>
                  <a:lnTo>
                    <a:pt x="4008254" y="549024"/>
                  </a:lnTo>
                  <a:lnTo>
                    <a:pt x="4013649" y="549024"/>
                  </a:lnTo>
                  <a:lnTo>
                    <a:pt x="4013649" y="570603"/>
                  </a:lnTo>
                  <a:close/>
                </a:path>
                <a:path w="5039995" h="1857375">
                  <a:moveTo>
                    <a:pt x="4035228" y="575998"/>
                  </a:moveTo>
                  <a:lnTo>
                    <a:pt x="3986676" y="575998"/>
                  </a:lnTo>
                  <a:lnTo>
                    <a:pt x="3986676" y="570603"/>
                  </a:lnTo>
                  <a:lnTo>
                    <a:pt x="4035228" y="570603"/>
                  </a:lnTo>
                  <a:lnTo>
                    <a:pt x="4035228" y="575998"/>
                  </a:lnTo>
                  <a:close/>
                </a:path>
                <a:path w="5039995" h="1857375">
                  <a:moveTo>
                    <a:pt x="4013649" y="597576"/>
                  </a:moveTo>
                  <a:lnTo>
                    <a:pt x="4008254" y="597576"/>
                  </a:lnTo>
                  <a:lnTo>
                    <a:pt x="4008254" y="575998"/>
                  </a:lnTo>
                  <a:lnTo>
                    <a:pt x="4013649" y="575998"/>
                  </a:lnTo>
                  <a:lnTo>
                    <a:pt x="4013649" y="597576"/>
                  </a:lnTo>
                  <a:close/>
                </a:path>
                <a:path w="5039995" h="1857375">
                  <a:moveTo>
                    <a:pt x="4128286" y="685240"/>
                  </a:moveTo>
                  <a:lnTo>
                    <a:pt x="4122892" y="685240"/>
                  </a:lnTo>
                  <a:lnTo>
                    <a:pt x="4122892" y="663661"/>
                  </a:lnTo>
                  <a:lnTo>
                    <a:pt x="4128286" y="663661"/>
                  </a:lnTo>
                  <a:lnTo>
                    <a:pt x="4128286" y="685240"/>
                  </a:lnTo>
                  <a:close/>
                </a:path>
                <a:path w="5039995" h="1857375">
                  <a:moveTo>
                    <a:pt x="4149865" y="690635"/>
                  </a:moveTo>
                  <a:lnTo>
                    <a:pt x="4101313" y="690635"/>
                  </a:lnTo>
                  <a:lnTo>
                    <a:pt x="4101313" y="685240"/>
                  </a:lnTo>
                  <a:lnTo>
                    <a:pt x="4149865" y="685240"/>
                  </a:lnTo>
                  <a:lnTo>
                    <a:pt x="4149865" y="690635"/>
                  </a:lnTo>
                  <a:close/>
                </a:path>
                <a:path w="5039995" h="1857375">
                  <a:moveTo>
                    <a:pt x="4128286" y="712213"/>
                  </a:moveTo>
                  <a:lnTo>
                    <a:pt x="4122892" y="712213"/>
                  </a:lnTo>
                  <a:lnTo>
                    <a:pt x="4122892" y="690635"/>
                  </a:lnTo>
                  <a:lnTo>
                    <a:pt x="4128286" y="690635"/>
                  </a:lnTo>
                  <a:lnTo>
                    <a:pt x="4128286" y="712213"/>
                  </a:lnTo>
                  <a:close/>
                </a:path>
                <a:path w="5039995" h="1857375">
                  <a:moveTo>
                    <a:pt x="3899012" y="685240"/>
                  </a:moveTo>
                  <a:lnTo>
                    <a:pt x="3893617" y="685240"/>
                  </a:lnTo>
                  <a:lnTo>
                    <a:pt x="3893617" y="663661"/>
                  </a:lnTo>
                  <a:lnTo>
                    <a:pt x="3899012" y="663661"/>
                  </a:lnTo>
                  <a:lnTo>
                    <a:pt x="3899012" y="685240"/>
                  </a:lnTo>
                  <a:close/>
                </a:path>
                <a:path w="5039995" h="1857375">
                  <a:moveTo>
                    <a:pt x="3920591" y="690635"/>
                  </a:moveTo>
                  <a:lnTo>
                    <a:pt x="3872038" y="690635"/>
                  </a:lnTo>
                  <a:lnTo>
                    <a:pt x="3872038" y="685240"/>
                  </a:lnTo>
                  <a:lnTo>
                    <a:pt x="3920591" y="685240"/>
                  </a:lnTo>
                  <a:lnTo>
                    <a:pt x="3920591" y="690635"/>
                  </a:lnTo>
                  <a:close/>
                </a:path>
                <a:path w="5039995" h="1857375">
                  <a:moveTo>
                    <a:pt x="3899012" y="712213"/>
                  </a:moveTo>
                  <a:lnTo>
                    <a:pt x="3893617" y="712213"/>
                  </a:lnTo>
                  <a:lnTo>
                    <a:pt x="3893617" y="690635"/>
                  </a:lnTo>
                  <a:lnTo>
                    <a:pt x="3899012" y="690635"/>
                  </a:lnTo>
                  <a:lnTo>
                    <a:pt x="3899012" y="712213"/>
                  </a:lnTo>
                  <a:close/>
                </a:path>
                <a:path w="5039995" h="1857375">
                  <a:moveTo>
                    <a:pt x="4013649" y="799877"/>
                  </a:moveTo>
                  <a:lnTo>
                    <a:pt x="4008254" y="799877"/>
                  </a:lnTo>
                  <a:lnTo>
                    <a:pt x="4008254" y="778298"/>
                  </a:lnTo>
                  <a:lnTo>
                    <a:pt x="4013649" y="778298"/>
                  </a:lnTo>
                  <a:lnTo>
                    <a:pt x="4013649" y="799877"/>
                  </a:lnTo>
                  <a:close/>
                </a:path>
                <a:path w="5039995" h="1857375">
                  <a:moveTo>
                    <a:pt x="4035228" y="805272"/>
                  </a:moveTo>
                  <a:lnTo>
                    <a:pt x="3986676" y="805272"/>
                  </a:lnTo>
                  <a:lnTo>
                    <a:pt x="3986676" y="799877"/>
                  </a:lnTo>
                  <a:lnTo>
                    <a:pt x="4035228" y="799877"/>
                  </a:lnTo>
                  <a:lnTo>
                    <a:pt x="4035228" y="805272"/>
                  </a:lnTo>
                  <a:close/>
                </a:path>
                <a:path w="5039995" h="1857375">
                  <a:moveTo>
                    <a:pt x="4013649" y="826851"/>
                  </a:moveTo>
                  <a:lnTo>
                    <a:pt x="4008254" y="826851"/>
                  </a:lnTo>
                  <a:lnTo>
                    <a:pt x="4008254" y="805272"/>
                  </a:lnTo>
                  <a:lnTo>
                    <a:pt x="4013649" y="805272"/>
                  </a:lnTo>
                  <a:lnTo>
                    <a:pt x="4013649" y="826851"/>
                  </a:lnTo>
                  <a:close/>
                </a:path>
                <a:path w="5039995" h="1857375">
                  <a:moveTo>
                    <a:pt x="3692665" y="2812"/>
                  </a:moveTo>
                  <a:lnTo>
                    <a:pt x="3644113" y="2812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2"/>
                  </a:lnTo>
                  <a:close/>
                </a:path>
                <a:path w="5039995" h="1857375">
                  <a:moveTo>
                    <a:pt x="3671086" y="24390"/>
                  </a:moveTo>
                  <a:lnTo>
                    <a:pt x="3665692" y="24390"/>
                  </a:lnTo>
                  <a:lnTo>
                    <a:pt x="3665692" y="2812"/>
                  </a:lnTo>
                  <a:lnTo>
                    <a:pt x="3671086" y="2812"/>
                  </a:lnTo>
                  <a:lnTo>
                    <a:pt x="3671086" y="24390"/>
                  </a:lnTo>
                  <a:close/>
                </a:path>
                <a:path w="5039995" h="1857375">
                  <a:moveTo>
                    <a:pt x="3463391" y="2812"/>
                  </a:moveTo>
                  <a:lnTo>
                    <a:pt x="3414839" y="2812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2"/>
                  </a:lnTo>
                  <a:close/>
                </a:path>
                <a:path w="5039995" h="1857375">
                  <a:moveTo>
                    <a:pt x="3441812" y="24390"/>
                  </a:moveTo>
                  <a:lnTo>
                    <a:pt x="3436417" y="24390"/>
                  </a:lnTo>
                  <a:lnTo>
                    <a:pt x="3436417" y="2812"/>
                  </a:lnTo>
                  <a:lnTo>
                    <a:pt x="3441812" y="2812"/>
                  </a:lnTo>
                  <a:lnTo>
                    <a:pt x="3441812" y="24390"/>
                  </a:lnTo>
                  <a:close/>
                </a:path>
                <a:path w="5039995" h="1857375">
                  <a:moveTo>
                    <a:pt x="3234116" y="2812"/>
                  </a:moveTo>
                  <a:lnTo>
                    <a:pt x="3185564" y="2812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2"/>
                  </a:lnTo>
                  <a:close/>
                </a:path>
                <a:path w="5039995" h="1857375">
                  <a:moveTo>
                    <a:pt x="3212538" y="24390"/>
                  </a:moveTo>
                  <a:lnTo>
                    <a:pt x="3207143" y="24390"/>
                  </a:lnTo>
                  <a:lnTo>
                    <a:pt x="3207143" y="2812"/>
                  </a:lnTo>
                  <a:lnTo>
                    <a:pt x="3212538" y="2812"/>
                  </a:lnTo>
                  <a:lnTo>
                    <a:pt x="3212538" y="24390"/>
                  </a:lnTo>
                  <a:close/>
                </a:path>
                <a:path w="5039995" h="1857375">
                  <a:moveTo>
                    <a:pt x="3004842" y="2812"/>
                  </a:moveTo>
                  <a:lnTo>
                    <a:pt x="2956290" y="2812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2"/>
                  </a:lnTo>
                  <a:close/>
                </a:path>
                <a:path w="5039995" h="1857375">
                  <a:moveTo>
                    <a:pt x="2983263" y="24390"/>
                  </a:moveTo>
                  <a:lnTo>
                    <a:pt x="2977869" y="24390"/>
                  </a:lnTo>
                  <a:lnTo>
                    <a:pt x="2977869" y="2812"/>
                  </a:lnTo>
                  <a:lnTo>
                    <a:pt x="2983263" y="2812"/>
                  </a:lnTo>
                  <a:lnTo>
                    <a:pt x="2983263" y="24390"/>
                  </a:lnTo>
                  <a:close/>
                </a:path>
                <a:path w="5039995" h="1857375">
                  <a:moveTo>
                    <a:pt x="3785724" y="112054"/>
                  </a:moveTo>
                  <a:lnTo>
                    <a:pt x="3780329" y="112054"/>
                  </a:lnTo>
                  <a:lnTo>
                    <a:pt x="3780329" y="90475"/>
                  </a:lnTo>
                  <a:lnTo>
                    <a:pt x="3785724" y="90475"/>
                  </a:lnTo>
                  <a:lnTo>
                    <a:pt x="3785724" y="112054"/>
                  </a:lnTo>
                  <a:close/>
                </a:path>
                <a:path w="5039995" h="1857375">
                  <a:moveTo>
                    <a:pt x="3807302" y="117449"/>
                  </a:moveTo>
                  <a:lnTo>
                    <a:pt x="3758750" y="117449"/>
                  </a:lnTo>
                  <a:lnTo>
                    <a:pt x="3758750" y="112054"/>
                  </a:lnTo>
                  <a:lnTo>
                    <a:pt x="3807302" y="112054"/>
                  </a:lnTo>
                  <a:lnTo>
                    <a:pt x="3807302" y="117449"/>
                  </a:lnTo>
                  <a:close/>
                </a:path>
                <a:path w="5039995" h="1857375">
                  <a:moveTo>
                    <a:pt x="3785724" y="139028"/>
                  </a:moveTo>
                  <a:lnTo>
                    <a:pt x="3780329" y="139028"/>
                  </a:lnTo>
                  <a:lnTo>
                    <a:pt x="3780329" y="117449"/>
                  </a:lnTo>
                  <a:lnTo>
                    <a:pt x="3785724" y="117449"/>
                  </a:lnTo>
                  <a:lnTo>
                    <a:pt x="3785724" y="139028"/>
                  </a:lnTo>
                  <a:close/>
                </a:path>
                <a:path w="5039995" h="1857375">
                  <a:moveTo>
                    <a:pt x="3556449" y="112054"/>
                  </a:moveTo>
                  <a:lnTo>
                    <a:pt x="3551054" y="112054"/>
                  </a:lnTo>
                  <a:lnTo>
                    <a:pt x="3551054" y="90475"/>
                  </a:lnTo>
                  <a:lnTo>
                    <a:pt x="3556449" y="90475"/>
                  </a:lnTo>
                  <a:lnTo>
                    <a:pt x="3556449" y="112054"/>
                  </a:lnTo>
                  <a:close/>
                </a:path>
                <a:path w="5039995" h="1857375">
                  <a:moveTo>
                    <a:pt x="3578028" y="117449"/>
                  </a:moveTo>
                  <a:lnTo>
                    <a:pt x="3529476" y="117449"/>
                  </a:lnTo>
                  <a:lnTo>
                    <a:pt x="3529476" y="112054"/>
                  </a:lnTo>
                  <a:lnTo>
                    <a:pt x="3578028" y="112054"/>
                  </a:lnTo>
                  <a:lnTo>
                    <a:pt x="3578028" y="117449"/>
                  </a:lnTo>
                  <a:close/>
                </a:path>
                <a:path w="5039995" h="1857375">
                  <a:moveTo>
                    <a:pt x="3556449" y="139028"/>
                  </a:moveTo>
                  <a:lnTo>
                    <a:pt x="3551054" y="139028"/>
                  </a:lnTo>
                  <a:lnTo>
                    <a:pt x="3551054" y="117449"/>
                  </a:lnTo>
                  <a:lnTo>
                    <a:pt x="3556449" y="117449"/>
                  </a:lnTo>
                  <a:lnTo>
                    <a:pt x="3556449" y="139028"/>
                  </a:lnTo>
                  <a:close/>
                </a:path>
                <a:path w="5039995" h="1857375">
                  <a:moveTo>
                    <a:pt x="3327175" y="112054"/>
                  </a:moveTo>
                  <a:lnTo>
                    <a:pt x="3321780" y="112054"/>
                  </a:lnTo>
                  <a:lnTo>
                    <a:pt x="3321780" y="90475"/>
                  </a:lnTo>
                  <a:lnTo>
                    <a:pt x="3327175" y="90475"/>
                  </a:lnTo>
                  <a:lnTo>
                    <a:pt x="3327175" y="112054"/>
                  </a:lnTo>
                  <a:close/>
                </a:path>
                <a:path w="5039995" h="1857375">
                  <a:moveTo>
                    <a:pt x="3348754" y="117449"/>
                  </a:moveTo>
                  <a:lnTo>
                    <a:pt x="3300201" y="117449"/>
                  </a:lnTo>
                  <a:lnTo>
                    <a:pt x="3300201" y="112054"/>
                  </a:lnTo>
                  <a:lnTo>
                    <a:pt x="3348754" y="112054"/>
                  </a:lnTo>
                  <a:lnTo>
                    <a:pt x="3348754" y="117449"/>
                  </a:lnTo>
                  <a:close/>
                </a:path>
                <a:path w="5039995" h="1857375">
                  <a:moveTo>
                    <a:pt x="3327175" y="139028"/>
                  </a:moveTo>
                  <a:lnTo>
                    <a:pt x="3321780" y="139028"/>
                  </a:lnTo>
                  <a:lnTo>
                    <a:pt x="3321780" y="117449"/>
                  </a:lnTo>
                  <a:lnTo>
                    <a:pt x="3327175" y="117449"/>
                  </a:lnTo>
                  <a:lnTo>
                    <a:pt x="3327175" y="139028"/>
                  </a:lnTo>
                  <a:close/>
                </a:path>
                <a:path w="5039995" h="1857375">
                  <a:moveTo>
                    <a:pt x="3097901" y="112054"/>
                  </a:moveTo>
                  <a:lnTo>
                    <a:pt x="3092506" y="112054"/>
                  </a:lnTo>
                  <a:lnTo>
                    <a:pt x="3092506" y="90475"/>
                  </a:lnTo>
                  <a:lnTo>
                    <a:pt x="3097901" y="90475"/>
                  </a:lnTo>
                  <a:lnTo>
                    <a:pt x="3097901" y="112054"/>
                  </a:lnTo>
                  <a:close/>
                </a:path>
                <a:path w="5039995" h="1857375">
                  <a:moveTo>
                    <a:pt x="3119479" y="117449"/>
                  </a:moveTo>
                  <a:lnTo>
                    <a:pt x="3070927" y="117449"/>
                  </a:lnTo>
                  <a:lnTo>
                    <a:pt x="3070927" y="112054"/>
                  </a:lnTo>
                  <a:lnTo>
                    <a:pt x="3119479" y="112054"/>
                  </a:lnTo>
                  <a:lnTo>
                    <a:pt x="3119479" y="117449"/>
                  </a:lnTo>
                  <a:close/>
                </a:path>
                <a:path w="5039995" h="1857375">
                  <a:moveTo>
                    <a:pt x="3097901" y="139028"/>
                  </a:moveTo>
                  <a:lnTo>
                    <a:pt x="3092506" y="139028"/>
                  </a:lnTo>
                  <a:lnTo>
                    <a:pt x="3092506" y="117449"/>
                  </a:lnTo>
                  <a:lnTo>
                    <a:pt x="3097901" y="117449"/>
                  </a:lnTo>
                  <a:lnTo>
                    <a:pt x="3097901" y="139028"/>
                  </a:lnTo>
                  <a:close/>
                </a:path>
                <a:path w="5039995" h="1857375">
                  <a:moveTo>
                    <a:pt x="3671086" y="226691"/>
                  </a:moveTo>
                  <a:lnTo>
                    <a:pt x="3665692" y="226691"/>
                  </a:lnTo>
                  <a:lnTo>
                    <a:pt x="3665692" y="205113"/>
                  </a:lnTo>
                  <a:lnTo>
                    <a:pt x="3671086" y="205113"/>
                  </a:lnTo>
                  <a:lnTo>
                    <a:pt x="3671086" y="226691"/>
                  </a:lnTo>
                  <a:close/>
                </a:path>
                <a:path w="5039995" h="1857375">
                  <a:moveTo>
                    <a:pt x="3692665" y="232086"/>
                  </a:moveTo>
                  <a:lnTo>
                    <a:pt x="3644113" y="232086"/>
                  </a:lnTo>
                  <a:lnTo>
                    <a:pt x="3644113" y="226691"/>
                  </a:lnTo>
                  <a:lnTo>
                    <a:pt x="3692665" y="226691"/>
                  </a:lnTo>
                  <a:lnTo>
                    <a:pt x="3692665" y="232086"/>
                  </a:lnTo>
                  <a:close/>
                </a:path>
                <a:path w="5039995" h="1857375">
                  <a:moveTo>
                    <a:pt x="3671086" y="253665"/>
                  </a:moveTo>
                  <a:lnTo>
                    <a:pt x="3665692" y="253665"/>
                  </a:lnTo>
                  <a:lnTo>
                    <a:pt x="3665692" y="232086"/>
                  </a:lnTo>
                  <a:lnTo>
                    <a:pt x="3671086" y="232086"/>
                  </a:lnTo>
                  <a:lnTo>
                    <a:pt x="3671086" y="253665"/>
                  </a:lnTo>
                  <a:close/>
                </a:path>
                <a:path w="5039995" h="1857375">
                  <a:moveTo>
                    <a:pt x="3441812" y="226691"/>
                  </a:moveTo>
                  <a:lnTo>
                    <a:pt x="3436417" y="226691"/>
                  </a:lnTo>
                  <a:lnTo>
                    <a:pt x="3436417" y="205113"/>
                  </a:lnTo>
                  <a:lnTo>
                    <a:pt x="3441812" y="205113"/>
                  </a:lnTo>
                  <a:lnTo>
                    <a:pt x="3441812" y="226691"/>
                  </a:lnTo>
                  <a:close/>
                </a:path>
                <a:path w="5039995" h="1857375">
                  <a:moveTo>
                    <a:pt x="3463391" y="232086"/>
                  </a:moveTo>
                  <a:lnTo>
                    <a:pt x="3414839" y="232086"/>
                  </a:lnTo>
                  <a:lnTo>
                    <a:pt x="3414839" y="226691"/>
                  </a:lnTo>
                  <a:lnTo>
                    <a:pt x="3463391" y="226691"/>
                  </a:lnTo>
                  <a:lnTo>
                    <a:pt x="3463391" y="232086"/>
                  </a:lnTo>
                  <a:close/>
                </a:path>
                <a:path w="5039995" h="1857375">
                  <a:moveTo>
                    <a:pt x="3441812" y="253665"/>
                  </a:moveTo>
                  <a:lnTo>
                    <a:pt x="3436417" y="253665"/>
                  </a:lnTo>
                  <a:lnTo>
                    <a:pt x="3436417" y="232086"/>
                  </a:lnTo>
                  <a:lnTo>
                    <a:pt x="3441812" y="232086"/>
                  </a:lnTo>
                  <a:lnTo>
                    <a:pt x="3441812" y="253665"/>
                  </a:lnTo>
                  <a:close/>
                </a:path>
                <a:path w="5039995" h="1857375">
                  <a:moveTo>
                    <a:pt x="3212538" y="226691"/>
                  </a:moveTo>
                  <a:lnTo>
                    <a:pt x="3207143" y="226691"/>
                  </a:lnTo>
                  <a:lnTo>
                    <a:pt x="3207143" y="205113"/>
                  </a:lnTo>
                  <a:lnTo>
                    <a:pt x="3212538" y="205113"/>
                  </a:lnTo>
                  <a:lnTo>
                    <a:pt x="3212538" y="226691"/>
                  </a:lnTo>
                  <a:close/>
                </a:path>
                <a:path w="5039995" h="1857375">
                  <a:moveTo>
                    <a:pt x="3234116" y="232086"/>
                  </a:moveTo>
                  <a:lnTo>
                    <a:pt x="3185564" y="232086"/>
                  </a:lnTo>
                  <a:lnTo>
                    <a:pt x="3185564" y="226691"/>
                  </a:lnTo>
                  <a:lnTo>
                    <a:pt x="3234116" y="226691"/>
                  </a:lnTo>
                  <a:lnTo>
                    <a:pt x="3234116" y="232086"/>
                  </a:lnTo>
                  <a:close/>
                </a:path>
                <a:path w="5039995" h="1857375">
                  <a:moveTo>
                    <a:pt x="3212538" y="253665"/>
                  </a:moveTo>
                  <a:lnTo>
                    <a:pt x="3207143" y="253665"/>
                  </a:lnTo>
                  <a:lnTo>
                    <a:pt x="3207143" y="232086"/>
                  </a:lnTo>
                  <a:lnTo>
                    <a:pt x="3212538" y="232086"/>
                  </a:lnTo>
                  <a:lnTo>
                    <a:pt x="3212538" y="253665"/>
                  </a:lnTo>
                  <a:close/>
                </a:path>
                <a:path w="5039995" h="1857375">
                  <a:moveTo>
                    <a:pt x="2983263" y="226691"/>
                  </a:moveTo>
                  <a:lnTo>
                    <a:pt x="2977869" y="226691"/>
                  </a:lnTo>
                  <a:lnTo>
                    <a:pt x="2977869" y="205113"/>
                  </a:lnTo>
                  <a:lnTo>
                    <a:pt x="2983263" y="205113"/>
                  </a:lnTo>
                  <a:lnTo>
                    <a:pt x="2983263" y="226691"/>
                  </a:lnTo>
                  <a:close/>
                </a:path>
                <a:path w="5039995" h="1857375">
                  <a:moveTo>
                    <a:pt x="3004842" y="232086"/>
                  </a:moveTo>
                  <a:lnTo>
                    <a:pt x="2956290" y="232086"/>
                  </a:lnTo>
                  <a:lnTo>
                    <a:pt x="2956290" y="226691"/>
                  </a:lnTo>
                  <a:lnTo>
                    <a:pt x="3004842" y="226691"/>
                  </a:lnTo>
                  <a:lnTo>
                    <a:pt x="3004842" y="232086"/>
                  </a:lnTo>
                  <a:close/>
                </a:path>
                <a:path w="5039995" h="1857375">
                  <a:moveTo>
                    <a:pt x="2983263" y="253665"/>
                  </a:moveTo>
                  <a:lnTo>
                    <a:pt x="2977869" y="253665"/>
                  </a:lnTo>
                  <a:lnTo>
                    <a:pt x="2977869" y="232086"/>
                  </a:lnTo>
                  <a:lnTo>
                    <a:pt x="2983263" y="232086"/>
                  </a:lnTo>
                  <a:lnTo>
                    <a:pt x="2983263" y="253665"/>
                  </a:lnTo>
                  <a:close/>
                </a:path>
                <a:path w="5039995" h="1857375">
                  <a:moveTo>
                    <a:pt x="3785724" y="341329"/>
                  </a:moveTo>
                  <a:lnTo>
                    <a:pt x="3780329" y="341329"/>
                  </a:lnTo>
                  <a:lnTo>
                    <a:pt x="3780329" y="319750"/>
                  </a:lnTo>
                  <a:lnTo>
                    <a:pt x="3785724" y="319750"/>
                  </a:lnTo>
                  <a:lnTo>
                    <a:pt x="3785724" y="341329"/>
                  </a:lnTo>
                  <a:close/>
                </a:path>
                <a:path w="5039995" h="1857375">
                  <a:moveTo>
                    <a:pt x="3807302" y="346723"/>
                  </a:moveTo>
                  <a:lnTo>
                    <a:pt x="3758750" y="346723"/>
                  </a:lnTo>
                  <a:lnTo>
                    <a:pt x="3758750" y="341329"/>
                  </a:lnTo>
                  <a:lnTo>
                    <a:pt x="3807302" y="341329"/>
                  </a:lnTo>
                  <a:lnTo>
                    <a:pt x="3807302" y="346723"/>
                  </a:lnTo>
                  <a:close/>
                </a:path>
                <a:path w="5039995" h="1857375">
                  <a:moveTo>
                    <a:pt x="3785724" y="368302"/>
                  </a:moveTo>
                  <a:lnTo>
                    <a:pt x="3780329" y="368302"/>
                  </a:lnTo>
                  <a:lnTo>
                    <a:pt x="3780329" y="346723"/>
                  </a:lnTo>
                  <a:lnTo>
                    <a:pt x="3785724" y="346723"/>
                  </a:lnTo>
                  <a:lnTo>
                    <a:pt x="3785724" y="368302"/>
                  </a:lnTo>
                  <a:close/>
                </a:path>
                <a:path w="5039995" h="1857375">
                  <a:moveTo>
                    <a:pt x="3556449" y="341329"/>
                  </a:moveTo>
                  <a:lnTo>
                    <a:pt x="3551054" y="341329"/>
                  </a:lnTo>
                  <a:lnTo>
                    <a:pt x="3551054" y="319750"/>
                  </a:lnTo>
                  <a:lnTo>
                    <a:pt x="3556449" y="319750"/>
                  </a:lnTo>
                  <a:lnTo>
                    <a:pt x="3556449" y="341329"/>
                  </a:lnTo>
                  <a:close/>
                </a:path>
                <a:path w="5039995" h="1857375">
                  <a:moveTo>
                    <a:pt x="3578028" y="346723"/>
                  </a:moveTo>
                  <a:lnTo>
                    <a:pt x="3529476" y="346723"/>
                  </a:lnTo>
                  <a:lnTo>
                    <a:pt x="3529476" y="341329"/>
                  </a:lnTo>
                  <a:lnTo>
                    <a:pt x="3578028" y="341329"/>
                  </a:lnTo>
                  <a:lnTo>
                    <a:pt x="3578028" y="346723"/>
                  </a:lnTo>
                  <a:close/>
                </a:path>
                <a:path w="5039995" h="1857375">
                  <a:moveTo>
                    <a:pt x="3556449" y="368302"/>
                  </a:moveTo>
                  <a:lnTo>
                    <a:pt x="3551054" y="368302"/>
                  </a:lnTo>
                  <a:lnTo>
                    <a:pt x="3551054" y="346723"/>
                  </a:lnTo>
                  <a:lnTo>
                    <a:pt x="3556449" y="346723"/>
                  </a:lnTo>
                  <a:lnTo>
                    <a:pt x="3556449" y="368302"/>
                  </a:lnTo>
                  <a:close/>
                </a:path>
                <a:path w="5039995" h="1857375">
                  <a:moveTo>
                    <a:pt x="3327175" y="341329"/>
                  </a:moveTo>
                  <a:lnTo>
                    <a:pt x="3321780" y="341329"/>
                  </a:lnTo>
                  <a:lnTo>
                    <a:pt x="3321780" y="319750"/>
                  </a:lnTo>
                  <a:lnTo>
                    <a:pt x="3327175" y="319750"/>
                  </a:lnTo>
                  <a:lnTo>
                    <a:pt x="3327175" y="341329"/>
                  </a:lnTo>
                  <a:close/>
                </a:path>
                <a:path w="5039995" h="1857375">
                  <a:moveTo>
                    <a:pt x="3348754" y="346723"/>
                  </a:moveTo>
                  <a:lnTo>
                    <a:pt x="3300201" y="346723"/>
                  </a:lnTo>
                  <a:lnTo>
                    <a:pt x="3300201" y="341329"/>
                  </a:lnTo>
                  <a:lnTo>
                    <a:pt x="3348754" y="341329"/>
                  </a:lnTo>
                  <a:lnTo>
                    <a:pt x="3348754" y="346723"/>
                  </a:lnTo>
                  <a:close/>
                </a:path>
                <a:path w="5039995" h="1857375">
                  <a:moveTo>
                    <a:pt x="3327175" y="368302"/>
                  </a:moveTo>
                  <a:lnTo>
                    <a:pt x="3321780" y="368302"/>
                  </a:lnTo>
                  <a:lnTo>
                    <a:pt x="3321780" y="346723"/>
                  </a:lnTo>
                  <a:lnTo>
                    <a:pt x="3327175" y="346723"/>
                  </a:lnTo>
                  <a:lnTo>
                    <a:pt x="3327175" y="368302"/>
                  </a:lnTo>
                  <a:close/>
                </a:path>
                <a:path w="5039995" h="1857375">
                  <a:moveTo>
                    <a:pt x="3097901" y="341329"/>
                  </a:moveTo>
                  <a:lnTo>
                    <a:pt x="3092506" y="341329"/>
                  </a:lnTo>
                  <a:lnTo>
                    <a:pt x="3092506" y="319750"/>
                  </a:lnTo>
                  <a:lnTo>
                    <a:pt x="3097901" y="319750"/>
                  </a:lnTo>
                  <a:lnTo>
                    <a:pt x="3097901" y="341329"/>
                  </a:lnTo>
                  <a:close/>
                </a:path>
                <a:path w="5039995" h="1857375">
                  <a:moveTo>
                    <a:pt x="3119479" y="346723"/>
                  </a:moveTo>
                  <a:lnTo>
                    <a:pt x="3070927" y="346723"/>
                  </a:lnTo>
                  <a:lnTo>
                    <a:pt x="3070927" y="341329"/>
                  </a:lnTo>
                  <a:lnTo>
                    <a:pt x="3119479" y="341329"/>
                  </a:lnTo>
                  <a:lnTo>
                    <a:pt x="3119479" y="346723"/>
                  </a:lnTo>
                  <a:close/>
                </a:path>
                <a:path w="5039995" h="1857375">
                  <a:moveTo>
                    <a:pt x="3097901" y="368302"/>
                  </a:moveTo>
                  <a:lnTo>
                    <a:pt x="3092506" y="368302"/>
                  </a:lnTo>
                  <a:lnTo>
                    <a:pt x="3092506" y="346723"/>
                  </a:lnTo>
                  <a:lnTo>
                    <a:pt x="3097901" y="346723"/>
                  </a:lnTo>
                  <a:lnTo>
                    <a:pt x="3097901" y="368302"/>
                  </a:lnTo>
                  <a:close/>
                </a:path>
                <a:path w="5039995" h="1857375">
                  <a:moveTo>
                    <a:pt x="3671086" y="455966"/>
                  </a:moveTo>
                  <a:lnTo>
                    <a:pt x="3665692" y="455966"/>
                  </a:lnTo>
                  <a:lnTo>
                    <a:pt x="3665692" y="434387"/>
                  </a:lnTo>
                  <a:lnTo>
                    <a:pt x="3671086" y="434387"/>
                  </a:lnTo>
                  <a:lnTo>
                    <a:pt x="3671086" y="455966"/>
                  </a:lnTo>
                  <a:close/>
                </a:path>
                <a:path w="5039995" h="1857375">
                  <a:moveTo>
                    <a:pt x="3692665" y="461360"/>
                  </a:moveTo>
                  <a:lnTo>
                    <a:pt x="3644113" y="461360"/>
                  </a:lnTo>
                  <a:lnTo>
                    <a:pt x="3644113" y="455966"/>
                  </a:lnTo>
                  <a:lnTo>
                    <a:pt x="3692665" y="455966"/>
                  </a:lnTo>
                  <a:lnTo>
                    <a:pt x="3692665" y="461360"/>
                  </a:lnTo>
                  <a:close/>
                </a:path>
                <a:path w="5039995" h="1857375">
                  <a:moveTo>
                    <a:pt x="3671086" y="482939"/>
                  </a:moveTo>
                  <a:lnTo>
                    <a:pt x="3665692" y="482939"/>
                  </a:lnTo>
                  <a:lnTo>
                    <a:pt x="3665692" y="461360"/>
                  </a:lnTo>
                  <a:lnTo>
                    <a:pt x="3671086" y="461360"/>
                  </a:lnTo>
                  <a:lnTo>
                    <a:pt x="3671086" y="482939"/>
                  </a:lnTo>
                  <a:close/>
                </a:path>
                <a:path w="5039995" h="1857375">
                  <a:moveTo>
                    <a:pt x="3441812" y="455966"/>
                  </a:moveTo>
                  <a:lnTo>
                    <a:pt x="3436417" y="455966"/>
                  </a:lnTo>
                  <a:lnTo>
                    <a:pt x="3436417" y="434387"/>
                  </a:lnTo>
                  <a:lnTo>
                    <a:pt x="3441812" y="434387"/>
                  </a:lnTo>
                  <a:lnTo>
                    <a:pt x="3441812" y="455966"/>
                  </a:lnTo>
                  <a:close/>
                </a:path>
                <a:path w="5039995" h="1857375">
                  <a:moveTo>
                    <a:pt x="3463391" y="461360"/>
                  </a:moveTo>
                  <a:lnTo>
                    <a:pt x="3414839" y="461360"/>
                  </a:lnTo>
                  <a:lnTo>
                    <a:pt x="3414839" y="455966"/>
                  </a:lnTo>
                  <a:lnTo>
                    <a:pt x="3463391" y="455966"/>
                  </a:lnTo>
                  <a:lnTo>
                    <a:pt x="3463391" y="461360"/>
                  </a:lnTo>
                  <a:close/>
                </a:path>
                <a:path w="5039995" h="1857375">
                  <a:moveTo>
                    <a:pt x="3441812" y="482939"/>
                  </a:moveTo>
                  <a:lnTo>
                    <a:pt x="3436417" y="482939"/>
                  </a:lnTo>
                  <a:lnTo>
                    <a:pt x="3436417" y="461360"/>
                  </a:lnTo>
                  <a:lnTo>
                    <a:pt x="3441812" y="461360"/>
                  </a:lnTo>
                  <a:lnTo>
                    <a:pt x="3441812" y="482939"/>
                  </a:lnTo>
                  <a:close/>
                </a:path>
                <a:path w="5039995" h="1857375">
                  <a:moveTo>
                    <a:pt x="3212538" y="455966"/>
                  </a:moveTo>
                  <a:lnTo>
                    <a:pt x="3207143" y="455966"/>
                  </a:lnTo>
                  <a:lnTo>
                    <a:pt x="3207143" y="434387"/>
                  </a:lnTo>
                  <a:lnTo>
                    <a:pt x="3212538" y="434387"/>
                  </a:lnTo>
                  <a:lnTo>
                    <a:pt x="3212538" y="455966"/>
                  </a:lnTo>
                  <a:close/>
                </a:path>
                <a:path w="5039995" h="1857375">
                  <a:moveTo>
                    <a:pt x="3234116" y="461360"/>
                  </a:moveTo>
                  <a:lnTo>
                    <a:pt x="3185564" y="461360"/>
                  </a:lnTo>
                  <a:lnTo>
                    <a:pt x="3185564" y="455966"/>
                  </a:lnTo>
                  <a:lnTo>
                    <a:pt x="3234116" y="455966"/>
                  </a:lnTo>
                  <a:lnTo>
                    <a:pt x="3234116" y="461360"/>
                  </a:lnTo>
                  <a:close/>
                </a:path>
                <a:path w="5039995" h="1857375">
                  <a:moveTo>
                    <a:pt x="3212538" y="482939"/>
                  </a:moveTo>
                  <a:lnTo>
                    <a:pt x="3207143" y="482939"/>
                  </a:lnTo>
                  <a:lnTo>
                    <a:pt x="3207143" y="461360"/>
                  </a:lnTo>
                  <a:lnTo>
                    <a:pt x="3212538" y="461360"/>
                  </a:lnTo>
                  <a:lnTo>
                    <a:pt x="3212538" y="482939"/>
                  </a:lnTo>
                  <a:close/>
                </a:path>
                <a:path w="5039995" h="1857375">
                  <a:moveTo>
                    <a:pt x="2983263" y="455966"/>
                  </a:moveTo>
                  <a:lnTo>
                    <a:pt x="2977869" y="455966"/>
                  </a:lnTo>
                  <a:lnTo>
                    <a:pt x="2977869" y="434387"/>
                  </a:lnTo>
                  <a:lnTo>
                    <a:pt x="2983263" y="434387"/>
                  </a:lnTo>
                  <a:lnTo>
                    <a:pt x="2983263" y="455966"/>
                  </a:lnTo>
                  <a:close/>
                </a:path>
                <a:path w="5039995" h="1857375">
                  <a:moveTo>
                    <a:pt x="3004842" y="461360"/>
                  </a:moveTo>
                  <a:lnTo>
                    <a:pt x="2956290" y="461360"/>
                  </a:lnTo>
                  <a:lnTo>
                    <a:pt x="2956290" y="455966"/>
                  </a:lnTo>
                  <a:lnTo>
                    <a:pt x="3004842" y="455966"/>
                  </a:lnTo>
                  <a:lnTo>
                    <a:pt x="3004842" y="461360"/>
                  </a:lnTo>
                  <a:close/>
                </a:path>
                <a:path w="5039995" h="1857375">
                  <a:moveTo>
                    <a:pt x="2983263" y="482939"/>
                  </a:moveTo>
                  <a:lnTo>
                    <a:pt x="2977869" y="482939"/>
                  </a:lnTo>
                  <a:lnTo>
                    <a:pt x="2977869" y="461360"/>
                  </a:lnTo>
                  <a:lnTo>
                    <a:pt x="2983263" y="461360"/>
                  </a:lnTo>
                  <a:lnTo>
                    <a:pt x="2983263" y="482939"/>
                  </a:lnTo>
                  <a:close/>
                </a:path>
                <a:path w="5039995" h="1857375">
                  <a:moveTo>
                    <a:pt x="3785724" y="570603"/>
                  </a:moveTo>
                  <a:lnTo>
                    <a:pt x="3780329" y="570603"/>
                  </a:lnTo>
                  <a:lnTo>
                    <a:pt x="3780329" y="549024"/>
                  </a:lnTo>
                  <a:lnTo>
                    <a:pt x="3785724" y="549024"/>
                  </a:lnTo>
                  <a:lnTo>
                    <a:pt x="3785724" y="570603"/>
                  </a:lnTo>
                  <a:close/>
                </a:path>
                <a:path w="5039995" h="1857375">
                  <a:moveTo>
                    <a:pt x="3807302" y="575998"/>
                  </a:moveTo>
                  <a:lnTo>
                    <a:pt x="3758750" y="575998"/>
                  </a:lnTo>
                  <a:lnTo>
                    <a:pt x="3758750" y="570603"/>
                  </a:lnTo>
                  <a:lnTo>
                    <a:pt x="3807302" y="570603"/>
                  </a:lnTo>
                  <a:lnTo>
                    <a:pt x="3807302" y="575998"/>
                  </a:lnTo>
                  <a:close/>
                </a:path>
                <a:path w="5039995" h="1857375">
                  <a:moveTo>
                    <a:pt x="3785724" y="597576"/>
                  </a:moveTo>
                  <a:lnTo>
                    <a:pt x="3780329" y="597576"/>
                  </a:lnTo>
                  <a:lnTo>
                    <a:pt x="3780329" y="575998"/>
                  </a:lnTo>
                  <a:lnTo>
                    <a:pt x="3785724" y="575998"/>
                  </a:lnTo>
                  <a:lnTo>
                    <a:pt x="3785724" y="597576"/>
                  </a:lnTo>
                  <a:close/>
                </a:path>
                <a:path w="5039995" h="1857375">
                  <a:moveTo>
                    <a:pt x="3556449" y="570603"/>
                  </a:moveTo>
                  <a:lnTo>
                    <a:pt x="3551054" y="570603"/>
                  </a:lnTo>
                  <a:lnTo>
                    <a:pt x="3551054" y="549024"/>
                  </a:lnTo>
                  <a:lnTo>
                    <a:pt x="3556449" y="549024"/>
                  </a:lnTo>
                  <a:lnTo>
                    <a:pt x="3556449" y="570603"/>
                  </a:lnTo>
                  <a:close/>
                </a:path>
                <a:path w="5039995" h="1857375">
                  <a:moveTo>
                    <a:pt x="3578028" y="575998"/>
                  </a:moveTo>
                  <a:lnTo>
                    <a:pt x="3529476" y="575998"/>
                  </a:lnTo>
                  <a:lnTo>
                    <a:pt x="3529476" y="570603"/>
                  </a:lnTo>
                  <a:lnTo>
                    <a:pt x="3578028" y="570603"/>
                  </a:lnTo>
                  <a:lnTo>
                    <a:pt x="3578028" y="575998"/>
                  </a:lnTo>
                  <a:close/>
                </a:path>
                <a:path w="5039995" h="1857375">
                  <a:moveTo>
                    <a:pt x="3556449" y="597576"/>
                  </a:moveTo>
                  <a:lnTo>
                    <a:pt x="3551054" y="597576"/>
                  </a:lnTo>
                  <a:lnTo>
                    <a:pt x="3551054" y="575998"/>
                  </a:lnTo>
                  <a:lnTo>
                    <a:pt x="3556449" y="575998"/>
                  </a:lnTo>
                  <a:lnTo>
                    <a:pt x="3556449" y="597576"/>
                  </a:lnTo>
                  <a:close/>
                </a:path>
                <a:path w="5039995" h="1857375">
                  <a:moveTo>
                    <a:pt x="3327175" y="570603"/>
                  </a:moveTo>
                  <a:lnTo>
                    <a:pt x="3321780" y="570603"/>
                  </a:lnTo>
                  <a:lnTo>
                    <a:pt x="3321780" y="549024"/>
                  </a:lnTo>
                  <a:lnTo>
                    <a:pt x="3327175" y="549024"/>
                  </a:lnTo>
                  <a:lnTo>
                    <a:pt x="3327175" y="570603"/>
                  </a:lnTo>
                  <a:close/>
                </a:path>
                <a:path w="5039995" h="1857375">
                  <a:moveTo>
                    <a:pt x="3348754" y="575998"/>
                  </a:moveTo>
                  <a:lnTo>
                    <a:pt x="3300201" y="575998"/>
                  </a:lnTo>
                  <a:lnTo>
                    <a:pt x="3300201" y="570603"/>
                  </a:lnTo>
                  <a:lnTo>
                    <a:pt x="3348754" y="570603"/>
                  </a:lnTo>
                  <a:lnTo>
                    <a:pt x="3348754" y="575998"/>
                  </a:lnTo>
                  <a:close/>
                </a:path>
                <a:path w="5039995" h="1857375">
                  <a:moveTo>
                    <a:pt x="3327175" y="597576"/>
                  </a:moveTo>
                  <a:lnTo>
                    <a:pt x="3321780" y="597576"/>
                  </a:lnTo>
                  <a:lnTo>
                    <a:pt x="3321780" y="575998"/>
                  </a:lnTo>
                  <a:lnTo>
                    <a:pt x="3327175" y="575998"/>
                  </a:lnTo>
                  <a:lnTo>
                    <a:pt x="3327175" y="597576"/>
                  </a:lnTo>
                  <a:close/>
                </a:path>
                <a:path w="5039995" h="1857375">
                  <a:moveTo>
                    <a:pt x="3097901" y="570603"/>
                  </a:moveTo>
                  <a:lnTo>
                    <a:pt x="3092506" y="570603"/>
                  </a:lnTo>
                  <a:lnTo>
                    <a:pt x="3092506" y="549024"/>
                  </a:lnTo>
                  <a:lnTo>
                    <a:pt x="3097901" y="549024"/>
                  </a:lnTo>
                  <a:lnTo>
                    <a:pt x="3097901" y="570603"/>
                  </a:lnTo>
                  <a:close/>
                </a:path>
                <a:path w="5039995" h="1857375">
                  <a:moveTo>
                    <a:pt x="3119479" y="575998"/>
                  </a:moveTo>
                  <a:lnTo>
                    <a:pt x="3070927" y="575998"/>
                  </a:lnTo>
                  <a:lnTo>
                    <a:pt x="3070927" y="570603"/>
                  </a:lnTo>
                  <a:lnTo>
                    <a:pt x="3119479" y="570603"/>
                  </a:lnTo>
                  <a:lnTo>
                    <a:pt x="3119479" y="575998"/>
                  </a:lnTo>
                  <a:close/>
                </a:path>
                <a:path w="5039995" h="1857375">
                  <a:moveTo>
                    <a:pt x="3097901" y="597576"/>
                  </a:moveTo>
                  <a:lnTo>
                    <a:pt x="3092506" y="597576"/>
                  </a:lnTo>
                  <a:lnTo>
                    <a:pt x="3092506" y="575998"/>
                  </a:lnTo>
                  <a:lnTo>
                    <a:pt x="3097901" y="575998"/>
                  </a:lnTo>
                  <a:lnTo>
                    <a:pt x="3097901" y="597576"/>
                  </a:lnTo>
                  <a:close/>
                </a:path>
                <a:path w="5039995" h="1857375">
                  <a:moveTo>
                    <a:pt x="3671086" y="685240"/>
                  </a:moveTo>
                  <a:lnTo>
                    <a:pt x="3665692" y="685240"/>
                  </a:lnTo>
                  <a:lnTo>
                    <a:pt x="3665692" y="663661"/>
                  </a:lnTo>
                  <a:lnTo>
                    <a:pt x="3671086" y="663661"/>
                  </a:lnTo>
                  <a:lnTo>
                    <a:pt x="3671086" y="685240"/>
                  </a:lnTo>
                  <a:close/>
                </a:path>
                <a:path w="5039995" h="1857375">
                  <a:moveTo>
                    <a:pt x="3692665" y="690635"/>
                  </a:moveTo>
                  <a:lnTo>
                    <a:pt x="3644113" y="690635"/>
                  </a:lnTo>
                  <a:lnTo>
                    <a:pt x="3644113" y="685240"/>
                  </a:lnTo>
                  <a:lnTo>
                    <a:pt x="3692665" y="685240"/>
                  </a:lnTo>
                  <a:lnTo>
                    <a:pt x="3692665" y="690635"/>
                  </a:lnTo>
                  <a:close/>
                </a:path>
                <a:path w="5039995" h="1857375">
                  <a:moveTo>
                    <a:pt x="3671086" y="712213"/>
                  </a:moveTo>
                  <a:lnTo>
                    <a:pt x="3665692" y="712213"/>
                  </a:lnTo>
                  <a:lnTo>
                    <a:pt x="3665692" y="690635"/>
                  </a:lnTo>
                  <a:lnTo>
                    <a:pt x="3671086" y="690635"/>
                  </a:lnTo>
                  <a:lnTo>
                    <a:pt x="3671086" y="712213"/>
                  </a:lnTo>
                  <a:close/>
                </a:path>
                <a:path w="5039995" h="1857375">
                  <a:moveTo>
                    <a:pt x="3441812" y="685240"/>
                  </a:moveTo>
                  <a:lnTo>
                    <a:pt x="3436417" y="685240"/>
                  </a:lnTo>
                  <a:lnTo>
                    <a:pt x="3436417" y="663661"/>
                  </a:lnTo>
                  <a:lnTo>
                    <a:pt x="3441812" y="663661"/>
                  </a:lnTo>
                  <a:lnTo>
                    <a:pt x="3441812" y="685240"/>
                  </a:lnTo>
                  <a:close/>
                </a:path>
                <a:path w="5039995" h="1857375">
                  <a:moveTo>
                    <a:pt x="3463391" y="690635"/>
                  </a:moveTo>
                  <a:lnTo>
                    <a:pt x="3414839" y="690635"/>
                  </a:lnTo>
                  <a:lnTo>
                    <a:pt x="3414839" y="685240"/>
                  </a:lnTo>
                  <a:lnTo>
                    <a:pt x="3463391" y="685240"/>
                  </a:lnTo>
                  <a:lnTo>
                    <a:pt x="3463391" y="690635"/>
                  </a:lnTo>
                  <a:close/>
                </a:path>
                <a:path w="5039995" h="1857375">
                  <a:moveTo>
                    <a:pt x="3441812" y="712213"/>
                  </a:moveTo>
                  <a:lnTo>
                    <a:pt x="3436417" y="712213"/>
                  </a:lnTo>
                  <a:lnTo>
                    <a:pt x="3436417" y="690635"/>
                  </a:lnTo>
                  <a:lnTo>
                    <a:pt x="3441812" y="690635"/>
                  </a:lnTo>
                  <a:lnTo>
                    <a:pt x="3441812" y="712213"/>
                  </a:lnTo>
                  <a:close/>
                </a:path>
                <a:path w="5039995" h="1857375">
                  <a:moveTo>
                    <a:pt x="3212538" y="685240"/>
                  </a:moveTo>
                  <a:lnTo>
                    <a:pt x="3207143" y="685240"/>
                  </a:lnTo>
                  <a:lnTo>
                    <a:pt x="3207143" y="663661"/>
                  </a:lnTo>
                  <a:lnTo>
                    <a:pt x="3212538" y="663661"/>
                  </a:lnTo>
                  <a:lnTo>
                    <a:pt x="3212538" y="685240"/>
                  </a:lnTo>
                  <a:close/>
                </a:path>
                <a:path w="5039995" h="1857375">
                  <a:moveTo>
                    <a:pt x="3234116" y="690635"/>
                  </a:moveTo>
                  <a:lnTo>
                    <a:pt x="3185564" y="690635"/>
                  </a:lnTo>
                  <a:lnTo>
                    <a:pt x="3185564" y="685240"/>
                  </a:lnTo>
                  <a:lnTo>
                    <a:pt x="3234116" y="685240"/>
                  </a:lnTo>
                  <a:lnTo>
                    <a:pt x="3234116" y="690635"/>
                  </a:lnTo>
                  <a:close/>
                </a:path>
                <a:path w="5039995" h="1857375">
                  <a:moveTo>
                    <a:pt x="3212538" y="712213"/>
                  </a:moveTo>
                  <a:lnTo>
                    <a:pt x="3207143" y="712213"/>
                  </a:lnTo>
                  <a:lnTo>
                    <a:pt x="3207143" y="690635"/>
                  </a:lnTo>
                  <a:lnTo>
                    <a:pt x="3212538" y="690635"/>
                  </a:lnTo>
                  <a:lnTo>
                    <a:pt x="3212538" y="712213"/>
                  </a:lnTo>
                  <a:close/>
                </a:path>
                <a:path w="5039995" h="1857375">
                  <a:moveTo>
                    <a:pt x="2983263" y="685240"/>
                  </a:moveTo>
                  <a:lnTo>
                    <a:pt x="2977869" y="685240"/>
                  </a:lnTo>
                  <a:lnTo>
                    <a:pt x="2977869" y="663661"/>
                  </a:lnTo>
                  <a:lnTo>
                    <a:pt x="2983263" y="663661"/>
                  </a:lnTo>
                  <a:lnTo>
                    <a:pt x="2983263" y="685240"/>
                  </a:lnTo>
                  <a:close/>
                </a:path>
                <a:path w="5039995" h="1857375">
                  <a:moveTo>
                    <a:pt x="3004842" y="690635"/>
                  </a:moveTo>
                  <a:lnTo>
                    <a:pt x="2956290" y="690635"/>
                  </a:lnTo>
                  <a:lnTo>
                    <a:pt x="2956290" y="685240"/>
                  </a:lnTo>
                  <a:lnTo>
                    <a:pt x="3004842" y="685240"/>
                  </a:lnTo>
                  <a:lnTo>
                    <a:pt x="3004842" y="690635"/>
                  </a:lnTo>
                  <a:close/>
                </a:path>
                <a:path w="5039995" h="1857375">
                  <a:moveTo>
                    <a:pt x="2983263" y="712213"/>
                  </a:moveTo>
                  <a:lnTo>
                    <a:pt x="2977869" y="712213"/>
                  </a:lnTo>
                  <a:lnTo>
                    <a:pt x="2977869" y="690635"/>
                  </a:lnTo>
                  <a:lnTo>
                    <a:pt x="2983263" y="690635"/>
                  </a:lnTo>
                  <a:lnTo>
                    <a:pt x="2983263" y="712213"/>
                  </a:lnTo>
                  <a:close/>
                </a:path>
                <a:path w="5039995" h="1857375">
                  <a:moveTo>
                    <a:pt x="3671086" y="913166"/>
                  </a:moveTo>
                  <a:lnTo>
                    <a:pt x="3665692" y="913166"/>
                  </a:lnTo>
                  <a:lnTo>
                    <a:pt x="3665692" y="891587"/>
                  </a:lnTo>
                  <a:lnTo>
                    <a:pt x="3671086" y="891587"/>
                  </a:lnTo>
                  <a:lnTo>
                    <a:pt x="3671086" y="913166"/>
                  </a:lnTo>
                  <a:close/>
                </a:path>
                <a:path w="5039995" h="1857375">
                  <a:moveTo>
                    <a:pt x="3692665" y="918560"/>
                  </a:moveTo>
                  <a:lnTo>
                    <a:pt x="3644113" y="918560"/>
                  </a:lnTo>
                  <a:lnTo>
                    <a:pt x="3644113" y="913166"/>
                  </a:lnTo>
                  <a:lnTo>
                    <a:pt x="3692665" y="913166"/>
                  </a:lnTo>
                  <a:lnTo>
                    <a:pt x="3692665" y="918560"/>
                  </a:lnTo>
                  <a:close/>
                </a:path>
                <a:path w="5039995" h="1857375">
                  <a:moveTo>
                    <a:pt x="3785724" y="799877"/>
                  </a:moveTo>
                  <a:lnTo>
                    <a:pt x="3780329" y="799877"/>
                  </a:lnTo>
                  <a:lnTo>
                    <a:pt x="3780329" y="778298"/>
                  </a:lnTo>
                  <a:lnTo>
                    <a:pt x="3785724" y="778298"/>
                  </a:lnTo>
                  <a:lnTo>
                    <a:pt x="3785724" y="799877"/>
                  </a:lnTo>
                  <a:close/>
                </a:path>
                <a:path w="5039995" h="1857375">
                  <a:moveTo>
                    <a:pt x="3807302" y="805272"/>
                  </a:moveTo>
                  <a:lnTo>
                    <a:pt x="3758750" y="805272"/>
                  </a:lnTo>
                  <a:lnTo>
                    <a:pt x="3758750" y="799877"/>
                  </a:lnTo>
                  <a:lnTo>
                    <a:pt x="3807302" y="799877"/>
                  </a:lnTo>
                  <a:lnTo>
                    <a:pt x="3807302" y="805272"/>
                  </a:lnTo>
                  <a:close/>
                </a:path>
                <a:path w="5039995" h="1857375">
                  <a:moveTo>
                    <a:pt x="3785724" y="826851"/>
                  </a:moveTo>
                  <a:lnTo>
                    <a:pt x="3780329" y="826851"/>
                  </a:lnTo>
                  <a:lnTo>
                    <a:pt x="3780329" y="805272"/>
                  </a:lnTo>
                  <a:lnTo>
                    <a:pt x="3785724" y="805272"/>
                  </a:lnTo>
                  <a:lnTo>
                    <a:pt x="3785724" y="826851"/>
                  </a:lnTo>
                  <a:close/>
                </a:path>
                <a:path w="5039995" h="1857375">
                  <a:moveTo>
                    <a:pt x="3556449" y="799877"/>
                  </a:moveTo>
                  <a:lnTo>
                    <a:pt x="3551054" y="799877"/>
                  </a:lnTo>
                  <a:lnTo>
                    <a:pt x="3551054" y="778298"/>
                  </a:lnTo>
                  <a:lnTo>
                    <a:pt x="3556449" y="778298"/>
                  </a:lnTo>
                  <a:lnTo>
                    <a:pt x="3556449" y="799877"/>
                  </a:lnTo>
                  <a:close/>
                </a:path>
                <a:path w="5039995" h="1857375">
                  <a:moveTo>
                    <a:pt x="3578028" y="805272"/>
                  </a:moveTo>
                  <a:lnTo>
                    <a:pt x="3529476" y="805272"/>
                  </a:lnTo>
                  <a:lnTo>
                    <a:pt x="3529476" y="799877"/>
                  </a:lnTo>
                  <a:lnTo>
                    <a:pt x="3578028" y="799877"/>
                  </a:lnTo>
                  <a:lnTo>
                    <a:pt x="3578028" y="805272"/>
                  </a:lnTo>
                  <a:close/>
                </a:path>
                <a:path w="5039995" h="1857375">
                  <a:moveTo>
                    <a:pt x="3556449" y="826851"/>
                  </a:moveTo>
                  <a:lnTo>
                    <a:pt x="3551054" y="826851"/>
                  </a:lnTo>
                  <a:lnTo>
                    <a:pt x="3551054" y="805272"/>
                  </a:lnTo>
                  <a:lnTo>
                    <a:pt x="3556449" y="805272"/>
                  </a:lnTo>
                  <a:lnTo>
                    <a:pt x="3556449" y="826851"/>
                  </a:lnTo>
                  <a:close/>
                </a:path>
                <a:path w="5039995" h="1857375">
                  <a:moveTo>
                    <a:pt x="3327175" y="799877"/>
                  </a:moveTo>
                  <a:lnTo>
                    <a:pt x="3321780" y="799877"/>
                  </a:lnTo>
                  <a:lnTo>
                    <a:pt x="3321780" y="778298"/>
                  </a:lnTo>
                  <a:lnTo>
                    <a:pt x="3327175" y="778298"/>
                  </a:lnTo>
                  <a:lnTo>
                    <a:pt x="3327175" y="799877"/>
                  </a:lnTo>
                  <a:close/>
                </a:path>
                <a:path w="5039995" h="1857375">
                  <a:moveTo>
                    <a:pt x="3348754" y="805272"/>
                  </a:moveTo>
                  <a:lnTo>
                    <a:pt x="3300201" y="805272"/>
                  </a:lnTo>
                  <a:lnTo>
                    <a:pt x="3300201" y="799877"/>
                  </a:lnTo>
                  <a:lnTo>
                    <a:pt x="3348754" y="799877"/>
                  </a:lnTo>
                  <a:lnTo>
                    <a:pt x="3348754" y="805272"/>
                  </a:lnTo>
                  <a:close/>
                </a:path>
                <a:path w="5039995" h="1857375">
                  <a:moveTo>
                    <a:pt x="3327175" y="826851"/>
                  </a:moveTo>
                  <a:lnTo>
                    <a:pt x="3321780" y="826851"/>
                  </a:lnTo>
                  <a:lnTo>
                    <a:pt x="3321780" y="805272"/>
                  </a:lnTo>
                  <a:lnTo>
                    <a:pt x="3327175" y="805272"/>
                  </a:lnTo>
                  <a:lnTo>
                    <a:pt x="3327175" y="826851"/>
                  </a:lnTo>
                  <a:close/>
                </a:path>
                <a:path w="5039995" h="1857375">
                  <a:moveTo>
                    <a:pt x="3097901" y="799877"/>
                  </a:moveTo>
                  <a:lnTo>
                    <a:pt x="3092506" y="799877"/>
                  </a:lnTo>
                  <a:lnTo>
                    <a:pt x="3092506" y="778298"/>
                  </a:lnTo>
                  <a:lnTo>
                    <a:pt x="3097901" y="778298"/>
                  </a:lnTo>
                  <a:lnTo>
                    <a:pt x="3097901" y="799877"/>
                  </a:lnTo>
                  <a:close/>
                </a:path>
                <a:path w="5039995" h="1857375">
                  <a:moveTo>
                    <a:pt x="3119479" y="805272"/>
                  </a:moveTo>
                  <a:lnTo>
                    <a:pt x="3070927" y="805272"/>
                  </a:lnTo>
                  <a:lnTo>
                    <a:pt x="3070927" y="799877"/>
                  </a:lnTo>
                  <a:lnTo>
                    <a:pt x="3119479" y="799877"/>
                  </a:lnTo>
                  <a:lnTo>
                    <a:pt x="3119479" y="805272"/>
                  </a:lnTo>
                  <a:close/>
                </a:path>
                <a:path w="5039995" h="1857375">
                  <a:moveTo>
                    <a:pt x="3097901" y="826851"/>
                  </a:moveTo>
                  <a:lnTo>
                    <a:pt x="3092506" y="826851"/>
                  </a:lnTo>
                  <a:lnTo>
                    <a:pt x="3092506" y="805272"/>
                  </a:lnTo>
                  <a:lnTo>
                    <a:pt x="3097901" y="805272"/>
                  </a:lnTo>
                  <a:lnTo>
                    <a:pt x="3097901" y="826851"/>
                  </a:lnTo>
                  <a:close/>
                </a:path>
                <a:path w="5039995" h="1857375">
                  <a:moveTo>
                    <a:pt x="3441812" y="914514"/>
                  </a:moveTo>
                  <a:lnTo>
                    <a:pt x="3436417" y="914514"/>
                  </a:lnTo>
                  <a:lnTo>
                    <a:pt x="3436417" y="892936"/>
                  </a:lnTo>
                  <a:lnTo>
                    <a:pt x="3441812" y="892936"/>
                  </a:lnTo>
                  <a:lnTo>
                    <a:pt x="3441812" y="914514"/>
                  </a:lnTo>
                  <a:close/>
                </a:path>
                <a:path w="5039995" h="1857375">
                  <a:moveTo>
                    <a:pt x="3463391" y="919909"/>
                  </a:moveTo>
                  <a:lnTo>
                    <a:pt x="3414839" y="919909"/>
                  </a:lnTo>
                  <a:lnTo>
                    <a:pt x="3414839" y="914514"/>
                  </a:lnTo>
                  <a:lnTo>
                    <a:pt x="3463391" y="914514"/>
                  </a:lnTo>
                  <a:lnTo>
                    <a:pt x="3463391" y="919909"/>
                  </a:lnTo>
                  <a:close/>
                </a:path>
                <a:path w="5039995" h="1857375">
                  <a:moveTo>
                    <a:pt x="3441812" y="941488"/>
                  </a:moveTo>
                  <a:lnTo>
                    <a:pt x="3436417" y="941488"/>
                  </a:lnTo>
                  <a:lnTo>
                    <a:pt x="3436417" y="919909"/>
                  </a:lnTo>
                  <a:lnTo>
                    <a:pt x="3441812" y="919909"/>
                  </a:lnTo>
                  <a:lnTo>
                    <a:pt x="3441812" y="941488"/>
                  </a:lnTo>
                  <a:close/>
                </a:path>
                <a:path w="5039995" h="1857375">
                  <a:moveTo>
                    <a:pt x="3212538" y="914514"/>
                  </a:moveTo>
                  <a:lnTo>
                    <a:pt x="3207143" y="914514"/>
                  </a:lnTo>
                  <a:lnTo>
                    <a:pt x="3207143" y="892936"/>
                  </a:lnTo>
                  <a:lnTo>
                    <a:pt x="3212538" y="892936"/>
                  </a:lnTo>
                  <a:lnTo>
                    <a:pt x="3212538" y="914514"/>
                  </a:lnTo>
                  <a:close/>
                </a:path>
                <a:path w="5039995" h="1857375">
                  <a:moveTo>
                    <a:pt x="3234116" y="919909"/>
                  </a:moveTo>
                  <a:lnTo>
                    <a:pt x="3185564" y="919909"/>
                  </a:lnTo>
                  <a:lnTo>
                    <a:pt x="3185564" y="914514"/>
                  </a:lnTo>
                  <a:lnTo>
                    <a:pt x="3234116" y="914514"/>
                  </a:lnTo>
                  <a:lnTo>
                    <a:pt x="3234116" y="919909"/>
                  </a:lnTo>
                  <a:close/>
                </a:path>
                <a:path w="5039995" h="1857375">
                  <a:moveTo>
                    <a:pt x="3212538" y="941488"/>
                  </a:moveTo>
                  <a:lnTo>
                    <a:pt x="3207143" y="941488"/>
                  </a:lnTo>
                  <a:lnTo>
                    <a:pt x="3207143" y="919909"/>
                  </a:lnTo>
                  <a:lnTo>
                    <a:pt x="3212538" y="919909"/>
                  </a:lnTo>
                  <a:lnTo>
                    <a:pt x="3212538" y="941488"/>
                  </a:lnTo>
                  <a:close/>
                </a:path>
                <a:path w="5039995" h="1857375">
                  <a:moveTo>
                    <a:pt x="2983263" y="914514"/>
                  </a:moveTo>
                  <a:lnTo>
                    <a:pt x="2977869" y="914514"/>
                  </a:lnTo>
                  <a:lnTo>
                    <a:pt x="2977869" y="892936"/>
                  </a:lnTo>
                  <a:lnTo>
                    <a:pt x="2983263" y="892936"/>
                  </a:lnTo>
                  <a:lnTo>
                    <a:pt x="2983263" y="914514"/>
                  </a:lnTo>
                  <a:close/>
                </a:path>
                <a:path w="5039995" h="1857375">
                  <a:moveTo>
                    <a:pt x="3004842" y="919909"/>
                  </a:moveTo>
                  <a:lnTo>
                    <a:pt x="2956290" y="919909"/>
                  </a:lnTo>
                  <a:lnTo>
                    <a:pt x="2956290" y="914514"/>
                  </a:lnTo>
                  <a:lnTo>
                    <a:pt x="3004842" y="914514"/>
                  </a:lnTo>
                  <a:lnTo>
                    <a:pt x="3004842" y="919909"/>
                  </a:lnTo>
                  <a:close/>
                </a:path>
                <a:path w="5039995" h="1857375">
                  <a:moveTo>
                    <a:pt x="2983263" y="941488"/>
                  </a:moveTo>
                  <a:lnTo>
                    <a:pt x="2977869" y="941488"/>
                  </a:lnTo>
                  <a:lnTo>
                    <a:pt x="2977869" y="919909"/>
                  </a:lnTo>
                  <a:lnTo>
                    <a:pt x="2983263" y="919909"/>
                  </a:lnTo>
                  <a:lnTo>
                    <a:pt x="2983263" y="941488"/>
                  </a:lnTo>
                  <a:close/>
                </a:path>
                <a:path w="5039995" h="1857375">
                  <a:moveTo>
                    <a:pt x="3097901" y="1034546"/>
                  </a:moveTo>
                  <a:lnTo>
                    <a:pt x="3070927" y="1034546"/>
                  </a:lnTo>
                  <a:lnTo>
                    <a:pt x="3070927" y="1029152"/>
                  </a:lnTo>
                  <a:lnTo>
                    <a:pt x="3092506" y="1029152"/>
                  </a:lnTo>
                  <a:lnTo>
                    <a:pt x="3092506" y="1007573"/>
                  </a:lnTo>
                  <a:lnTo>
                    <a:pt x="3097901" y="1007573"/>
                  </a:lnTo>
                  <a:lnTo>
                    <a:pt x="3097901" y="1034546"/>
                  </a:lnTo>
                  <a:close/>
                </a:path>
                <a:path w="5039995" h="1857375">
                  <a:moveTo>
                    <a:pt x="2775568" y="2812"/>
                  </a:moveTo>
                  <a:lnTo>
                    <a:pt x="2727016" y="2812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2"/>
                  </a:lnTo>
                  <a:close/>
                </a:path>
                <a:path w="5039995" h="1857375">
                  <a:moveTo>
                    <a:pt x="2753989" y="24390"/>
                  </a:moveTo>
                  <a:lnTo>
                    <a:pt x="2748594" y="24390"/>
                  </a:lnTo>
                  <a:lnTo>
                    <a:pt x="2748594" y="2812"/>
                  </a:lnTo>
                  <a:lnTo>
                    <a:pt x="2753989" y="2812"/>
                  </a:lnTo>
                  <a:lnTo>
                    <a:pt x="2753989" y="24390"/>
                  </a:lnTo>
                  <a:close/>
                </a:path>
                <a:path w="5039995" h="1857375">
                  <a:moveTo>
                    <a:pt x="2546293" y="2812"/>
                  </a:moveTo>
                  <a:lnTo>
                    <a:pt x="2497741" y="2812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2"/>
                  </a:lnTo>
                  <a:close/>
                </a:path>
                <a:path w="5039995" h="1857375">
                  <a:moveTo>
                    <a:pt x="2524715" y="24390"/>
                  </a:moveTo>
                  <a:lnTo>
                    <a:pt x="2519320" y="24390"/>
                  </a:lnTo>
                  <a:lnTo>
                    <a:pt x="2519320" y="2812"/>
                  </a:lnTo>
                  <a:lnTo>
                    <a:pt x="2524715" y="2812"/>
                  </a:lnTo>
                  <a:lnTo>
                    <a:pt x="2524715" y="24390"/>
                  </a:lnTo>
                  <a:close/>
                </a:path>
                <a:path w="5039995" h="1857375">
                  <a:moveTo>
                    <a:pt x="2317019" y="2812"/>
                  </a:moveTo>
                  <a:lnTo>
                    <a:pt x="2268467" y="2812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2"/>
                  </a:lnTo>
                  <a:close/>
                </a:path>
                <a:path w="5039995" h="1857375">
                  <a:moveTo>
                    <a:pt x="2295440" y="24390"/>
                  </a:moveTo>
                  <a:lnTo>
                    <a:pt x="2290046" y="24390"/>
                  </a:lnTo>
                  <a:lnTo>
                    <a:pt x="2290046" y="2812"/>
                  </a:lnTo>
                  <a:lnTo>
                    <a:pt x="2295440" y="2812"/>
                  </a:lnTo>
                  <a:lnTo>
                    <a:pt x="2295440" y="24390"/>
                  </a:lnTo>
                  <a:close/>
                </a:path>
                <a:path w="5039995" h="1857375">
                  <a:moveTo>
                    <a:pt x="2087745" y="2812"/>
                  </a:moveTo>
                  <a:lnTo>
                    <a:pt x="2039193" y="2812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2"/>
                  </a:lnTo>
                  <a:close/>
                </a:path>
                <a:path w="5039995" h="1857375">
                  <a:moveTo>
                    <a:pt x="2066166" y="24390"/>
                  </a:moveTo>
                  <a:lnTo>
                    <a:pt x="2060771" y="24390"/>
                  </a:lnTo>
                  <a:lnTo>
                    <a:pt x="2060771" y="2812"/>
                  </a:lnTo>
                  <a:lnTo>
                    <a:pt x="2066166" y="2812"/>
                  </a:lnTo>
                  <a:lnTo>
                    <a:pt x="2066166" y="24390"/>
                  </a:lnTo>
                  <a:close/>
                </a:path>
                <a:path w="5039995" h="1857375">
                  <a:moveTo>
                    <a:pt x="2868626" y="112054"/>
                  </a:moveTo>
                  <a:lnTo>
                    <a:pt x="2863231" y="112054"/>
                  </a:lnTo>
                  <a:lnTo>
                    <a:pt x="2863231" y="90475"/>
                  </a:lnTo>
                  <a:lnTo>
                    <a:pt x="2868626" y="90475"/>
                  </a:lnTo>
                  <a:lnTo>
                    <a:pt x="2868626" y="112054"/>
                  </a:lnTo>
                  <a:close/>
                </a:path>
                <a:path w="5039995" h="1857375">
                  <a:moveTo>
                    <a:pt x="2890205" y="117449"/>
                  </a:moveTo>
                  <a:lnTo>
                    <a:pt x="2841653" y="117449"/>
                  </a:lnTo>
                  <a:lnTo>
                    <a:pt x="2841653" y="112054"/>
                  </a:lnTo>
                  <a:lnTo>
                    <a:pt x="2890205" y="112054"/>
                  </a:lnTo>
                  <a:lnTo>
                    <a:pt x="2890205" y="117449"/>
                  </a:lnTo>
                  <a:close/>
                </a:path>
                <a:path w="5039995" h="1857375">
                  <a:moveTo>
                    <a:pt x="2868626" y="139028"/>
                  </a:moveTo>
                  <a:lnTo>
                    <a:pt x="2863231" y="139028"/>
                  </a:lnTo>
                  <a:lnTo>
                    <a:pt x="2863231" y="117449"/>
                  </a:lnTo>
                  <a:lnTo>
                    <a:pt x="2868626" y="117449"/>
                  </a:lnTo>
                  <a:lnTo>
                    <a:pt x="2868626" y="139028"/>
                  </a:lnTo>
                  <a:close/>
                </a:path>
                <a:path w="5039995" h="1857375">
                  <a:moveTo>
                    <a:pt x="2639352" y="112054"/>
                  </a:moveTo>
                  <a:lnTo>
                    <a:pt x="2633957" y="112054"/>
                  </a:lnTo>
                  <a:lnTo>
                    <a:pt x="2633957" y="90475"/>
                  </a:lnTo>
                  <a:lnTo>
                    <a:pt x="2639352" y="90475"/>
                  </a:lnTo>
                  <a:lnTo>
                    <a:pt x="2639352" y="112054"/>
                  </a:lnTo>
                  <a:close/>
                </a:path>
                <a:path w="5039995" h="1857375">
                  <a:moveTo>
                    <a:pt x="2660931" y="117449"/>
                  </a:moveTo>
                  <a:lnTo>
                    <a:pt x="2612378" y="117449"/>
                  </a:lnTo>
                  <a:lnTo>
                    <a:pt x="2612378" y="112054"/>
                  </a:lnTo>
                  <a:lnTo>
                    <a:pt x="2660931" y="112054"/>
                  </a:lnTo>
                  <a:lnTo>
                    <a:pt x="2660931" y="117449"/>
                  </a:lnTo>
                  <a:close/>
                </a:path>
                <a:path w="5039995" h="1857375">
                  <a:moveTo>
                    <a:pt x="2639352" y="139028"/>
                  </a:moveTo>
                  <a:lnTo>
                    <a:pt x="2633957" y="139028"/>
                  </a:lnTo>
                  <a:lnTo>
                    <a:pt x="2633957" y="117449"/>
                  </a:lnTo>
                  <a:lnTo>
                    <a:pt x="2639352" y="117449"/>
                  </a:lnTo>
                  <a:lnTo>
                    <a:pt x="2639352" y="139028"/>
                  </a:lnTo>
                  <a:close/>
                </a:path>
                <a:path w="5039995" h="1857375">
                  <a:moveTo>
                    <a:pt x="2410078" y="112054"/>
                  </a:moveTo>
                  <a:lnTo>
                    <a:pt x="2404683" y="112054"/>
                  </a:lnTo>
                  <a:lnTo>
                    <a:pt x="2404683" y="90475"/>
                  </a:lnTo>
                  <a:lnTo>
                    <a:pt x="2410078" y="90475"/>
                  </a:lnTo>
                  <a:lnTo>
                    <a:pt x="2410078" y="112054"/>
                  </a:lnTo>
                  <a:close/>
                </a:path>
                <a:path w="5039995" h="1857375">
                  <a:moveTo>
                    <a:pt x="2431656" y="117449"/>
                  </a:moveTo>
                  <a:lnTo>
                    <a:pt x="2383104" y="117449"/>
                  </a:lnTo>
                  <a:lnTo>
                    <a:pt x="2383104" y="112054"/>
                  </a:lnTo>
                  <a:lnTo>
                    <a:pt x="2431656" y="112054"/>
                  </a:lnTo>
                  <a:lnTo>
                    <a:pt x="2431656" y="117449"/>
                  </a:lnTo>
                  <a:close/>
                </a:path>
                <a:path w="5039995" h="1857375">
                  <a:moveTo>
                    <a:pt x="2410078" y="139028"/>
                  </a:moveTo>
                  <a:lnTo>
                    <a:pt x="2404683" y="139028"/>
                  </a:lnTo>
                  <a:lnTo>
                    <a:pt x="2404683" y="117449"/>
                  </a:lnTo>
                  <a:lnTo>
                    <a:pt x="2410078" y="117449"/>
                  </a:lnTo>
                  <a:lnTo>
                    <a:pt x="2410078" y="139028"/>
                  </a:lnTo>
                  <a:close/>
                </a:path>
                <a:path w="5039995" h="1857375">
                  <a:moveTo>
                    <a:pt x="2180803" y="112054"/>
                  </a:moveTo>
                  <a:lnTo>
                    <a:pt x="2175408" y="112054"/>
                  </a:lnTo>
                  <a:lnTo>
                    <a:pt x="2175408" y="90475"/>
                  </a:lnTo>
                  <a:lnTo>
                    <a:pt x="2180803" y="90475"/>
                  </a:lnTo>
                  <a:lnTo>
                    <a:pt x="2180803" y="112054"/>
                  </a:lnTo>
                  <a:close/>
                </a:path>
                <a:path w="5039995" h="1857375">
                  <a:moveTo>
                    <a:pt x="2202382" y="117449"/>
                  </a:moveTo>
                  <a:lnTo>
                    <a:pt x="2153830" y="117449"/>
                  </a:lnTo>
                  <a:lnTo>
                    <a:pt x="2153830" y="112054"/>
                  </a:lnTo>
                  <a:lnTo>
                    <a:pt x="2202382" y="112054"/>
                  </a:lnTo>
                  <a:lnTo>
                    <a:pt x="2202382" y="117449"/>
                  </a:lnTo>
                  <a:close/>
                </a:path>
                <a:path w="5039995" h="1857375">
                  <a:moveTo>
                    <a:pt x="2180803" y="139028"/>
                  </a:moveTo>
                  <a:lnTo>
                    <a:pt x="2175408" y="139028"/>
                  </a:lnTo>
                  <a:lnTo>
                    <a:pt x="2175408" y="117449"/>
                  </a:lnTo>
                  <a:lnTo>
                    <a:pt x="2180803" y="117449"/>
                  </a:lnTo>
                  <a:lnTo>
                    <a:pt x="2180803" y="139028"/>
                  </a:lnTo>
                  <a:close/>
                </a:path>
                <a:path w="5039995" h="1857375">
                  <a:moveTo>
                    <a:pt x="2753989" y="226691"/>
                  </a:moveTo>
                  <a:lnTo>
                    <a:pt x="2748594" y="226691"/>
                  </a:lnTo>
                  <a:lnTo>
                    <a:pt x="2748594" y="205113"/>
                  </a:lnTo>
                  <a:lnTo>
                    <a:pt x="2753989" y="205113"/>
                  </a:lnTo>
                  <a:lnTo>
                    <a:pt x="2753989" y="226691"/>
                  </a:lnTo>
                  <a:close/>
                </a:path>
                <a:path w="5039995" h="1857375">
                  <a:moveTo>
                    <a:pt x="2775568" y="232086"/>
                  </a:moveTo>
                  <a:lnTo>
                    <a:pt x="2727016" y="232086"/>
                  </a:lnTo>
                  <a:lnTo>
                    <a:pt x="2727016" y="226691"/>
                  </a:lnTo>
                  <a:lnTo>
                    <a:pt x="2775568" y="226691"/>
                  </a:lnTo>
                  <a:lnTo>
                    <a:pt x="2775568" y="232086"/>
                  </a:lnTo>
                  <a:close/>
                </a:path>
                <a:path w="5039995" h="1857375">
                  <a:moveTo>
                    <a:pt x="2753989" y="253665"/>
                  </a:moveTo>
                  <a:lnTo>
                    <a:pt x="2748594" y="253665"/>
                  </a:lnTo>
                  <a:lnTo>
                    <a:pt x="2748594" y="232086"/>
                  </a:lnTo>
                  <a:lnTo>
                    <a:pt x="2753989" y="232086"/>
                  </a:lnTo>
                  <a:lnTo>
                    <a:pt x="2753989" y="253665"/>
                  </a:lnTo>
                  <a:close/>
                </a:path>
                <a:path w="5039995" h="1857375">
                  <a:moveTo>
                    <a:pt x="2524715" y="226691"/>
                  </a:moveTo>
                  <a:lnTo>
                    <a:pt x="2519320" y="226691"/>
                  </a:lnTo>
                  <a:lnTo>
                    <a:pt x="2519320" y="205113"/>
                  </a:lnTo>
                  <a:lnTo>
                    <a:pt x="2524715" y="205113"/>
                  </a:lnTo>
                  <a:lnTo>
                    <a:pt x="2524715" y="226691"/>
                  </a:lnTo>
                  <a:close/>
                </a:path>
                <a:path w="5039995" h="1857375">
                  <a:moveTo>
                    <a:pt x="2546293" y="232086"/>
                  </a:moveTo>
                  <a:lnTo>
                    <a:pt x="2497741" y="232086"/>
                  </a:lnTo>
                  <a:lnTo>
                    <a:pt x="2497741" y="226691"/>
                  </a:lnTo>
                  <a:lnTo>
                    <a:pt x="2546293" y="226691"/>
                  </a:lnTo>
                  <a:lnTo>
                    <a:pt x="2546293" y="232086"/>
                  </a:lnTo>
                  <a:close/>
                </a:path>
                <a:path w="5039995" h="1857375">
                  <a:moveTo>
                    <a:pt x="2524715" y="253665"/>
                  </a:moveTo>
                  <a:lnTo>
                    <a:pt x="2519320" y="253665"/>
                  </a:lnTo>
                  <a:lnTo>
                    <a:pt x="2519320" y="232086"/>
                  </a:lnTo>
                  <a:lnTo>
                    <a:pt x="2524715" y="232086"/>
                  </a:lnTo>
                  <a:lnTo>
                    <a:pt x="2524715" y="253665"/>
                  </a:lnTo>
                  <a:close/>
                </a:path>
                <a:path w="5039995" h="1857375">
                  <a:moveTo>
                    <a:pt x="2295440" y="226691"/>
                  </a:moveTo>
                  <a:lnTo>
                    <a:pt x="2290046" y="226691"/>
                  </a:lnTo>
                  <a:lnTo>
                    <a:pt x="2290046" y="205113"/>
                  </a:lnTo>
                  <a:lnTo>
                    <a:pt x="2295440" y="205113"/>
                  </a:lnTo>
                  <a:lnTo>
                    <a:pt x="2295440" y="226691"/>
                  </a:lnTo>
                  <a:close/>
                </a:path>
                <a:path w="5039995" h="1857375">
                  <a:moveTo>
                    <a:pt x="2317019" y="232086"/>
                  </a:moveTo>
                  <a:lnTo>
                    <a:pt x="2268467" y="232086"/>
                  </a:lnTo>
                  <a:lnTo>
                    <a:pt x="2268467" y="226691"/>
                  </a:lnTo>
                  <a:lnTo>
                    <a:pt x="2317019" y="226691"/>
                  </a:lnTo>
                  <a:lnTo>
                    <a:pt x="2317019" y="232086"/>
                  </a:lnTo>
                  <a:close/>
                </a:path>
                <a:path w="5039995" h="1857375">
                  <a:moveTo>
                    <a:pt x="2295440" y="253665"/>
                  </a:moveTo>
                  <a:lnTo>
                    <a:pt x="2290046" y="253665"/>
                  </a:lnTo>
                  <a:lnTo>
                    <a:pt x="2290046" y="232086"/>
                  </a:lnTo>
                  <a:lnTo>
                    <a:pt x="2295440" y="232086"/>
                  </a:lnTo>
                  <a:lnTo>
                    <a:pt x="2295440" y="253665"/>
                  </a:lnTo>
                  <a:close/>
                </a:path>
                <a:path w="5039995" h="1857375">
                  <a:moveTo>
                    <a:pt x="2066166" y="226691"/>
                  </a:moveTo>
                  <a:lnTo>
                    <a:pt x="2060771" y="226691"/>
                  </a:lnTo>
                  <a:lnTo>
                    <a:pt x="2060771" y="205113"/>
                  </a:lnTo>
                  <a:lnTo>
                    <a:pt x="2066166" y="205113"/>
                  </a:lnTo>
                  <a:lnTo>
                    <a:pt x="2066166" y="226691"/>
                  </a:lnTo>
                  <a:close/>
                </a:path>
                <a:path w="5039995" h="1857375">
                  <a:moveTo>
                    <a:pt x="2087745" y="232086"/>
                  </a:moveTo>
                  <a:lnTo>
                    <a:pt x="2039193" y="232086"/>
                  </a:lnTo>
                  <a:lnTo>
                    <a:pt x="2039193" y="226691"/>
                  </a:lnTo>
                  <a:lnTo>
                    <a:pt x="2087745" y="226691"/>
                  </a:lnTo>
                  <a:lnTo>
                    <a:pt x="2087745" y="232086"/>
                  </a:lnTo>
                  <a:close/>
                </a:path>
                <a:path w="5039995" h="1857375">
                  <a:moveTo>
                    <a:pt x="2066166" y="253665"/>
                  </a:moveTo>
                  <a:lnTo>
                    <a:pt x="2060771" y="253665"/>
                  </a:lnTo>
                  <a:lnTo>
                    <a:pt x="2060771" y="232086"/>
                  </a:lnTo>
                  <a:lnTo>
                    <a:pt x="2066166" y="232086"/>
                  </a:lnTo>
                  <a:lnTo>
                    <a:pt x="2066166" y="253665"/>
                  </a:lnTo>
                  <a:close/>
                </a:path>
                <a:path w="5039995" h="1857375">
                  <a:moveTo>
                    <a:pt x="2868626" y="341329"/>
                  </a:moveTo>
                  <a:lnTo>
                    <a:pt x="2863231" y="341329"/>
                  </a:lnTo>
                  <a:lnTo>
                    <a:pt x="2863231" y="319750"/>
                  </a:lnTo>
                  <a:lnTo>
                    <a:pt x="2868626" y="319750"/>
                  </a:lnTo>
                  <a:lnTo>
                    <a:pt x="2868626" y="341329"/>
                  </a:lnTo>
                  <a:close/>
                </a:path>
                <a:path w="5039995" h="1857375">
                  <a:moveTo>
                    <a:pt x="2890205" y="346723"/>
                  </a:moveTo>
                  <a:lnTo>
                    <a:pt x="2841653" y="346723"/>
                  </a:lnTo>
                  <a:lnTo>
                    <a:pt x="2841653" y="341329"/>
                  </a:lnTo>
                  <a:lnTo>
                    <a:pt x="2890205" y="341329"/>
                  </a:lnTo>
                  <a:lnTo>
                    <a:pt x="2890205" y="346723"/>
                  </a:lnTo>
                  <a:close/>
                </a:path>
                <a:path w="5039995" h="1857375">
                  <a:moveTo>
                    <a:pt x="2868626" y="368302"/>
                  </a:moveTo>
                  <a:lnTo>
                    <a:pt x="2863231" y="368302"/>
                  </a:lnTo>
                  <a:lnTo>
                    <a:pt x="2863231" y="346723"/>
                  </a:lnTo>
                  <a:lnTo>
                    <a:pt x="2868626" y="346723"/>
                  </a:lnTo>
                  <a:lnTo>
                    <a:pt x="2868626" y="368302"/>
                  </a:lnTo>
                  <a:close/>
                </a:path>
                <a:path w="5039995" h="1857375">
                  <a:moveTo>
                    <a:pt x="2639352" y="341329"/>
                  </a:moveTo>
                  <a:lnTo>
                    <a:pt x="2633957" y="341329"/>
                  </a:lnTo>
                  <a:lnTo>
                    <a:pt x="2633957" y="319750"/>
                  </a:lnTo>
                  <a:lnTo>
                    <a:pt x="2639352" y="319750"/>
                  </a:lnTo>
                  <a:lnTo>
                    <a:pt x="2639352" y="341329"/>
                  </a:lnTo>
                  <a:close/>
                </a:path>
                <a:path w="5039995" h="1857375">
                  <a:moveTo>
                    <a:pt x="2660931" y="346723"/>
                  </a:moveTo>
                  <a:lnTo>
                    <a:pt x="2612378" y="346723"/>
                  </a:lnTo>
                  <a:lnTo>
                    <a:pt x="2612378" y="341329"/>
                  </a:lnTo>
                  <a:lnTo>
                    <a:pt x="2660931" y="341329"/>
                  </a:lnTo>
                  <a:lnTo>
                    <a:pt x="2660931" y="346723"/>
                  </a:lnTo>
                  <a:close/>
                </a:path>
                <a:path w="5039995" h="1857375">
                  <a:moveTo>
                    <a:pt x="2639352" y="368302"/>
                  </a:moveTo>
                  <a:lnTo>
                    <a:pt x="2633957" y="368302"/>
                  </a:lnTo>
                  <a:lnTo>
                    <a:pt x="2633957" y="346723"/>
                  </a:lnTo>
                  <a:lnTo>
                    <a:pt x="2639352" y="346723"/>
                  </a:lnTo>
                  <a:lnTo>
                    <a:pt x="2639352" y="368302"/>
                  </a:lnTo>
                  <a:close/>
                </a:path>
                <a:path w="5039995" h="1857375">
                  <a:moveTo>
                    <a:pt x="2410078" y="341329"/>
                  </a:moveTo>
                  <a:lnTo>
                    <a:pt x="2404683" y="341329"/>
                  </a:lnTo>
                  <a:lnTo>
                    <a:pt x="2404683" y="319750"/>
                  </a:lnTo>
                  <a:lnTo>
                    <a:pt x="2410078" y="319750"/>
                  </a:lnTo>
                  <a:lnTo>
                    <a:pt x="2410078" y="341329"/>
                  </a:lnTo>
                  <a:close/>
                </a:path>
                <a:path w="5039995" h="1857375">
                  <a:moveTo>
                    <a:pt x="2431656" y="346723"/>
                  </a:moveTo>
                  <a:lnTo>
                    <a:pt x="2383104" y="346723"/>
                  </a:lnTo>
                  <a:lnTo>
                    <a:pt x="2383104" y="341329"/>
                  </a:lnTo>
                  <a:lnTo>
                    <a:pt x="2431656" y="341329"/>
                  </a:lnTo>
                  <a:lnTo>
                    <a:pt x="2431656" y="346723"/>
                  </a:lnTo>
                  <a:close/>
                </a:path>
                <a:path w="5039995" h="1857375">
                  <a:moveTo>
                    <a:pt x="2410078" y="368302"/>
                  </a:moveTo>
                  <a:lnTo>
                    <a:pt x="2404683" y="368302"/>
                  </a:lnTo>
                  <a:lnTo>
                    <a:pt x="2404683" y="346723"/>
                  </a:lnTo>
                  <a:lnTo>
                    <a:pt x="2410078" y="346723"/>
                  </a:lnTo>
                  <a:lnTo>
                    <a:pt x="2410078" y="368302"/>
                  </a:lnTo>
                  <a:close/>
                </a:path>
                <a:path w="5039995" h="1857375">
                  <a:moveTo>
                    <a:pt x="2180803" y="341329"/>
                  </a:moveTo>
                  <a:lnTo>
                    <a:pt x="2175408" y="341329"/>
                  </a:lnTo>
                  <a:lnTo>
                    <a:pt x="2175408" y="319750"/>
                  </a:lnTo>
                  <a:lnTo>
                    <a:pt x="2180803" y="319750"/>
                  </a:lnTo>
                  <a:lnTo>
                    <a:pt x="2180803" y="341329"/>
                  </a:lnTo>
                  <a:close/>
                </a:path>
                <a:path w="5039995" h="1857375">
                  <a:moveTo>
                    <a:pt x="2202382" y="346723"/>
                  </a:moveTo>
                  <a:lnTo>
                    <a:pt x="2153830" y="346723"/>
                  </a:lnTo>
                  <a:lnTo>
                    <a:pt x="2153830" y="341329"/>
                  </a:lnTo>
                  <a:lnTo>
                    <a:pt x="2202382" y="341329"/>
                  </a:lnTo>
                  <a:lnTo>
                    <a:pt x="2202382" y="346723"/>
                  </a:lnTo>
                  <a:close/>
                </a:path>
                <a:path w="5039995" h="1857375">
                  <a:moveTo>
                    <a:pt x="2180803" y="368302"/>
                  </a:moveTo>
                  <a:lnTo>
                    <a:pt x="2175408" y="368302"/>
                  </a:lnTo>
                  <a:lnTo>
                    <a:pt x="2175408" y="346723"/>
                  </a:lnTo>
                  <a:lnTo>
                    <a:pt x="2180803" y="346723"/>
                  </a:lnTo>
                  <a:lnTo>
                    <a:pt x="2180803" y="368302"/>
                  </a:lnTo>
                  <a:close/>
                </a:path>
                <a:path w="5039995" h="1857375">
                  <a:moveTo>
                    <a:pt x="2753989" y="455966"/>
                  </a:moveTo>
                  <a:lnTo>
                    <a:pt x="2748594" y="455966"/>
                  </a:lnTo>
                  <a:lnTo>
                    <a:pt x="2748594" y="434387"/>
                  </a:lnTo>
                  <a:lnTo>
                    <a:pt x="2753989" y="434387"/>
                  </a:lnTo>
                  <a:lnTo>
                    <a:pt x="2753989" y="455966"/>
                  </a:lnTo>
                  <a:close/>
                </a:path>
                <a:path w="5039995" h="1857375">
                  <a:moveTo>
                    <a:pt x="2775568" y="461360"/>
                  </a:moveTo>
                  <a:lnTo>
                    <a:pt x="2727016" y="461360"/>
                  </a:lnTo>
                  <a:lnTo>
                    <a:pt x="2727016" y="455966"/>
                  </a:lnTo>
                  <a:lnTo>
                    <a:pt x="2775568" y="455966"/>
                  </a:lnTo>
                  <a:lnTo>
                    <a:pt x="2775568" y="461360"/>
                  </a:lnTo>
                  <a:close/>
                </a:path>
                <a:path w="5039995" h="1857375">
                  <a:moveTo>
                    <a:pt x="2753989" y="482939"/>
                  </a:moveTo>
                  <a:lnTo>
                    <a:pt x="2748594" y="482939"/>
                  </a:lnTo>
                  <a:lnTo>
                    <a:pt x="2748594" y="461360"/>
                  </a:lnTo>
                  <a:lnTo>
                    <a:pt x="2753989" y="461360"/>
                  </a:lnTo>
                  <a:lnTo>
                    <a:pt x="2753989" y="482939"/>
                  </a:lnTo>
                  <a:close/>
                </a:path>
                <a:path w="5039995" h="1857375">
                  <a:moveTo>
                    <a:pt x="2524715" y="455966"/>
                  </a:moveTo>
                  <a:lnTo>
                    <a:pt x="2519320" y="455966"/>
                  </a:lnTo>
                  <a:lnTo>
                    <a:pt x="2519320" y="434387"/>
                  </a:lnTo>
                  <a:lnTo>
                    <a:pt x="2524715" y="434387"/>
                  </a:lnTo>
                  <a:lnTo>
                    <a:pt x="2524715" y="455966"/>
                  </a:lnTo>
                  <a:close/>
                </a:path>
                <a:path w="5039995" h="1857375">
                  <a:moveTo>
                    <a:pt x="2546293" y="461360"/>
                  </a:moveTo>
                  <a:lnTo>
                    <a:pt x="2497741" y="461360"/>
                  </a:lnTo>
                  <a:lnTo>
                    <a:pt x="2497741" y="455966"/>
                  </a:lnTo>
                  <a:lnTo>
                    <a:pt x="2546293" y="455966"/>
                  </a:lnTo>
                  <a:lnTo>
                    <a:pt x="2546293" y="461360"/>
                  </a:lnTo>
                  <a:close/>
                </a:path>
                <a:path w="5039995" h="1857375">
                  <a:moveTo>
                    <a:pt x="2524715" y="482939"/>
                  </a:moveTo>
                  <a:lnTo>
                    <a:pt x="2519320" y="482939"/>
                  </a:lnTo>
                  <a:lnTo>
                    <a:pt x="2519320" y="461360"/>
                  </a:lnTo>
                  <a:lnTo>
                    <a:pt x="2524715" y="461360"/>
                  </a:lnTo>
                  <a:lnTo>
                    <a:pt x="2524715" y="482939"/>
                  </a:lnTo>
                  <a:close/>
                </a:path>
                <a:path w="5039995" h="1857375">
                  <a:moveTo>
                    <a:pt x="2295440" y="455966"/>
                  </a:moveTo>
                  <a:lnTo>
                    <a:pt x="2290046" y="455966"/>
                  </a:lnTo>
                  <a:lnTo>
                    <a:pt x="2290046" y="434387"/>
                  </a:lnTo>
                  <a:lnTo>
                    <a:pt x="2295440" y="434387"/>
                  </a:lnTo>
                  <a:lnTo>
                    <a:pt x="2295440" y="455966"/>
                  </a:lnTo>
                  <a:close/>
                </a:path>
                <a:path w="5039995" h="1857375">
                  <a:moveTo>
                    <a:pt x="2317019" y="461360"/>
                  </a:moveTo>
                  <a:lnTo>
                    <a:pt x="2268467" y="461360"/>
                  </a:lnTo>
                  <a:lnTo>
                    <a:pt x="2268467" y="455966"/>
                  </a:lnTo>
                  <a:lnTo>
                    <a:pt x="2317019" y="455966"/>
                  </a:lnTo>
                  <a:lnTo>
                    <a:pt x="2317019" y="461360"/>
                  </a:lnTo>
                  <a:close/>
                </a:path>
                <a:path w="5039995" h="1857375">
                  <a:moveTo>
                    <a:pt x="2295440" y="482939"/>
                  </a:moveTo>
                  <a:lnTo>
                    <a:pt x="2290046" y="482939"/>
                  </a:lnTo>
                  <a:lnTo>
                    <a:pt x="2290046" y="461360"/>
                  </a:lnTo>
                  <a:lnTo>
                    <a:pt x="2295440" y="461360"/>
                  </a:lnTo>
                  <a:lnTo>
                    <a:pt x="2295440" y="482939"/>
                  </a:lnTo>
                  <a:close/>
                </a:path>
                <a:path w="5039995" h="1857375">
                  <a:moveTo>
                    <a:pt x="2066166" y="455966"/>
                  </a:moveTo>
                  <a:lnTo>
                    <a:pt x="2060771" y="455966"/>
                  </a:lnTo>
                  <a:lnTo>
                    <a:pt x="2060771" y="434387"/>
                  </a:lnTo>
                  <a:lnTo>
                    <a:pt x="2066166" y="434387"/>
                  </a:lnTo>
                  <a:lnTo>
                    <a:pt x="2066166" y="455966"/>
                  </a:lnTo>
                  <a:close/>
                </a:path>
                <a:path w="5039995" h="1857375">
                  <a:moveTo>
                    <a:pt x="2087745" y="461360"/>
                  </a:moveTo>
                  <a:lnTo>
                    <a:pt x="2039193" y="461360"/>
                  </a:lnTo>
                  <a:lnTo>
                    <a:pt x="2039193" y="455966"/>
                  </a:lnTo>
                  <a:lnTo>
                    <a:pt x="2087745" y="455966"/>
                  </a:lnTo>
                  <a:lnTo>
                    <a:pt x="2087745" y="461360"/>
                  </a:lnTo>
                  <a:close/>
                </a:path>
                <a:path w="5039995" h="1857375">
                  <a:moveTo>
                    <a:pt x="2066166" y="482939"/>
                  </a:moveTo>
                  <a:lnTo>
                    <a:pt x="2060771" y="482939"/>
                  </a:lnTo>
                  <a:lnTo>
                    <a:pt x="2060771" y="461360"/>
                  </a:lnTo>
                  <a:lnTo>
                    <a:pt x="2066166" y="461360"/>
                  </a:lnTo>
                  <a:lnTo>
                    <a:pt x="2066166" y="482939"/>
                  </a:lnTo>
                  <a:close/>
                </a:path>
                <a:path w="5039995" h="1857375">
                  <a:moveTo>
                    <a:pt x="2868626" y="570603"/>
                  </a:moveTo>
                  <a:lnTo>
                    <a:pt x="2863231" y="570603"/>
                  </a:lnTo>
                  <a:lnTo>
                    <a:pt x="2863231" y="549024"/>
                  </a:lnTo>
                  <a:lnTo>
                    <a:pt x="2868626" y="549024"/>
                  </a:lnTo>
                  <a:lnTo>
                    <a:pt x="2868626" y="570603"/>
                  </a:lnTo>
                  <a:close/>
                </a:path>
                <a:path w="5039995" h="1857375">
                  <a:moveTo>
                    <a:pt x="2890205" y="575998"/>
                  </a:moveTo>
                  <a:lnTo>
                    <a:pt x="2841653" y="575998"/>
                  </a:lnTo>
                  <a:lnTo>
                    <a:pt x="2841653" y="570603"/>
                  </a:lnTo>
                  <a:lnTo>
                    <a:pt x="2890205" y="570603"/>
                  </a:lnTo>
                  <a:lnTo>
                    <a:pt x="2890205" y="575998"/>
                  </a:lnTo>
                  <a:close/>
                </a:path>
                <a:path w="5039995" h="1857375">
                  <a:moveTo>
                    <a:pt x="2868626" y="597576"/>
                  </a:moveTo>
                  <a:lnTo>
                    <a:pt x="2863231" y="597576"/>
                  </a:lnTo>
                  <a:lnTo>
                    <a:pt x="2863231" y="575998"/>
                  </a:lnTo>
                  <a:lnTo>
                    <a:pt x="2868626" y="575998"/>
                  </a:lnTo>
                  <a:lnTo>
                    <a:pt x="2868626" y="597576"/>
                  </a:lnTo>
                  <a:close/>
                </a:path>
                <a:path w="5039995" h="1857375">
                  <a:moveTo>
                    <a:pt x="2639352" y="570603"/>
                  </a:moveTo>
                  <a:lnTo>
                    <a:pt x="2633957" y="570603"/>
                  </a:lnTo>
                  <a:lnTo>
                    <a:pt x="2633957" y="549024"/>
                  </a:lnTo>
                  <a:lnTo>
                    <a:pt x="2639352" y="549024"/>
                  </a:lnTo>
                  <a:lnTo>
                    <a:pt x="2639352" y="570603"/>
                  </a:lnTo>
                  <a:close/>
                </a:path>
                <a:path w="5039995" h="1857375">
                  <a:moveTo>
                    <a:pt x="2660931" y="575998"/>
                  </a:moveTo>
                  <a:lnTo>
                    <a:pt x="2612378" y="575998"/>
                  </a:lnTo>
                  <a:lnTo>
                    <a:pt x="2612378" y="570603"/>
                  </a:lnTo>
                  <a:lnTo>
                    <a:pt x="2660931" y="570603"/>
                  </a:lnTo>
                  <a:lnTo>
                    <a:pt x="2660931" y="575998"/>
                  </a:lnTo>
                  <a:close/>
                </a:path>
                <a:path w="5039995" h="1857375">
                  <a:moveTo>
                    <a:pt x="2639352" y="597576"/>
                  </a:moveTo>
                  <a:lnTo>
                    <a:pt x="2633957" y="597576"/>
                  </a:lnTo>
                  <a:lnTo>
                    <a:pt x="2633957" y="575998"/>
                  </a:lnTo>
                  <a:lnTo>
                    <a:pt x="2639352" y="575998"/>
                  </a:lnTo>
                  <a:lnTo>
                    <a:pt x="2639352" y="597576"/>
                  </a:lnTo>
                  <a:close/>
                </a:path>
                <a:path w="5039995" h="1857375">
                  <a:moveTo>
                    <a:pt x="2410078" y="570603"/>
                  </a:moveTo>
                  <a:lnTo>
                    <a:pt x="2404683" y="570603"/>
                  </a:lnTo>
                  <a:lnTo>
                    <a:pt x="2404683" y="549024"/>
                  </a:lnTo>
                  <a:lnTo>
                    <a:pt x="2410078" y="549024"/>
                  </a:lnTo>
                  <a:lnTo>
                    <a:pt x="2410078" y="570603"/>
                  </a:lnTo>
                  <a:close/>
                </a:path>
                <a:path w="5039995" h="1857375">
                  <a:moveTo>
                    <a:pt x="2431656" y="575998"/>
                  </a:moveTo>
                  <a:lnTo>
                    <a:pt x="2383104" y="575998"/>
                  </a:lnTo>
                  <a:lnTo>
                    <a:pt x="2383104" y="570603"/>
                  </a:lnTo>
                  <a:lnTo>
                    <a:pt x="2431656" y="570603"/>
                  </a:lnTo>
                  <a:lnTo>
                    <a:pt x="2431656" y="575998"/>
                  </a:lnTo>
                  <a:close/>
                </a:path>
                <a:path w="5039995" h="1857375">
                  <a:moveTo>
                    <a:pt x="2410078" y="597576"/>
                  </a:moveTo>
                  <a:lnTo>
                    <a:pt x="2404683" y="597576"/>
                  </a:lnTo>
                  <a:lnTo>
                    <a:pt x="2404683" y="575998"/>
                  </a:lnTo>
                  <a:lnTo>
                    <a:pt x="2410078" y="575998"/>
                  </a:lnTo>
                  <a:lnTo>
                    <a:pt x="2410078" y="597576"/>
                  </a:lnTo>
                  <a:close/>
                </a:path>
                <a:path w="5039995" h="1857375">
                  <a:moveTo>
                    <a:pt x="2180803" y="570603"/>
                  </a:moveTo>
                  <a:lnTo>
                    <a:pt x="2175408" y="570603"/>
                  </a:lnTo>
                  <a:lnTo>
                    <a:pt x="2175408" y="549024"/>
                  </a:lnTo>
                  <a:lnTo>
                    <a:pt x="2180803" y="549024"/>
                  </a:lnTo>
                  <a:lnTo>
                    <a:pt x="2180803" y="570603"/>
                  </a:lnTo>
                  <a:close/>
                </a:path>
                <a:path w="5039995" h="1857375">
                  <a:moveTo>
                    <a:pt x="2202382" y="575998"/>
                  </a:moveTo>
                  <a:lnTo>
                    <a:pt x="2153830" y="575998"/>
                  </a:lnTo>
                  <a:lnTo>
                    <a:pt x="2153830" y="570603"/>
                  </a:lnTo>
                  <a:lnTo>
                    <a:pt x="2202382" y="570603"/>
                  </a:lnTo>
                  <a:lnTo>
                    <a:pt x="2202382" y="575998"/>
                  </a:lnTo>
                  <a:close/>
                </a:path>
                <a:path w="5039995" h="1857375">
                  <a:moveTo>
                    <a:pt x="2180803" y="597576"/>
                  </a:moveTo>
                  <a:lnTo>
                    <a:pt x="2175408" y="597576"/>
                  </a:lnTo>
                  <a:lnTo>
                    <a:pt x="2175408" y="575998"/>
                  </a:lnTo>
                  <a:lnTo>
                    <a:pt x="2180803" y="575998"/>
                  </a:lnTo>
                  <a:lnTo>
                    <a:pt x="2180803" y="597576"/>
                  </a:lnTo>
                  <a:close/>
                </a:path>
                <a:path w="5039995" h="1857375">
                  <a:moveTo>
                    <a:pt x="2753989" y="685240"/>
                  </a:moveTo>
                  <a:lnTo>
                    <a:pt x="2748594" y="685240"/>
                  </a:lnTo>
                  <a:lnTo>
                    <a:pt x="2748594" y="663661"/>
                  </a:lnTo>
                  <a:lnTo>
                    <a:pt x="2753989" y="663661"/>
                  </a:lnTo>
                  <a:lnTo>
                    <a:pt x="2753989" y="685240"/>
                  </a:lnTo>
                  <a:close/>
                </a:path>
                <a:path w="5039995" h="1857375">
                  <a:moveTo>
                    <a:pt x="2775568" y="690635"/>
                  </a:moveTo>
                  <a:lnTo>
                    <a:pt x="2727016" y="690635"/>
                  </a:lnTo>
                  <a:lnTo>
                    <a:pt x="2727016" y="685240"/>
                  </a:lnTo>
                  <a:lnTo>
                    <a:pt x="2775568" y="685240"/>
                  </a:lnTo>
                  <a:lnTo>
                    <a:pt x="2775568" y="690635"/>
                  </a:lnTo>
                  <a:close/>
                </a:path>
                <a:path w="5039995" h="1857375">
                  <a:moveTo>
                    <a:pt x="2753989" y="712213"/>
                  </a:moveTo>
                  <a:lnTo>
                    <a:pt x="2748594" y="712213"/>
                  </a:lnTo>
                  <a:lnTo>
                    <a:pt x="2748594" y="690635"/>
                  </a:lnTo>
                  <a:lnTo>
                    <a:pt x="2753989" y="690635"/>
                  </a:lnTo>
                  <a:lnTo>
                    <a:pt x="2753989" y="712213"/>
                  </a:lnTo>
                  <a:close/>
                </a:path>
                <a:path w="5039995" h="1857375">
                  <a:moveTo>
                    <a:pt x="2524715" y="685240"/>
                  </a:moveTo>
                  <a:lnTo>
                    <a:pt x="2519320" y="685240"/>
                  </a:lnTo>
                  <a:lnTo>
                    <a:pt x="2519320" y="663661"/>
                  </a:lnTo>
                  <a:lnTo>
                    <a:pt x="2524715" y="663661"/>
                  </a:lnTo>
                  <a:lnTo>
                    <a:pt x="2524715" y="685240"/>
                  </a:lnTo>
                  <a:close/>
                </a:path>
                <a:path w="5039995" h="1857375">
                  <a:moveTo>
                    <a:pt x="2546293" y="690635"/>
                  </a:moveTo>
                  <a:lnTo>
                    <a:pt x="2497741" y="690635"/>
                  </a:lnTo>
                  <a:lnTo>
                    <a:pt x="2497741" y="685240"/>
                  </a:lnTo>
                  <a:lnTo>
                    <a:pt x="2546293" y="685240"/>
                  </a:lnTo>
                  <a:lnTo>
                    <a:pt x="2546293" y="690635"/>
                  </a:lnTo>
                  <a:close/>
                </a:path>
                <a:path w="5039995" h="1857375">
                  <a:moveTo>
                    <a:pt x="2524715" y="712213"/>
                  </a:moveTo>
                  <a:lnTo>
                    <a:pt x="2519320" y="712213"/>
                  </a:lnTo>
                  <a:lnTo>
                    <a:pt x="2519320" y="690635"/>
                  </a:lnTo>
                  <a:lnTo>
                    <a:pt x="2524715" y="690635"/>
                  </a:lnTo>
                  <a:lnTo>
                    <a:pt x="2524715" y="712213"/>
                  </a:lnTo>
                  <a:close/>
                </a:path>
                <a:path w="5039995" h="1857375">
                  <a:moveTo>
                    <a:pt x="2295440" y="685240"/>
                  </a:moveTo>
                  <a:lnTo>
                    <a:pt x="2290046" y="685240"/>
                  </a:lnTo>
                  <a:lnTo>
                    <a:pt x="2290046" y="663661"/>
                  </a:lnTo>
                  <a:lnTo>
                    <a:pt x="2295440" y="663661"/>
                  </a:lnTo>
                  <a:lnTo>
                    <a:pt x="2295440" y="685240"/>
                  </a:lnTo>
                  <a:close/>
                </a:path>
                <a:path w="5039995" h="1857375">
                  <a:moveTo>
                    <a:pt x="2317019" y="690635"/>
                  </a:moveTo>
                  <a:lnTo>
                    <a:pt x="2268467" y="690635"/>
                  </a:lnTo>
                  <a:lnTo>
                    <a:pt x="2268467" y="685240"/>
                  </a:lnTo>
                  <a:lnTo>
                    <a:pt x="2317019" y="685240"/>
                  </a:lnTo>
                  <a:lnTo>
                    <a:pt x="2317019" y="690635"/>
                  </a:lnTo>
                  <a:close/>
                </a:path>
                <a:path w="5039995" h="1857375">
                  <a:moveTo>
                    <a:pt x="2295440" y="712213"/>
                  </a:moveTo>
                  <a:lnTo>
                    <a:pt x="2290046" y="712213"/>
                  </a:lnTo>
                  <a:lnTo>
                    <a:pt x="2290046" y="690635"/>
                  </a:lnTo>
                  <a:lnTo>
                    <a:pt x="2295440" y="690635"/>
                  </a:lnTo>
                  <a:lnTo>
                    <a:pt x="2295440" y="712213"/>
                  </a:lnTo>
                  <a:close/>
                </a:path>
                <a:path w="5039995" h="1857375">
                  <a:moveTo>
                    <a:pt x="2066166" y="685240"/>
                  </a:moveTo>
                  <a:lnTo>
                    <a:pt x="2060771" y="685240"/>
                  </a:lnTo>
                  <a:lnTo>
                    <a:pt x="2060771" y="663661"/>
                  </a:lnTo>
                  <a:lnTo>
                    <a:pt x="2066166" y="663661"/>
                  </a:lnTo>
                  <a:lnTo>
                    <a:pt x="2066166" y="685240"/>
                  </a:lnTo>
                  <a:close/>
                </a:path>
                <a:path w="5039995" h="1857375">
                  <a:moveTo>
                    <a:pt x="2087745" y="690635"/>
                  </a:moveTo>
                  <a:lnTo>
                    <a:pt x="2039193" y="690635"/>
                  </a:lnTo>
                  <a:lnTo>
                    <a:pt x="2039193" y="685240"/>
                  </a:lnTo>
                  <a:lnTo>
                    <a:pt x="2087745" y="685240"/>
                  </a:lnTo>
                  <a:lnTo>
                    <a:pt x="2087745" y="690635"/>
                  </a:lnTo>
                  <a:close/>
                </a:path>
                <a:path w="5039995" h="1857375">
                  <a:moveTo>
                    <a:pt x="2066166" y="712213"/>
                  </a:moveTo>
                  <a:lnTo>
                    <a:pt x="2060771" y="712213"/>
                  </a:lnTo>
                  <a:lnTo>
                    <a:pt x="2060771" y="690635"/>
                  </a:lnTo>
                  <a:lnTo>
                    <a:pt x="2066166" y="690635"/>
                  </a:lnTo>
                  <a:lnTo>
                    <a:pt x="2066166" y="712213"/>
                  </a:lnTo>
                  <a:close/>
                </a:path>
                <a:path w="5039995" h="1857375">
                  <a:moveTo>
                    <a:pt x="2868626" y="799877"/>
                  </a:moveTo>
                  <a:lnTo>
                    <a:pt x="2863231" y="799877"/>
                  </a:lnTo>
                  <a:lnTo>
                    <a:pt x="2863231" y="778298"/>
                  </a:lnTo>
                  <a:lnTo>
                    <a:pt x="2868626" y="778298"/>
                  </a:lnTo>
                  <a:lnTo>
                    <a:pt x="2868626" y="799877"/>
                  </a:lnTo>
                  <a:close/>
                </a:path>
                <a:path w="5039995" h="1857375">
                  <a:moveTo>
                    <a:pt x="2890205" y="805272"/>
                  </a:moveTo>
                  <a:lnTo>
                    <a:pt x="2841653" y="805272"/>
                  </a:lnTo>
                  <a:lnTo>
                    <a:pt x="2841653" y="799877"/>
                  </a:lnTo>
                  <a:lnTo>
                    <a:pt x="2890205" y="799877"/>
                  </a:lnTo>
                  <a:lnTo>
                    <a:pt x="2890205" y="805272"/>
                  </a:lnTo>
                  <a:close/>
                </a:path>
                <a:path w="5039995" h="1857375">
                  <a:moveTo>
                    <a:pt x="2868626" y="826851"/>
                  </a:moveTo>
                  <a:lnTo>
                    <a:pt x="2863231" y="826851"/>
                  </a:lnTo>
                  <a:lnTo>
                    <a:pt x="2863231" y="805272"/>
                  </a:lnTo>
                  <a:lnTo>
                    <a:pt x="2868626" y="805272"/>
                  </a:lnTo>
                  <a:lnTo>
                    <a:pt x="2868626" y="826851"/>
                  </a:lnTo>
                  <a:close/>
                </a:path>
                <a:path w="5039995" h="1857375">
                  <a:moveTo>
                    <a:pt x="2639352" y="799877"/>
                  </a:moveTo>
                  <a:lnTo>
                    <a:pt x="2633957" y="799877"/>
                  </a:lnTo>
                  <a:lnTo>
                    <a:pt x="2633957" y="778298"/>
                  </a:lnTo>
                  <a:lnTo>
                    <a:pt x="2639352" y="778298"/>
                  </a:lnTo>
                  <a:lnTo>
                    <a:pt x="2639352" y="799877"/>
                  </a:lnTo>
                  <a:close/>
                </a:path>
                <a:path w="5039995" h="1857375">
                  <a:moveTo>
                    <a:pt x="2660931" y="805272"/>
                  </a:moveTo>
                  <a:lnTo>
                    <a:pt x="2612378" y="805272"/>
                  </a:lnTo>
                  <a:lnTo>
                    <a:pt x="2612378" y="799877"/>
                  </a:lnTo>
                  <a:lnTo>
                    <a:pt x="2660931" y="799877"/>
                  </a:lnTo>
                  <a:lnTo>
                    <a:pt x="2660931" y="805272"/>
                  </a:lnTo>
                  <a:close/>
                </a:path>
                <a:path w="5039995" h="1857375">
                  <a:moveTo>
                    <a:pt x="2639352" y="826851"/>
                  </a:moveTo>
                  <a:lnTo>
                    <a:pt x="2633957" y="826851"/>
                  </a:lnTo>
                  <a:lnTo>
                    <a:pt x="2633957" y="805272"/>
                  </a:lnTo>
                  <a:lnTo>
                    <a:pt x="2639352" y="805272"/>
                  </a:lnTo>
                  <a:lnTo>
                    <a:pt x="2639352" y="826851"/>
                  </a:lnTo>
                  <a:close/>
                </a:path>
                <a:path w="5039995" h="1857375">
                  <a:moveTo>
                    <a:pt x="2410078" y="799877"/>
                  </a:moveTo>
                  <a:lnTo>
                    <a:pt x="2404683" y="799877"/>
                  </a:lnTo>
                  <a:lnTo>
                    <a:pt x="2404683" y="778298"/>
                  </a:lnTo>
                  <a:lnTo>
                    <a:pt x="2410078" y="778298"/>
                  </a:lnTo>
                  <a:lnTo>
                    <a:pt x="2410078" y="799877"/>
                  </a:lnTo>
                  <a:close/>
                </a:path>
                <a:path w="5039995" h="1857375">
                  <a:moveTo>
                    <a:pt x="2431656" y="805272"/>
                  </a:moveTo>
                  <a:lnTo>
                    <a:pt x="2383104" y="805272"/>
                  </a:lnTo>
                  <a:lnTo>
                    <a:pt x="2383104" y="799877"/>
                  </a:lnTo>
                  <a:lnTo>
                    <a:pt x="2431656" y="799877"/>
                  </a:lnTo>
                  <a:lnTo>
                    <a:pt x="2431656" y="805272"/>
                  </a:lnTo>
                  <a:close/>
                </a:path>
                <a:path w="5039995" h="1857375">
                  <a:moveTo>
                    <a:pt x="2410078" y="826851"/>
                  </a:moveTo>
                  <a:lnTo>
                    <a:pt x="2404683" y="826851"/>
                  </a:lnTo>
                  <a:lnTo>
                    <a:pt x="2404683" y="805272"/>
                  </a:lnTo>
                  <a:lnTo>
                    <a:pt x="2410078" y="805272"/>
                  </a:lnTo>
                  <a:lnTo>
                    <a:pt x="2410078" y="826851"/>
                  </a:lnTo>
                  <a:close/>
                </a:path>
                <a:path w="5039995" h="1857375">
                  <a:moveTo>
                    <a:pt x="2180803" y="799877"/>
                  </a:moveTo>
                  <a:lnTo>
                    <a:pt x="2175408" y="799877"/>
                  </a:lnTo>
                  <a:lnTo>
                    <a:pt x="2175408" y="778298"/>
                  </a:lnTo>
                  <a:lnTo>
                    <a:pt x="2180803" y="778298"/>
                  </a:lnTo>
                  <a:lnTo>
                    <a:pt x="2180803" y="799877"/>
                  </a:lnTo>
                  <a:close/>
                </a:path>
                <a:path w="5039995" h="1857375">
                  <a:moveTo>
                    <a:pt x="2202382" y="805272"/>
                  </a:moveTo>
                  <a:lnTo>
                    <a:pt x="2153830" y="805272"/>
                  </a:lnTo>
                  <a:lnTo>
                    <a:pt x="2153830" y="799877"/>
                  </a:lnTo>
                  <a:lnTo>
                    <a:pt x="2202382" y="799877"/>
                  </a:lnTo>
                  <a:lnTo>
                    <a:pt x="2202382" y="805272"/>
                  </a:lnTo>
                  <a:close/>
                </a:path>
                <a:path w="5039995" h="1857375">
                  <a:moveTo>
                    <a:pt x="2180803" y="826851"/>
                  </a:moveTo>
                  <a:lnTo>
                    <a:pt x="2175408" y="826851"/>
                  </a:lnTo>
                  <a:lnTo>
                    <a:pt x="2175408" y="805272"/>
                  </a:lnTo>
                  <a:lnTo>
                    <a:pt x="2180803" y="805272"/>
                  </a:lnTo>
                  <a:lnTo>
                    <a:pt x="2180803" y="826851"/>
                  </a:lnTo>
                  <a:close/>
                </a:path>
                <a:path w="5039995" h="1857375">
                  <a:moveTo>
                    <a:pt x="2753989" y="914514"/>
                  </a:moveTo>
                  <a:lnTo>
                    <a:pt x="2748594" y="914514"/>
                  </a:lnTo>
                  <a:lnTo>
                    <a:pt x="2748594" y="892936"/>
                  </a:lnTo>
                  <a:lnTo>
                    <a:pt x="2753989" y="892936"/>
                  </a:lnTo>
                  <a:lnTo>
                    <a:pt x="2753989" y="914514"/>
                  </a:lnTo>
                  <a:close/>
                </a:path>
                <a:path w="5039995" h="1857375">
                  <a:moveTo>
                    <a:pt x="2775568" y="919909"/>
                  </a:moveTo>
                  <a:lnTo>
                    <a:pt x="2727016" y="919909"/>
                  </a:lnTo>
                  <a:lnTo>
                    <a:pt x="2727016" y="914514"/>
                  </a:lnTo>
                  <a:lnTo>
                    <a:pt x="2775568" y="914514"/>
                  </a:lnTo>
                  <a:lnTo>
                    <a:pt x="2775568" y="919909"/>
                  </a:lnTo>
                  <a:close/>
                </a:path>
                <a:path w="5039995" h="1857375">
                  <a:moveTo>
                    <a:pt x="2753989" y="941488"/>
                  </a:moveTo>
                  <a:lnTo>
                    <a:pt x="2748594" y="941488"/>
                  </a:lnTo>
                  <a:lnTo>
                    <a:pt x="2748594" y="919909"/>
                  </a:lnTo>
                  <a:lnTo>
                    <a:pt x="2753989" y="919909"/>
                  </a:lnTo>
                  <a:lnTo>
                    <a:pt x="2753989" y="941488"/>
                  </a:lnTo>
                  <a:close/>
                </a:path>
                <a:path w="5039995" h="1857375">
                  <a:moveTo>
                    <a:pt x="2524715" y="914514"/>
                  </a:moveTo>
                  <a:lnTo>
                    <a:pt x="2519320" y="914514"/>
                  </a:lnTo>
                  <a:lnTo>
                    <a:pt x="2519320" y="892936"/>
                  </a:lnTo>
                  <a:lnTo>
                    <a:pt x="2524715" y="892936"/>
                  </a:lnTo>
                  <a:lnTo>
                    <a:pt x="2524715" y="914514"/>
                  </a:lnTo>
                  <a:close/>
                </a:path>
                <a:path w="5039995" h="1857375">
                  <a:moveTo>
                    <a:pt x="2546293" y="919909"/>
                  </a:moveTo>
                  <a:lnTo>
                    <a:pt x="2497741" y="919909"/>
                  </a:lnTo>
                  <a:lnTo>
                    <a:pt x="2497741" y="914514"/>
                  </a:lnTo>
                  <a:lnTo>
                    <a:pt x="2546293" y="914514"/>
                  </a:lnTo>
                  <a:lnTo>
                    <a:pt x="2546293" y="919909"/>
                  </a:lnTo>
                  <a:close/>
                </a:path>
                <a:path w="5039995" h="1857375">
                  <a:moveTo>
                    <a:pt x="2524715" y="941488"/>
                  </a:moveTo>
                  <a:lnTo>
                    <a:pt x="2519320" y="941488"/>
                  </a:lnTo>
                  <a:lnTo>
                    <a:pt x="2519320" y="919909"/>
                  </a:lnTo>
                  <a:lnTo>
                    <a:pt x="2524715" y="919909"/>
                  </a:lnTo>
                  <a:lnTo>
                    <a:pt x="2524715" y="941488"/>
                  </a:lnTo>
                  <a:close/>
                </a:path>
                <a:path w="5039995" h="1857375">
                  <a:moveTo>
                    <a:pt x="2295440" y="914514"/>
                  </a:moveTo>
                  <a:lnTo>
                    <a:pt x="2290046" y="914514"/>
                  </a:lnTo>
                  <a:lnTo>
                    <a:pt x="2290046" y="892936"/>
                  </a:lnTo>
                  <a:lnTo>
                    <a:pt x="2295440" y="892936"/>
                  </a:lnTo>
                  <a:lnTo>
                    <a:pt x="2295440" y="914514"/>
                  </a:lnTo>
                  <a:close/>
                </a:path>
                <a:path w="5039995" h="1857375">
                  <a:moveTo>
                    <a:pt x="2317019" y="919909"/>
                  </a:moveTo>
                  <a:lnTo>
                    <a:pt x="2268467" y="919909"/>
                  </a:lnTo>
                  <a:lnTo>
                    <a:pt x="2268467" y="914514"/>
                  </a:lnTo>
                  <a:lnTo>
                    <a:pt x="2317019" y="914514"/>
                  </a:lnTo>
                  <a:lnTo>
                    <a:pt x="2317019" y="919909"/>
                  </a:lnTo>
                  <a:close/>
                </a:path>
                <a:path w="5039995" h="1857375">
                  <a:moveTo>
                    <a:pt x="2295440" y="941488"/>
                  </a:moveTo>
                  <a:lnTo>
                    <a:pt x="2290046" y="941488"/>
                  </a:lnTo>
                  <a:lnTo>
                    <a:pt x="2290046" y="919909"/>
                  </a:lnTo>
                  <a:lnTo>
                    <a:pt x="2295440" y="919909"/>
                  </a:lnTo>
                  <a:lnTo>
                    <a:pt x="2295440" y="941488"/>
                  </a:lnTo>
                  <a:close/>
                </a:path>
                <a:path w="5039995" h="1857375">
                  <a:moveTo>
                    <a:pt x="2066166" y="914514"/>
                  </a:moveTo>
                  <a:lnTo>
                    <a:pt x="2060771" y="914514"/>
                  </a:lnTo>
                  <a:lnTo>
                    <a:pt x="2060771" y="892936"/>
                  </a:lnTo>
                  <a:lnTo>
                    <a:pt x="2066166" y="892936"/>
                  </a:lnTo>
                  <a:lnTo>
                    <a:pt x="2066166" y="914514"/>
                  </a:lnTo>
                  <a:close/>
                </a:path>
                <a:path w="5039995" h="1857375">
                  <a:moveTo>
                    <a:pt x="2087745" y="919909"/>
                  </a:moveTo>
                  <a:lnTo>
                    <a:pt x="2039193" y="919909"/>
                  </a:lnTo>
                  <a:lnTo>
                    <a:pt x="2039193" y="914514"/>
                  </a:lnTo>
                  <a:lnTo>
                    <a:pt x="2087745" y="914514"/>
                  </a:lnTo>
                  <a:lnTo>
                    <a:pt x="2087745" y="919909"/>
                  </a:lnTo>
                  <a:close/>
                </a:path>
                <a:path w="5039995" h="1857375">
                  <a:moveTo>
                    <a:pt x="2066166" y="941488"/>
                  </a:moveTo>
                  <a:lnTo>
                    <a:pt x="2060771" y="941488"/>
                  </a:lnTo>
                  <a:lnTo>
                    <a:pt x="2060771" y="919909"/>
                  </a:lnTo>
                  <a:lnTo>
                    <a:pt x="2066166" y="919909"/>
                  </a:lnTo>
                  <a:lnTo>
                    <a:pt x="2066166" y="941488"/>
                  </a:lnTo>
                  <a:close/>
                </a:path>
                <a:path w="5039995" h="1857375">
                  <a:moveTo>
                    <a:pt x="2868626" y="1027803"/>
                  </a:moveTo>
                  <a:lnTo>
                    <a:pt x="2863231" y="1027803"/>
                  </a:lnTo>
                  <a:lnTo>
                    <a:pt x="2863231" y="1006224"/>
                  </a:lnTo>
                  <a:lnTo>
                    <a:pt x="2868626" y="1006224"/>
                  </a:lnTo>
                  <a:lnTo>
                    <a:pt x="2868626" y="1027803"/>
                  </a:lnTo>
                  <a:close/>
                </a:path>
                <a:path w="5039995" h="1857375">
                  <a:moveTo>
                    <a:pt x="2890205" y="1033198"/>
                  </a:moveTo>
                  <a:lnTo>
                    <a:pt x="2841653" y="1033198"/>
                  </a:lnTo>
                  <a:lnTo>
                    <a:pt x="2841653" y="1027803"/>
                  </a:lnTo>
                  <a:lnTo>
                    <a:pt x="2890205" y="1027803"/>
                  </a:lnTo>
                  <a:lnTo>
                    <a:pt x="2890205" y="1033198"/>
                  </a:lnTo>
                  <a:close/>
                </a:path>
                <a:path w="5039995" h="1857375">
                  <a:moveTo>
                    <a:pt x="2868626" y="1054776"/>
                  </a:moveTo>
                  <a:lnTo>
                    <a:pt x="2863231" y="1054776"/>
                  </a:lnTo>
                  <a:lnTo>
                    <a:pt x="2863231" y="1033198"/>
                  </a:lnTo>
                  <a:lnTo>
                    <a:pt x="2868626" y="1033198"/>
                  </a:lnTo>
                  <a:lnTo>
                    <a:pt x="2868626" y="1054776"/>
                  </a:lnTo>
                  <a:close/>
                </a:path>
                <a:path w="5039995" h="1857375">
                  <a:moveTo>
                    <a:pt x="2639352" y="1027803"/>
                  </a:moveTo>
                  <a:lnTo>
                    <a:pt x="2633957" y="1027803"/>
                  </a:lnTo>
                  <a:lnTo>
                    <a:pt x="2633957" y="1006224"/>
                  </a:lnTo>
                  <a:lnTo>
                    <a:pt x="2639352" y="1006224"/>
                  </a:lnTo>
                  <a:lnTo>
                    <a:pt x="2639352" y="1027803"/>
                  </a:lnTo>
                  <a:close/>
                </a:path>
                <a:path w="5039995" h="1857375">
                  <a:moveTo>
                    <a:pt x="2660931" y="1033198"/>
                  </a:moveTo>
                  <a:lnTo>
                    <a:pt x="2612378" y="1033198"/>
                  </a:lnTo>
                  <a:lnTo>
                    <a:pt x="2612378" y="1027803"/>
                  </a:lnTo>
                  <a:lnTo>
                    <a:pt x="2660931" y="1027803"/>
                  </a:lnTo>
                  <a:lnTo>
                    <a:pt x="2660931" y="1033198"/>
                  </a:lnTo>
                  <a:close/>
                </a:path>
                <a:path w="5039995" h="1857375">
                  <a:moveTo>
                    <a:pt x="2639352" y="1054776"/>
                  </a:moveTo>
                  <a:lnTo>
                    <a:pt x="2633957" y="1054776"/>
                  </a:lnTo>
                  <a:lnTo>
                    <a:pt x="2633957" y="1033198"/>
                  </a:lnTo>
                  <a:lnTo>
                    <a:pt x="2639352" y="1033198"/>
                  </a:lnTo>
                  <a:lnTo>
                    <a:pt x="2639352" y="1054776"/>
                  </a:lnTo>
                  <a:close/>
                </a:path>
                <a:path w="5039995" h="1857375">
                  <a:moveTo>
                    <a:pt x="2410078" y="1027803"/>
                  </a:moveTo>
                  <a:lnTo>
                    <a:pt x="2404683" y="1027803"/>
                  </a:lnTo>
                  <a:lnTo>
                    <a:pt x="2404683" y="1006224"/>
                  </a:lnTo>
                  <a:lnTo>
                    <a:pt x="2410078" y="1006224"/>
                  </a:lnTo>
                  <a:lnTo>
                    <a:pt x="2410078" y="1027803"/>
                  </a:lnTo>
                  <a:close/>
                </a:path>
                <a:path w="5039995" h="1857375">
                  <a:moveTo>
                    <a:pt x="2431656" y="1033198"/>
                  </a:moveTo>
                  <a:lnTo>
                    <a:pt x="2383104" y="1033198"/>
                  </a:lnTo>
                  <a:lnTo>
                    <a:pt x="2383104" y="1027803"/>
                  </a:lnTo>
                  <a:lnTo>
                    <a:pt x="2431656" y="1027803"/>
                  </a:lnTo>
                  <a:lnTo>
                    <a:pt x="2431656" y="1033198"/>
                  </a:lnTo>
                  <a:close/>
                </a:path>
                <a:path w="5039995" h="1857375">
                  <a:moveTo>
                    <a:pt x="2410078" y="1054776"/>
                  </a:moveTo>
                  <a:lnTo>
                    <a:pt x="2404683" y="1054776"/>
                  </a:lnTo>
                  <a:lnTo>
                    <a:pt x="2404683" y="1033198"/>
                  </a:lnTo>
                  <a:lnTo>
                    <a:pt x="2410078" y="1033198"/>
                  </a:lnTo>
                  <a:lnTo>
                    <a:pt x="2410078" y="1054776"/>
                  </a:lnTo>
                  <a:close/>
                </a:path>
                <a:path w="5039995" h="1857375">
                  <a:moveTo>
                    <a:pt x="2180803" y="1027803"/>
                  </a:moveTo>
                  <a:lnTo>
                    <a:pt x="2175408" y="1027803"/>
                  </a:lnTo>
                  <a:lnTo>
                    <a:pt x="2175408" y="1006224"/>
                  </a:lnTo>
                  <a:lnTo>
                    <a:pt x="2180803" y="1006224"/>
                  </a:lnTo>
                  <a:lnTo>
                    <a:pt x="2180803" y="1027803"/>
                  </a:lnTo>
                  <a:close/>
                </a:path>
                <a:path w="5039995" h="1857375">
                  <a:moveTo>
                    <a:pt x="2202382" y="1033198"/>
                  </a:moveTo>
                  <a:lnTo>
                    <a:pt x="2153830" y="1033198"/>
                  </a:lnTo>
                  <a:lnTo>
                    <a:pt x="2153830" y="1027803"/>
                  </a:lnTo>
                  <a:lnTo>
                    <a:pt x="2202382" y="1027803"/>
                  </a:lnTo>
                  <a:lnTo>
                    <a:pt x="2202382" y="1033198"/>
                  </a:lnTo>
                  <a:close/>
                </a:path>
                <a:path w="5039995" h="1857375">
                  <a:moveTo>
                    <a:pt x="2180803" y="1054776"/>
                  </a:moveTo>
                  <a:lnTo>
                    <a:pt x="2175408" y="1054776"/>
                  </a:lnTo>
                  <a:lnTo>
                    <a:pt x="2175408" y="1033198"/>
                  </a:lnTo>
                  <a:lnTo>
                    <a:pt x="2180803" y="1033198"/>
                  </a:lnTo>
                  <a:lnTo>
                    <a:pt x="2180803" y="1054776"/>
                  </a:lnTo>
                  <a:close/>
                </a:path>
                <a:path w="5039995" h="1857375">
                  <a:moveTo>
                    <a:pt x="2520669" y="1123559"/>
                  </a:moveTo>
                  <a:lnTo>
                    <a:pt x="2520669" y="1120861"/>
                  </a:lnTo>
                  <a:lnTo>
                    <a:pt x="2526063" y="1120861"/>
                  </a:lnTo>
                  <a:lnTo>
                    <a:pt x="2526063" y="1122210"/>
                  </a:lnTo>
                  <a:lnTo>
                    <a:pt x="2520669" y="1123559"/>
                  </a:lnTo>
                  <a:close/>
                </a:path>
                <a:path w="5039995" h="1857375">
                  <a:moveTo>
                    <a:pt x="2295440" y="1142440"/>
                  </a:moveTo>
                  <a:lnTo>
                    <a:pt x="2290046" y="1142440"/>
                  </a:lnTo>
                  <a:lnTo>
                    <a:pt x="2290046" y="1120861"/>
                  </a:lnTo>
                  <a:lnTo>
                    <a:pt x="2295440" y="1120861"/>
                  </a:lnTo>
                  <a:lnTo>
                    <a:pt x="2295440" y="1142440"/>
                  </a:lnTo>
                  <a:close/>
                </a:path>
                <a:path w="5039995" h="1857375">
                  <a:moveTo>
                    <a:pt x="2317019" y="1147835"/>
                  </a:moveTo>
                  <a:lnTo>
                    <a:pt x="2268467" y="1147835"/>
                  </a:lnTo>
                  <a:lnTo>
                    <a:pt x="2268467" y="1142440"/>
                  </a:lnTo>
                  <a:lnTo>
                    <a:pt x="2317019" y="1142440"/>
                  </a:lnTo>
                  <a:lnTo>
                    <a:pt x="2317019" y="1147835"/>
                  </a:lnTo>
                  <a:close/>
                </a:path>
                <a:path w="5039995" h="1857375">
                  <a:moveTo>
                    <a:pt x="2295440" y="1169414"/>
                  </a:moveTo>
                  <a:lnTo>
                    <a:pt x="2290046" y="1169414"/>
                  </a:lnTo>
                  <a:lnTo>
                    <a:pt x="2290046" y="1147835"/>
                  </a:lnTo>
                  <a:lnTo>
                    <a:pt x="2295440" y="1147835"/>
                  </a:lnTo>
                  <a:lnTo>
                    <a:pt x="2295440" y="1169414"/>
                  </a:lnTo>
                  <a:close/>
                </a:path>
                <a:path w="5039995" h="1857375">
                  <a:moveTo>
                    <a:pt x="2066166" y="1142440"/>
                  </a:moveTo>
                  <a:lnTo>
                    <a:pt x="2060771" y="1142440"/>
                  </a:lnTo>
                  <a:lnTo>
                    <a:pt x="2060771" y="1120861"/>
                  </a:lnTo>
                  <a:lnTo>
                    <a:pt x="2066166" y="1120861"/>
                  </a:lnTo>
                  <a:lnTo>
                    <a:pt x="2066166" y="1142440"/>
                  </a:lnTo>
                  <a:close/>
                </a:path>
                <a:path w="5039995" h="1857375">
                  <a:moveTo>
                    <a:pt x="2087745" y="1147835"/>
                  </a:moveTo>
                  <a:lnTo>
                    <a:pt x="2039193" y="1147835"/>
                  </a:lnTo>
                  <a:lnTo>
                    <a:pt x="2039193" y="1142440"/>
                  </a:lnTo>
                  <a:lnTo>
                    <a:pt x="2087745" y="1142440"/>
                  </a:lnTo>
                  <a:lnTo>
                    <a:pt x="2087745" y="1147835"/>
                  </a:lnTo>
                  <a:close/>
                </a:path>
                <a:path w="5039995" h="1857375">
                  <a:moveTo>
                    <a:pt x="2066166" y="1169414"/>
                  </a:moveTo>
                  <a:lnTo>
                    <a:pt x="2060771" y="1169414"/>
                  </a:lnTo>
                  <a:lnTo>
                    <a:pt x="2060771" y="1147835"/>
                  </a:lnTo>
                  <a:lnTo>
                    <a:pt x="2066166" y="1147835"/>
                  </a:lnTo>
                  <a:lnTo>
                    <a:pt x="2066166" y="1169414"/>
                  </a:lnTo>
                  <a:close/>
                </a:path>
                <a:path w="5039995" h="1857375">
                  <a:moveTo>
                    <a:pt x="2411426" y="1262472"/>
                  </a:moveTo>
                  <a:lnTo>
                    <a:pt x="2384453" y="1262472"/>
                  </a:lnTo>
                  <a:lnTo>
                    <a:pt x="2384453" y="1257077"/>
                  </a:lnTo>
                  <a:lnTo>
                    <a:pt x="2406031" y="1257077"/>
                  </a:lnTo>
                  <a:lnTo>
                    <a:pt x="2406031" y="1235499"/>
                  </a:lnTo>
                  <a:lnTo>
                    <a:pt x="2411426" y="1235499"/>
                  </a:lnTo>
                  <a:lnTo>
                    <a:pt x="2411426" y="1262472"/>
                  </a:lnTo>
                  <a:close/>
                </a:path>
                <a:path w="5039995" h="1857375">
                  <a:moveTo>
                    <a:pt x="2180803" y="1257077"/>
                  </a:moveTo>
                  <a:lnTo>
                    <a:pt x="2175408" y="1257077"/>
                  </a:lnTo>
                  <a:lnTo>
                    <a:pt x="2175408" y="1235499"/>
                  </a:lnTo>
                  <a:lnTo>
                    <a:pt x="2180803" y="1235499"/>
                  </a:lnTo>
                  <a:lnTo>
                    <a:pt x="2180803" y="1257077"/>
                  </a:lnTo>
                  <a:close/>
                </a:path>
                <a:path w="5039995" h="1857375">
                  <a:moveTo>
                    <a:pt x="2202382" y="1262472"/>
                  </a:moveTo>
                  <a:lnTo>
                    <a:pt x="2153830" y="1262472"/>
                  </a:lnTo>
                  <a:lnTo>
                    <a:pt x="2153830" y="1257077"/>
                  </a:lnTo>
                  <a:lnTo>
                    <a:pt x="2202382" y="1257077"/>
                  </a:lnTo>
                  <a:lnTo>
                    <a:pt x="2202382" y="1262472"/>
                  </a:lnTo>
                  <a:close/>
                </a:path>
                <a:path w="5039995" h="1857375">
                  <a:moveTo>
                    <a:pt x="2180803" y="1284051"/>
                  </a:moveTo>
                  <a:lnTo>
                    <a:pt x="2175408" y="1284051"/>
                  </a:lnTo>
                  <a:lnTo>
                    <a:pt x="2175408" y="1262472"/>
                  </a:lnTo>
                  <a:lnTo>
                    <a:pt x="2180803" y="1262472"/>
                  </a:lnTo>
                  <a:lnTo>
                    <a:pt x="2180803" y="1284051"/>
                  </a:lnTo>
                  <a:close/>
                </a:path>
                <a:path w="5039995" h="1857375">
                  <a:moveTo>
                    <a:pt x="2295440" y="1371714"/>
                  </a:moveTo>
                  <a:lnTo>
                    <a:pt x="2290046" y="1371714"/>
                  </a:lnTo>
                  <a:lnTo>
                    <a:pt x="2290046" y="1350136"/>
                  </a:lnTo>
                  <a:lnTo>
                    <a:pt x="2295440" y="1350136"/>
                  </a:lnTo>
                  <a:lnTo>
                    <a:pt x="2295440" y="1371714"/>
                  </a:lnTo>
                  <a:close/>
                </a:path>
                <a:path w="5039995" h="1857375">
                  <a:moveTo>
                    <a:pt x="2317019" y="1377109"/>
                  </a:moveTo>
                  <a:lnTo>
                    <a:pt x="2268467" y="1377109"/>
                  </a:lnTo>
                  <a:lnTo>
                    <a:pt x="2268467" y="1371714"/>
                  </a:lnTo>
                  <a:lnTo>
                    <a:pt x="2317019" y="1371714"/>
                  </a:lnTo>
                  <a:lnTo>
                    <a:pt x="2317019" y="1377109"/>
                  </a:lnTo>
                  <a:close/>
                </a:path>
                <a:path w="5039995" h="1857375">
                  <a:moveTo>
                    <a:pt x="2295440" y="1398688"/>
                  </a:moveTo>
                  <a:lnTo>
                    <a:pt x="2290046" y="1398688"/>
                  </a:lnTo>
                  <a:lnTo>
                    <a:pt x="2290046" y="1377109"/>
                  </a:lnTo>
                  <a:lnTo>
                    <a:pt x="2295440" y="1377109"/>
                  </a:lnTo>
                  <a:lnTo>
                    <a:pt x="2295440" y="1398688"/>
                  </a:lnTo>
                  <a:close/>
                </a:path>
                <a:path w="5039995" h="1857375">
                  <a:moveTo>
                    <a:pt x="2066166" y="1371714"/>
                  </a:moveTo>
                  <a:lnTo>
                    <a:pt x="2060771" y="1371714"/>
                  </a:lnTo>
                  <a:lnTo>
                    <a:pt x="2060771" y="1350136"/>
                  </a:lnTo>
                  <a:lnTo>
                    <a:pt x="2066166" y="1350136"/>
                  </a:lnTo>
                  <a:lnTo>
                    <a:pt x="2066166" y="1371714"/>
                  </a:lnTo>
                  <a:close/>
                </a:path>
                <a:path w="5039995" h="1857375">
                  <a:moveTo>
                    <a:pt x="2087745" y="1377109"/>
                  </a:moveTo>
                  <a:lnTo>
                    <a:pt x="2039193" y="1377109"/>
                  </a:lnTo>
                  <a:lnTo>
                    <a:pt x="2039193" y="1371714"/>
                  </a:lnTo>
                  <a:lnTo>
                    <a:pt x="2087745" y="1371714"/>
                  </a:lnTo>
                  <a:lnTo>
                    <a:pt x="2087745" y="1377109"/>
                  </a:lnTo>
                  <a:close/>
                </a:path>
                <a:path w="5039995" h="1857375">
                  <a:moveTo>
                    <a:pt x="2066166" y="1398688"/>
                  </a:moveTo>
                  <a:lnTo>
                    <a:pt x="2060771" y="1398688"/>
                  </a:lnTo>
                  <a:lnTo>
                    <a:pt x="2060771" y="1377109"/>
                  </a:lnTo>
                  <a:lnTo>
                    <a:pt x="2066166" y="1377109"/>
                  </a:lnTo>
                  <a:lnTo>
                    <a:pt x="2066166" y="1398688"/>
                  </a:lnTo>
                  <a:close/>
                </a:path>
                <a:path w="5039995" h="1857375">
                  <a:moveTo>
                    <a:pt x="2180803" y="1486352"/>
                  </a:moveTo>
                  <a:lnTo>
                    <a:pt x="2175408" y="1486352"/>
                  </a:lnTo>
                  <a:lnTo>
                    <a:pt x="2175408" y="1464773"/>
                  </a:lnTo>
                  <a:lnTo>
                    <a:pt x="2180803" y="1464773"/>
                  </a:lnTo>
                  <a:lnTo>
                    <a:pt x="2180803" y="1486352"/>
                  </a:lnTo>
                  <a:close/>
                </a:path>
                <a:path w="5039995" h="1857375">
                  <a:moveTo>
                    <a:pt x="2202382" y="1491746"/>
                  </a:moveTo>
                  <a:lnTo>
                    <a:pt x="2153830" y="1491746"/>
                  </a:lnTo>
                  <a:lnTo>
                    <a:pt x="2153830" y="1486352"/>
                  </a:lnTo>
                  <a:lnTo>
                    <a:pt x="2202382" y="1486352"/>
                  </a:lnTo>
                  <a:lnTo>
                    <a:pt x="2202382" y="1491746"/>
                  </a:lnTo>
                  <a:close/>
                </a:path>
                <a:path w="5039995" h="1857375">
                  <a:moveTo>
                    <a:pt x="2180803" y="1513325"/>
                  </a:moveTo>
                  <a:lnTo>
                    <a:pt x="2175408" y="1513325"/>
                  </a:lnTo>
                  <a:lnTo>
                    <a:pt x="2175408" y="1491746"/>
                  </a:lnTo>
                  <a:lnTo>
                    <a:pt x="2180803" y="1491746"/>
                  </a:lnTo>
                  <a:lnTo>
                    <a:pt x="2180803" y="1513325"/>
                  </a:lnTo>
                  <a:close/>
                </a:path>
                <a:path w="5039995" h="1857375">
                  <a:moveTo>
                    <a:pt x="2066166" y="1600989"/>
                  </a:moveTo>
                  <a:lnTo>
                    <a:pt x="2060771" y="1600989"/>
                  </a:lnTo>
                  <a:lnTo>
                    <a:pt x="2060771" y="1579410"/>
                  </a:lnTo>
                  <a:lnTo>
                    <a:pt x="2066166" y="1579410"/>
                  </a:lnTo>
                  <a:lnTo>
                    <a:pt x="2066166" y="1600989"/>
                  </a:lnTo>
                  <a:close/>
                </a:path>
                <a:path w="5039995" h="1857375">
                  <a:moveTo>
                    <a:pt x="2087745" y="1606384"/>
                  </a:moveTo>
                  <a:lnTo>
                    <a:pt x="2039193" y="1606384"/>
                  </a:lnTo>
                  <a:lnTo>
                    <a:pt x="2039193" y="1600989"/>
                  </a:lnTo>
                  <a:lnTo>
                    <a:pt x="2087745" y="1600989"/>
                  </a:lnTo>
                  <a:lnTo>
                    <a:pt x="2087745" y="1606384"/>
                  </a:lnTo>
                  <a:close/>
                </a:path>
                <a:path w="5039995" h="1857375">
                  <a:moveTo>
                    <a:pt x="2066166" y="1627962"/>
                  </a:moveTo>
                  <a:lnTo>
                    <a:pt x="2060771" y="1627962"/>
                  </a:lnTo>
                  <a:lnTo>
                    <a:pt x="2060771" y="1606384"/>
                  </a:lnTo>
                  <a:lnTo>
                    <a:pt x="2066166" y="1606384"/>
                  </a:lnTo>
                  <a:lnTo>
                    <a:pt x="2066166" y="1627962"/>
                  </a:lnTo>
                  <a:close/>
                </a:path>
                <a:path w="5039995" h="1857375">
                  <a:moveTo>
                    <a:pt x="2182152" y="1721021"/>
                  </a:moveTo>
                  <a:lnTo>
                    <a:pt x="2155178" y="1721021"/>
                  </a:lnTo>
                  <a:lnTo>
                    <a:pt x="2155178" y="1715626"/>
                  </a:lnTo>
                  <a:lnTo>
                    <a:pt x="2176757" y="1715626"/>
                  </a:lnTo>
                  <a:lnTo>
                    <a:pt x="2176757" y="1694047"/>
                  </a:lnTo>
                  <a:lnTo>
                    <a:pt x="2182152" y="1694047"/>
                  </a:lnTo>
                  <a:lnTo>
                    <a:pt x="2182152" y="1721021"/>
                  </a:lnTo>
                  <a:close/>
                </a:path>
                <a:path w="5039995" h="1857375">
                  <a:moveTo>
                    <a:pt x="2066166" y="1830263"/>
                  </a:moveTo>
                  <a:lnTo>
                    <a:pt x="2060771" y="1830263"/>
                  </a:lnTo>
                  <a:lnTo>
                    <a:pt x="2060771" y="1808684"/>
                  </a:lnTo>
                  <a:lnTo>
                    <a:pt x="2066166" y="1808684"/>
                  </a:lnTo>
                  <a:lnTo>
                    <a:pt x="2066166" y="1830263"/>
                  </a:lnTo>
                  <a:close/>
                </a:path>
                <a:path w="5039995" h="1857375">
                  <a:moveTo>
                    <a:pt x="2087745" y="1835658"/>
                  </a:moveTo>
                  <a:lnTo>
                    <a:pt x="2039193" y="1835658"/>
                  </a:lnTo>
                  <a:lnTo>
                    <a:pt x="2039193" y="1830263"/>
                  </a:lnTo>
                  <a:lnTo>
                    <a:pt x="2087745" y="1830263"/>
                  </a:lnTo>
                  <a:lnTo>
                    <a:pt x="2087745" y="1835658"/>
                  </a:lnTo>
                  <a:close/>
                </a:path>
                <a:path w="5039995" h="1857375">
                  <a:moveTo>
                    <a:pt x="2066166" y="1857237"/>
                  </a:moveTo>
                  <a:lnTo>
                    <a:pt x="2060771" y="1857237"/>
                  </a:lnTo>
                  <a:lnTo>
                    <a:pt x="2060771" y="1835658"/>
                  </a:lnTo>
                  <a:lnTo>
                    <a:pt x="2066166" y="1835658"/>
                  </a:lnTo>
                  <a:lnTo>
                    <a:pt x="2066166" y="1857237"/>
                  </a:lnTo>
                  <a:close/>
                </a:path>
                <a:path w="5039995" h="1857375">
                  <a:moveTo>
                    <a:pt x="1859819" y="2812"/>
                  </a:moveTo>
                  <a:lnTo>
                    <a:pt x="1811267" y="2812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2"/>
                  </a:lnTo>
                  <a:close/>
                </a:path>
                <a:path w="5039995" h="1857375">
                  <a:moveTo>
                    <a:pt x="1838240" y="24390"/>
                  </a:moveTo>
                  <a:lnTo>
                    <a:pt x="1832846" y="24390"/>
                  </a:lnTo>
                  <a:lnTo>
                    <a:pt x="1832846" y="2812"/>
                  </a:lnTo>
                  <a:lnTo>
                    <a:pt x="1838240" y="2812"/>
                  </a:lnTo>
                  <a:lnTo>
                    <a:pt x="1838240" y="24390"/>
                  </a:lnTo>
                  <a:close/>
                </a:path>
                <a:path w="5039995" h="1857375">
                  <a:moveTo>
                    <a:pt x="1630545" y="2812"/>
                  </a:moveTo>
                  <a:lnTo>
                    <a:pt x="1581992" y="2812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2"/>
                  </a:lnTo>
                  <a:close/>
                </a:path>
                <a:path w="5039995" h="1857375">
                  <a:moveTo>
                    <a:pt x="1608966" y="24390"/>
                  </a:moveTo>
                  <a:lnTo>
                    <a:pt x="1603571" y="24390"/>
                  </a:lnTo>
                  <a:lnTo>
                    <a:pt x="1603571" y="2812"/>
                  </a:lnTo>
                  <a:lnTo>
                    <a:pt x="1608966" y="2812"/>
                  </a:lnTo>
                  <a:lnTo>
                    <a:pt x="1608966" y="24390"/>
                  </a:lnTo>
                  <a:close/>
                </a:path>
                <a:path w="5039995" h="1857375">
                  <a:moveTo>
                    <a:pt x="1401270" y="2812"/>
                  </a:moveTo>
                  <a:lnTo>
                    <a:pt x="1352718" y="2812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2"/>
                  </a:lnTo>
                  <a:close/>
                </a:path>
                <a:path w="5039995" h="1857375">
                  <a:moveTo>
                    <a:pt x="1379691" y="24390"/>
                  </a:moveTo>
                  <a:lnTo>
                    <a:pt x="1374297" y="24390"/>
                  </a:lnTo>
                  <a:lnTo>
                    <a:pt x="1374297" y="2812"/>
                  </a:lnTo>
                  <a:lnTo>
                    <a:pt x="1379691" y="2812"/>
                  </a:lnTo>
                  <a:lnTo>
                    <a:pt x="1379691" y="24390"/>
                  </a:lnTo>
                  <a:close/>
                </a:path>
                <a:path w="5039995" h="1857375">
                  <a:moveTo>
                    <a:pt x="1171996" y="2812"/>
                  </a:moveTo>
                  <a:lnTo>
                    <a:pt x="1123444" y="2812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2"/>
                  </a:lnTo>
                  <a:close/>
                </a:path>
                <a:path w="5039995" h="1857375">
                  <a:moveTo>
                    <a:pt x="1150417" y="24390"/>
                  </a:moveTo>
                  <a:lnTo>
                    <a:pt x="1145022" y="24390"/>
                  </a:lnTo>
                  <a:lnTo>
                    <a:pt x="1145022" y="2812"/>
                  </a:lnTo>
                  <a:lnTo>
                    <a:pt x="1150417" y="2812"/>
                  </a:lnTo>
                  <a:lnTo>
                    <a:pt x="1150417" y="24390"/>
                  </a:lnTo>
                  <a:close/>
                </a:path>
                <a:path w="5039995" h="1857375">
                  <a:moveTo>
                    <a:pt x="1951529" y="112054"/>
                  </a:moveTo>
                  <a:lnTo>
                    <a:pt x="1946134" y="112054"/>
                  </a:lnTo>
                  <a:lnTo>
                    <a:pt x="1946134" y="90475"/>
                  </a:lnTo>
                  <a:lnTo>
                    <a:pt x="1951529" y="90475"/>
                  </a:lnTo>
                  <a:lnTo>
                    <a:pt x="1951529" y="112054"/>
                  </a:lnTo>
                  <a:close/>
                </a:path>
                <a:path w="5039995" h="1857375">
                  <a:moveTo>
                    <a:pt x="1973108" y="117449"/>
                  </a:moveTo>
                  <a:lnTo>
                    <a:pt x="1924555" y="117449"/>
                  </a:lnTo>
                  <a:lnTo>
                    <a:pt x="1924555" y="112054"/>
                  </a:lnTo>
                  <a:lnTo>
                    <a:pt x="1973108" y="112054"/>
                  </a:lnTo>
                  <a:lnTo>
                    <a:pt x="1973108" y="117449"/>
                  </a:lnTo>
                  <a:close/>
                </a:path>
                <a:path w="5039995" h="1857375">
                  <a:moveTo>
                    <a:pt x="1951529" y="139028"/>
                  </a:moveTo>
                  <a:lnTo>
                    <a:pt x="1946134" y="139028"/>
                  </a:lnTo>
                  <a:lnTo>
                    <a:pt x="1946134" y="117449"/>
                  </a:lnTo>
                  <a:lnTo>
                    <a:pt x="1951529" y="117449"/>
                  </a:lnTo>
                  <a:lnTo>
                    <a:pt x="1951529" y="139028"/>
                  </a:lnTo>
                  <a:close/>
                </a:path>
                <a:path w="5039995" h="1857375">
                  <a:moveTo>
                    <a:pt x="1723603" y="112054"/>
                  </a:moveTo>
                  <a:lnTo>
                    <a:pt x="1718208" y="112054"/>
                  </a:lnTo>
                  <a:lnTo>
                    <a:pt x="1718208" y="90475"/>
                  </a:lnTo>
                  <a:lnTo>
                    <a:pt x="1723603" y="90475"/>
                  </a:lnTo>
                  <a:lnTo>
                    <a:pt x="1723603" y="112054"/>
                  </a:lnTo>
                  <a:close/>
                </a:path>
                <a:path w="5039995" h="1857375">
                  <a:moveTo>
                    <a:pt x="1745182" y="117449"/>
                  </a:moveTo>
                  <a:lnTo>
                    <a:pt x="1696630" y="117449"/>
                  </a:lnTo>
                  <a:lnTo>
                    <a:pt x="1696630" y="112054"/>
                  </a:lnTo>
                  <a:lnTo>
                    <a:pt x="1745182" y="112054"/>
                  </a:lnTo>
                  <a:lnTo>
                    <a:pt x="1745182" y="117449"/>
                  </a:lnTo>
                  <a:close/>
                </a:path>
                <a:path w="5039995" h="1857375">
                  <a:moveTo>
                    <a:pt x="1723603" y="139028"/>
                  </a:moveTo>
                  <a:lnTo>
                    <a:pt x="1718208" y="139028"/>
                  </a:lnTo>
                  <a:lnTo>
                    <a:pt x="1718208" y="117449"/>
                  </a:lnTo>
                  <a:lnTo>
                    <a:pt x="1723603" y="117449"/>
                  </a:lnTo>
                  <a:lnTo>
                    <a:pt x="1723603" y="139028"/>
                  </a:lnTo>
                  <a:close/>
                </a:path>
                <a:path w="5039995" h="1857375">
                  <a:moveTo>
                    <a:pt x="1494329" y="112054"/>
                  </a:moveTo>
                  <a:lnTo>
                    <a:pt x="1488934" y="112054"/>
                  </a:lnTo>
                  <a:lnTo>
                    <a:pt x="1488934" y="90475"/>
                  </a:lnTo>
                  <a:lnTo>
                    <a:pt x="1494329" y="90475"/>
                  </a:lnTo>
                  <a:lnTo>
                    <a:pt x="1494329" y="112054"/>
                  </a:lnTo>
                  <a:close/>
                </a:path>
                <a:path w="5039995" h="1857375">
                  <a:moveTo>
                    <a:pt x="1515907" y="117449"/>
                  </a:moveTo>
                  <a:lnTo>
                    <a:pt x="1467355" y="117449"/>
                  </a:lnTo>
                  <a:lnTo>
                    <a:pt x="1467355" y="112054"/>
                  </a:lnTo>
                  <a:lnTo>
                    <a:pt x="1515907" y="112054"/>
                  </a:lnTo>
                  <a:lnTo>
                    <a:pt x="1515907" y="117449"/>
                  </a:lnTo>
                  <a:close/>
                </a:path>
                <a:path w="5039995" h="1857375">
                  <a:moveTo>
                    <a:pt x="1494329" y="139028"/>
                  </a:moveTo>
                  <a:lnTo>
                    <a:pt x="1488934" y="139028"/>
                  </a:lnTo>
                  <a:lnTo>
                    <a:pt x="1488934" y="117449"/>
                  </a:lnTo>
                  <a:lnTo>
                    <a:pt x="1494329" y="117449"/>
                  </a:lnTo>
                  <a:lnTo>
                    <a:pt x="1494329" y="139028"/>
                  </a:lnTo>
                  <a:close/>
                </a:path>
                <a:path w="5039995" h="1857375">
                  <a:moveTo>
                    <a:pt x="1265054" y="112054"/>
                  </a:moveTo>
                  <a:lnTo>
                    <a:pt x="1259660" y="112054"/>
                  </a:lnTo>
                  <a:lnTo>
                    <a:pt x="1259660" y="90475"/>
                  </a:lnTo>
                  <a:lnTo>
                    <a:pt x="1265054" y="90475"/>
                  </a:lnTo>
                  <a:lnTo>
                    <a:pt x="1265054" y="112054"/>
                  </a:lnTo>
                  <a:close/>
                </a:path>
                <a:path w="5039995" h="1857375">
                  <a:moveTo>
                    <a:pt x="1286633" y="117449"/>
                  </a:moveTo>
                  <a:lnTo>
                    <a:pt x="1238081" y="117449"/>
                  </a:lnTo>
                  <a:lnTo>
                    <a:pt x="1238081" y="112054"/>
                  </a:lnTo>
                  <a:lnTo>
                    <a:pt x="1286633" y="112054"/>
                  </a:lnTo>
                  <a:lnTo>
                    <a:pt x="1286633" y="117449"/>
                  </a:lnTo>
                  <a:close/>
                </a:path>
                <a:path w="5039995" h="1857375">
                  <a:moveTo>
                    <a:pt x="1265054" y="139028"/>
                  </a:moveTo>
                  <a:lnTo>
                    <a:pt x="1259660" y="139028"/>
                  </a:lnTo>
                  <a:lnTo>
                    <a:pt x="1259660" y="117449"/>
                  </a:lnTo>
                  <a:lnTo>
                    <a:pt x="1265054" y="117449"/>
                  </a:lnTo>
                  <a:lnTo>
                    <a:pt x="1265054" y="139028"/>
                  </a:lnTo>
                  <a:close/>
                </a:path>
                <a:path w="5039995" h="1857375">
                  <a:moveTo>
                    <a:pt x="1838240" y="226691"/>
                  </a:moveTo>
                  <a:lnTo>
                    <a:pt x="1832846" y="226691"/>
                  </a:lnTo>
                  <a:lnTo>
                    <a:pt x="1832846" y="205113"/>
                  </a:lnTo>
                  <a:lnTo>
                    <a:pt x="1838240" y="205113"/>
                  </a:lnTo>
                  <a:lnTo>
                    <a:pt x="1838240" y="226691"/>
                  </a:lnTo>
                  <a:close/>
                </a:path>
                <a:path w="5039995" h="1857375">
                  <a:moveTo>
                    <a:pt x="1859819" y="232086"/>
                  </a:moveTo>
                  <a:lnTo>
                    <a:pt x="1811267" y="232086"/>
                  </a:lnTo>
                  <a:lnTo>
                    <a:pt x="1811267" y="226691"/>
                  </a:lnTo>
                  <a:lnTo>
                    <a:pt x="1859819" y="226691"/>
                  </a:lnTo>
                  <a:lnTo>
                    <a:pt x="1859819" y="232086"/>
                  </a:lnTo>
                  <a:close/>
                </a:path>
                <a:path w="5039995" h="1857375">
                  <a:moveTo>
                    <a:pt x="1838240" y="253665"/>
                  </a:moveTo>
                  <a:lnTo>
                    <a:pt x="1832846" y="253665"/>
                  </a:lnTo>
                  <a:lnTo>
                    <a:pt x="1832846" y="232086"/>
                  </a:lnTo>
                  <a:lnTo>
                    <a:pt x="1838240" y="232086"/>
                  </a:lnTo>
                  <a:lnTo>
                    <a:pt x="1838240" y="253665"/>
                  </a:lnTo>
                  <a:close/>
                </a:path>
                <a:path w="5039995" h="1857375">
                  <a:moveTo>
                    <a:pt x="1608966" y="226691"/>
                  </a:moveTo>
                  <a:lnTo>
                    <a:pt x="1603571" y="226691"/>
                  </a:lnTo>
                  <a:lnTo>
                    <a:pt x="1603571" y="205113"/>
                  </a:lnTo>
                  <a:lnTo>
                    <a:pt x="1608966" y="205113"/>
                  </a:lnTo>
                  <a:lnTo>
                    <a:pt x="1608966" y="226691"/>
                  </a:lnTo>
                  <a:close/>
                </a:path>
                <a:path w="5039995" h="1857375">
                  <a:moveTo>
                    <a:pt x="1630545" y="232086"/>
                  </a:moveTo>
                  <a:lnTo>
                    <a:pt x="1581992" y="232086"/>
                  </a:lnTo>
                  <a:lnTo>
                    <a:pt x="1581992" y="226691"/>
                  </a:lnTo>
                  <a:lnTo>
                    <a:pt x="1630545" y="226691"/>
                  </a:lnTo>
                  <a:lnTo>
                    <a:pt x="1630545" y="232086"/>
                  </a:lnTo>
                  <a:close/>
                </a:path>
                <a:path w="5039995" h="1857375">
                  <a:moveTo>
                    <a:pt x="1608966" y="253665"/>
                  </a:moveTo>
                  <a:lnTo>
                    <a:pt x="1603571" y="253665"/>
                  </a:lnTo>
                  <a:lnTo>
                    <a:pt x="1603571" y="232086"/>
                  </a:lnTo>
                  <a:lnTo>
                    <a:pt x="1608966" y="232086"/>
                  </a:lnTo>
                  <a:lnTo>
                    <a:pt x="1608966" y="253665"/>
                  </a:lnTo>
                  <a:close/>
                </a:path>
                <a:path w="5039995" h="1857375">
                  <a:moveTo>
                    <a:pt x="1379691" y="226691"/>
                  </a:moveTo>
                  <a:lnTo>
                    <a:pt x="1374297" y="226691"/>
                  </a:lnTo>
                  <a:lnTo>
                    <a:pt x="1374297" y="205113"/>
                  </a:lnTo>
                  <a:lnTo>
                    <a:pt x="1379691" y="205113"/>
                  </a:lnTo>
                  <a:lnTo>
                    <a:pt x="1379691" y="226691"/>
                  </a:lnTo>
                  <a:close/>
                </a:path>
                <a:path w="5039995" h="1857375">
                  <a:moveTo>
                    <a:pt x="1401270" y="232086"/>
                  </a:moveTo>
                  <a:lnTo>
                    <a:pt x="1352718" y="232086"/>
                  </a:lnTo>
                  <a:lnTo>
                    <a:pt x="1352718" y="226691"/>
                  </a:lnTo>
                  <a:lnTo>
                    <a:pt x="1401270" y="226691"/>
                  </a:lnTo>
                  <a:lnTo>
                    <a:pt x="1401270" y="232086"/>
                  </a:lnTo>
                  <a:close/>
                </a:path>
                <a:path w="5039995" h="1857375">
                  <a:moveTo>
                    <a:pt x="1379691" y="253665"/>
                  </a:moveTo>
                  <a:lnTo>
                    <a:pt x="1374297" y="253665"/>
                  </a:lnTo>
                  <a:lnTo>
                    <a:pt x="1374297" y="232086"/>
                  </a:lnTo>
                  <a:lnTo>
                    <a:pt x="1379691" y="232086"/>
                  </a:lnTo>
                  <a:lnTo>
                    <a:pt x="1379691" y="253665"/>
                  </a:lnTo>
                  <a:close/>
                </a:path>
                <a:path w="5039995" h="1857375">
                  <a:moveTo>
                    <a:pt x="1150417" y="226691"/>
                  </a:moveTo>
                  <a:lnTo>
                    <a:pt x="1145022" y="226691"/>
                  </a:lnTo>
                  <a:lnTo>
                    <a:pt x="1145022" y="205113"/>
                  </a:lnTo>
                  <a:lnTo>
                    <a:pt x="1150417" y="205113"/>
                  </a:lnTo>
                  <a:lnTo>
                    <a:pt x="1150417" y="226691"/>
                  </a:lnTo>
                  <a:close/>
                </a:path>
                <a:path w="5039995" h="1857375">
                  <a:moveTo>
                    <a:pt x="1171996" y="232086"/>
                  </a:moveTo>
                  <a:lnTo>
                    <a:pt x="1123444" y="232086"/>
                  </a:lnTo>
                  <a:lnTo>
                    <a:pt x="1123444" y="226691"/>
                  </a:lnTo>
                  <a:lnTo>
                    <a:pt x="1171996" y="226691"/>
                  </a:lnTo>
                  <a:lnTo>
                    <a:pt x="1171996" y="232086"/>
                  </a:lnTo>
                  <a:close/>
                </a:path>
                <a:path w="5039995" h="1857375">
                  <a:moveTo>
                    <a:pt x="1150417" y="253665"/>
                  </a:moveTo>
                  <a:lnTo>
                    <a:pt x="1145022" y="253665"/>
                  </a:lnTo>
                  <a:lnTo>
                    <a:pt x="1145022" y="232086"/>
                  </a:lnTo>
                  <a:lnTo>
                    <a:pt x="1150417" y="232086"/>
                  </a:lnTo>
                  <a:lnTo>
                    <a:pt x="1150417" y="253665"/>
                  </a:lnTo>
                  <a:close/>
                </a:path>
                <a:path w="5039995" h="1857375">
                  <a:moveTo>
                    <a:pt x="1951529" y="341329"/>
                  </a:moveTo>
                  <a:lnTo>
                    <a:pt x="1946134" y="341329"/>
                  </a:lnTo>
                  <a:lnTo>
                    <a:pt x="1946134" y="319750"/>
                  </a:lnTo>
                  <a:lnTo>
                    <a:pt x="1951529" y="319750"/>
                  </a:lnTo>
                  <a:lnTo>
                    <a:pt x="1951529" y="341329"/>
                  </a:lnTo>
                  <a:close/>
                </a:path>
                <a:path w="5039995" h="1857375">
                  <a:moveTo>
                    <a:pt x="1973108" y="346723"/>
                  </a:moveTo>
                  <a:lnTo>
                    <a:pt x="1924555" y="346723"/>
                  </a:lnTo>
                  <a:lnTo>
                    <a:pt x="1924555" y="341329"/>
                  </a:lnTo>
                  <a:lnTo>
                    <a:pt x="1973108" y="341329"/>
                  </a:lnTo>
                  <a:lnTo>
                    <a:pt x="1973108" y="346723"/>
                  </a:lnTo>
                  <a:close/>
                </a:path>
                <a:path w="5039995" h="1857375">
                  <a:moveTo>
                    <a:pt x="1951529" y="368302"/>
                  </a:moveTo>
                  <a:lnTo>
                    <a:pt x="1946134" y="368302"/>
                  </a:lnTo>
                  <a:lnTo>
                    <a:pt x="1946134" y="346723"/>
                  </a:lnTo>
                  <a:lnTo>
                    <a:pt x="1951529" y="346723"/>
                  </a:lnTo>
                  <a:lnTo>
                    <a:pt x="1951529" y="368302"/>
                  </a:lnTo>
                  <a:close/>
                </a:path>
                <a:path w="5039995" h="1857375">
                  <a:moveTo>
                    <a:pt x="1723603" y="341329"/>
                  </a:moveTo>
                  <a:lnTo>
                    <a:pt x="1718208" y="341329"/>
                  </a:lnTo>
                  <a:lnTo>
                    <a:pt x="1718208" y="319750"/>
                  </a:lnTo>
                  <a:lnTo>
                    <a:pt x="1723603" y="319750"/>
                  </a:lnTo>
                  <a:lnTo>
                    <a:pt x="1723603" y="341329"/>
                  </a:lnTo>
                  <a:close/>
                </a:path>
                <a:path w="5039995" h="1857375">
                  <a:moveTo>
                    <a:pt x="1745182" y="346723"/>
                  </a:moveTo>
                  <a:lnTo>
                    <a:pt x="1696630" y="346723"/>
                  </a:lnTo>
                  <a:lnTo>
                    <a:pt x="1696630" y="341329"/>
                  </a:lnTo>
                  <a:lnTo>
                    <a:pt x="1745182" y="341329"/>
                  </a:lnTo>
                  <a:lnTo>
                    <a:pt x="1745182" y="346723"/>
                  </a:lnTo>
                  <a:close/>
                </a:path>
                <a:path w="5039995" h="1857375">
                  <a:moveTo>
                    <a:pt x="1723603" y="368302"/>
                  </a:moveTo>
                  <a:lnTo>
                    <a:pt x="1718208" y="368302"/>
                  </a:lnTo>
                  <a:lnTo>
                    <a:pt x="1718208" y="346723"/>
                  </a:lnTo>
                  <a:lnTo>
                    <a:pt x="1723603" y="346723"/>
                  </a:lnTo>
                  <a:lnTo>
                    <a:pt x="1723603" y="368302"/>
                  </a:lnTo>
                  <a:close/>
                </a:path>
                <a:path w="5039995" h="1857375">
                  <a:moveTo>
                    <a:pt x="1494329" y="341329"/>
                  </a:moveTo>
                  <a:lnTo>
                    <a:pt x="1488934" y="341329"/>
                  </a:lnTo>
                  <a:lnTo>
                    <a:pt x="1488934" y="319750"/>
                  </a:lnTo>
                  <a:lnTo>
                    <a:pt x="1494329" y="319750"/>
                  </a:lnTo>
                  <a:lnTo>
                    <a:pt x="1494329" y="341329"/>
                  </a:lnTo>
                  <a:close/>
                </a:path>
                <a:path w="5039995" h="1857375">
                  <a:moveTo>
                    <a:pt x="1515907" y="346723"/>
                  </a:moveTo>
                  <a:lnTo>
                    <a:pt x="1467355" y="346723"/>
                  </a:lnTo>
                  <a:lnTo>
                    <a:pt x="1467355" y="341329"/>
                  </a:lnTo>
                  <a:lnTo>
                    <a:pt x="1515907" y="341329"/>
                  </a:lnTo>
                  <a:lnTo>
                    <a:pt x="1515907" y="346723"/>
                  </a:lnTo>
                  <a:close/>
                </a:path>
                <a:path w="5039995" h="1857375">
                  <a:moveTo>
                    <a:pt x="1494329" y="368302"/>
                  </a:moveTo>
                  <a:lnTo>
                    <a:pt x="1488934" y="368302"/>
                  </a:lnTo>
                  <a:lnTo>
                    <a:pt x="1488934" y="346723"/>
                  </a:lnTo>
                  <a:lnTo>
                    <a:pt x="1494329" y="346723"/>
                  </a:lnTo>
                  <a:lnTo>
                    <a:pt x="1494329" y="368302"/>
                  </a:lnTo>
                  <a:close/>
                </a:path>
                <a:path w="5039995" h="1857375">
                  <a:moveTo>
                    <a:pt x="1265054" y="341329"/>
                  </a:moveTo>
                  <a:lnTo>
                    <a:pt x="1259660" y="341329"/>
                  </a:lnTo>
                  <a:lnTo>
                    <a:pt x="1259660" y="319750"/>
                  </a:lnTo>
                  <a:lnTo>
                    <a:pt x="1265054" y="319750"/>
                  </a:lnTo>
                  <a:lnTo>
                    <a:pt x="1265054" y="341329"/>
                  </a:lnTo>
                  <a:close/>
                </a:path>
                <a:path w="5039995" h="1857375">
                  <a:moveTo>
                    <a:pt x="1286633" y="346723"/>
                  </a:moveTo>
                  <a:lnTo>
                    <a:pt x="1238081" y="346723"/>
                  </a:lnTo>
                  <a:lnTo>
                    <a:pt x="1238081" y="341329"/>
                  </a:lnTo>
                  <a:lnTo>
                    <a:pt x="1286633" y="341329"/>
                  </a:lnTo>
                  <a:lnTo>
                    <a:pt x="1286633" y="346723"/>
                  </a:lnTo>
                  <a:close/>
                </a:path>
                <a:path w="5039995" h="1857375">
                  <a:moveTo>
                    <a:pt x="1265054" y="368302"/>
                  </a:moveTo>
                  <a:lnTo>
                    <a:pt x="1259660" y="368302"/>
                  </a:lnTo>
                  <a:lnTo>
                    <a:pt x="1259660" y="346723"/>
                  </a:lnTo>
                  <a:lnTo>
                    <a:pt x="1265054" y="346723"/>
                  </a:lnTo>
                  <a:lnTo>
                    <a:pt x="1265054" y="368302"/>
                  </a:lnTo>
                  <a:close/>
                </a:path>
                <a:path w="5039995" h="1857375">
                  <a:moveTo>
                    <a:pt x="1838240" y="455966"/>
                  </a:moveTo>
                  <a:lnTo>
                    <a:pt x="1832846" y="455966"/>
                  </a:lnTo>
                  <a:lnTo>
                    <a:pt x="1832846" y="434387"/>
                  </a:lnTo>
                  <a:lnTo>
                    <a:pt x="1838240" y="434387"/>
                  </a:lnTo>
                  <a:lnTo>
                    <a:pt x="1838240" y="455966"/>
                  </a:lnTo>
                  <a:close/>
                </a:path>
                <a:path w="5039995" h="1857375">
                  <a:moveTo>
                    <a:pt x="1859819" y="461360"/>
                  </a:moveTo>
                  <a:lnTo>
                    <a:pt x="1811267" y="461360"/>
                  </a:lnTo>
                  <a:lnTo>
                    <a:pt x="1811267" y="455966"/>
                  </a:lnTo>
                  <a:lnTo>
                    <a:pt x="1859819" y="455966"/>
                  </a:lnTo>
                  <a:lnTo>
                    <a:pt x="1859819" y="461360"/>
                  </a:lnTo>
                  <a:close/>
                </a:path>
                <a:path w="5039995" h="1857375">
                  <a:moveTo>
                    <a:pt x="1838240" y="482939"/>
                  </a:moveTo>
                  <a:lnTo>
                    <a:pt x="1832846" y="482939"/>
                  </a:lnTo>
                  <a:lnTo>
                    <a:pt x="1832846" y="461360"/>
                  </a:lnTo>
                  <a:lnTo>
                    <a:pt x="1838240" y="461360"/>
                  </a:lnTo>
                  <a:lnTo>
                    <a:pt x="1838240" y="482939"/>
                  </a:lnTo>
                  <a:close/>
                </a:path>
                <a:path w="5039995" h="1857375">
                  <a:moveTo>
                    <a:pt x="1608966" y="455966"/>
                  </a:moveTo>
                  <a:lnTo>
                    <a:pt x="1603571" y="455966"/>
                  </a:lnTo>
                  <a:lnTo>
                    <a:pt x="1603571" y="434387"/>
                  </a:lnTo>
                  <a:lnTo>
                    <a:pt x="1608966" y="434387"/>
                  </a:lnTo>
                  <a:lnTo>
                    <a:pt x="1608966" y="455966"/>
                  </a:lnTo>
                  <a:close/>
                </a:path>
                <a:path w="5039995" h="1857375">
                  <a:moveTo>
                    <a:pt x="1630545" y="461360"/>
                  </a:moveTo>
                  <a:lnTo>
                    <a:pt x="1581992" y="461360"/>
                  </a:lnTo>
                  <a:lnTo>
                    <a:pt x="1581992" y="455966"/>
                  </a:lnTo>
                  <a:lnTo>
                    <a:pt x="1630545" y="455966"/>
                  </a:lnTo>
                  <a:lnTo>
                    <a:pt x="1630545" y="461360"/>
                  </a:lnTo>
                  <a:close/>
                </a:path>
                <a:path w="5039995" h="1857375">
                  <a:moveTo>
                    <a:pt x="1608966" y="482939"/>
                  </a:moveTo>
                  <a:lnTo>
                    <a:pt x="1603571" y="482939"/>
                  </a:lnTo>
                  <a:lnTo>
                    <a:pt x="1603571" y="461360"/>
                  </a:lnTo>
                  <a:lnTo>
                    <a:pt x="1608966" y="461360"/>
                  </a:lnTo>
                  <a:lnTo>
                    <a:pt x="1608966" y="482939"/>
                  </a:lnTo>
                  <a:close/>
                </a:path>
                <a:path w="5039995" h="1857375">
                  <a:moveTo>
                    <a:pt x="1379691" y="455966"/>
                  </a:moveTo>
                  <a:lnTo>
                    <a:pt x="1374297" y="455966"/>
                  </a:lnTo>
                  <a:lnTo>
                    <a:pt x="1374297" y="434387"/>
                  </a:lnTo>
                  <a:lnTo>
                    <a:pt x="1379691" y="434387"/>
                  </a:lnTo>
                  <a:lnTo>
                    <a:pt x="1379691" y="455966"/>
                  </a:lnTo>
                  <a:close/>
                </a:path>
                <a:path w="5039995" h="1857375">
                  <a:moveTo>
                    <a:pt x="1401270" y="461360"/>
                  </a:moveTo>
                  <a:lnTo>
                    <a:pt x="1352718" y="461360"/>
                  </a:lnTo>
                  <a:lnTo>
                    <a:pt x="1352718" y="455966"/>
                  </a:lnTo>
                  <a:lnTo>
                    <a:pt x="1401270" y="455966"/>
                  </a:lnTo>
                  <a:lnTo>
                    <a:pt x="1401270" y="461360"/>
                  </a:lnTo>
                  <a:close/>
                </a:path>
                <a:path w="5039995" h="1857375">
                  <a:moveTo>
                    <a:pt x="1379691" y="482939"/>
                  </a:moveTo>
                  <a:lnTo>
                    <a:pt x="1374297" y="482939"/>
                  </a:lnTo>
                  <a:lnTo>
                    <a:pt x="1374297" y="461360"/>
                  </a:lnTo>
                  <a:lnTo>
                    <a:pt x="1379691" y="461360"/>
                  </a:lnTo>
                  <a:lnTo>
                    <a:pt x="1379691" y="482939"/>
                  </a:lnTo>
                  <a:close/>
                </a:path>
                <a:path w="5039995" h="1857375">
                  <a:moveTo>
                    <a:pt x="1150417" y="455966"/>
                  </a:moveTo>
                  <a:lnTo>
                    <a:pt x="1145022" y="455966"/>
                  </a:lnTo>
                  <a:lnTo>
                    <a:pt x="1145022" y="434387"/>
                  </a:lnTo>
                  <a:lnTo>
                    <a:pt x="1150417" y="434387"/>
                  </a:lnTo>
                  <a:lnTo>
                    <a:pt x="1150417" y="455966"/>
                  </a:lnTo>
                  <a:close/>
                </a:path>
                <a:path w="5039995" h="1857375">
                  <a:moveTo>
                    <a:pt x="1171996" y="461360"/>
                  </a:moveTo>
                  <a:lnTo>
                    <a:pt x="1123444" y="461360"/>
                  </a:lnTo>
                  <a:lnTo>
                    <a:pt x="1123444" y="455966"/>
                  </a:lnTo>
                  <a:lnTo>
                    <a:pt x="1171996" y="455966"/>
                  </a:lnTo>
                  <a:lnTo>
                    <a:pt x="1171996" y="461360"/>
                  </a:lnTo>
                  <a:close/>
                </a:path>
                <a:path w="5039995" h="1857375">
                  <a:moveTo>
                    <a:pt x="1150417" y="482939"/>
                  </a:moveTo>
                  <a:lnTo>
                    <a:pt x="1145022" y="482939"/>
                  </a:lnTo>
                  <a:lnTo>
                    <a:pt x="1145022" y="461360"/>
                  </a:lnTo>
                  <a:lnTo>
                    <a:pt x="1150417" y="461360"/>
                  </a:lnTo>
                  <a:lnTo>
                    <a:pt x="1150417" y="482939"/>
                  </a:lnTo>
                  <a:close/>
                </a:path>
                <a:path w="5039995" h="1857375">
                  <a:moveTo>
                    <a:pt x="1951529" y="570603"/>
                  </a:moveTo>
                  <a:lnTo>
                    <a:pt x="1946134" y="570603"/>
                  </a:lnTo>
                  <a:lnTo>
                    <a:pt x="1946134" y="549024"/>
                  </a:lnTo>
                  <a:lnTo>
                    <a:pt x="1951529" y="549024"/>
                  </a:lnTo>
                  <a:lnTo>
                    <a:pt x="1951529" y="570603"/>
                  </a:lnTo>
                  <a:close/>
                </a:path>
                <a:path w="5039995" h="1857375">
                  <a:moveTo>
                    <a:pt x="1973108" y="575998"/>
                  </a:moveTo>
                  <a:lnTo>
                    <a:pt x="1924555" y="575998"/>
                  </a:lnTo>
                  <a:lnTo>
                    <a:pt x="1924555" y="570603"/>
                  </a:lnTo>
                  <a:lnTo>
                    <a:pt x="1973108" y="570603"/>
                  </a:lnTo>
                  <a:lnTo>
                    <a:pt x="1973108" y="575998"/>
                  </a:lnTo>
                  <a:close/>
                </a:path>
                <a:path w="5039995" h="1857375">
                  <a:moveTo>
                    <a:pt x="1951529" y="597576"/>
                  </a:moveTo>
                  <a:lnTo>
                    <a:pt x="1946134" y="597576"/>
                  </a:lnTo>
                  <a:lnTo>
                    <a:pt x="1946134" y="575998"/>
                  </a:lnTo>
                  <a:lnTo>
                    <a:pt x="1951529" y="575998"/>
                  </a:lnTo>
                  <a:lnTo>
                    <a:pt x="1951529" y="597576"/>
                  </a:lnTo>
                  <a:close/>
                </a:path>
                <a:path w="5039995" h="1857375">
                  <a:moveTo>
                    <a:pt x="1723603" y="570603"/>
                  </a:moveTo>
                  <a:lnTo>
                    <a:pt x="1718208" y="570603"/>
                  </a:lnTo>
                  <a:lnTo>
                    <a:pt x="1718208" y="549024"/>
                  </a:lnTo>
                  <a:lnTo>
                    <a:pt x="1723603" y="549024"/>
                  </a:lnTo>
                  <a:lnTo>
                    <a:pt x="1723603" y="570603"/>
                  </a:lnTo>
                  <a:close/>
                </a:path>
                <a:path w="5039995" h="1857375">
                  <a:moveTo>
                    <a:pt x="1745182" y="575998"/>
                  </a:moveTo>
                  <a:lnTo>
                    <a:pt x="1696630" y="575998"/>
                  </a:lnTo>
                  <a:lnTo>
                    <a:pt x="1696630" y="570603"/>
                  </a:lnTo>
                  <a:lnTo>
                    <a:pt x="1745182" y="570603"/>
                  </a:lnTo>
                  <a:lnTo>
                    <a:pt x="1745182" y="575998"/>
                  </a:lnTo>
                  <a:close/>
                </a:path>
                <a:path w="5039995" h="1857375">
                  <a:moveTo>
                    <a:pt x="1723603" y="597576"/>
                  </a:moveTo>
                  <a:lnTo>
                    <a:pt x="1718208" y="597576"/>
                  </a:lnTo>
                  <a:lnTo>
                    <a:pt x="1718208" y="575998"/>
                  </a:lnTo>
                  <a:lnTo>
                    <a:pt x="1723603" y="575998"/>
                  </a:lnTo>
                  <a:lnTo>
                    <a:pt x="1723603" y="597576"/>
                  </a:lnTo>
                  <a:close/>
                </a:path>
                <a:path w="5039995" h="1857375">
                  <a:moveTo>
                    <a:pt x="1494329" y="570603"/>
                  </a:moveTo>
                  <a:lnTo>
                    <a:pt x="1488934" y="570603"/>
                  </a:lnTo>
                  <a:lnTo>
                    <a:pt x="1488934" y="549024"/>
                  </a:lnTo>
                  <a:lnTo>
                    <a:pt x="1494329" y="549024"/>
                  </a:lnTo>
                  <a:lnTo>
                    <a:pt x="1494329" y="570603"/>
                  </a:lnTo>
                  <a:close/>
                </a:path>
                <a:path w="5039995" h="1857375">
                  <a:moveTo>
                    <a:pt x="1515907" y="575998"/>
                  </a:moveTo>
                  <a:lnTo>
                    <a:pt x="1467355" y="575998"/>
                  </a:lnTo>
                  <a:lnTo>
                    <a:pt x="1467355" y="570603"/>
                  </a:lnTo>
                  <a:lnTo>
                    <a:pt x="1515907" y="570603"/>
                  </a:lnTo>
                  <a:lnTo>
                    <a:pt x="1515907" y="575998"/>
                  </a:lnTo>
                  <a:close/>
                </a:path>
                <a:path w="5039995" h="1857375">
                  <a:moveTo>
                    <a:pt x="1494329" y="597576"/>
                  </a:moveTo>
                  <a:lnTo>
                    <a:pt x="1488934" y="597576"/>
                  </a:lnTo>
                  <a:lnTo>
                    <a:pt x="1488934" y="575998"/>
                  </a:lnTo>
                  <a:lnTo>
                    <a:pt x="1494329" y="575998"/>
                  </a:lnTo>
                  <a:lnTo>
                    <a:pt x="1494329" y="597576"/>
                  </a:lnTo>
                  <a:close/>
                </a:path>
                <a:path w="5039995" h="1857375">
                  <a:moveTo>
                    <a:pt x="1265054" y="570603"/>
                  </a:moveTo>
                  <a:lnTo>
                    <a:pt x="1259660" y="570603"/>
                  </a:lnTo>
                  <a:lnTo>
                    <a:pt x="1259660" y="549024"/>
                  </a:lnTo>
                  <a:lnTo>
                    <a:pt x="1265054" y="549024"/>
                  </a:lnTo>
                  <a:lnTo>
                    <a:pt x="1265054" y="570603"/>
                  </a:lnTo>
                  <a:close/>
                </a:path>
                <a:path w="5039995" h="1857375">
                  <a:moveTo>
                    <a:pt x="1286633" y="575998"/>
                  </a:moveTo>
                  <a:lnTo>
                    <a:pt x="1238081" y="575998"/>
                  </a:lnTo>
                  <a:lnTo>
                    <a:pt x="1238081" y="570603"/>
                  </a:lnTo>
                  <a:lnTo>
                    <a:pt x="1286633" y="570603"/>
                  </a:lnTo>
                  <a:lnTo>
                    <a:pt x="1286633" y="575998"/>
                  </a:lnTo>
                  <a:close/>
                </a:path>
                <a:path w="5039995" h="1857375">
                  <a:moveTo>
                    <a:pt x="1265054" y="597576"/>
                  </a:moveTo>
                  <a:lnTo>
                    <a:pt x="1259660" y="597576"/>
                  </a:lnTo>
                  <a:lnTo>
                    <a:pt x="1259660" y="575998"/>
                  </a:lnTo>
                  <a:lnTo>
                    <a:pt x="1265054" y="575998"/>
                  </a:lnTo>
                  <a:lnTo>
                    <a:pt x="1265054" y="597576"/>
                  </a:lnTo>
                  <a:close/>
                </a:path>
                <a:path w="5039995" h="1857375">
                  <a:moveTo>
                    <a:pt x="1838240" y="685240"/>
                  </a:moveTo>
                  <a:lnTo>
                    <a:pt x="1832846" y="685240"/>
                  </a:lnTo>
                  <a:lnTo>
                    <a:pt x="1832846" y="663661"/>
                  </a:lnTo>
                  <a:lnTo>
                    <a:pt x="1838240" y="663661"/>
                  </a:lnTo>
                  <a:lnTo>
                    <a:pt x="1838240" y="685240"/>
                  </a:lnTo>
                  <a:close/>
                </a:path>
                <a:path w="5039995" h="1857375">
                  <a:moveTo>
                    <a:pt x="1859819" y="690635"/>
                  </a:moveTo>
                  <a:lnTo>
                    <a:pt x="1811267" y="690635"/>
                  </a:lnTo>
                  <a:lnTo>
                    <a:pt x="1811267" y="685240"/>
                  </a:lnTo>
                  <a:lnTo>
                    <a:pt x="1859819" y="685240"/>
                  </a:lnTo>
                  <a:lnTo>
                    <a:pt x="1859819" y="690635"/>
                  </a:lnTo>
                  <a:close/>
                </a:path>
                <a:path w="5039995" h="1857375">
                  <a:moveTo>
                    <a:pt x="1838240" y="712213"/>
                  </a:moveTo>
                  <a:lnTo>
                    <a:pt x="1832846" y="712213"/>
                  </a:lnTo>
                  <a:lnTo>
                    <a:pt x="1832846" y="690635"/>
                  </a:lnTo>
                  <a:lnTo>
                    <a:pt x="1838240" y="690635"/>
                  </a:lnTo>
                  <a:lnTo>
                    <a:pt x="1838240" y="712213"/>
                  </a:lnTo>
                  <a:close/>
                </a:path>
                <a:path w="5039995" h="1857375">
                  <a:moveTo>
                    <a:pt x="1608966" y="685240"/>
                  </a:moveTo>
                  <a:lnTo>
                    <a:pt x="1603571" y="685240"/>
                  </a:lnTo>
                  <a:lnTo>
                    <a:pt x="1603571" y="663661"/>
                  </a:lnTo>
                  <a:lnTo>
                    <a:pt x="1608966" y="663661"/>
                  </a:lnTo>
                  <a:lnTo>
                    <a:pt x="1608966" y="685240"/>
                  </a:lnTo>
                  <a:close/>
                </a:path>
                <a:path w="5039995" h="1857375">
                  <a:moveTo>
                    <a:pt x="1630545" y="690635"/>
                  </a:moveTo>
                  <a:lnTo>
                    <a:pt x="1581992" y="690635"/>
                  </a:lnTo>
                  <a:lnTo>
                    <a:pt x="1581992" y="685240"/>
                  </a:lnTo>
                  <a:lnTo>
                    <a:pt x="1630545" y="685240"/>
                  </a:lnTo>
                  <a:lnTo>
                    <a:pt x="1630545" y="690635"/>
                  </a:lnTo>
                  <a:close/>
                </a:path>
                <a:path w="5039995" h="1857375">
                  <a:moveTo>
                    <a:pt x="1608966" y="712213"/>
                  </a:moveTo>
                  <a:lnTo>
                    <a:pt x="1603571" y="712213"/>
                  </a:lnTo>
                  <a:lnTo>
                    <a:pt x="1603571" y="690635"/>
                  </a:lnTo>
                  <a:lnTo>
                    <a:pt x="1608966" y="690635"/>
                  </a:lnTo>
                  <a:lnTo>
                    <a:pt x="1608966" y="712213"/>
                  </a:lnTo>
                  <a:close/>
                </a:path>
                <a:path w="5039995" h="1857375">
                  <a:moveTo>
                    <a:pt x="1379691" y="685240"/>
                  </a:moveTo>
                  <a:lnTo>
                    <a:pt x="1374297" y="685240"/>
                  </a:lnTo>
                  <a:lnTo>
                    <a:pt x="1374297" y="663661"/>
                  </a:lnTo>
                  <a:lnTo>
                    <a:pt x="1379691" y="663661"/>
                  </a:lnTo>
                  <a:lnTo>
                    <a:pt x="1379691" y="685240"/>
                  </a:lnTo>
                  <a:close/>
                </a:path>
                <a:path w="5039995" h="1857375">
                  <a:moveTo>
                    <a:pt x="1401270" y="690635"/>
                  </a:moveTo>
                  <a:lnTo>
                    <a:pt x="1352718" y="690635"/>
                  </a:lnTo>
                  <a:lnTo>
                    <a:pt x="1352718" y="685240"/>
                  </a:lnTo>
                  <a:lnTo>
                    <a:pt x="1401270" y="685240"/>
                  </a:lnTo>
                  <a:lnTo>
                    <a:pt x="1401270" y="690635"/>
                  </a:lnTo>
                  <a:close/>
                </a:path>
                <a:path w="5039995" h="1857375">
                  <a:moveTo>
                    <a:pt x="1379691" y="712213"/>
                  </a:moveTo>
                  <a:lnTo>
                    <a:pt x="1374297" y="712213"/>
                  </a:lnTo>
                  <a:lnTo>
                    <a:pt x="1374297" y="690635"/>
                  </a:lnTo>
                  <a:lnTo>
                    <a:pt x="1379691" y="690635"/>
                  </a:lnTo>
                  <a:lnTo>
                    <a:pt x="1379691" y="712213"/>
                  </a:lnTo>
                  <a:close/>
                </a:path>
                <a:path w="5039995" h="1857375">
                  <a:moveTo>
                    <a:pt x="1150417" y="685240"/>
                  </a:moveTo>
                  <a:lnTo>
                    <a:pt x="1145022" y="685240"/>
                  </a:lnTo>
                  <a:lnTo>
                    <a:pt x="1145022" y="663661"/>
                  </a:lnTo>
                  <a:lnTo>
                    <a:pt x="1150417" y="663661"/>
                  </a:lnTo>
                  <a:lnTo>
                    <a:pt x="1150417" y="685240"/>
                  </a:lnTo>
                  <a:close/>
                </a:path>
                <a:path w="5039995" h="1857375">
                  <a:moveTo>
                    <a:pt x="1171996" y="690635"/>
                  </a:moveTo>
                  <a:lnTo>
                    <a:pt x="1123444" y="690635"/>
                  </a:lnTo>
                  <a:lnTo>
                    <a:pt x="1123444" y="685240"/>
                  </a:lnTo>
                  <a:lnTo>
                    <a:pt x="1171996" y="685240"/>
                  </a:lnTo>
                  <a:lnTo>
                    <a:pt x="1171996" y="690635"/>
                  </a:lnTo>
                  <a:close/>
                </a:path>
                <a:path w="5039995" h="1857375">
                  <a:moveTo>
                    <a:pt x="1150417" y="712213"/>
                  </a:moveTo>
                  <a:lnTo>
                    <a:pt x="1145022" y="712213"/>
                  </a:lnTo>
                  <a:lnTo>
                    <a:pt x="1145022" y="690635"/>
                  </a:lnTo>
                  <a:lnTo>
                    <a:pt x="1150417" y="690635"/>
                  </a:lnTo>
                  <a:lnTo>
                    <a:pt x="1150417" y="712213"/>
                  </a:lnTo>
                  <a:close/>
                </a:path>
                <a:path w="5039995" h="1857375">
                  <a:moveTo>
                    <a:pt x="1951529" y="799877"/>
                  </a:moveTo>
                  <a:lnTo>
                    <a:pt x="1946134" y="799877"/>
                  </a:lnTo>
                  <a:lnTo>
                    <a:pt x="1946134" y="778298"/>
                  </a:lnTo>
                  <a:lnTo>
                    <a:pt x="1951529" y="778298"/>
                  </a:lnTo>
                  <a:lnTo>
                    <a:pt x="1951529" y="799877"/>
                  </a:lnTo>
                  <a:close/>
                </a:path>
                <a:path w="5039995" h="1857375">
                  <a:moveTo>
                    <a:pt x="1973108" y="805272"/>
                  </a:moveTo>
                  <a:lnTo>
                    <a:pt x="1924555" y="805272"/>
                  </a:lnTo>
                  <a:lnTo>
                    <a:pt x="1924555" y="799877"/>
                  </a:lnTo>
                  <a:lnTo>
                    <a:pt x="1973108" y="799877"/>
                  </a:lnTo>
                  <a:lnTo>
                    <a:pt x="1973108" y="805272"/>
                  </a:lnTo>
                  <a:close/>
                </a:path>
                <a:path w="5039995" h="1857375">
                  <a:moveTo>
                    <a:pt x="1951529" y="826851"/>
                  </a:moveTo>
                  <a:lnTo>
                    <a:pt x="1946134" y="826851"/>
                  </a:lnTo>
                  <a:lnTo>
                    <a:pt x="1946134" y="805272"/>
                  </a:lnTo>
                  <a:lnTo>
                    <a:pt x="1951529" y="805272"/>
                  </a:lnTo>
                  <a:lnTo>
                    <a:pt x="1951529" y="826851"/>
                  </a:lnTo>
                  <a:close/>
                </a:path>
                <a:path w="5039995" h="1857375">
                  <a:moveTo>
                    <a:pt x="1723603" y="799877"/>
                  </a:moveTo>
                  <a:lnTo>
                    <a:pt x="1718208" y="799877"/>
                  </a:lnTo>
                  <a:lnTo>
                    <a:pt x="1718208" y="778298"/>
                  </a:lnTo>
                  <a:lnTo>
                    <a:pt x="1723603" y="778298"/>
                  </a:lnTo>
                  <a:lnTo>
                    <a:pt x="1723603" y="799877"/>
                  </a:lnTo>
                  <a:close/>
                </a:path>
                <a:path w="5039995" h="1857375">
                  <a:moveTo>
                    <a:pt x="1745182" y="805272"/>
                  </a:moveTo>
                  <a:lnTo>
                    <a:pt x="1696630" y="805272"/>
                  </a:lnTo>
                  <a:lnTo>
                    <a:pt x="1696630" y="799877"/>
                  </a:lnTo>
                  <a:lnTo>
                    <a:pt x="1745182" y="799877"/>
                  </a:lnTo>
                  <a:lnTo>
                    <a:pt x="1745182" y="805272"/>
                  </a:lnTo>
                  <a:close/>
                </a:path>
                <a:path w="5039995" h="1857375">
                  <a:moveTo>
                    <a:pt x="1723603" y="826851"/>
                  </a:moveTo>
                  <a:lnTo>
                    <a:pt x="1718208" y="826851"/>
                  </a:lnTo>
                  <a:lnTo>
                    <a:pt x="1718208" y="805272"/>
                  </a:lnTo>
                  <a:lnTo>
                    <a:pt x="1723603" y="805272"/>
                  </a:lnTo>
                  <a:lnTo>
                    <a:pt x="1723603" y="826851"/>
                  </a:lnTo>
                  <a:close/>
                </a:path>
                <a:path w="5039995" h="1857375">
                  <a:moveTo>
                    <a:pt x="1494329" y="799877"/>
                  </a:moveTo>
                  <a:lnTo>
                    <a:pt x="1488934" y="799877"/>
                  </a:lnTo>
                  <a:lnTo>
                    <a:pt x="1488934" y="778298"/>
                  </a:lnTo>
                  <a:lnTo>
                    <a:pt x="1494329" y="778298"/>
                  </a:lnTo>
                  <a:lnTo>
                    <a:pt x="1494329" y="799877"/>
                  </a:lnTo>
                  <a:close/>
                </a:path>
                <a:path w="5039995" h="1857375">
                  <a:moveTo>
                    <a:pt x="1515907" y="805272"/>
                  </a:moveTo>
                  <a:lnTo>
                    <a:pt x="1467355" y="805272"/>
                  </a:lnTo>
                  <a:lnTo>
                    <a:pt x="1467355" y="799877"/>
                  </a:lnTo>
                  <a:lnTo>
                    <a:pt x="1515907" y="799877"/>
                  </a:lnTo>
                  <a:lnTo>
                    <a:pt x="1515907" y="805272"/>
                  </a:lnTo>
                  <a:close/>
                </a:path>
                <a:path w="5039995" h="1857375">
                  <a:moveTo>
                    <a:pt x="1494329" y="826851"/>
                  </a:moveTo>
                  <a:lnTo>
                    <a:pt x="1488934" y="826851"/>
                  </a:lnTo>
                  <a:lnTo>
                    <a:pt x="1488934" y="805272"/>
                  </a:lnTo>
                  <a:lnTo>
                    <a:pt x="1494329" y="805272"/>
                  </a:lnTo>
                  <a:lnTo>
                    <a:pt x="1494329" y="826851"/>
                  </a:lnTo>
                  <a:close/>
                </a:path>
                <a:path w="5039995" h="1857375">
                  <a:moveTo>
                    <a:pt x="1265054" y="799877"/>
                  </a:moveTo>
                  <a:lnTo>
                    <a:pt x="1259660" y="799877"/>
                  </a:lnTo>
                  <a:lnTo>
                    <a:pt x="1259660" y="778298"/>
                  </a:lnTo>
                  <a:lnTo>
                    <a:pt x="1265054" y="778298"/>
                  </a:lnTo>
                  <a:lnTo>
                    <a:pt x="1265054" y="799877"/>
                  </a:lnTo>
                  <a:close/>
                </a:path>
                <a:path w="5039995" h="1857375">
                  <a:moveTo>
                    <a:pt x="1286633" y="805272"/>
                  </a:moveTo>
                  <a:lnTo>
                    <a:pt x="1238081" y="805272"/>
                  </a:lnTo>
                  <a:lnTo>
                    <a:pt x="1238081" y="799877"/>
                  </a:lnTo>
                  <a:lnTo>
                    <a:pt x="1286633" y="799877"/>
                  </a:lnTo>
                  <a:lnTo>
                    <a:pt x="1286633" y="805272"/>
                  </a:lnTo>
                  <a:close/>
                </a:path>
                <a:path w="5039995" h="1857375">
                  <a:moveTo>
                    <a:pt x="1265054" y="826851"/>
                  </a:moveTo>
                  <a:lnTo>
                    <a:pt x="1259660" y="826851"/>
                  </a:lnTo>
                  <a:lnTo>
                    <a:pt x="1259660" y="805272"/>
                  </a:lnTo>
                  <a:lnTo>
                    <a:pt x="1265054" y="805272"/>
                  </a:lnTo>
                  <a:lnTo>
                    <a:pt x="1265054" y="826851"/>
                  </a:lnTo>
                  <a:close/>
                </a:path>
                <a:path w="5039995" h="1857375">
                  <a:moveTo>
                    <a:pt x="1838240" y="914514"/>
                  </a:moveTo>
                  <a:lnTo>
                    <a:pt x="1832846" y="914514"/>
                  </a:lnTo>
                  <a:lnTo>
                    <a:pt x="1832846" y="892936"/>
                  </a:lnTo>
                  <a:lnTo>
                    <a:pt x="1838240" y="892936"/>
                  </a:lnTo>
                  <a:lnTo>
                    <a:pt x="1838240" y="914514"/>
                  </a:lnTo>
                  <a:close/>
                </a:path>
                <a:path w="5039995" h="1857375">
                  <a:moveTo>
                    <a:pt x="1859819" y="919909"/>
                  </a:moveTo>
                  <a:lnTo>
                    <a:pt x="1811267" y="919909"/>
                  </a:lnTo>
                  <a:lnTo>
                    <a:pt x="1811267" y="914514"/>
                  </a:lnTo>
                  <a:lnTo>
                    <a:pt x="1859819" y="914514"/>
                  </a:lnTo>
                  <a:lnTo>
                    <a:pt x="1859819" y="919909"/>
                  </a:lnTo>
                  <a:close/>
                </a:path>
                <a:path w="5039995" h="1857375">
                  <a:moveTo>
                    <a:pt x="1838240" y="941488"/>
                  </a:moveTo>
                  <a:lnTo>
                    <a:pt x="1832846" y="941488"/>
                  </a:lnTo>
                  <a:lnTo>
                    <a:pt x="1832846" y="919909"/>
                  </a:lnTo>
                  <a:lnTo>
                    <a:pt x="1838240" y="919909"/>
                  </a:lnTo>
                  <a:lnTo>
                    <a:pt x="1838240" y="941488"/>
                  </a:lnTo>
                  <a:close/>
                </a:path>
                <a:path w="5039995" h="1857375">
                  <a:moveTo>
                    <a:pt x="1608966" y="914514"/>
                  </a:moveTo>
                  <a:lnTo>
                    <a:pt x="1603571" y="914514"/>
                  </a:lnTo>
                  <a:lnTo>
                    <a:pt x="1603571" y="892936"/>
                  </a:lnTo>
                  <a:lnTo>
                    <a:pt x="1608966" y="892936"/>
                  </a:lnTo>
                  <a:lnTo>
                    <a:pt x="1608966" y="914514"/>
                  </a:lnTo>
                  <a:close/>
                </a:path>
                <a:path w="5039995" h="1857375">
                  <a:moveTo>
                    <a:pt x="1630545" y="919909"/>
                  </a:moveTo>
                  <a:lnTo>
                    <a:pt x="1581992" y="919909"/>
                  </a:lnTo>
                  <a:lnTo>
                    <a:pt x="1581992" y="914514"/>
                  </a:lnTo>
                  <a:lnTo>
                    <a:pt x="1630545" y="914514"/>
                  </a:lnTo>
                  <a:lnTo>
                    <a:pt x="1630545" y="919909"/>
                  </a:lnTo>
                  <a:close/>
                </a:path>
                <a:path w="5039995" h="1857375">
                  <a:moveTo>
                    <a:pt x="1608966" y="941488"/>
                  </a:moveTo>
                  <a:lnTo>
                    <a:pt x="1603571" y="941488"/>
                  </a:lnTo>
                  <a:lnTo>
                    <a:pt x="1603571" y="919909"/>
                  </a:lnTo>
                  <a:lnTo>
                    <a:pt x="1608966" y="919909"/>
                  </a:lnTo>
                  <a:lnTo>
                    <a:pt x="1608966" y="941488"/>
                  </a:lnTo>
                  <a:close/>
                </a:path>
                <a:path w="5039995" h="1857375">
                  <a:moveTo>
                    <a:pt x="1379691" y="914514"/>
                  </a:moveTo>
                  <a:lnTo>
                    <a:pt x="1374297" y="914514"/>
                  </a:lnTo>
                  <a:lnTo>
                    <a:pt x="1374297" y="892936"/>
                  </a:lnTo>
                  <a:lnTo>
                    <a:pt x="1379691" y="892936"/>
                  </a:lnTo>
                  <a:lnTo>
                    <a:pt x="1379691" y="914514"/>
                  </a:lnTo>
                  <a:close/>
                </a:path>
                <a:path w="5039995" h="1857375">
                  <a:moveTo>
                    <a:pt x="1401270" y="919909"/>
                  </a:moveTo>
                  <a:lnTo>
                    <a:pt x="1352718" y="919909"/>
                  </a:lnTo>
                  <a:lnTo>
                    <a:pt x="1352718" y="914514"/>
                  </a:lnTo>
                  <a:lnTo>
                    <a:pt x="1401270" y="914514"/>
                  </a:lnTo>
                  <a:lnTo>
                    <a:pt x="1401270" y="919909"/>
                  </a:lnTo>
                  <a:close/>
                </a:path>
                <a:path w="5039995" h="1857375">
                  <a:moveTo>
                    <a:pt x="1379691" y="941488"/>
                  </a:moveTo>
                  <a:lnTo>
                    <a:pt x="1374297" y="941488"/>
                  </a:lnTo>
                  <a:lnTo>
                    <a:pt x="1374297" y="919909"/>
                  </a:lnTo>
                  <a:lnTo>
                    <a:pt x="1379691" y="919909"/>
                  </a:lnTo>
                  <a:lnTo>
                    <a:pt x="1379691" y="941488"/>
                  </a:lnTo>
                  <a:close/>
                </a:path>
                <a:path w="5039995" h="1857375">
                  <a:moveTo>
                    <a:pt x="1150417" y="914514"/>
                  </a:moveTo>
                  <a:lnTo>
                    <a:pt x="1145022" y="914514"/>
                  </a:lnTo>
                  <a:lnTo>
                    <a:pt x="1145022" y="892936"/>
                  </a:lnTo>
                  <a:lnTo>
                    <a:pt x="1150417" y="892936"/>
                  </a:lnTo>
                  <a:lnTo>
                    <a:pt x="1150417" y="914514"/>
                  </a:lnTo>
                  <a:close/>
                </a:path>
                <a:path w="5039995" h="1857375">
                  <a:moveTo>
                    <a:pt x="1171996" y="919909"/>
                  </a:moveTo>
                  <a:lnTo>
                    <a:pt x="1123444" y="919909"/>
                  </a:lnTo>
                  <a:lnTo>
                    <a:pt x="1123444" y="914514"/>
                  </a:lnTo>
                  <a:lnTo>
                    <a:pt x="1171996" y="914514"/>
                  </a:lnTo>
                  <a:lnTo>
                    <a:pt x="1171996" y="919909"/>
                  </a:lnTo>
                  <a:close/>
                </a:path>
                <a:path w="5039995" h="1857375">
                  <a:moveTo>
                    <a:pt x="1150417" y="941488"/>
                  </a:moveTo>
                  <a:lnTo>
                    <a:pt x="1145022" y="941488"/>
                  </a:lnTo>
                  <a:lnTo>
                    <a:pt x="1145022" y="919909"/>
                  </a:lnTo>
                  <a:lnTo>
                    <a:pt x="1150417" y="919909"/>
                  </a:lnTo>
                  <a:lnTo>
                    <a:pt x="1150417" y="941488"/>
                  </a:lnTo>
                  <a:close/>
                </a:path>
                <a:path w="5039995" h="1857375">
                  <a:moveTo>
                    <a:pt x="1951529" y="1027803"/>
                  </a:moveTo>
                  <a:lnTo>
                    <a:pt x="1946134" y="1027803"/>
                  </a:lnTo>
                  <a:lnTo>
                    <a:pt x="1946134" y="1006224"/>
                  </a:lnTo>
                  <a:lnTo>
                    <a:pt x="1951529" y="1006224"/>
                  </a:lnTo>
                  <a:lnTo>
                    <a:pt x="1951529" y="1027803"/>
                  </a:lnTo>
                  <a:close/>
                </a:path>
                <a:path w="5039995" h="1857375">
                  <a:moveTo>
                    <a:pt x="1973108" y="1033198"/>
                  </a:moveTo>
                  <a:lnTo>
                    <a:pt x="1924555" y="1033198"/>
                  </a:lnTo>
                  <a:lnTo>
                    <a:pt x="1924555" y="1027803"/>
                  </a:lnTo>
                  <a:lnTo>
                    <a:pt x="1973108" y="1027803"/>
                  </a:lnTo>
                  <a:lnTo>
                    <a:pt x="1973108" y="1033198"/>
                  </a:lnTo>
                  <a:close/>
                </a:path>
                <a:path w="5039995" h="1857375">
                  <a:moveTo>
                    <a:pt x="1951529" y="1054776"/>
                  </a:moveTo>
                  <a:lnTo>
                    <a:pt x="1946134" y="1054776"/>
                  </a:lnTo>
                  <a:lnTo>
                    <a:pt x="1946134" y="1033198"/>
                  </a:lnTo>
                  <a:lnTo>
                    <a:pt x="1951529" y="1033198"/>
                  </a:lnTo>
                  <a:lnTo>
                    <a:pt x="1951529" y="1054776"/>
                  </a:lnTo>
                  <a:close/>
                </a:path>
                <a:path w="5039995" h="1857375">
                  <a:moveTo>
                    <a:pt x="1723603" y="1027803"/>
                  </a:moveTo>
                  <a:lnTo>
                    <a:pt x="1718208" y="1027803"/>
                  </a:lnTo>
                  <a:lnTo>
                    <a:pt x="1718208" y="1006224"/>
                  </a:lnTo>
                  <a:lnTo>
                    <a:pt x="1723603" y="1006224"/>
                  </a:lnTo>
                  <a:lnTo>
                    <a:pt x="1723603" y="1027803"/>
                  </a:lnTo>
                  <a:close/>
                </a:path>
                <a:path w="5039995" h="1857375">
                  <a:moveTo>
                    <a:pt x="1745182" y="1033198"/>
                  </a:moveTo>
                  <a:lnTo>
                    <a:pt x="1696630" y="1033198"/>
                  </a:lnTo>
                  <a:lnTo>
                    <a:pt x="1696630" y="1027803"/>
                  </a:lnTo>
                  <a:lnTo>
                    <a:pt x="1745182" y="1027803"/>
                  </a:lnTo>
                  <a:lnTo>
                    <a:pt x="1745182" y="1033198"/>
                  </a:lnTo>
                  <a:close/>
                </a:path>
                <a:path w="5039995" h="1857375">
                  <a:moveTo>
                    <a:pt x="1723603" y="1054776"/>
                  </a:moveTo>
                  <a:lnTo>
                    <a:pt x="1718208" y="1054776"/>
                  </a:lnTo>
                  <a:lnTo>
                    <a:pt x="1718208" y="1033198"/>
                  </a:lnTo>
                  <a:lnTo>
                    <a:pt x="1723603" y="1033198"/>
                  </a:lnTo>
                  <a:lnTo>
                    <a:pt x="1723603" y="1054776"/>
                  </a:lnTo>
                  <a:close/>
                </a:path>
                <a:path w="5039995" h="1857375">
                  <a:moveTo>
                    <a:pt x="1494329" y="1027803"/>
                  </a:moveTo>
                  <a:lnTo>
                    <a:pt x="1488934" y="1027803"/>
                  </a:lnTo>
                  <a:lnTo>
                    <a:pt x="1488934" y="1006224"/>
                  </a:lnTo>
                  <a:lnTo>
                    <a:pt x="1494329" y="1006224"/>
                  </a:lnTo>
                  <a:lnTo>
                    <a:pt x="1494329" y="1027803"/>
                  </a:lnTo>
                  <a:close/>
                </a:path>
                <a:path w="5039995" h="1857375">
                  <a:moveTo>
                    <a:pt x="1515907" y="1033198"/>
                  </a:moveTo>
                  <a:lnTo>
                    <a:pt x="1467355" y="1033198"/>
                  </a:lnTo>
                  <a:lnTo>
                    <a:pt x="1467355" y="1027803"/>
                  </a:lnTo>
                  <a:lnTo>
                    <a:pt x="1515907" y="1027803"/>
                  </a:lnTo>
                  <a:lnTo>
                    <a:pt x="1515907" y="1033198"/>
                  </a:lnTo>
                  <a:close/>
                </a:path>
                <a:path w="5039995" h="1857375">
                  <a:moveTo>
                    <a:pt x="1494329" y="1054776"/>
                  </a:moveTo>
                  <a:lnTo>
                    <a:pt x="1488934" y="1054776"/>
                  </a:lnTo>
                  <a:lnTo>
                    <a:pt x="1488934" y="1033198"/>
                  </a:lnTo>
                  <a:lnTo>
                    <a:pt x="1494329" y="1033198"/>
                  </a:lnTo>
                  <a:lnTo>
                    <a:pt x="1494329" y="1054776"/>
                  </a:lnTo>
                  <a:close/>
                </a:path>
                <a:path w="5039995" h="1857375">
                  <a:moveTo>
                    <a:pt x="1265054" y="1027803"/>
                  </a:moveTo>
                  <a:lnTo>
                    <a:pt x="1259660" y="1027803"/>
                  </a:lnTo>
                  <a:lnTo>
                    <a:pt x="1259660" y="1006224"/>
                  </a:lnTo>
                  <a:lnTo>
                    <a:pt x="1265054" y="1006224"/>
                  </a:lnTo>
                  <a:lnTo>
                    <a:pt x="1265054" y="1027803"/>
                  </a:lnTo>
                  <a:close/>
                </a:path>
                <a:path w="5039995" h="1857375">
                  <a:moveTo>
                    <a:pt x="1286633" y="1033198"/>
                  </a:moveTo>
                  <a:lnTo>
                    <a:pt x="1238081" y="1033198"/>
                  </a:lnTo>
                  <a:lnTo>
                    <a:pt x="1238081" y="1027803"/>
                  </a:lnTo>
                  <a:lnTo>
                    <a:pt x="1286633" y="1027803"/>
                  </a:lnTo>
                  <a:lnTo>
                    <a:pt x="1286633" y="1033198"/>
                  </a:lnTo>
                  <a:close/>
                </a:path>
                <a:path w="5039995" h="1857375">
                  <a:moveTo>
                    <a:pt x="1265054" y="1054776"/>
                  </a:moveTo>
                  <a:lnTo>
                    <a:pt x="1259660" y="1054776"/>
                  </a:lnTo>
                  <a:lnTo>
                    <a:pt x="1259660" y="1033198"/>
                  </a:lnTo>
                  <a:lnTo>
                    <a:pt x="1265054" y="1033198"/>
                  </a:lnTo>
                  <a:lnTo>
                    <a:pt x="1265054" y="1054776"/>
                  </a:lnTo>
                  <a:close/>
                </a:path>
                <a:path w="5039995" h="1857375">
                  <a:moveTo>
                    <a:pt x="1838240" y="1142440"/>
                  </a:moveTo>
                  <a:lnTo>
                    <a:pt x="1832846" y="1142440"/>
                  </a:lnTo>
                  <a:lnTo>
                    <a:pt x="1832846" y="1120861"/>
                  </a:lnTo>
                  <a:lnTo>
                    <a:pt x="1838240" y="1120861"/>
                  </a:lnTo>
                  <a:lnTo>
                    <a:pt x="1838240" y="1142440"/>
                  </a:lnTo>
                  <a:close/>
                </a:path>
                <a:path w="5039995" h="1857375">
                  <a:moveTo>
                    <a:pt x="1859819" y="1147835"/>
                  </a:moveTo>
                  <a:lnTo>
                    <a:pt x="1811267" y="1147835"/>
                  </a:lnTo>
                  <a:lnTo>
                    <a:pt x="1811267" y="1142440"/>
                  </a:lnTo>
                  <a:lnTo>
                    <a:pt x="1859819" y="1142440"/>
                  </a:lnTo>
                  <a:lnTo>
                    <a:pt x="1859819" y="1147835"/>
                  </a:lnTo>
                  <a:close/>
                </a:path>
                <a:path w="5039995" h="1857375">
                  <a:moveTo>
                    <a:pt x="1838240" y="1169414"/>
                  </a:moveTo>
                  <a:lnTo>
                    <a:pt x="1832846" y="1169414"/>
                  </a:lnTo>
                  <a:lnTo>
                    <a:pt x="1832846" y="1147835"/>
                  </a:lnTo>
                  <a:lnTo>
                    <a:pt x="1838240" y="1147835"/>
                  </a:lnTo>
                  <a:lnTo>
                    <a:pt x="1838240" y="1169414"/>
                  </a:lnTo>
                  <a:close/>
                </a:path>
                <a:path w="5039995" h="1857375">
                  <a:moveTo>
                    <a:pt x="1608966" y="1142440"/>
                  </a:moveTo>
                  <a:lnTo>
                    <a:pt x="1603571" y="1142440"/>
                  </a:lnTo>
                  <a:lnTo>
                    <a:pt x="1603571" y="1120861"/>
                  </a:lnTo>
                  <a:lnTo>
                    <a:pt x="1608966" y="1120861"/>
                  </a:lnTo>
                  <a:lnTo>
                    <a:pt x="1608966" y="1142440"/>
                  </a:lnTo>
                  <a:close/>
                </a:path>
                <a:path w="5039995" h="1857375">
                  <a:moveTo>
                    <a:pt x="1630545" y="1147835"/>
                  </a:moveTo>
                  <a:lnTo>
                    <a:pt x="1581992" y="1147835"/>
                  </a:lnTo>
                  <a:lnTo>
                    <a:pt x="1581992" y="1142440"/>
                  </a:lnTo>
                  <a:lnTo>
                    <a:pt x="1630545" y="1142440"/>
                  </a:lnTo>
                  <a:lnTo>
                    <a:pt x="1630545" y="1147835"/>
                  </a:lnTo>
                  <a:close/>
                </a:path>
                <a:path w="5039995" h="1857375">
                  <a:moveTo>
                    <a:pt x="1608966" y="1169414"/>
                  </a:moveTo>
                  <a:lnTo>
                    <a:pt x="1603571" y="1169414"/>
                  </a:lnTo>
                  <a:lnTo>
                    <a:pt x="1603571" y="1147835"/>
                  </a:lnTo>
                  <a:lnTo>
                    <a:pt x="1608966" y="1147835"/>
                  </a:lnTo>
                  <a:lnTo>
                    <a:pt x="1608966" y="1169414"/>
                  </a:lnTo>
                  <a:close/>
                </a:path>
                <a:path w="5039995" h="1857375">
                  <a:moveTo>
                    <a:pt x="1379691" y="1142440"/>
                  </a:moveTo>
                  <a:lnTo>
                    <a:pt x="1374297" y="1142440"/>
                  </a:lnTo>
                  <a:lnTo>
                    <a:pt x="1374297" y="1120861"/>
                  </a:lnTo>
                  <a:lnTo>
                    <a:pt x="1379691" y="1120861"/>
                  </a:lnTo>
                  <a:lnTo>
                    <a:pt x="1379691" y="1142440"/>
                  </a:lnTo>
                  <a:close/>
                </a:path>
                <a:path w="5039995" h="1857375">
                  <a:moveTo>
                    <a:pt x="1401270" y="1147835"/>
                  </a:moveTo>
                  <a:lnTo>
                    <a:pt x="1352718" y="1147835"/>
                  </a:lnTo>
                  <a:lnTo>
                    <a:pt x="1352718" y="1142440"/>
                  </a:lnTo>
                  <a:lnTo>
                    <a:pt x="1401270" y="1142440"/>
                  </a:lnTo>
                  <a:lnTo>
                    <a:pt x="1401270" y="1147835"/>
                  </a:lnTo>
                  <a:close/>
                </a:path>
                <a:path w="5039995" h="1857375">
                  <a:moveTo>
                    <a:pt x="1379691" y="1169414"/>
                  </a:moveTo>
                  <a:lnTo>
                    <a:pt x="1374297" y="1169414"/>
                  </a:lnTo>
                  <a:lnTo>
                    <a:pt x="1374297" y="1147835"/>
                  </a:lnTo>
                  <a:lnTo>
                    <a:pt x="1379691" y="1147835"/>
                  </a:lnTo>
                  <a:lnTo>
                    <a:pt x="1379691" y="1169414"/>
                  </a:lnTo>
                  <a:close/>
                </a:path>
                <a:path w="5039995" h="1857375">
                  <a:moveTo>
                    <a:pt x="1150417" y="1142440"/>
                  </a:moveTo>
                  <a:lnTo>
                    <a:pt x="1145022" y="1142440"/>
                  </a:lnTo>
                  <a:lnTo>
                    <a:pt x="1145022" y="1120861"/>
                  </a:lnTo>
                  <a:lnTo>
                    <a:pt x="1150417" y="1120861"/>
                  </a:lnTo>
                  <a:lnTo>
                    <a:pt x="1150417" y="1142440"/>
                  </a:lnTo>
                  <a:close/>
                </a:path>
                <a:path w="5039995" h="1857375">
                  <a:moveTo>
                    <a:pt x="1171996" y="1147835"/>
                  </a:moveTo>
                  <a:lnTo>
                    <a:pt x="1123444" y="1147835"/>
                  </a:lnTo>
                  <a:lnTo>
                    <a:pt x="1123444" y="1142440"/>
                  </a:lnTo>
                  <a:lnTo>
                    <a:pt x="1171996" y="1142440"/>
                  </a:lnTo>
                  <a:lnTo>
                    <a:pt x="1171996" y="1147835"/>
                  </a:lnTo>
                  <a:close/>
                </a:path>
                <a:path w="5039995" h="1857375">
                  <a:moveTo>
                    <a:pt x="1150417" y="1169414"/>
                  </a:moveTo>
                  <a:lnTo>
                    <a:pt x="1145022" y="1169414"/>
                  </a:lnTo>
                  <a:lnTo>
                    <a:pt x="1145022" y="1147835"/>
                  </a:lnTo>
                  <a:lnTo>
                    <a:pt x="1150417" y="1147835"/>
                  </a:lnTo>
                  <a:lnTo>
                    <a:pt x="1150417" y="1169414"/>
                  </a:lnTo>
                  <a:close/>
                </a:path>
                <a:path w="5039995" h="1857375">
                  <a:moveTo>
                    <a:pt x="1951529" y="1257077"/>
                  </a:moveTo>
                  <a:lnTo>
                    <a:pt x="1946134" y="1257077"/>
                  </a:lnTo>
                  <a:lnTo>
                    <a:pt x="1946134" y="1235499"/>
                  </a:lnTo>
                  <a:lnTo>
                    <a:pt x="1951529" y="1235499"/>
                  </a:lnTo>
                  <a:lnTo>
                    <a:pt x="1951529" y="1257077"/>
                  </a:lnTo>
                  <a:close/>
                </a:path>
                <a:path w="5039995" h="1857375">
                  <a:moveTo>
                    <a:pt x="1973108" y="1262472"/>
                  </a:moveTo>
                  <a:lnTo>
                    <a:pt x="1924555" y="1262472"/>
                  </a:lnTo>
                  <a:lnTo>
                    <a:pt x="1924555" y="1257077"/>
                  </a:lnTo>
                  <a:lnTo>
                    <a:pt x="1973108" y="1257077"/>
                  </a:lnTo>
                  <a:lnTo>
                    <a:pt x="1973108" y="1262472"/>
                  </a:lnTo>
                  <a:close/>
                </a:path>
                <a:path w="5039995" h="1857375">
                  <a:moveTo>
                    <a:pt x="1951529" y="1284051"/>
                  </a:moveTo>
                  <a:lnTo>
                    <a:pt x="1946134" y="1284051"/>
                  </a:lnTo>
                  <a:lnTo>
                    <a:pt x="1946134" y="1262472"/>
                  </a:lnTo>
                  <a:lnTo>
                    <a:pt x="1951529" y="1262472"/>
                  </a:lnTo>
                  <a:lnTo>
                    <a:pt x="1951529" y="1284051"/>
                  </a:lnTo>
                  <a:close/>
                </a:path>
                <a:path w="5039995" h="1857375">
                  <a:moveTo>
                    <a:pt x="1723603" y="1257077"/>
                  </a:moveTo>
                  <a:lnTo>
                    <a:pt x="1718208" y="1257077"/>
                  </a:lnTo>
                  <a:lnTo>
                    <a:pt x="1718208" y="1235499"/>
                  </a:lnTo>
                  <a:lnTo>
                    <a:pt x="1723603" y="1235499"/>
                  </a:lnTo>
                  <a:lnTo>
                    <a:pt x="1723603" y="1257077"/>
                  </a:lnTo>
                  <a:close/>
                </a:path>
                <a:path w="5039995" h="1857375">
                  <a:moveTo>
                    <a:pt x="1745182" y="1262472"/>
                  </a:moveTo>
                  <a:lnTo>
                    <a:pt x="1696630" y="1262472"/>
                  </a:lnTo>
                  <a:lnTo>
                    <a:pt x="1696630" y="1257077"/>
                  </a:lnTo>
                  <a:lnTo>
                    <a:pt x="1745182" y="1257077"/>
                  </a:lnTo>
                  <a:lnTo>
                    <a:pt x="1745182" y="1262472"/>
                  </a:lnTo>
                  <a:close/>
                </a:path>
                <a:path w="5039995" h="1857375">
                  <a:moveTo>
                    <a:pt x="1723603" y="1284051"/>
                  </a:moveTo>
                  <a:lnTo>
                    <a:pt x="1718208" y="1284051"/>
                  </a:lnTo>
                  <a:lnTo>
                    <a:pt x="1718208" y="1262472"/>
                  </a:lnTo>
                  <a:lnTo>
                    <a:pt x="1723603" y="1262472"/>
                  </a:lnTo>
                  <a:lnTo>
                    <a:pt x="1723603" y="1284051"/>
                  </a:lnTo>
                  <a:close/>
                </a:path>
                <a:path w="5039995" h="1857375">
                  <a:moveTo>
                    <a:pt x="1494329" y="1257077"/>
                  </a:moveTo>
                  <a:lnTo>
                    <a:pt x="1488934" y="1257077"/>
                  </a:lnTo>
                  <a:lnTo>
                    <a:pt x="1488934" y="1235499"/>
                  </a:lnTo>
                  <a:lnTo>
                    <a:pt x="1494329" y="1235499"/>
                  </a:lnTo>
                  <a:lnTo>
                    <a:pt x="1494329" y="1257077"/>
                  </a:lnTo>
                  <a:close/>
                </a:path>
                <a:path w="5039995" h="1857375">
                  <a:moveTo>
                    <a:pt x="1515907" y="1262472"/>
                  </a:moveTo>
                  <a:lnTo>
                    <a:pt x="1467355" y="1262472"/>
                  </a:lnTo>
                  <a:lnTo>
                    <a:pt x="1467355" y="1257077"/>
                  </a:lnTo>
                  <a:lnTo>
                    <a:pt x="1515907" y="1257077"/>
                  </a:lnTo>
                  <a:lnTo>
                    <a:pt x="1515907" y="1262472"/>
                  </a:lnTo>
                  <a:close/>
                </a:path>
                <a:path w="5039995" h="1857375">
                  <a:moveTo>
                    <a:pt x="1494329" y="1284051"/>
                  </a:moveTo>
                  <a:lnTo>
                    <a:pt x="1488934" y="1284051"/>
                  </a:lnTo>
                  <a:lnTo>
                    <a:pt x="1488934" y="1262472"/>
                  </a:lnTo>
                  <a:lnTo>
                    <a:pt x="1494329" y="1262472"/>
                  </a:lnTo>
                  <a:lnTo>
                    <a:pt x="1494329" y="1284051"/>
                  </a:lnTo>
                  <a:close/>
                </a:path>
                <a:path w="5039995" h="1857375">
                  <a:moveTo>
                    <a:pt x="1265054" y="1257077"/>
                  </a:moveTo>
                  <a:lnTo>
                    <a:pt x="1259660" y="1257077"/>
                  </a:lnTo>
                  <a:lnTo>
                    <a:pt x="1259660" y="1235499"/>
                  </a:lnTo>
                  <a:lnTo>
                    <a:pt x="1265054" y="1235499"/>
                  </a:lnTo>
                  <a:lnTo>
                    <a:pt x="1265054" y="1257077"/>
                  </a:lnTo>
                  <a:close/>
                </a:path>
                <a:path w="5039995" h="1857375">
                  <a:moveTo>
                    <a:pt x="1286633" y="1262472"/>
                  </a:moveTo>
                  <a:lnTo>
                    <a:pt x="1238081" y="1262472"/>
                  </a:lnTo>
                  <a:lnTo>
                    <a:pt x="1238081" y="1257077"/>
                  </a:lnTo>
                  <a:lnTo>
                    <a:pt x="1286633" y="1257077"/>
                  </a:lnTo>
                  <a:lnTo>
                    <a:pt x="1286633" y="1262472"/>
                  </a:lnTo>
                  <a:close/>
                </a:path>
                <a:path w="5039995" h="1857375">
                  <a:moveTo>
                    <a:pt x="1265054" y="1284051"/>
                  </a:moveTo>
                  <a:lnTo>
                    <a:pt x="1259660" y="1284051"/>
                  </a:lnTo>
                  <a:lnTo>
                    <a:pt x="1259660" y="1262472"/>
                  </a:lnTo>
                  <a:lnTo>
                    <a:pt x="1265054" y="1262472"/>
                  </a:lnTo>
                  <a:lnTo>
                    <a:pt x="1265054" y="1284051"/>
                  </a:lnTo>
                  <a:close/>
                </a:path>
                <a:path w="5039995" h="1857375">
                  <a:moveTo>
                    <a:pt x="1838240" y="1371714"/>
                  </a:moveTo>
                  <a:lnTo>
                    <a:pt x="1832846" y="1371714"/>
                  </a:lnTo>
                  <a:lnTo>
                    <a:pt x="1832846" y="1350136"/>
                  </a:lnTo>
                  <a:lnTo>
                    <a:pt x="1838240" y="1350136"/>
                  </a:lnTo>
                  <a:lnTo>
                    <a:pt x="1838240" y="1371714"/>
                  </a:lnTo>
                  <a:close/>
                </a:path>
                <a:path w="5039995" h="1857375">
                  <a:moveTo>
                    <a:pt x="1859819" y="1377109"/>
                  </a:moveTo>
                  <a:lnTo>
                    <a:pt x="1811267" y="1377109"/>
                  </a:lnTo>
                  <a:lnTo>
                    <a:pt x="1811267" y="1371714"/>
                  </a:lnTo>
                  <a:lnTo>
                    <a:pt x="1859819" y="1371714"/>
                  </a:lnTo>
                  <a:lnTo>
                    <a:pt x="1859819" y="1377109"/>
                  </a:lnTo>
                  <a:close/>
                </a:path>
                <a:path w="5039995" h="1857375">
                  <a:moveTo>
                    <a:pt x="1838240" y="1398688"/>
                  </a:moveTo>
                  <a:lnTo>
                    <a:pt x="1832846" y="1398688"/>
                  </a:lnTo>
                  <a:lnTo>
                    <a:pt x="1832846" y="1377109"/>
                  </a:lnTo>
                  <a:lnTo>
                    <a:pt x="1838240" y="1377109"/>
                  </a:lnTo>
                  <a:lnTo>
                    <a:pt x="1838240" y="1398688"/>
                  </a:lnTo>
                  <a:close/>
                </a:path>
                <a:path w="5039995" h="1857375">
                  <a:moveTo>
                    <a:pt x="1608966" y="1371714"/>
                  </a:moveTo>
                  <a:lnTo>
                    <a:pt x="1603571" y="1371714"/>
                  </a:lnTo>
                  <a:lnTo>
                    <a:pt x="1603571" y="1350136"/>
                  </a:lnTo>
                  <a:lnTo>
                    <a:pt x="1608966" y="1350136"/>
                  </a:lnTo>
                  <a:lnTo>
                    <a:pt x="1608966" y="1371714"/>
                  </a:lnTo>
                  <a:close/>
                </a:path>
                <a:path w="5039995" h="1857375">
                  <a:moveTo>
                    <a:pt x="1630545" y="1377109"/>
                  </a:moveTo>
                  <a:lnTo>
                    <a:pt x="1581992" y="1377109"/>
                  </a:lnTo>
                  <a:lnTo>
                    <a:pt x="1581992" y="1371714"/>
                  </a:lnTo>
                  <a:lnTo>
                    <a:pt x="1630545" y="1371714"/>
                  </a:lnTo>
                  <a:lnTo>
                    <a:pt x="1630545" y="1377109"/>
                  </a:lnTo>
                  <a:close/>
                </a:path>
                <a:path w="5039995" h="1857375">
                  <a:moveTo>
                    <a:pt x="1608966" y="1398688"/>
                  </a:moveTo>
                  <a:lnTo>
                    <a:pt x="1603571" y="1398688"/>
                  </a:lnTo>
                  <a:lnTo>
                    <a:pt x="1603571" y="1377109"/>
                  </a:lnTo>
                  <a:lnTo>
                    <a:pt x="1608966" y="1377109"/>
                  </a:lnTo>
                  <a:lnTo>
                    <a:pt x="1608966" y="1398688"/>
                  </a:lnTo>
                  <a:close/>
                </a:path>
                <a:path w="5039995" h="1857375">
                  <a:moveTo>
                    <a:pt x="1379691" y="1371714"/>
                  </a:moveTo>
                  <a:lnTo>
                    <a:pt x="1374297" y="1371714"/>
                  </a:lnTo>
                  <a:lnTo>
                    <a:pt x="1374297" y="1350136"/>
                  </a:lnTo>
                  <a:lnTo>
                    <a:pt x="1379691" y="1350136"/>
                  </a:lnTo>
                  <a:lnTo>
                    <a:pt x="1379691" y="1371714"/>
                  </a:lnTo>
                  <a:close/>
                </a:path>
                <a:path w="5039995" h="1857375">
                  <a:moveTo>
                    <a:pt x="1401270" y="1377109"/>
                  </a:moveTo>
                  <a:lnTo>
                    <a:pt x="1352718" y="1377109"/>
                  </a:lnTo>
                  <a:lnTo>
                    <a:pt x="1352718" y="1371714"/>
                  </a:lnTo>
                  <a:lnTo>
                    <a:pt x="1401270" y="1371714"/>
                  </a:lnTo>
                  <a:lnTo>
                    <a:pt x="1401270" y="1377109"/>
                  </a:lnTo>
                  <a:close/>
                </a:path>
                <a:path w="5039995" h="1857375">
                  <a:moveTo>
                    <a:pt x="1379691" y="1398688"/>
                  </a:moveTo>
                  <a:lnTo>
                    <a:pt x="1374297" y="1398688"/>
                  </a:lnTo>
                  <a:lnTo>
                    <a:pt x="1374297" y="1377109"/>
                  </a:lnTo>
                  <a:lnTo>
                    <a:pt x="1379691" y="1377109"/>
                  </a:lnTo>
                  <a:lnTo>
                    <a:pt x="1379691" y="1398688"/>
                  </a:lnTo>
                  <a:close/>
                </a:path>
                <a:path w="5039995" h="1857375">
                  <a:moveTo>
                    <a:pt x="1951529" y="1486352"/>
                  </a:moveTo>
                  <a:lnTo>
                    <a:pt x="1946134" y="1486352"/>
                  </a:lnTo>
                  <a:lnTo>
                    <a:pt x="1946134" y="1464773"/>
                  </a:lnTo>
                  <a:lnTo>
                    <a:pt x="1951529" y="1464773"/>
                  </a:lnTo>
                  <a:lnTo>
                    <a:pt x="1951529" y="1486352"/>
                  </a:lnTo>
                  <a:close/>
                </a:path>
                <a:path w="5039995" h="1857375">
                  <a:moveTo>
                    <a:pt x="1973108" y="1491746"/>
                  </a:moveTo>
                  <a:lnTo>
                    <a:pt x="1924555" y="1491746"/>
                  </a:lnTo>
                  <a:lnTo>
                    <a:pt x="1924555" y="1486352"/>
                  </a:lnTo>
                  <a:lnTo>
                    <a:pt x="1973108" y="1486352"/>
                  </a:lnTo>
                  <a:lnTo>
                    <a:pt x="1973108" y="1491746"/>
                  </a:lnTo>
                  <a:close/>
                </a:path>
                <a:path w="5039995" h="1857375">
                  <a:moveTo>
                    <a:pt x="1951529" y="1513325"/>
                  </a:moveTo>
                  <a:lnTo>
                    <a:pt x="1946134" y="1513325"/>
                  </a:lnTo>
                  <a:lnTo>
                    <a:pt x="1946134" y="1491746"/>
                  </a:lnTo>
                  <a:lnTo>
                    <a:pt x="1951529" y="1491746"/>
                  </a:lnTo>
                  <a:lnTo>
                    <a:pt x="1951529" y="1513325"/>
                  </a:lnTo>
                  <a:close/>
                </a:path>
                <a:path w="5039995" h="1857375">
                  <a:moveTo>
                    <a:pt x="1723603" y="1486352"/>
                  </a:moveTo>
                  <a:lnTo>
                    <a:pt x="1718208" y="1486352"/>
                  </a:lnTo>
                  <a:lnTo>
                    <a:pt x="1718208" y="1464773"/>
                  </a:lnTo>
                  <a:lnTo>
                    <a:pt x="1723603" y="1464773"/>
                  </a:lnTo>
                  <a:lnTo>
                    <a:pt x="1723603" y="1486352"/>
                  </a:lnTo>
                  <a:close/>
                </a:path>
                <a:path w="5039995" h="1857375">
                  <a:moveTo>
                    <a:pt x="1745182" y="1491746"/>
                  </a:moveTo>
                  <a:lnTo>
                    <a:pt x="1696630" y="1491746"/>
                  </a:lnTo>
                  <a:lnTo>
                    <a:pt x="1696630" y="1486352"/>
                  </a:lnTo>
                  <a:lnTo>
                    <a:pt x="1745182" y="1486352"/>
                  </a:lnTo>
                  <a:lnTo>
                    <a:pt x="1745182" y="1491746"/>
                  </a:lnTo>
                  <a:close/>
                </a:path>
                <a:path w="5039995" h="1857375">
                  <a:moveTo>
                    <a:pt x="1723603" y="1513325"/>
                  </a:moveTo>
                  <a:lnTo>
                    <a:pt x="1718208" y="1513325"/>
                  </a:lnTo>
                  <a:lnTo>
                    <a:pt x="1718208" y="1491746"/>
                  </a:lnTo>
                  <a:lnTo>
                    <a:pt x="1723603" y="1491746"/>
                  </a:lnTo>
                  <a:lnTo>
                    <a:pt x="1723603" y="1513325"/>
                  </a:lnTo>
                  <a:close/>
                </a:path>
                <a:path w="5039995" h="1857375">
                  <a:moveTo>
                    <a:pt x="1494329" y="1486352"/>
                  </a:moveTo>
                  <a:lnTo>
                    <a:pt x="1488934" y="1486352"/>
                  </a:lnTo>
                  <a:lnTo>
                    <a:pt x="1488934" y="1464773"/>
                  </a:lnTo>
                  <a:lnTo>
                    <a:pt x="1494329" y="1464773"/>
                  </a:lnTo>
                  <a:lnTo>
                    <a:pt x="1494329" y="1486352"/>
                  </a:lnTo>
                  <a:close/>
                </a:path>
                <a:path w="5039995" h="1857375">
                  <a:moveTo>
                    <a:pt x="1515907" y="1491746"/>
                  </a:moveTo>
                  <a:lnTo>
                    <a:pt x="1467355" y="1491746"/>
                  </a:lnTo>
                  <a:lnTo>
                    <a:pt x="1467355" y="1486352"/>
                  </a:lnTo>
                  <a:lnTo>
                    <a:pt x="1515907" y="1486352"/>
                  </a:lnTo>
                  <a:lnTo>
                    <a:pt x="1515907" y="1491746"/>
                  </a:lnTo>
                  <a:close/>
                </a:path>
                <a:path w="5039995" h="1857375">
                  <a:moveTo>
                    <a:pt x="1494329" y="1513325"/>
                  </a:moveTo>
                  <a:lnTo>
                    <a:pt x="1488934" y="1513325"/>
                  </a:lnTo>
                  <a:lnTo>
                    <a:pt x="1488934" y="1491746"/>
                  </a:lnTo>
                  <a:lnTo>
                    <a:pt x="1494329" y="1491746"/>
                  </a:lnTo>
                  <a:lnTo>
                    <a:pt x="1494329" y="1513325"/>
                  </a:lnTo>
                  <a:close/>
                </a:path>
                <a:path w="5039995" h="1857375">
                  <a:moveTo>
                    <a:pt x="1838240" y="1600989"/>
                  </a:moveTo>
                  <a:lnTo>
                    <a:pt x="1832846" y="1600989"/>
                  </a:lnTo>
                  <a:lnTo>
                    <a:pt x="1832846" y="1579410"/>
                  </a:lnTo>
                  <a:lnTo>
                    <a:pt x="1838240" y="1579410"/>
                  </a:lnTo>
                  <a:lnTo>
                    <a:pt x="1838240" y="1600989"/>
                  </a:lnTo>
                  <a:close/>
                </a:path>
                <a:path w="5039995" h="1857375">
                  <a:moveTo>
                    <a:pt x="1859819" y="1606384"/>
                  </a:moveTo>
                  <a:lnTo>
                    <a:pt x="1811267" y="1606384"/>
                  </a:lnTo>
                  <a:lnTo>
                    <a:pt x="1811267" y="1600989"/>
                  </a:lnTo>
                  <a:lnTo>
                    <a:pt x="1859819" y="1600989"/>
                  </a:lnTo>
                  <a:lnTo>
                    <a:pt x="1859819" y="1606384"/>
                  </a:lnTo>
                  <a:close/>
                </a:path>
                <a:path w="5039995" h="1857375">
                  <a:moveTo>
                    <a:pt x="1838240" y="1627962"/>
                  </a:moveTo>
                  <a:lnTo>
                    <a:pt x="1832846" y="1627962"/>
                  </a:lnTo>
                  <a:lnTo>
                    <a:pt x="1832846" y="1606384"/>
                  </a:lnTo>
                  <a:lnTo>
                    <a:pt x="1838240" y="1606384"/>
                  </a:lnTo>
                  <a:lnTo>
                    <a:pt x="1838240" y="1627962"/>
                  </a:lnTo>
                  <a:close/>
                </a:path>
                <a:path w="5039995" h="1857375">
                  <a:moveTo>
                    <a:pt x="1951529" y="1715626"/>
                  </a:moveTo>
                  <a:lnTo>
                    <a:pt x="1946134" y="1715626"/>
                  </a:lnTo>
                  <a:lnTo>
                    <a:pt x="1946134" y="1694047"/>
                  </a:lnTo>
                  <a:lnTo>
                    <a:pt x="1951529" y="1694047"/>
                  </a:lnTo>
                  <a:lnTo>
                    <a:pt x="1951529" y="1715626"/>
                  </a:lnTo>
                  <a:close/>
                </a:path>
                <a:path w="5039995" h="1857375">
                  <a:moveTo>
                    <a:pt x="1973108" y="1721021"/>
                  </a:moveTo>
                  <a:lnTo>
                    <a:pt x="1924555" y="1721021"/>
                  </a:lnTo>
                  <a:lnTo>
                    <a:pt x="1924555" y="1715626"/>
                  </a:lnTo>
                  <a:lnTo>
                    <a:pt x="1973108" y="1715626"/>
                  </a:lnTo>
                  <a:lnTo>
                    <a:pt x="1973108" y="1721021"/>
                  </a:lnTo>
                  <a:close/>
                </a:path>
                <a:path w="5039995" h="1857375">
                  <a:moveTo>
                    <a:pt x="1951529" y="1742599"/>
                  </a:moveTo>
                  <a:lnTo>
                    <a:pt x="1946134" y="1742599"/>
                  </a:lnTo>
                  <a:lnTo>
                    <a:pt x="1946134" y="1721021"/>
                  </a:lnTo>
                  <a:lnTo>
                    <a:pt x="1951529" y="1721021"/>
                  </a:lnTo>
                  <a:lnTo>
                    <a:pt x="1951529" y="1742599"/>
                  </a:lnTo>
                  <a:close/>
                </a:path>
                <a:path w="5039995" h="1857375">
                  <a:moveTo>
                    <a:pt x="942722" y="2812"/>
                  </a:moveTo>
                  <a:lnTo>
                    <a:pt x="894169" y="2812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2"/>
                  </a:lnTo>
                  <a:close/>
                </a:path>
                <a:path w="5039995" h="1857375">
                  <a:moveTo>
                    <a:pt x="921143" y="24390"/>
                  </a:moveTo>
                  <a:lnTo>
                    <a:pt x="915748" y="24390"/>
                  </a:lnTo>
                  <a:lnTo>
                    <a:pt x="915748" y="2812"/>
                  </a:lnTo>
                  <a:lnTo>
                    <a:pt x="921143" y="2812"/>
                  </a:lnTo>
                  <a:lnTo>
                    <a:pt x="921143" y="24390"/>
                  </a:lnTo>
                  <a:close/>
                </a:path>
                <a:path w="5039995" h="1857375">
                  <a:moveTo>
                    <a:pt x="713447" y="2812"/>
                  </a:moveTo>
                  <a:lnTo>
                    <a:pt x="664895" y="2812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2"/>
                  </a:lnTo>
                  <a:close/>
                </a:path>
                <a:path w="5039995" h="1857375">
                  <a:moveTo>
                    <a:pt x="691868" y="24390"/>
                  </a:moveTo>
                  <a:lnTo>
                    <a:pt x="686474" y="24390"/>
                  </a:lnTo>
                  <a:lnTo>
                    <a:pt x="686474" y="2812"/>
                  </a:lnTo>
                  <a:lnTo>
                    <a:pt x="691868" y="2812"/>
                  </a:lnTo>
                  <a:lnTo>
                    <a:pt x="691868" y="24390"/>
                  </a:lnTo>
                  <a:close/>
                </a:path>
                <a:path w="5039995" h="1857375">
                  <a:moveTo>
                    <a:pt x="484173" y="2812"/>
                  </a:moveTo>
                  <a:lnTo>
                    <a:pt x="435621" y="2812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2"/>
                  </a:lnTo>
                  <a:close/>
                </a:path>
                <a:path w="5039995" h="1857375">
                  <a:moveTo>
                    <a:pt x="462594" y="24390"/>
                  </a:moveTo>
                  <a:lnTo>
                    <a:pt x="457199" y="24390"/>
                  </a:lnTo>
                  <a:lnTo>
                    <a:pt x="457199" y="2812"/>
                  </a:lnTo>
                  <a:lnTo>
                    <a:pt x="462594" y="2812"/>
                  </a:lnTo>
                  <a:lnTo>
                    <a:pt x="462594" y="24390"/>
                  </a:lnTo>
                  <a:close/>
                </a:path>
                <a:path w="5039995" h="1857375">
                  <a:moveTo>
                    <a:pt x="1035780" y="112054"/>
                  </a:moveTo>
                  <a:lnTo>
                    <a:pt x="1030385" y="112054"/>
                  </a:lnTo>
                  <a:lnTo>
                    <a:pt x="1030385" y="90475"/>
                  </a:lnTo>
                  <a:lnTo>
                    <a:pt x="1035780" y="90475"/>
                  </a:lnTo>
                  <a:lnTo>
                    <a:pt x="1035780" y="112054"/>
                  </a:lnTo>
                  <a:close/>
                </a:path>
                <a:path w="5039995" h="1857375">
                  <a:moveTo>
                    <a:pt x="1057359" y="117449"/>
                  </a:moveTo>
                  <a:lnTo>
                    <a:pt x="1008807" y="117449"/>
                  </a:lnTo>
                  <a:lnTo>
                    <a:pt x="1008807" y="112054"/>
                  </a:lnTo>
                  <a:lnTo>
                    <a:pt x="1057359" y="112054"/>
                  </a:lnTo>
                  <a:lnTo>
                    <a:pt x="1057359" y="117449"/>
                  </a:lnTo>
                  <a:close/>
                </a:path>
                <a:path w="5039995" h="1857375">
                  <a:moveTo>
                    <a:pt x="1035780" y="139028"/>
                  </a:moveTo>
                  <a:lnTo>
                    <a:pt x="1030385" y="139028"/>
                  </a:lnTo>
                  <a:lnTo>
                    <a:pt x="1030385" y="117449"/>
                  </a:lnTo>
                  <a:lnTo>
                    <a:pt x="1035780" y="117449"/>
                  </a:lnTo>
                  <a:lnTo>
                    <a:pt x="1035780" y="139028"/>
                  </a:lnTo>
                  <a:close/>
                </a:path>
                <a:path w="5039995" h="1857375">
                  <a:moveTo>
                    <a:pt x="806506" y="112054"/>
                  </a:moveTo>
                  <a:lnTo>
                    <a:pt x="801111" y="112054"/>
                  </a:lnTo>
                  <a:lnTo>
                    <a:pt x="801111" y="90475"/>
                  </a:lnTo>
                  <a:lnTo>
                    <a:pt x="806506" y="90475"/>
                  </a:lnTo>
                  <a:lnTo>
                    <a:pt x="806506" y="112054"/>
                  </a:lnTo>
                  <a:close/>
                </a:path>
                <a:path w="5039995" h="1857375">
                  <a:moveTo>
                    <a:pt x="828084" y="117449"/>
                  </a:moveTo>
                  <a:lnTo>
                    <a:pt x="779532" y="117449"/>
                  </a:lnTo>
                  <a:lnTo>
                    <a:pt x="779532" y="112054"/>
                  </a:lnTo>
                  <a:lnTo>
                    <a:pt x="828084" y="112054"/>
                  </a:lnTo>
                  <a:lnTo>
                    <a:pt x="828084" y="117449"/>
                  </a:lnTo>
                  <a:close/>
                </a:path>
                <a:path w="5039995" h="1857375">
                  <a:moveTo>
                    <a:pt x="806506" y="139028"/>
                  </a:moveTo>
                  <a:lnTo>
                    <a:pt x="801111" y="139028"/>
                  </a:lnTo>
                  <a:lnTo>
                    <a:pt x="801111" y="117449"/>
                  </a:lnTo>
                  <a:lnTo>
                    <a:pt x="806506" y="117449"/>
                  </a:lnTo>
                  <a:lnTo>
                    <a:pt x="806506" y="139028"/>
                  </a:lnTo>
                  <a:close/>
                </a:path>
                <a:path w="5039995" h="1857375">
                  <a:moveTo>
                    <a:pt x="577231" y="112054"/>
                  </a:moveTo>
                  <a:lnTo>
                    <a:pt x="571837" y="112054"/>
                  </a:lnTo>
                  <a:lnTo>
                    <a:pt x="571837" y="90475"/>
                  </a:lnTo>
                  <a:lnTo>
                    <a:pt x="577231" y="90475"/>
                  </a:lnTo>
                  <a:lnTo>
                    <a:pt x="577231" y="112054"/>
                  </a:lnTo>
                  <a:close/>
                </a:path>
                <a:path w="5039995" h="1857375">
                  <a:moveTo>
                    <a:pt x="598810" y="117449"/>
                  </a:moveTo>
                  <a:lnTo>
                    <a:pt x="550258" y="117449"/>
                  </a:lnTo>
                  <a:lnTo>
                    <a:pt x="550258" y="112054"/>
                  </a:lnTo>
                  <a:lnTo>
                    <a:pt x="598810" y="112054"/>
                  </a:lnTo>
                  <a:lnTo>
                    <a:pt x="598810" y="117449"/>
                  </a:lnTo>
                  <a:close/>
                </a:path>
                <a:path w="5039995" h="1857375">
                  <a:moveTo>
                    <a:pt x="577231" y="139028"/>
                  </a:moveTo>
                  <a:lnTo>
                    <a:pt x="571837" y="139028"/>
                  </a:lnTo>
                  <a:lnTo>
                    <a:pt x="571837" y="117449"/>
                  </a:lnTo>
                  <a:lnTo>
                    <a:pt x="577231" y="117449"/>
                  </a:lnTo>
                  <a:lnTo>
                    <a:pt x="577231" y="139028"/>
                  </a:lnTo>
                  <a:close/>
                </a:path>
                <a:path w="5039995" h="1857375">
                  <a:moveTo>
                    <a:pt x="347957" y="112054"/>
                  </a:moveTo>
                  <a:lnTo>
                    <a:pt x="342562" y="112054"/>
                  </a:lnTo>
                  <a:lnTo>
                    <a:pt x="342562" y="90475"/>
                  </a:lnTo>
                  <a:lnTo>
                    <a:pt x="347957" y="90475"/>
                  </a:lnTo>
                  <a:lnTo>
                    <a:pt x="347957" y="112054"/>
                  </a:lnTo>
                  <a:close/>
                </a:path>
                <a:path w="5039995" h="1857375">
                  <a:moveTo>
                    <a:pt x="369536" y="117449"/>
                  </a:moveTo>
                  <a:lnTo>
                    <a:pt x="320984" y="117449"/>
                  </a:lnTo>
                  <a:lnTo>
                    <a:pt x="320984" y="112054"/>
                  </a:lnTo>
                  <a:lnTo>
                    <a:pt x="369536" y="112054"/>
                  </a:lnTo>
                  <a:lnTo>
                    <a:pt x="369536" y="117449"/>
                  </a:lnTo>
                  <a:close/>
                </a:path>
                <a:path w="5039995" h="1857375">
                  <a:moveTo>
                    <a:pt x="347957" y="139028"/>
                  </a:moveTo>
                  <a:lnTo>
                    <a:pt x="342562" y="139028"/>
                  </a:lnTo>
                  <a:lnTo>
                    <a:pt x="342562" y="117449"/>
                  </a:lnTo>
                  <a:lnTo>
                    <a:pt x="347957" y="117449"/>
                  </a:lnTo>
                  <a:lnTo>
                    <a:pt x="347957" y="139028"/>
                  </a:lnTo>
                  <a:close/>
                </a:path>
                <a:path w="5039995" h="1857375">
                  <a:moveTo>
                    <a:pt x="921143" y="226691"/>
                  </a:moveTo>
                  <a:lnTo>
                    <a:pt x="915748" y="226691"/>
                  </a:lnTo>
                  <a:lnTo>
                    <a:pt x="915748" y="205113"/>
                  </a:lnTo>
                  <a:lnTo>
                    <a:pt x="921143" y="205113"/>
                  </a:lnTo>
                  <a:lnTo>
                    <a:pt x="921143" y="226691"/>
                  </a:lnTo>
                  <a:close/>
                </a:path>
                <a:path w="5039995" h="1857375">
                  <a:moveTo>
                    <a:pt x="942722" y="232086"/>
                  </a:moveTo>
                  <a:lnTo>
                    <a:pt x="894169" y="232086"/>
                  </a:lnTo>
                  <a:lnTo>
                    <a:pt x="894169" y="226691"/>
                  </a:lnTo>
                  <a:lnTo>
                    <a:pt x="942722" y="226691"/>
                  </a:lnTo>
                  <a:lnTo>
                    <a:pt x="942722" y="232086"/>
                  </a:lnTo>
                  <a:close/>
                </a:path>
                <a:path w="5039995" h="1857375">
                  <a:moveTo>
                    <a:pt x="921143" y="253665"/>
                  </a:moveTo>
                  <a:lnTo>
                    <a:pt x="915748" y="253665"/>
                  </a:lnTo>
                  <a:lnTo>
                    <a:pt x="915748" y="232086"/>
                  </a:lnTo>
                  <a:lnTo>
                    <a:pt x="921143" y="232086"/>
                  </a:lnTo>
                  <a:lnTo>
                    <a:pt x="921143" y="253665"/>
                  </a:lnTo>
                  <a:close/>
                </a:path>
                <a:path w="5039995" h="1857375">
                  <a:moveTo>
                    <a:pt x="691868" y="226691"/>
                  </a:moveTo>
                  <a:lnTo>
                    <a:pt x="686474" y="226691"/>
                  </a:lnTo>
                  <a:lnTo>
                    <a:pt x="686474" y="205113"/>
                  </a:lnTo>
                  <a:lnTo>
                    <a:pt x="691868" y="205113"/>
                  </a:lnTo>
                  <a:lnTo>
                    <a:pt x="691868" y="226691"/>
                  </a:lnTo>
                  <a:close/>
                </a:path>
                <a:path w="5039995" h="1857375">
                  <a:moveTo>
                    <a:pt x="713447" y="232086"/>
                  </a:moveTo>
                  <a:lnTo>
                    <a:pt x="664895" y="232086"/>
                  </a:lnTo>
                  <a:lnTo>
                    <a:pt x="664895" y="226691"/>
                  </a:lnTo>
                  <a:lnTo>
                    <a:pt x="713447" y="226691"/>
                  </a:lnTo>
                  <a:lnTo>
                    <a:pt x="713447" y="232086"/>
                  </a:lnTo>
                  <a:close/>
                </a:path>
                <a:path w="5039995" h="1857375">
                  <a:moveTo>
                    <a:pt x="691868" y="253665"/>
                  </a:moveTo>
                  <a:lnTo>
                    <a:pt x="686474" y="253665"/>
                  </a:lnTo>
                  <a:lnTo>
                    <a:pt x="686474" y="232086"/>
                  </a:lnTo>
                  <a:lnTo>
                    <a:pt x="691868" y="232086"/>
                  </a:lnTo>
                  <a:lnTo>
                    <a:pt x="691868" y="253665"/>
                  </a:lnTo>
                  <a:close/>
                </a:path>
                <a:path w="5039995" h="1857375">
                  <a:moveTo>
                    <a:pt x="462594" y="226691"/>
                  </a:moveTo>
                  <a:lnTo>
                    <a:pt x="457199" y="226691"/>
                  </a:lnTo>
                  <a:lnTo>
                    <a:pt x="457199" y="205113"/>
                  </a:lnTo>
                  <a:lnTo>
                    <a:pt x="462594" y="205113"/>
                  </a:lnTo>
                  <a:lnTo>
                    <a:pt x="462594" y="226691"/>
                  </a:lnTo>
                  <a:close/>
                </a:path>
                <a:path w="5039995" h="1857375">
                  <a:moveTo>
                    <a:pt x="484173" y="232086"/>
                  </a:moveTo>
                  <a:lnTo>
                    <a:pt x="435621" y="232086"/>
                  </a:lnTo>
                  <a:lnTo>
                    <a:pt x="435621" y="226691"/>
                  </a:lnTo>
                  <a:lnTo>
                    <a:pt x="484173" y="226691"/>
                  </a:lnTo>
                  <a:lnTo>
                    <a:pt x="484173" y="232086"/>
                  </a:lnTo>
                  <a:close/>
                </a:path>
                <a:path w="5039995" h="1857375">
                  <a:moveTo>
                    <a:pt x="462594" y="253665"/>
                  </a:moveTo>
                  <a:lnTo>
                    <a:pt x="457199" y="253665"/>
                  </a:lnTo>
                  <a:lnTo>
                    <a:pt x="457199" y="232086"/>
                  </a:lnTo>
                  <a:lnTo>
                    <a:pt x="462594" y="232086"/>
                  </a:lnTo>
                  <a:lnTo>
                    <a:pt x="462594" y="253665"/>
                  </a:lnTo>
                  <a:close/>
                </a:path>
                <a:path w="5039995" h="1857375">
                  <a:moveTo>
                    <a:pt x="233320" y="226691"/>
                  </a:moveTo>
                  <a:lnTo>
                    <a:pt x="227925" y="226691"/>
                  </a:lnTo>
                  <a:lnTo>
                    <a:pt x="227925" y="205113"/>
                  </a:lnTo>
                  <a:lnTo>
                    <a:pt x="233320" y="205113"/>
                  </a:lnTo>
                  <a:lnTo>
                    <a:pt x="233320" y="226691"/>
                  </a:lnTo>
                  <a:close/>
                </a:path>
                <a:path w="5039995" h="1857375">
                  <a:moveTo>
                    <a:pt x="254899" y="232086"/>
                  </a:moveTo>
                  <a:lnTo>
                    <a:pt x="206346" y="232086"/>
                  </a:lnTo>
                  <a:lnTo>
                    <a:pt x="206346" y="226691"/>
                  </a:lnTo>
                  <a:lnTo>
                    <a:pt x="254899" y="226691"/>
                  </a:lnTo>
                  <a:lnTo>
                    <a:pt x="254899" y="232086"/>
                  </a:lnTo>
                  <a:close/>
                </a:path>
                <a:path w="5039995" h="1857375">
                  <a:moveTo>
                    <a:pt x="233320" y="253665"/>
                  </a:moveTo>
                  <a:lnTo>
                    <a:pt x="227925" y="253665"/>
                  </a:lnTo>
                  <a:lnTo>
                    <a:pt x="227925" y="232086"/>
                  </a:lnTo>
                  <a:lnTo>
                    <a:pt x="233320" y="232086"/>
                  </a:lnTo>
                  <a:lnTo>
                    <a:pt x="233320" y="253665"/>
                  </a:lnTo>
                  <a:close/>
                </a:path>
                <a:path w="5039995" h="1857375">
                  <a:moveTo>
                    <a:pt x="1035780" y="341329"/>
                  </a:moveTo>
                  <a:lnTo>
                    <a:pt x="1030385" y="341329"/>
                  </a:lnTo>
                  <a:lnTo>
                    <a:pt x="1030385" y="319750"/>
                  </a:lnTo>
                  <a:lnTo>
                    <a:pt x="1035780" y="319750"/>
                  </a:lnTo>
                  <a:lnTo>
                    <a:pt x="1035780" y="341329"/>
                  </a:lnTo>
                  <a:close/>
                </a:path>
                <a:path w="5039995" h="1857375">
                  <a:moveTo>
                    <a:pt x="1057359" y="346723"/>
                  </a:moveTo>
                  <a:lnTo>
                    <a:pt x="1008807" y="346723"/>
                  </a:lnTo>
                  <a:lnTo>
                    <a:pt x="1008807" y="341329"/>
                  </a:lnTo>
                  <a:lnTo>
                    <a:pt x="1057359" y="341329"/>
                  </a:lnTo>
                  <a:lnTo>
                    <a:pt x="1057359" y="346723"/>
                  </a:lnTo>
                  <a:close/>
                </a:path>
                <a:path w="5039995" h="1857375">
                  <a:moveTo>
                    <a:pt x="1035780" y="368302"/>
                  </a:moveTo>
                  <a:lnTo>
                    <a:pt x="1030385" y="368302"/>
                  </a:lnTo>
                  <a:lnTo>
                    <a:pt x="1030385" y="346723"/>
                  </a:lnTo>
                  <a:lnTo>
                    <a:pt x="1035780" y="346723"/>
                  </a:lnTo>
                  <a:lnTo>
                    <a:pt x="1035780" y="368302"/>
                  </a:lnTo>
                  <a:close/>
                </a:path>
                <a:path w="5039995" h="1857375">
                  <a:moveTo>
                    <a:pt x="806506" y="341329"/>
                  </a:moveTo>
                  <a:lnTo>
                    <a:pt x="801111" y="341329"/>
                  </a:lnTo>
                  <a:lnTo>
                    <a:pt x="801111" y="319750"/>
                  </a:lnTo>
                  <a:lnTo>
                    <a:pt x="806506" y="319750"/>
                  </a:lnTo>
                  <a:lnTo>
                    <a:pt x="806506" y="341329"/>
                  </a:lnTo>
                  <a:close/>
                </a:path>
                <a:path w="5039995" h="1857375">
                  <a:moveTo>
                    <a:pt x="828084" y="346723"/>
                  </a:moveTo>
                  <a:lnTo>
                    <a:pt x="779532" y="346723"/>
                  </a:lnTo>
                  <a:lnTo>
                    <a:pt x="779532" y="341329"/>
                  </a:lnTo>
                  <a:lnTo>
                    <a:pt x="828084" y="341329"/>
                  </a:lnTo>
                  <a:lnTo>
                    <a:pt x="828084" y="346723"/>
                  </a:lnTo>
                  <a:close/>
                </a:path>
                <a:path w="5039995" h="1857375">
                  <a:moveTo>
                    <a:pt x="806506" y="368302"/>
                  </a:moveTo>
                  <a:lnTo>
                    <a:pt x="801111" y="368302"/>
                  </a:lnTo>
                  <a:lnTo>
                    <a:pt x="801111" y="346723"/>
                  </a:lnTo>
                  <a:lnTo>
                    <a:pt x="806506" y="346723"/>
                  </a:lnTo>
                  <a:lnTo>
                    <a:pt x="806506" y="368302"/>
                  </a:lnTo>
                  <a:close/>
                </a:path>
                <a:path w="5039995" h="1857375">
                  <a:moveTo>
                    <a:pt x="577231" y="341329"/>
                  </a:moveTo>
                  <a:lnTo>
                    <a:pt x="571837" y="341329"/>
                  </a:lnTo>
                  <a:lnTo>
                    <a:pt x="571837" y="319750"/>
                  </a:lnTo>
                  <a:lnTo>
                    <a:pt x="577231" y="319750"/>
                  </a:lnTo>
                  <a:lnTo>
                    <a:pt x="577231" y="341329"/>
                  </a:lnTo>
                  <a:close/>
                </a:path>
                <a:path w="5039995" h="1857375">
                  <a:moveTo>
                    <a:pt x="598810" y="346723"/>
                  </a:moveTo>
                  <a:lnTo>
                    <a:pt x="550258" y="346723"/>
                  </a:lnTo>
                  <a:lnTo>
                    <a:pt x="550258" y="341329"/>
                  </a:lnTo>
                  <a:lnTo>
                    <a:pt x="598810" y="341329"/>
                  </a:lnTo>
                  <a:lnTo>
                    <a:pt x="598810" y="346723"/>
                  </a:lnTo>
                  <a:close/>
                </a:path>
                <a:path w="5039995" h="1857375">
                  <a:moveTo>
                    <a:pt x="577231" y="368302"/>
                  </a:moveTo>
                  <a:lnTo>
                    <a:pt x="571837" y="368302"/>
                  </a:lnTo>
                  <a:lnTo>
                    <a:pt x="571837" y="346723"/>
                  </a:lnTo>
                  <a:lnTo>
                    <a:pt x="577231" y="346723"/>
                  </a:lnTo>
                  <a:lnTo>
                    <a:pt x="577231" y="368302"/>
                  </a:lnTo>
                  <a:close/>
                </a:path>
                <a:path w="5039995" h="1857375">
                  <a:moveTo>
                    <a:pt x="347957" y="341329"/>
                  </a:moveTo>
                  <a:lnTo>
                    <a:pt x="342562" y="341329"/>
                  </a:lnTo>
                  <a:lnTo>
                    <a:pt x="342562" y="319750"/>
                  </a:lnTo>
                  <a:lnTo>
                    <a:pt x="347957" y="319750"/>
                  </a:lnTo>
                  <a:lnTo>
                    <a:pt x="347957" y="341329"/>
                  </a:lnTo>
                  <a:close/>
                </a:path>
                <a:path w="5039995" h="1857375">
                  <a:moveTo>
                    <a:pt x="369536" y="346723"/>
                  </a:moveTo>
                  <a:lnTo>
                    <a:pt x="320984" y="346723"/>
                  </a:lnTo>
                  <a:lnTo>
                    <a:pt x="320984" y="341329"/>
                  </a:lnTo>
                  <a:lnTo>
                    <a:pt x="369536" y="341329"/>
                  </a:lnTo>
                  <a:lnTo>
                    <a:pt x="369536" y="346723"/>
                  </a:lnTo>
                  <a:close/>
                </a:path>
                <a:path w="5039995" h="1857375">
                  <a:moveTo>
                    <a:pt x="347957" y="368302"/>
                  </a:moveTo>
                  <a:lnTo>
                    <a:pt x="342562" y="368302"/>
                  </a:lnTo>
                  <a:lnTo>
                    <a:pt x="342562" y="346723"/>
                  </a:lnTo>
                  <a:lnTo>
                    <a:pt x="347957" y="346723"/>
                  </a:lnTo>
                  <a:lnTo>
                    <a:pt x="347957" y="368302"/>
                  </a:lnTo>
                  <a:close/>
                </a:path>
                <a:path w="5039995" h="1857375">
                  <a:moveTo>
                    <a:pt x="921143" y="455966"/>
                  </a:moveTo>
                  <a:lnTo>
                    <a:pt x="915748" y="455966"/>
                  </a:lnTo>
                  <a:lnTo>
                    <a:pt x="915748" y="434387"/>
                  </a:lnTo>
                  <a:lnTo>
                    <a:pt x="921143" y="434387"/>
                  </a:lnTo>
                  <a:lnTo>
                    <a:pt x="921143" y="455966"/>
                  </a:lnTo>
                  <a:close/>
                </a:path>
                <a:path w="5039995" h="1857375">
                  <a:moveTo>
                    <a:pt x="942722" y="461360"/>
                  </a:moveTo>
                  <a:lnTo>
                    <a:pt x="894169" y="461360"/>
                  </a:lnTo>
                  <a:lnTo>
                    <a:pt x="894169" y="455966"/>
                  </a:lnTo>
                  <a:lnTo>
                    <a:pt x="942722" y="455966"/>
                  </a:lnTo>
                  <a:lnTo>
                    <a:pt x="942722" y="461360"/>
                  </a:lnTo>
                  <a:close/>
                </a:path>
                <a:path w="5039995" h="1857375">
                  <a:moveTo>
                    <a:pt x="921143" y="482939"/>
                  </a:moveTo>
                  <a:lnTo>
                    <a:pt x="915748" y="482939"/>
                  </a:lnTo>
                  <a:lnTo>
                    <a:pt x="915748" y="461360"/>
                  </a:lnTo>
                  <a:lnTo>
                    <a:pt x="921143" y="461360"/>
                  </a:lnTo>
                  <a:lnTo>
                    <a:pt x="921143" y="482939"/>
                  </a:lnTo>
                  <a:close/>
                </a:path>
                <a:path w="5039995" h="1857375">
                  <a:moveTo>
                    <a:pt x="691868" y="455966"/>
                  </a:moveTo>
                  <a:lnTo>
                    <a:pt x="686474" y="455966"/>
                  </a:lnTo>
                  <a:lnTo>
                    <a:pt x="686474" y="434387"/>
                  </a:lnTo>
                  <a:lnTo>
                    <a:pt x="691868" y="434387"/>
                  </a:lnTo>
                  <a:lnTo>
                    <a:pt x="691868" y="455966"/>
                  </a:lnTo>
                  <a:close/>
                </a:path>
                <a:path w="5039995" h="1857375">
                  <a:moveTo>
                    <a:pt x="713447" y="461360"/>
                  </a:moveTo>
                  <a:lnTo>
                    <a:pt x="664895" y="461360"/>
                  </a:lnTo>
                  <a:lnTo>
                    <a:pt x="664895" y="455966"/>
                  </a:lnTo>
                  <a:lnTo>
                    <a:pt x="713447" y="455966"/>
                  </a:lnTo>
                  <a:lnTo>
                    <a:pt x="713447" y="461360"/>
                  </a:lnTo>
                  <a:close/>
                </a:path>
                <a:path w="5039995" h="1857375">
                  <a:moveTo>
                    <a:pt x="691868" y="482939"/>
                  </a:moveTo>
                  <a:lnTo>
                    <a:pt x="686474" y="482939"/>
                  </a:lnTo>
                  <a:lnTo>
                    <a:pt x="686474" y="461360"/>
                  </a:lnTo>
                  <a:lnTo>
                    <a:pt x="691868" y="461360"/>
                  </a:lnTo>
                  <a:lnTo>
                    <a:pt x="691868" y="482939"/>
                  </a:lnTo>
                  <a:close/>
                </a:path>
                <a:path w="5039995" h="1857375">
                  <a:moveTo>
                    <a:pt x="462594" y="455966"/>
                  </a:moveTo>
                  <a:lnTo>
                    <a:pt x="457199" y="455966"/>
                  </a:lnTo>
                  <a:lnTo>
                    <a:pt x="457199" y="434387"/>
                  </a:lnTo>
                  <a:lnTo>
                    <a:pt x="462594" y="434387"/>
                  </a:lnTo>
                  <a:lnTo>
                    <a:pt x="462594" y="455966"/>
                  </a:lnTo>
                  <a:close/>
                </a:path>
                <a:path w="5039995" h="1857375">
                  <a:moveTo>
                    <a:pt x="484173" y="461360"/>
                  </a:moveTo>
                  <a:lnTo>
                    <a:pt x="435621" y="461360"/>
                  </a:lnTo>
                  <a:lnTo>
                    <a:pt x="435621" y="455966"/>
                  </a:lnTo>
                  <a:lnTo>
                    <a:pt x="484173" y="455966"/>
                  </a:lnTo>
                  <a:lnTo>
                    <a:pt x="484173" y="461360"/>
                  </a:lnTo>
                  <a:close/>
                </a:path>
                <a:path w="5039995" h="1857375">
                  <a:moveTo>
                    <a:pt x="462594" y="482939"/>
                  </a:moveTo>
                  <a:lnTo>
                    <a:pt x="457199" y="482939"/>
                  </a:lnTo>
                  <a:lnTo>
                    <a:pt x="457199" y="461360"/>
                  </a:lnTo>
                  <a:lnTo>
                    <a:pt x="462594" y="461360"/>
                  </a:lnTo>
                  <a:lnTo>
                    <a:pt x="462594" y="482939"/>
                  </a:lnTo>
                  <a:close/>
                </a:path>
                <a:path w="5039995" h="1857375">
                  <a:moveTo>
                    <a:pt x="233320" y="455966"/>
                  </a:moveTo>
                  <a:lnTo>
                    <a:pt x="227925" y="455966"/>
                  </a:lnTo>
                  <a:lnTo>
                    <a:pt x="227925" y="434387"/>
                  </a:lnTo>
                  <a:lnTo>
                    <a:pt x="233320" y="434387"/>
                  </a:lnTo>
                  <a:lnTo>
                    <a:pt x="233320" y="455966"/>
                  </a:lnTo>
                  <a:close/>
                </a:path>
                <a:path w="5039995" h="1857375">
                  <a:moveTo>
                    <a:pt x="254899" y="461360"/>
                  </a:moveTo>
                  <a:lnTo>
                    <a:pt x="206346" y="461360"/>
                  </a:lnTo>
                  <a:lnTo>
                    <a:pt x="206346" y="455966"/>
                  </a:lnTo>
                  <a:lnTo>
                    <a:pt x="254899" y="455966"/>
                  </a:lnTo>
                  <a:lnTo>
                    <a:pt x="254899" y="461360"/>
                  </a:lnTo>
                  <a:close/>
                </a:path>
                <a:path w="5039995" h="1857375">
                  <a:moveTo>
                    <a:pt x="233320" y="482939"/>
                  </a:moveTo>
                  <a:lnTo>
                    <a:pt x="227925" y="482939"/>
                  </a:lnTo>
                  <a:lnTo>
                    <a:pt x="227925" y="461360"/>
                  </a:lnTo>
                  <a:lnTo>
                    <a:pt x="233320" y="461360"/>
                  </a:lnTo>
                  <a:lnTo>
                    <a:pt x="233320" y="482939"/>
                  </a:lnTo>
                  <a:close/>
                </a:path>
                <a:path w="5039995" h="1857375">
                  <a:moveTo>
                    <a:pt x="1035780" y="570603"/>
                  </a:moveTo>
                  <a:lnTo>
                    <a:pt x="1030385" y="570603"/>
                  </a:lnTo>
                  <a:lnTo>
                    <a:pt x="1030385" y="549024"/>
                  </a:lnTo>
                  <a:lnTo>
                    <a:pt x="1035780" y="549024"/>
                  </a:lnTo>
                  <a:lnTo>
                    <a:pt x="1035780" y="570603"/>
                  </a:lnTo>
                  <a:close/>
                </a:path>
                <a:path w="5039995" h="1857375">
                  <a:moveTo>
                    <a:pt x="1057359" y="575998"/>
                  </a:moveTo>
                  <a:lnTo>
                    <a:pt x="1008807" y="575998"/>
                  </a:lnTo>
                  <a:lnTo>
                    <a:pt x="1008807" y="570603"/>
                  </a:lnTo>
                  <a:lnTo>
                    <a:pt x="1057359" y="570603"/>
                  </a:lnTo>
                  <a:lnTo>
                    <a:pt x="1057359" y="575998"/>
                  </a:lnTo>
                  <a:close/>
                </a:path>
                <a:path w="5039995" h="1857375">
                  <a:moveTo>
                    <a:pt x="1035780" y="597576"/>
                  </a:moveTo>
                  <a:lnTo>
                    <a:pt x="1030385" y="597576"/>
                  </a:lnTo>
                  <a:lnTo>
                    <a:pt x="1030385" y="575998"/>
                  </a:lnTo>
                  <a:lnTo>
                    <a:pt x="1035780" y="575998"/>
                  </a:lnTo>
                  <a:lnTo>
                    <a:pt x="1035780" y="597576"/>
                  </a:lnTo>
                  <a:close/>
                </a:path>
                <a:path w="5039995" h="1857375">
                  <a:moveTo>
                    <a:pt x="806506" y="570603"/>
                  </a:moveTo>
                  <a:lnTo>
                    <a:pt x="801111" y="570603"/>
                  </a:lnTo>
                  <a:lnTo>
                    <a:pt x="801111" y="549024"/>
                  </a:lnTo>
                  <a:lnTo>
                    <a:pt x="806506" y="549024"/>
                  </a:lnTo>
                  <a:lnTo>
                    <a:pt x="806506" y="570603"/>
                  </a:lnTo>
                  <a:close/>
                </a:path>
                <a:path w="5039995" h="1857375">
                  <a:moveTo>
                    <a:pt x="828084" y="575998"/>
                  </a:moveTo>
                  <a:lnTo>
                    <a:pt x="779532" y="575998"/>
                  </a:lnTo>
                  <a:lnTo>
                    <a:pt x="779532" y="570603"/>
                  </a:lnTo>
                  <a:lnTo>
                    <a:pt x="828084" y="570603"/>
                  </a:lnTo>
                  <a:lnTo>
                    <a:pt x="828084" y="575998"/>
                  </a:lnTo>
                  <a:close/>
                </a:path>
                <a:path w="5039995" h="1857375">
                  <a:moveTo>
                    <a:pt x="806506" y="597576"/>
                  </a:moveTo>
                  <a:lnTo>
                    <a:pt x="801111" y="597576"/>
                  </a:lnTo>
                  <a:lnTo>
                    <a:pt x="801111" y="575998"/>
                  </a:lnTo>
                  <a:lnTo>
                    <a:pt x="806506" y="575998"/>
                  </a:lnTo>
                  <a:lnTo>
                    <a:pt x="806506" y="597576"/>
                  </a:lnTo>
                  <a:close/>
                </a:path>
                <a:path w="5039995" h="1857375">
                  <a:moveTo>
                    <a:pt x="577231" y="570603"/>
                  </a:moveTo>
                  <a:lnTo>
                    <a:pt x="571837" y="570603"/>
                  </a:lnTo>
                  <a:lnTo>
                    <a:pt x="571837" y="549024"/>
                  </a:lnTo>
                  <a:lnTo>
                    <a:pt x="577231" y="549024"/>
                  </a:lnTo>
                  <a:lnTo>
                    <a:pt x="577231" y="570603"/>
                  </a:lnTo>
                  <a:close/>
                </a:path>
                <a:path w="5039995" h="1857375">
                  <a:moveTo>
                    <a:pt x="598810" y="575998"/>
                  </a:moveTo>
                  <a:lnTo>
                    <a:pt x="550258" y="575998"/>
                  </a:lnTo>
                  <a:lnTo>
                    <a:pt x="550258" y="570603"/>
                  </a:lnTo>
                  <a:lnTo>
                    <a:pt x="598810" y="570603"/>
                  </a:lnTo>
                  <a:lnTo>
                    <a:pt x="598810" y="575998"/>
                  </a:lnTo>
                  <a:close/>
                </a:path>
                <a:path w="5039995" h="1857375">
                  <a:moveTo>
                    <a:pt x="577231" y="597576"/>
                  </a:moveTo>
                  <a:lnTo>
                    <a:pt x="571837" y="597576"/>
                  </a:lnTo>
                  <a:lnTo>
                    <a:pt x="571837" y="575998"/>
                  </a:lnTo>
                  <a:lnTo>
                    <a:pt x="577231" y="575998"/>
                  </a:lnTo>
                  <a:lnTo>
                    <a:pt x="577231" y="597576"/>
                  </a:lnTo>
                  <a:close/>
                </a:path>
                <a:path w="5039995" h="1857375">
                  <a:moveTo>
                    <a:pt x="347957" y="570603"/>
                  </a:moveTo>
                  <a:lnTo>
                    <a:pt x="342562" y="570603"/>
                  </a:lnTo>
                  <a:lnTo>
                    <a:pt x="342562" y="549024"/>
                  </a:lnTo>
                  <a:lnTo>
                    <a:pt x="347957" y="549024"/>
                  </a:lnTo>
                  <a:lnTo>
                    <a:pt x="347957" y="570603"/>
                  </a:lnTo>
                  <a:close/>
                </a:path>
                <a:path w="5039995" h="1857375">
                  <a:moveTo>
                    <a:pt x="369536" y="575998"/>
                  </a:moveTo>
                  <a:lnTo>
                    <a:pt x="320984" y="575998"/>
                  </a:lnTo>
                  <a:lnTo>
                    <a:pt x="320984" y="570603"/>
                  </a:lnTo>
                  <a:lnTo>
                    <a:pt x="369536" y="570603"/>
                  </a:lnTo>
                  <a:lnTo>
                    <a:pt x="369536" y="575998"/>
                  </a:lnTo>
                  <a:close/>
                </a:path>
                <a:path w="5039995" h="1857375">
                  <a:moveTo>
                    <a:pt x="347957" y="597576"/>
                  </a:moveTo>
                  <a:lnTo>
                    <a:pt x="342562" y="597576"/>
                  </a:lnTo>
                  <a:lnTo>
                    <a:pt x="342562" y="575998"/>
                  </a:lnTo>
                  <a:lnTo>
                    <a:pt x="347957" y="575998"/>
                  </a:lnTo>
                  <a:lnTo>
                    <a:pt x="347957" y="597576"/>
                  </a:lnTo>
                  <a:close/>
                </a:path>
                <a:path w="5039995" h="1857375">
                  <a:moveTo>
                    <a:pt x="921143" y="685240"/>
                  </a:moveTo>
                  <a:lnTo>
                    <a:pt x="915748" y="685240"/>
                  </a:lnTo>
                  <a:lnTo>
                    <a:pt x="915748" y="663661"/>
                  </a:lnTo>
                  <a:lnTo>
                    <a:pt x="921143" y="663661"/>
                  </a:lnTo>
                  <a:lnTo>
                    <a:pt x="921143" y="685240"/>
                  </a:lnTo>
                  <a:close/>
                </a:path>
                <a:path w="5039995" h="1857375">
                  <a:moveTo>
                    <a:pt x="942722" y="690635"/>
                  </a:moveTo>
                  <a:lnTo>
                    <a:pt x="894169" y="690635"/>
                  </a:lnTo>
                  <a:lnTo>
                    <a:pt x="894169" y="685240"/>
                  </a:lnTo>
                  <a:lnTo>
                    <a:pt x="942722" y="685240"/>
                  </a:lnTo>
                  <a:lnTo>
                    <a:pt x="942722" y="690635"/>
                  </a:lnTo>
                  <a:close/>
                </a:path>
                <a:path w="5039995" h="1857375">
                  <a:moveTo>
                    <a:pt x="921143" y="712213"/>
                  </a:moveTo>
                  <a:lnTo>
                    <a:pt x="915748" y="712213"/>
                  </a:lnTo>
                  <a:lnTo>
                    <a:pt x="915748" y="690635"/>
                  </a:lnTo>
                  <a:lnTo>
                    <a:pt x="921143" y="690635"/>
                  </a:lnTo>
                  <a:lnTo>
                    <a:pt x="921143" y="712213"/>
                  </a:lnTo>
                  <a:close/>
                </a:path>
                <a:path w="5039995" h="1857375">
                  <a:moveTo>
                    <a:pt x="691868" y="685240"/>
                  </a:moveTo>
                  <a:lnTo>
                    <a:pt x="686474" y="685240"/>
                  </a:lnTo>
                  <a:lnTo>
                    <a:pt x="686474" y="663661"/>
                  </a:lnTo>
                  <a:lnTo>
                    <a:pt x="691868" y="663661"/>
                  </a:lnTo>
                  <a:lnTo>
                    <a:pt x="691868" y="685240"/>
                  </a:lnTo>
                  <a:close/>
                </a:path>
                <a:path w="5039995" h="1857375">
                  <a:moveTo>
                    <a:pt x="713447" y="690635"/>
                  </a:moveTo>
                  <a:lnTo>
                    <a:pt x="664895" y="690635"/>
                  </a:lnTo>
                  <a:lnTo>
                    <a:pt x="664895" y="685240"/>
                  </a:lnTo>
                  <a:lnTo>
                    <a:pt x="713447" y="685240"/>
                  </a:lnTo>
                  <a:lnTo>
                    <a:pt x="713447" y="690635"/>
                  </a:lnTo>
                  <a:close/>
                </a:path>
                <a:path w="5039995" h="1857375">
                  <a:moveTo>
                    <a:pt x="691868" y="712213"/>
                  </a:moveTo>
                  <a:lnTo>
                    <a:pt x="686474" y="712213"/>
                  </a:lnTo>
                  <a:lnTo>
                    <a:pt x="686474" y="690635"/>
                  </a:lnTo>
                  <a:lnTo>
                    <a:pt x="691868" y="690635"/>
                  </a:lnTo>
                  <a:lnTo>
                    <a:pt x="691868" y="712213"/>
                  </a:lnTo>
                  <a:close/>
                </a:path>
                <a:path w="5039995" h="1857375">
                  <a:moveTo>
                    <a:pt x="462594" y="685240"/>
                  </a:moveTo>
                  <a:lnTo>
                    <a:pt x="457199" y="685240"/>
                  </a:lnTo>
                  <a:lnTo>
                    <a:pt x="457199" y="663661"/>
                  </a:lnTo>
                  <a:lnTo>
                    <a:pt x="462594" y="663661"/>
                  </a:lnTo>
                  <a:lnTo>
                    <a:pt x="462594" y="685240"/>
                  </a:lnTo>
                  <a:close/>
                </a:path>
                <a:path w="5039995" h="1857375">
                  <a:moveTo>
                    <a:pt x="484173" y="690635"/>
                  </a:moveTo>
                  <a:lnTo>
                    <a:pt x="435621" y="690635"/>
                  </a:lnTo>
                  <a:lnTo>
                    <a:pt x="435621" y="685240"/>
                  </a:lnTo>
                  <a:lnTo>
                    <a:pt x="484173" y="685240"/>
                  </a:lnTo>
                  <a:lnTo>
                    <a:pt x="484173" y="690635"/>
                  </a:lnTo>
                  <a:close/>
                </a:path>
                <a:path w="5039995" h="1857375">
                  <a:moveTo>
                    <a:pt x="462594" y="712213"/>
                  </a:moveTo>
                  <a:lnTo>
                    <a:pt x="457199" y="712213"/>
                  </a:lnTo>
                  <a:lnTo>
                    <a:pt x="457199" y="690635"/>
                  </a:lnTo>
                  <a:lnTo>
                    <a:pt x="462594" y="690635"/>
                  </a:lnTo>
                  <a:lnTo>
                    <a:pt x="462594" y="712213"/>
                  </a:lnTo>
                  <a:close/>
                </a:path>
                <a:path w="5039995" h="1857375">
                  <a:moveTo>
                    <a:pt x="233320" y="685240"/>
                  </a:moveTo>
                  <a:lnTo>
                    <a:pt x="227925" y="685240"/>
                  </a:lnTo>
                  <a:lnTo>
                    <a:pt x="227925" y="663661"/>
                  </a:lnTo>
                  <a:lnTo>
                    <a:pt x="233320" y="663661"/>
                  </a:lnTo>
                  <a:lnTo>
                    <a:pt x="233320" y="685240"/>
                  </a:lnTo>
                  <a:close/>
                </a:path>
                <a:path w="5039995" h="1857375">
                  <a:moveTo>
                    <a:pt x="254899" y="690635"/>
                  </a:moveTo>
                  <a:lnTo>
                    <a:pt x="206346" y="690635"/>
                  </a:lnTo>
                  <a:lnTo>
                    <a:pt x="206346" y="685240"/>
                  </a:lnTo>
                  <a:lnTo>
                    <a:pt x="254899" y="685240"/>
                  </a:lnTo>
                  <a:lnTo>
                    <a:pt x="254899" y="690635"/>
                  </a:lnTo>
                  <a:close/>
                </a:path>
                <a:path w="5039995" h="1857375">
                  <a:moveTo>
                    <a:pt x="233320" y="712213"/>
                  </a:moveTo>
                  <a:lnTo>
                    <a:pt x="227925" y="712213"/>
                  </a:lnTo>
                  <a:lnTo>
                    <a:pt x="227925" y="690635"/>
                  </a:lnTo>
                  <a:lnTo>
                    <a:pt x="233320" y="690635"/>
                  </a:lnTo>
                  <a:lnTo>
                    <a:pt x="233320" y="712213"/>
                  </a:lnTo>
                  <a:close/>
                </a:path>
                <a:path w="5039995" h="1857375">
                  <a:moveTo>
                    <a:pt x="1035780" y="799877"/>
                  </a:moveTo>
                  <a:lnTo>
                    <a:pt x="1030385" y="799877"/>
                  </a:lnTo>
                  <a:lnTo>
                    <a:pt x="1030385" y="778298"/>
                  </a:lnTo>
                  <a:lnTo>
                    <a:pt x="1035780" y="778298"/>
                  </a:lnTo>
                  <a:lnTo>
                    <a:pt x="1035780" y="799877"/>
                  </a:lnTo>
                  <a:close/>
                </a:path>
                <a:path w="5039995" h="1857375">
                  <a:moveTo>
                    <a:pt x="1057359" y="805272"/>
                  </a:moveTo>
                  <a:lnTo>
                    <a:pt x="1008807" y="805272"/>
                  </a:lnTo>
                  <a:lnTo>
                    <a:pt x="1008807" y="799877"/>
                  </a:lnTo>
                  <a:lnTo>
                    <a:pt x="1057359" y="799877"/>
                  </a:lnTo>
                  <a:lnTo>
                    <a:pt x="1057359" y="805272"/>
                  </a:lnTo>
                  <a:close/>
                </a:path>
                <a:path w="5039995" h="1857375">
                  <a:moveTo>
                    <a:pt x="1035780" y="826851"/>
                  </a:moveTo>
                  <a:lnTo>
                    <a:pt x="1030385" y="826851"/>
                  </a:lnTo>
                  <a:lnTo>
                    <a:pt x="1030385" y="805272"/>
                  </a:lnTo>
                  <a:lnTo>
                    <a:pt x="1035780" y="805272"/>
                  </a:lnTo>
                  <a:lnTo>
                    <a:pt x="1035780" y="826851"/>
                  </a:lnTo>
                  <a:close/>
                </a:path>
                <a:path w="5039995" h="1857375">
                  <a:moveTo>
                    <a:pt x="806506" y="799877"/>
                  </a:moveTo>
                  <a:lnTo>
                    <a:pt x="801111" y="799877"/>
                  </a:lnTo>
                  <a:lnTo>
                    <a:pt x="801111" y="778298"/>
                  </a:lnTo>
                  <a:lnTo>
                    <a:pt x="806506" y="778298"/>
                  </a:lnTo>
                  <a:lnTo>
                    <a:pt x="806506" y="799877"/>
                  </a:lnTo>
                  <a:close/>
                </a:path>
                <a:path w="5039995" h="1857375">
                  <a:moveTo>
                    <a:pt x="828084" y="805272"/>
                  </a:moveTo>
                  <a:lnTo>
                    <a:pt x="779532" y="805272"/>
                  </a:lnTo>
                  <a:lnTo>
                    <a:pt x="779532" y="799877"/>
                  </a:lnTo>
                  <a:lnTo>
                    <a:pt x="828084" y="799877"/>
                  </a:lnTo>
                  <a:lnTo>
                    <a:pt x="828084" y="805272"/>
                  </a:lnTo>
                  <a:close/>
                </a:path>
                <a:path w="5039995" h="1857375">
                  <a:moveTo>
                    <a:pt x="806506" y="826851"/>
                  </a:moveTo>
                  <a:lnTo>
                    <a:pt x="801111" y="826851"/>
                  </a:lnTo>
                  <a:lnTo>
                    <a:pt x="801111" y="805272"/>
                  </a:lnTo>
                  <a:lnTo>
                    <a:pt x="806506" y="805272"/>
                  </a:lnTo>
                  <a:lnTo>
                    <a:pt x="806506" y="826851"/>
                  </a:lnTo>
                  <a:close/>
                </a:path>
                <a:path w="5039995" h="1857375">
                  <a:moveTo>
                    <a:pt x="577231" y="799877"/>
                  </a:moveTo>
                  <a:lnTo>
                    <a:pt x="571837" y="799877"/>
                  </a:lnTo>
                  <a:lnTo>
                    <a:pt x="571837" y="778298"/>
                  </a:lnTo>
                  <a:lnTo>
                    <a:pt x="577231" y="778298"/>
                  </a:lnTo>
                  <a:lnTo>
                    <a:pt x="577231" y="799877"/>
                  </a:lnTo>
                  <a:close/>
                </a:path>
                <a:path w="5039995" h="1857375">
                  <a:moveTo>
                    <a:pt x="598810" y="805272"/>
                  </a:moveTo>
                  <a:lnTo>
                    <a:pt x="550258" y="805272"/>
                  </a:lnTo>
                  <a:lnTo>
                    <a:pt x="550258" y="799877"/>
                  </a:lnTo>
                  <a:lnTo>
                    <a:pt x="598810" y="799877"/>
                  </a:lnTo>
                  <a:lnTo>
                    <a:pt x="598810" y="805272"/>
                  </a:lnTo>
                  <a:close/>
                </a:path>
                <a:path w="5039995" h="1857375">
                  <a:moveTo>
                    <a:pt x="577231" y="826851"/>
                  </a:moveTo>
                  <a:lnTo>
                    <a:pt x="571837" y="826851"/>
                  </a:lnTo>
                  <a:lnTo>
                    <a:pt x="571837" y="805272"/>
                  </a:lnTo>
                  <a:lnTo>
                    <a:pt x="577231" y="805272"/>
                  </a:lnTo>
                  <a:lnTo>
                    <a:pt x="577231" y="826851"/>
                  </a:lnTo>
                  <a:close/>
                </a:path>
                <a:path w="5039995" h="1857375">
                  <a:moveTo>
                    <a:pt x="347957" y="799877"/>
                  </a:moveTo>
                  <a:lnTo>
                    <a:pt x="342562" y="799877"/>
                  </a:lnTo>
                  <a:lnTo>
                    <a:pt x="342562" y="778298"/>
                  </a:lnTo>
                  <a:lnTo>
                    <a:pt x="347957" y="778298"/>
                  </a:lnTo>
                  <a:lnTo>
                    <a:pt x="347957" y="799877"/>
                  </a:lnTo>
                  <a:close/>
                </a:path>
                <a:path w="5039995" h="1857375">
                  <a:moveTo>
                    <a:pt x="369536" y="805272"/>
                  </a:moveTo>
                  <a:lnTo>
                    <a:pt x="320984" y="805272"/>
                  </a:lnTo>
                  <a:lnTo>
                    <a:pt x="320984" y="799877"/>
                  </a:lnTo>
                  <a:lnTo>
                    <a:pt x="369536" y="799877"/>
                  </a:lnTo>
                  <a:lnTo>
                    <a:pt x="369536" y="805272"/>
                  </a:lnTo>
                  <a:close/>
                </a:path>
                <a:path w="5039995" h="1857375">
                  <a:moveTo>
                    <a:pt x="347957" y="826851"/>
                  </a:moveTo>
                  <a:lnTo>
                    <a:pt x="342562" y="826851"/>
                  </a:lnTo>
                  <a:lnTo>
                    <a:pt x="342562" y="805272"/>
                  </a:lnTo>
                  <a:lnTo>
                    <a:pt x="347957" y="805272"/>
                  </a:lnTo>
                  <a:lnTo>
                    <a:pt x="347957" y="826851"/>
                  </a:lnTo>
                  <a:close/>
                </a:path>
                <a:path w="5039995" h="1857375">
                  <a:moveTo>
                    <a:pt x="921143" y="914514"/>
                  </a:moveTo>
                  <a:lnTo>
                    <a:pt x="915748" y="914514"/>
                  </a:lnTo>
                  <a:lnTo>
                    <a:pt x="915748" y="892936"/>
                  </a:lnTo>
                  <a:lnTo>
                    <a:pt x="921143" y="892936"/>
                  </a:lnTo>
                  <a:lnTo>
                    <a:pt x="921143" y="914514"/>
                  </a:lnTo>
                  <a:close/>
                </a:path>
                <a:path w="5039995" h="1857375">
                  <a:moveTo>
                    <a:pt x="942722" y="919909"/>
                  </a:moveTo>
                  <a:lnTo>
                    <a:pt x="894169" y="919909"/>
                  </a:lnTo>
                  <a:lnTo>
                    <a:pt x="894169" y="914514"/>
                  </a:lnTo>
                  <a:lnTo>
                    <a:pt x="942722" y="914514"/>
                  </a:lnTo>
                  <a:lnTo>
                    <a:pt x="942722" y="919909"/>
                  </a:lnTo>
                  <a:close/>
                </a:path>
                <a:path w="5039995" h="1857375">
                  <a:moveTo>
                    <a:pt x="921143" y="941488"/>
                  </a:moveTo>
                  <a:lnTo>
                    <a:pt x="915748" y="941488"/>
                  </a:lnTo>
                  <a:lnTo>
                    <a:pt x="915748" y="919909"/>
                  </a:lnTo>
                  <a:lnTo>
                    <a:pt x="921143" y="919909"/>
                  </a:lnTo>
                  <a:lnTo>
                    <a:pt x="921143" y="941488"/>
                  </a:lnTo>
                  <a:close/>
                </a:path>
                <a:path w="5039995" h="1857375">
                  <a:moveTo>
                    <a:pt x="691868" y="914514"/>
                  </a:moveTo>
                  <a:lnTo>
                    <a:pt x="686474" y="914514"/>
                  </a:lnTo>
                  <a:lnTo>
                    <a:pt x="686474" y="892936"/>
                  </a:lnTo>
                  <a:lnTo>
                    <a:pt x="691868" y="892936"/>
                  </a:lnTo>
                  <a:lnTo>
                    <a:pt x="691868" y="914514"/>
                  </a:lnTo>
                  <a:close/>
                </a:path>
                <a:path w="5039995" h="1857375">
                  <a:moveTo>
                    <a:pt x="713447" y="919909"/>
                  </a:moveTo>
                  <a:lnTo>
                    <a:pt x="664895" y="919909"/>
                  </a:lnTo>
                  <a:lnTo>
                    <a:pt x="664895" y="914514"/>
                  </a:lnTo>
                  <a:lnTo>
                    <a:pt x="713447" y="914514"/>
                  </a:lnTo>
                  <a:lnTo>
                    <a:pt x="713447" y="919909"/>
                  </a:lnTo>
                  <a:close/>
                </a:path>
                <a:path w="5039995" h="1857375">
                  <a:moveTo>
                    <a:pt x="691868" y="941488"/>
                  </a:moveTo>
                  <a:lnTo>
                    <a:pt x="686474" y="941488"/>
                  </a:lnTo>
                  <a:lnTo>
                    <a:pt x="686474" y="919909"/>
                  </a:lnTo>
                  <a:lnTo>
                    <a:pt x="691868" y="919909"/>
                  </a:lnTo>
                  <a:lnTo>
                    <a:pt x="691868" y="941488"/>
                  </a:lnTo>
                  <a:close/>
                </a:path>
                <a:path w="5039995" h="1857375">
                  <a:moveTo>
                    <a:pt x="462594" y="914514"/>
                  </a:moveTo>
                  <a:lnTo>
                    <a:pt x="457199" y="914514"/>
                  </a:lnTo>
                  <a:lnTo>
                    <a:pt x="457199" y="892936"/>
                  </a:lnTo>
                  <a:lnTo>
                    <a:pt x="462594" y="892936"/>
                  </a:lnTo>
                  <a:lnTo>
                    <a:pt x="462594" y="914514"/>
                  </a:lnTo>
                  <a:close/>
                </a:path>
                <a:path w="5039995" h="1857375">
                  <a:moveTo>
                    <a:pt x="484173" y="919909"/>
                  </a:moveTo>
                  <a:lnTo>
                    <a:pt x="435621" y="919909"/>
                  </a:lnTo>
                  <a:lnTo>
                    <a:pt x="435621" y="914514"/>
                  </a:lnTo>
                  <a:lnTo>
                    <a:pt x="484173" y="914514"/>
                  </a:lnTo>
                  <a:lnTo>
                    <a:pt x="484173" y="919909"/>
                  </a:lnTo>
                  <a:close/>
                </a:path>
                <a:path w="5039995" h="1857375">
                  <a:moveTo>
                    <a:pt x="462594" y="941488"/>
                  </a:moveTo>
                  <a:lnTo>
                    <a:pt x="457199" y="941488"/>
                  </a:lnTo>
                  <a:lnTo>
                    <a:pt x="457199" y="919909"/>
                  </a:lnTo>
                  <a:lnTo>
                    <a:pt x="462594" y="919909"/>
                  </a:lnTo>
                  <a:lnTo>
                    <a:pt x="462594" y="941488"/>
                  </a:lnTo>
                  <a:close/>
                </a:path>
                <a:path w="5039995" h="1857375">
                  <a:moveTo>
                    <a:pt x="1035780" y="1027803"/>
                  </a:moveTo>
                  <a:lnTo>
                    <a:pt x="1030385" y="1027803"/>
                  </a:lnTo>
                  <a:lnTo>
                    <a:pt x="1030385" y="1006224"/>
                  </a:lnTo>
                  <a:lnTo>
                    <a:pt x="1035780" y="1006224"/>
                  </a:lnTo>
                  <a:lnTo>
                    <a:pt x="1035780" y="1027803"/>
                  </a:lnTo>
                  <a:close/>
                </a:path>
                <a:path w="5039995" h="1857375">
                  <a:moveTo>
                    <a:pt x="1057359" y="1033198"/>
                  </a:moveTo>
                  <a:lnTo>
                    <a:pt x="1008807" y="1033198"/>
                  </a:lnTo>
                  <a:lnTo>
                    <a:pt x="1008807" y="1027803"/>
                  </a:lnTo>
                  <a:lnTo>
                    <a:pt x="1057359" y="1027803"/>
                  </a:lnTo>
                  <a:lnTo>
                    <a:pt x="1057359" y="1033198"/>
                  </a:lnTo>
                  <a:close/>
                </a:path>
                <a:path w="5039995" h="1857375">
                  <a:moveTo>
                    <a:pt x="1035780" y="1054776"/>
                  </a:moveTo>
                  <a:lnTo>
                    <a:pt x="1030385" y="1054776"/>
                  </a:lnTo>
                  <a:lnTo>
                    <a:pt x="1030385" y="1033198"/>
                  </a:lnTo>
                  <a:lnTo>
                    <a:pt x="1035780" y="1033198"/>
                  </a:lnTo>
                  <a:lnTo>
                    <a:pt x="1035780" y="1054776"/>
                  </a:lnTo>
                  <a:close/>
                </a:path>
                <a:path w="5039995" h="1857375">
                  <a:moveTo>
                    <a:pt x="806506" y="1027803"/>
                  </a:moveTo>
                  <a:lnTo>
                    <a:pt x="801111" y="1027803"/>
                  </a:lnTo>
                  <a:lnTo>
                    <a:pt x="801111" y="1006224"/>
                  </a:lnTo>
                  <a:lnTo>
                    <a:pt x="806506" y="1006224"/>
                  </a:lnTo>
                  <a:lnTo>
                    <a:pt x="806506" y="1027803"/>
                  </a:lnTo>
                  <a:close/>
                </a:path>
                <a:path w="5039995" h="1857375">
                  <a:moveTo>
                    <a:pt x="828084" y="1033198"/>
                  </a:moveTo>
                  <a:lnTo>
                    <a:pt x="779532" y="1033198"/>
                  </a:lnTo>
                  <a:lnTo>
                    <a:pt x="779532" y="1027803"/>
                  </a:lnTo>
                  <a:lnTo>
                    <a:pt x="828084" y="1027803"/>
                  </a:lnTo>
                  <a:lnTo>
                    <a:pt x="828084" y="1033198"/>
                  </a:lnTo>
                  <a:close/>
                </a:path>
                <a:path w="5039995" h="1857375">
                  <a:moveTo>
                    <a:pt x="806506" y="1054776"/>
                  </a:moveTo>
                  <a:lnTo>
                    <a:pt x="801111" y="1054776"/>
                  </a:lnTo>
                  <a:lnTo>
                    <a:pt x="801111" y="1033198"/>
                  </a:lnTo>
                  <a:lnTo>
                    <a:pt x="806506" y="1033198"/>
                  </a:lnTo>
                  <a:lnTo>
                    <a:pt x="806506" y="1054776"/>
                  </a:lnTo>
                  <a:close/>
                </a:path>
                <a:path w="5039995" h="1857375">
                  <a:moveTo>
                    <a:pt x="921143" y="1142440"/>
                  </a:moveTo>
                  <a:lnTo>
                    <a:pt x="915748" y="1142440"/>
                  </a:lnTo>
                  <a:lnTo>
                    <a:pt x="915748" y="1120861"/>
                  </a:lnTo>
                  <a:lnTo>
                    <a:pt x="921143" y="1120861"/>
                  </a:lnTo>
                  <a:lnTo>
                    <a:pt x="921143" y="1142440"/>
                  </a:lnTo>
                  <a:close/>
                </a:path>
                <a:path w="5039995" h="1857375">
                  <a:moveTo>
                    <a:pt x="942722" y="1147835"/>
                  </a:moveTo>
                  <a:lnTo>
                    <a:pt x="894169" y="1147835"/>
                  </a:lnTo>
                  <a:lnTo>
                    <a:pt x="894169" y="1142440"/>
                  </a:lnTo>
                  <a:lnTo>
                    <a:pt x="942722" y="1142440"/>
                  </a:lnTo>
                  <a:lnTo>
                    <a:pt x="942722" y="1147835"/>
                  </a:lnTo>
                  <a:close/>
                </a:path>
                <a:path w="5039995" h="1857375">
                  <a:moveTo>
                    <a:pt x="921143" y="1169414"/>
                  </a:moveTo>
                  <a:lnTo>
                    <a:pt x="915748" y="1169414"/>
                  </a:lnTo>
                  <a:lnTo>
                    <a:pt x="915748" y="1147835"/>
                  </a:lnTo>
                  <a:lnTo>
                    <a:pt x="921143" y="1147835"/>
                  </a:lnTo>
                  <a:lnTo>
                    <a:pt x="921143" y="1169414"/>
                  </a:lnTo>
                  <a:close/>
                </a:path>
                <a:path w="5039995" h="1857375">
                  <a:moveTo>
                    <a:pt x="1037129" y="1270564"/>
                  </a:moveTo>
                  <a:lnTo>
                    <a:pt x="1020944" y="1262472"/>
                  </a:lnTo>
                  <a:lnTo>
                    <a:pt x="1012853" y="1257077"/>
                  </a:lnTo>
                  <a:lnTo>
                    <a:pt x="1030385" y="1257077"/>
                  </a:lnTo>
                  <a:lnTo>
                    <a:pt x="1030385" y="1235499"/>
                  </a:lnTo>
                  <a:lnTo>
                    <a:pt x="1037129" y="1235499"/>
                  </a:lnTo>
                  <a:lnTo>
                    <a:pt x="1037129" y="1257077"/>
                  </a:lnTo>
                  <a:lnTo>
                    <a:pt x="1058707" y="1257077"/>
                  </a:lnTo>
                  <a:lnTo>
                    <a:pt x="1058707" y="1262472"/>
                  </a:lnTo>
                  <a:lnTo>
                    <a:pt x="1037129" y="1262472"/>
                  </a:lnTo>
                  <a:lnTo>
                    <a:pt x="1037129" y="1270564"/>
                  </a:lnTo>
                  <a:close/>
                </a:path>
                <a:path w="5039995" h="1857375">
                  <a:moveTo>
                    <a:pt x="26973" y="689286"/>
                  </a:moveTo>
                  <a:lnTo>
                    <a:pt x="24276" y="689286"/>
                  </a:lnTo>
                  <a:lnTo>
                    <a:pt x="14835" y="683891"/>
                  </a:lnTo>
                  <a:lnTo>
                    <a:pt x="26973" y="683891"/>
                  </a:lnTo>
                  <a:lnTo>
                    <a:pt x="26973" y="689286"/>
                  </a:lnTo>
                  <a:close/>
                </a:path>
                <a:path w="5039995" h="1857375">
                  <a:moveTo>
                    <a:pt x="118683" y="570603"/>
                  </a:moveTo>
                  <a:lnTo>
                    <a:pt x="113288" y="570603"/>
                  </a:lnTo>
                  <a:lnTo>
                    <a:pt x="113288" y="549024"/>
                  </a:lnTo>
                  <a:lnTo>
                    <a:pt x="118683" y="549024"/>
                  </a:lnTo>
                  <a:lnTo>
                    <a:pt x="118683" y="570603"/>
                  </a:lnTo>
                  <a:close/>
                </a:path>
                <a:path w="5039995" h="1857375">
                  <a:moveTo>
                    <a:pt x="140261" y="575998"/>
                  </a:moveTo>
                  <a:lnTo>
                    <a:pt x="91709" y="575998"/>
                  </a:lnTo>
                  <a:lnTo>
                    <a:pt x="91709" y="570603"/>
                  </a:lnTo>
                  <a:lnTo>
                    <a:pt x="140261" y="570603"/>
                  </a:lnTo>
                  <a:lnTo>
                    <a:pt x="140261" y="575998"/>
                  </a:lnTo>
                  <a:close/>
                </a:path>
                <a:path w="5039995" h="1857375">
                  <a:moveTo>
                    <a:pt x="118683" y="597576"/>
                  </a:moveTo>
                  <a:lnTo>
                    <a:pt x="113288" y="597576"/>
                  </a:lnTo>
                  <a:lnTo>
                    <a:pt x="113288" y="575998"/>
                  </a:lnTo>
                  <a:lnTo>
                    <a:pt x="118683" y="575998"/>
                  </a:lnTo>
                  <a:lnTo>
                    <a:pt x="118683" y="597576"/>
                  </a:lnTo>
                  <a:close/>
                </a:path>
                <a:path w="5039995" h="1857375">
                  <a:moveTo>
                    <a:pt x="5394" y="678497"/>
                  </a:moveTo>
                  <a:lnTo>
                    <a:pt x="0" y="675799"/>
                  </a:lnTo>
                  <a:lnTo>
                    <a:pt x="0" y="663661"/>
                  </a:lnTo>
                  <a:lnTo>
                    <a:pt x="5394" y="663661"/>
                  </a:lnTo>
                  <a:lnTo>
                    <a:pt x="5394" y="67849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601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7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4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5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8"/>
                  </a:moveTo>
                  <a:lnTo>
                    <a:pt x="0" y="678497"/>
                  </a:lnTo>
                  <a:lnTo>
                    <a:pt x="359502" y="0"/>
                  </a:lnTo>
                  <a:lnTo>
                    <a:pt x="679975" y="0"/>
                  </a:lnTo>
                  <a:lnTo>
                    <a:pt x="331773" y="656918"/>
                  </a:lnTo>
                  <a:lnTo>
                    <a:pt x="2435702" y="1865328"/>
                  </a:lnTo>
                  <a:lnTo>
                    <a:pt x="2757693" y="1865328"/>
                  </a:lnTo>
                  <a:lnTo>
                    <a:pt x="2596194" y="2170128"/>
                  </a:lnTo>
                  <a:close/>
                </a:path>
                <a:path w="6011545" h="2170430">
                  <a:moveTo>
                    <a:pt x="2757693" y="1865328"/>
                  </a:moveTo>
                  <a:lnTo>
                    <a:pt x="2435702" y="1865328"/>
                  </a:lnTo>
                  <a:lnTo>
                    <a:pt x="2793100" y="1189644"/>
                  </a:lnTo>
                  <a:lnTo>
                    <a:pt x="2828166" y="1124907"/>
                  </a:lnTo>
                  <a:lnTo>
                    <a:pt x="4414205" y="840337"/>
                  </a:lnTo>
                  <a:lnTo>
                    <a:pt x="5061568" y="105311"/>
                  </a:lnTo>
                  <a:lnTo>
                    <a:pt x="5093936" y="68897"/>
                  </a:lnTo>
                  <a:lnTo>
                    <a:pt x="5326072" y="0"/>
                  </a:lnTo>
                  <a:lnTo>
                    <a:pt x="6011517" y="0"/>
                  </a:lnTo>
                  <a:lnTo>
                    <a:pt x="5327256" y="202415"/>
                  </a:lnTo>
                  <a:lnTo>
                    <a:pt x="4638084" y="985994"/>
                  </a:lnTo>
                  <a:lnTo>
                    <a:pt x="3074973" y="1266518"/>
                  </a:lnTo>
                  <a:lnTo>
                    <a:pt x="2757693" y="18653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955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70" y="0"/>
                  </a:lnTo>
                  <a:lnTo>
                    <a:pt x="399932" y="0"/>
                  </a:lnTo>
                  <a:lnTo>
                    <a:pt x="43157" y="6731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9" y="0"/>
                  </a:lnTo>
                  <a:lnTo>
                    <a:pt x="719999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66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7" y="0"/>
                  </a:lnTo>
                  <a:lnTo>
                    <a:pt x="2976103" y="0"/>
                  </a:lnTo>
                  <a:lnTo>
                    <a:pt x="2998720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10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27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9" y="0"/>
                  </a:lnTo>
                  <a:lnTo>
                    <a:pt x="3933479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2" y="0"/>
                  </a:lnTo>
                  <a:lnTo>
                    <a:pt x="5025395" y="0"/>
                  </a:lnTo>
                  <a:lnTo>
                    <a:pt x="5116863" y="50800"/>
                  </a:lnTo>
                  <a:lnTo>
                    <a:pt x="5205062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2" y="50800"/>
                  </a:moveTo>
                  <a:lnTo>
                    <a:pt x="5116863" y="50800"/>
                  </a:lnTo>
                  <a:lnTo>
                    <a:pt x="5295130" y="0"/>
                  </a:lnTo>
                  <a:lnTo>
                    <a:pt x="5401410" y="0"/>
                  </a:lnTo>
                  <a:lnTo>
                    <a:pt x="5205062" y="50800"/>
                  </a:lnTo>
                  <a:close/>
                </a:path>
                <a:path w="6090920" h="2184400">
                  <a:moveTo>
                    <a:pt x="5488593" y="177800"/>
                  </a:moveTo>
                  <a:lnTo>
                    <a:pt x="5351532" y="177800"/>
                  </a:lnTo>
                  <a:lnTo>
                    <a:pt x="5977889" y="0"/>
                  </a:lnTo>
                  <a:lnTo>
                    <a:pt x="6090443" y="0"/>
                  </a:lnTo>
                  <a:lnTo>
                    <a:pt x="5488593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0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3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779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121836" y="7611064"/>
            <a:ext cx="3482975" cy="2676525"/>
            <a:chOff x="3121836" y="7611064"/>
            <a:chExt cx="3482975" cy="2676525"/>
          </a:xfrm>
        </p:grpSpPr>
        <p:sp>
          <p:nvSpPr>
            <p:cNvPr id="14" name="object 14"/>
            <p:cNvSpPr/>
            <p:nvPr/>
          </p:nvSpPr>
          <p:spPr>
            <a:xfrm>
              <a:off x="3131672" y="7620427"/>
              <a:ext cx="3023235" cy="2667000"/>
            </a:xfrm>
            <a:custGeom>
              <a:avLst/>
              <a:gdLst/>
              <a:ahLst/>
              <a:cxnLst/>
              <a:rect l="l" t="t" r="r" b="b"/>
              <a:pathLst>
                <a:path w="3023235" h="2667000">
                  <a:moveTo>
                    <a:pt x="2075671" y="2666572"/>
                  </a:moveTo>
                  <a:lnTo>
                    <a:pt x="0" y="266657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075671" y="2666572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1836" y="7611064"/>
              <a:ext cx="3041015" cy="2676525"/>
            </a:xfrm>
            <a:custGeom>
              <a:avLst/>
              <a:gdLst/>
              <a:ahLst/>
              <a:cxnLst/>
              <a:rect l="l" t="t" r="r" b="b"/>
              <a:pathLst>
                <a:path w="3041015" h="2676525">
                  <a:moveTo>
                    <a:pt x="18852" y="2675934"/>
                  </a:moveTo>
                  <a:lnTo>
                    <a:pt x="0" y="2675934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75934"/>
                  </a:lnTo>
                  <a:close/>
                </a:path>
                <a:path w="3041015" h="2676525">
                  <a:moveTo>
                    <a:pt x="2102982" y="2675934"/>
                  </a:moveTo>
                  <a:lnTo>
                    <a:pt x="2066392" y="2675934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02982" y="267593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722" y="9301247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2330" y="9223378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217" y="9144688"/>
              <a:ext cx="79509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52166" y="7745018"/>
              <a:ext cx="3023235" cy="2542540"/>
            </a:xfrm>
            <a:custGeom>
              <a:avLst/>
              <a:gdLst/>
              <a:ahLst/>
              <a:cxnLst/>
              <a:rect l="l" t="t" r="r" b="b"/>
              <a:pathLst>
                <a:path w="3023235" h="2542540">
                  <a:moveTo>
                    <a:pt x="2291463" y="2541980"/>
                  </a:moveTo>
                  <a:lnTo>
                    <a:pt x="0" y="2541980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291463" y="2541980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2330" y="7735656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>
                  <a:moveTo>
                    <a:pt x="19672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255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39" y="372245"/>
                  </a:lnTo>
                  <a:lnTo>
                    <a:pt x="2554126" y="431800"/>
                  </a:lnTo>
                  <a:lnTo>
                    <a:pt x="2537470" y="44844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80" y="1193800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40000"/>
                  </a:lnTo>
                  <a:close/>
                </a:path>
                <a:path w="3041015" h="2540000">
                  <a:moveTo>
                    <a:pt x="724923" y="2540000"/>
                  </a:moveTo>
                  <a:lnTo>
                    <a:pt x="720824" y="25400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6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724923" y="2540000"/>
                  </a:lnTo>
                  <a:close/>
                </a:path>
                <a:path w="3041015" h="2540000">
                  <a:moveTo>
                    <a:pt x="2630531" y="582100"/>
                  </a:moveTo>
                  <a:lnTo>
                    <a:pt x="3022984" y="190500"/>
                  </a:lnTo>
                  <a:lnTo>
                    <a:pt x="3022984" y="191316"/>
                  </a:lnTo>
                  <a:lnTo>
                    <a:pt x="2630531" y="582100"/>
                  </a:lnTo>
                  <a:close/>
                </a:path>
                <a:path w="3041015" h="2540000">
                  <a:moveTo>
                    <a:pt x="612626" y="2540000"/>
                  </a:moveTo>
                  <a:lnTo>
                    <a:pt x="608528" y="2540000"/>
                  </a:lnTo>
                  <a:lnTo>
                    <a:pt x="2019432" y="1128647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2032988" y="1128647"/>
                  </a:lnTo>
                  <a:lnTo>
                    <a:pt x="1550017" y="1612900"/>
                  </a:lnTo>
                  <a:lnTo>
                    <a:pt x="1157389" y="1993900"/>
                  </a:lnTo>
                  <a:lnTo>
                    <a:pt x="612626" y="2540000"/>
                  </a:lnTo>
                  <a:close/>
                </a:path>
                <a:path w="3041015" h="2540000">
                  <a:moveTo>
                    <a:pt x="780661" y="2540000"/>
                  </a:moveTo>
                  <a:lnTo>
                    <a:pt x="776562" y="2540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80661" y="2540000"/>
                  </a:lnTo>
                  <a:close/>
                </a:path>
                <a:path w="3041015" h="2540000">
                  <a:moveTo>
                    <a:pt x="557707" y="2540000"/>
                  </a:moveTo>
                  <a:lnTo>
                    <a:pt x="551970" y="2540000"/>
                  </a:lnTo>
                  <a:lnTo>
                    <a:pt x="2809047" y="292100"/>
                  </a:lnTo>
                  <a:lnTo>
                    <a:pt x="2810255" y="292100"/>
                  </a:lnTo>
                  <a:lnTo>
                    <a:pt x="557707" y="2540000"/>
                  </a:lnTo>
                  <a:close/>
                </a:path>
                <a:path w="3041015" h="2540000">
                  <a:moveTo>
                    <a:pt x="892957" y="2540000"/>
                  </a:moveTo>
                  <a:lnTo>
                    <a:pt x="888039" y="25400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892957" y="2540000"/>
                  </a:lnTo>
                  <a:close/>
                </a:path>
                <a:path w="3041015" h="2540000">
                  <a:moveTo>
                    <a:pt x="3019664" y="358916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64" y="358916"/>
                  </a:lnTo>
                  <a:close/>
                </a:path>
                <a:path w="3041015" h="2540000">
                  <a:moveTo>
                    <a:pt x="836399" y="2540000"/>
                  </a:moveTo>
                  <a:lnTo>
                    <a:pt x="832301" y="2540000"/>
                  </a:lnTo>
                  <a:lnTo>
                    <a:pt x="3003312" y="368300"/>
                  </a:lnTo>
                  <a:lnTo>
                    <a:pt x="3019664" y="358916"/>
                  </a:lnTo>
                  <a:lnTo>
                    <a:pt x="836399" y="2540000"/>
                  </a:lnTo>
                  <a:close/>
                </a:path>
                <a:path w="3041015" h="2540000">
                  <a:moveTo>
                    <a:pt x="1643674" y="1397369"/>
                  </a:moveTo>
                  <a:lnTo>
                    <a:pt x="2669439" y="372245"/>
                  </a:lnTo>
                  <a:lnTo>
                    <a:pt x="2677079" y="368300"/>
                  </a:lnTo>
                  <a:lnTo>
                    <a:pt x="1643674" y="1397369"/>
                  </a:lnTo>
                  <a:close/>
                </a:path>
                <a:path w="3041015" h="2540000">
                  <a:moveTo>
                    <a:pt x="1004434" y="2540000"/>
                  </a:moveTo>
                  <a:lnTo>
                    <a:pt x="1000335" y="2540000"/>
                  </a:lnTo>
                  <a:lnTo>
                    <a:pt x="2412716" y="1128647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004434" y="2540000"/>
                  </a:lnTo>
                  <a:close/>
                </a:path>
                <a:path w="3041015" h="2540000">
                  <a:moveTo>
                    <a:pt x="1642377" y="1342972"/>
                  </a:moveTo>
                  <a:lnTo>
                    <a:pt x="2537470" y="448445"/>
                  </a:lnTo>
                  <a:lnTo>
                    <a:pt x="2545110" y="444500"/>
                  </a:lnTo>
                  <a:lnTo>
                    <a:pt x="1642377" y="1342972"/>
                  </a:lnTo>
                  <a:close/>
                </a:path>
                <a:path w="3041015" h="2540000">
                  <a:moveTo>
                    <a:pt x="2965574" y="527989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65574" y="527989"/>
                  </a:lnTo>
                  <a:close/>
                </a:path>
                <a:path w="3041015" h="25400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2540000">
                  <a:moveTo>
                    <a:pt x="948695" y="2540000"/>
                  </a:moveTo>
                  <a:lnTo>
                    <a:pt x="944597" y="25400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965574" y="527989"/>
                  </a:lnTo>
                  <a:lnTo>
                    <a:pt x="948695" y="2540000"/>
                  </a:lnTo>
                  <a:close/>
                </a:path>
                <a:path w="3041015" h="2540000">
                  <a:moveTo>
                    <a:pt x="1060172" y="2540000"/>
                  </a:moveTo>
                  <a:lnTo>
                    <a:pt x="1056074" y="25400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060172" y="2540000"/>
                  </a:lnTo>
                  <a:close/>
                </a:path>
                <a:path w="3041015" h="2540000">
                  <a:moveTo>
                    <a:pt x="668364" y="2540000"/>
                  </a:moveTo>
                  <a:lnTo>
                    <a:pt x="664266" y="2540000"/>
                  </a:lnTo>
                  <a:lnTo>
                    <a:pt x="2630531" y="582100"/>
                  </a:lnTo>
                  <a:lnTo>
                    <a:pt x="668364" y="2540000"/>
                  </a:lnTo>
                  <a:close/>
                </a:path>
                <a:path w="3041015" h="2540000">
                  <a:moveTo>
                    <a:pt x="1116730" y="2540000"/>
                  </a:moveTo>
                  <a:lnTo>
                    <a:pt x="1111812" y="25400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1116730" y="2540000"/>
                  </a:lnTo>
                  <a:close/>
                </a:path>
                <a:path w="3041015" h="2540000">
                  <a:moveTo>
                    <a:pt x="1357638" y="1515333"/>
                  </a:moveTo>
                  <a:lnTo>
                    <a:pt x="2272712" y="600845"/>
                  </a:lnTo>
                  <a:lnTo>
                    <a:pt x="2280353" y="596900"/>
                  </a:lnTo>
                  <a:lnTo>
                    <a:pt x="1357638" y="1515333"/>
                  </a:lnTo>
                  <a:close/>
                </a:path>
                <a:path w="3041015" h="2540000">
                  <a:moveTo>
                    <a:pt x="1171649" y="2540000"/>
                  </a:moveTo>
                  <a:lnTo>
                    <a:pt x="1168370" y="2540000"/>
                  </a:lnTo>
                  <a:lnTo>
                    <a:pt x="2580751" y="1128647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1171649" y="2540000"/>
                  </a:lnTo>
                  <a:close/>
                </a:path>
                <a:path w="3041015" h="25400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2540000">
                  <a:moveTo>
                    <a:pt x="1228207" y="2540000"/>
                  </a:moveTo>
                  <a:lnTo>
                    <a:pt x="1224108" y="25400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1228207" y="2540000"/>
                  </a:lnTo>
                  <a:close/>
                </a:path>
                <a:path w="3041015" h="2540000">
                  <a:moveTo>
                    <a:pt x="1177098" y="1583550"/>
                  </a:moveTo>
                  <a:lnTo>
                    <a:pt x="2008832" y="752369"/>
                  </a:lnTo>
                  <a:lnTo>
                    <a:pt x="2014776" y="749300"/>
                  </a:lnTo>
                  <a:lnTo>
                    <a:pt x="1177098" y="1583550"/>
                  </a:lnTo>
                  <a:close/>
                </a:path>
                <a:path w="3041015" h="2540000">
                  <a:moveTo>
                    <a:pt x="2094064" y="1788711"/>
                  </a:move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2094064" y="1788711"/>
                  </a:lnTo>
                  <a:close/>
                </a:path>
                <a:path w="3041015" h="2540000">
                  <a:moveTo>
                    <a:pt x="276557" y="2540000"/>
                  </a:moveTo>
                  <a:lnTo>
                    <a:pt x="273278" y="25400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276557" y="2540000"/>
                  </a:lnTo>
                  <a:close/>
                </a:path>
                <a:path w="3041015" h="2540000">
                  <a:moveTo>
                    <a:pt x="2897211" y="926695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897211" y="926695"/>
                  </a:lnTo>
                  <a:close/>
                </a:path>
                <a:path w="3041015" h="2540000">
                  <a:moveTo>
                    <a:pt x="837314" y="1867185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37314" y="1867185"/>
                  </a:lnTo>
                  <a:close/>
                </a:path>
                <a:path w="3041015" h="2540000">
                  <a:moveTo>
                    <a:pt x="1451980" y="2540000"/>
                  </a:moveTo>
                  <a:lnTo>
                    <a:pt x="1447881" y="25400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451980" y="2540000"/>
                  </a:lnTo>
                  <a:close/>
                </a:path>
                <a:path w="3041015" h="2540000">
                  <a:moveTo>
                    <a:pt x="1356363" y="1293610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356363" y="1293610"/>
                  </a:lnTo>
                  <a:close/>
                </a:path>
                <a:path w="3041015" h="2540000">
                  <a:moveTo>
                    <a:pt x="2556875" y="1378777"/>
                  </a:moveTo>
                  <a:lnTo>
                    <a:pt x="3021345" y="914400"/>
                  </a:lnTo>
                  <a:lnTo>
                    <a:pt x="3021345" y="916033"/>
                  </a:lnTo>
                  <a:lnTo>
                    <a:pt x="2556875" y="1378777"/>
                  </a:lnTo>
                  <a:close/>
                </a:path>
                <a:path w="3041015" h="2540000">
                  <a:moveTo>
                    <a:pt x="1283945" y="2540000"/>
                  </a:moveTo>
                  <a:lnTo>
                    <a:pt x="1279847" y="2540000"/>
                  </a:lnTo>
                  <a:lnTo>
                    <a:pt x="2779539" y="1041400"/>
                  </a:lnTo>
                  <a:lnTo>
                    <a:pt x="2897211" y="926695"/>
                  </a:lnTo>
                  <a:lnTo>
                    <a:pt x="1283945" y="2540000"/>
                  </a:lnTo>
                  <a:close/>
                </a:path>
                <a:path w="3041015" h="2540000">
                  <a:moveTo>
                    <a:pt x="388033" y="2540000"/>
                  </a:moveTo>
                  <a:lnTo>
                    <a:pt x="384509" y="25400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388033" y="2540000"/>
                  </a:lnTo>
                  <a:close/>
                </a:path>
                <a:path w="3041015" h="2540000">
                  <a:moveTo>
                    <a:pt x="1620014" y="2540000"/>
                  </a:moveTo>
                  <a:lnTo>
                    <a:pt x="1615096" y="25400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75454" y="1128647"/>
                  </a:lnTo>
                  <a:lnTo>
                    <a:pt x="3041017" y="1128647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620014" y="2540000"/>
                  </a:lnTo>
                  <a:close/>
                </a:path>
                <a:path w="3041015" h="2540000">
                  <a:moveTo>
                    <a:pt x="807306" y="1784890"/>
                  </a:moveTo>
                  <a:lnTo>
                    <a:pt x="1610430" y="981835"/>
                  </a:lnTo>
                  <a:lnTo>
                    <a:pt x="1618050" y="977900"/>
                  </a:lnTo>
                  <a:lnTo>
                    <a:pt x="807306" y="1784890"/>
                  </a:lnTo>
                  <a:close/>
                </a:path>
                <a:path w="3041015" h="2540000">
                  <a:moveTo>
                    <a:pt x="3021582" y="1030915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582" y="1030915"/>
                  </a:lnTo>
                  <a:close/>
                </a:path>
                <a:path w="3041015" h="2540000">
                  <a:moveTo>
                    <a:pt x="1508538" y="2540000"/>
                  </a:moveTo>
                  <a:lnTo>
                    <a:pt x="1503620" y="2540000"/>
                  </a:lnTo>
                  <a:lnTo>
                    <a:pt x="3003312" y="1041400"/>
                  </a:lnTo>
                  <a:lnTo>
                    <a:pt x="3021582" y="1030915"/>
                  </a:lnTo>
                  <a:lnTo>
                    <a:pt x="1508538" y="2540000"/>
                  </a:lnTo>
                  <a:close/>
                </a:path>
                <a:path w="3041015" h="25400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244274" y="1293610"/>
                  </a:lnTo>
                  <a:lnTo>
                    <a:pt x="1036111" y="1500356"/>
                  </a:lnTo>
                  <a:close/>
                </a:path>
                <a:path w="3041015" h="2540000">
                  <a:moveTo>
                    <a:pt x="1698683" y="2404835"/>
                  </a:moveTo>
                  <a:lnTo>
                    <a:pt x="2975454" y="1128647"/>
                  </a:lnTo>
                  <a:lnTo>
                    <a:pt x="2611504" y="1498600"/>
                  </a:lnTo>
                  <a:lnTo>
                    <a:pt x="1716412" y="2387600"/>
                  </a:lnTo>
                  <a:lnTo>
                    <a:pt x="1698683" y="2404835"/>
                  </a:lnTo>
                  <a:close/>
                </a:path>
                <a:path w="3041015" h="25400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2540000">
                  <a:moveTo>
                    <a:pt x="1731491" y="2540000"/>
                  </a:moveTo>
                  <a:lnTo>
                    <a:pt x="1727393" y="2540000"/>
                  </a:lnTo>
                  <a:lnTo>
                    <a:pt x="2517533" y="1752600"/>
                  </a:lnTo>
                  <a:lnTo>
                    <a:pt x="2686197" y="1583550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731491" y="2540000"/>
                  </a:lnTo>
                  <a:close/>
                </a:path>
                <a:path w="3041015" h="2540000">
                  <a:moveTo>
                    <a:pt x="1675753" y="2540000"/>
                  </a:moveTo>
                  <a:lnTo>
                    <a:pt x="1671654" y="2540000"/>
                  </a:lnTo>
                  <a:lnTo>
                    <a:pt x="2461795" y="1752600"/>
                  </a:lnTo>
                  <a:lnTo>
                    <a:pt x="2631751" y="1583550"/>
                  </a:lnTo>
                  <a:lnTo>
                    <a:pt x="3023750" y="1193854"/>
                  </a:lnTo>
                  <a:lnTo>
                    <a:pt x="1675753" y="2540000"/>
                  </a:lnTo>
                  <a:close/>
                </a:path>
                <a:path w="3041015" h="25400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2540000">
                  <a:moveTo>
                    <a:pt x="1788049" y="2540000"/>
                  </a:moveTo>
                  <a:lnTo>
                    <a:pt x="1783131" y="25400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788049" y="2540000"/>
                  </a:lnTo>
                  <a:close/>
                </a:path>
                <a:path w="3041015" h="25400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2540000">
                  <a:moveTo>
                    <a:pt x="109342" y="2540000"/>
                  </a:moveTo>
                  <a:lnTo>
                    <a:pt x="104424" y="2540000"/>
                  </a:lnTo>
                  <a:lnTo>
                    <a:pt x="1356363" y="1293610"/>
                  </a:lnTo>
                  <a:lnTo>
                    <a:pt x="779941" y="1869291"/>
                  </a:lnTo>
                  <a:lnTo>
                    <a:pt x="276923" y="2372023"/>
                  </a:lnTo>
                  <a:lnTo>
                    <a:pt x="109342" y="2540000"/>
                  </a:lnTo>
                  <a:close/>
                </a:path>
                <a:path w="3041015" h="2540000">
                  <a:moveTo>
                    <a:pt x="1843788" y="2540000"/>
                  </a:moveTo>
                  <a:lnTo>
                    <a:pt x="1839689" y="2540000"/>
                  </a:lnTo>
                  <a:lnTo>
                    <a:pt x="2629829" y="1752600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843788" y="2540000"/>
                  </a:lnTo>
                  <a:close/>
                </a:path>
                <a:path w="3041015" h="2540000">
                  <a:moveTo>
                    <a:pt x="444591" y="2540000"/>
                  </a:moveTo>
                  <a:lnTo>
                    <a:pt x="439673" y="2540000"/>
                  </a:lnTo>
                  <a:lnTo>
                    <a:pt x="1642377" y="1342972"/>
                  </a:lnTo>
                  <a:lnTo>
                    <a:pt x="444591" y="2540000"/>
                  </a:lnTo>
                  <a:close/>
                </a:path>
                <a:path w="3041015" h="25400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2540000">
                  <a:moveTo>
                    <a:pt x="1899526" y="2540000"/>
                  </a:moveTo>
                  <a:lnTo>
                    <a:pt x="1895427" y="25400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899526" y="2540000"/>
                  </a:lnTo>
                  <a:close/>
                </a:path>
                <a:path w="3041015" h="2540000">
                  <a:moveTo>
                    <a:pt x="1395422" y="2540000"/>
                  </a:moveTo>
                  <a:lnTo>
                    <a:pt x="1391323" y="2540000"/>
                  </a:lnTo>
                  <a:lnTo>
                    <a:pt x="2556875" y="1378777"/>
                  </a:lnTo>
                  <a:lnTo>
                    <a:pt x="1395422" y="2540000"/>
                  </a:lnTo>
                  <a:close/>
                </a:path>
                <a:path w="3041015" h="2540000">
                  <a:moveTo>
                    <a:pt x="500330" y="2540000"/>
                  </a:moveTo>
                  <a:lnTo>
                    <a:pt x="496231" y="2540000"/>
                  </a:lnTo>
                  <a:lnTo>
                    <a:pt x="1643674" y="1397369"/>
                  </a:lnTo>
                  <a:lnTo>
                    <a:pt x="500330" y="2540000"/>
                  </a:lnTo>
                  <a:close/>
                </a:path>
                <a:path w="3041015" h="2540000">
                  <a:moveTo>
                    <a:pt x="2011822" y="2540000"/>
                  </a:moveTo>
                  <a:lnTo>
                    <a:pt x="2006904" y="2540000"/>
                  </a:lnTo>
                  <a:lnTo>
                    <a:pt x="2835277" y="1714500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011822" y="2540000"/>
                  </a:lnTo>
                  <a:close/>
                </a:path>
                <a:path w="3041015" h="25400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2540000">
                  <a:moveTo>
                    <a:pt x="2933742" y="1563183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33742" y="1563183"/>
                  </a:lnTo>
                  <a:close/>
                </a:path>
                <a:path w="3041015" h="2540000">
                  <a:moveTo>
                    <a:pt x="31844" y="2514600"/>
                  </a:moveTo>
                  <a:lnTo>
                    <a:pt x="18852" y="2514600"/>
                  </a:lnTo>
                  <a:lnTo>
                    <a:pt x="782327" y="1752600"/>
                  </a:lnTo>
                  <a:lnTo>
                    <a:pt x="952347" y="1583550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25400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2540000">
                  <a:moveTo>
                    <a:pt x="332738" y="2540000"/>
                  </a:moveTo>
                  <a:lnTo>
                    <a:pt x="328197" y="2540000"/>
                  </a:lnTo>
                  <a:lnTo>
                    <a:pt x="1357638" y="1515333"/>
                  </a:lnTo>
                  <a:lnTo>
                    <a:pt x="1003453" y="1869291"/>
                  </a:lnTo>
                  <a:lnTo>
                    <a:pt x="500557" y="2372023"/>
                  </a:lnTo>
                  <a:lnTo>
                    <a:pt x="332738" y="2540000"/>
                  </a:lnTo>
                  <a:close/>
                </a:path>
                <a:path w="3041015" h="25400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2540000">
                  <a:moveTo>
                    <a:pt x="2123299" y="2540000"/>
                  </a:moveTo>
                  <a:lnTo>
                    <a:pt x="2119200" y="2540000"/>
                  </a:lnTo>
                  <a:lnTo>
                    <a:pt x="2947573" y="1714500"/>
                  </a:ln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123299" y="2540000"/>
                  </a:lnTo>
                  <a:close/>
                </a:path>
                <a:path w="3041015" h="2540000">
                  <a:moveTo>
                    <a:pt x="1956084" y="2540000"/>
                  </a:moveTo>
                  <a:lnTo>
                    <a:pt x="1951166" y="2540000"/>
                  </a:lnTo>
                  <a:lnTo>
                    <a:pt x="2779539" y="1714500"/>
                  </a:lnTo>
                  <a:lnTo>
                    <a:pt x="2933742" y="1563183"/>
                  </a:lnTo>
                  <a:lnTo>
                    <a:pt x="1956084" y="2540000"/>
                  </a:lnTo>
                  <a:close/>
                </a:path>
                <a:path w="3041015" h="2540000">
                  <a:moveTo>
                    <a:pt x="220818" y="2540000"/>
                  </a:moveTo>
                  <a:lnTo>
                    <a:pt x="216720" y="2540000"/>
                  </a:lnTo>
                  <a:lnTo>
                    <a:pt x="1177098" y="1583550"/>
                  </a:lnTo>
                  <a:lnTo>
                    <a:pt x="891167" y="1869291"/>
                  </a:lnTo>
                  <a:lnTo>
                    <a:pt x="388400" y="2372023"/>
                  </a:lnTo>
                  <a:lnTo>
                    <a:pt x="220818" y="2540000"/>
                  </a:lnTo>
                  <a:close/>
                </a:path>
                <a:path w="3041015" h="25400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2540000">
                  <a:moveTo>
                    <a:pt x="2984303" y="1626063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84303" y="1626063"/>
                  </a:lnTo>
                  <a:close/>
                </a:path>
                <a:path w="3041015" h="2540000">
                  <a:moveTo>
                    <a:pt x="2067560" y="2540000"/>
                  </a:moveTo>
                  <a:lnTo>
                    <a:pt x="2063462" y="2540000"/>
                  </a:lnTo>
                  <a:lnTo>
                    <a:pt x="2891835" y="1714500"/>
                  </a:lnTo>
                  <a:lnTo>
                    <a:pt x="2984303" y="1626063"/>
                  </a:lnTo>
                  <a:lnTo>
                    <a:pt x="2067560" y="2540000"/>
                  </a:lnTo>
                  <a:close/>
                </a:path>
                <a:path w="3041015" h="25400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25400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2540000">
                  <a:moveTo>
                    <a:pt x="2179857" y="2540000"/>
                  </a:moveTo>
                  <a:lnTo>
                    <a:pt x="2174939" y="25400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179857" y="2540000"/>
                  </a:lnTo>
                  <a:close/>
                </a:path>
                <a:path w="3041015" h="25400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2540000">
                  <a:moveTo>
                    <a:pt x="2235595" y="2540000"/>
                  </a:moveTo>
                  <a:lnTo>
                    <a:pt x="2231497" y="2540000"/>
                  </a:lnTo>
                  <a:lnTo>
                    <a:pt x="2611504" y="2159000"/>
                  </a:lnTo>
                  <a:lnTo>
                    <a:pt x="3023785" y="1752618"/>
                  </a:lnTo>
                  <a:lnTo>
                    <a:pt x="2235595" y="2540000"/>
                  </a:lnTo>
                  <a:close/>
                </a:path>
                <a:path w="3041015" h="2540000">
                  <a:moveTo>
                    <a:pt x="52784" y="2540000"/>
                  </a:moveTo>
                  <a:lnTo>
                    <a:pt x="48685" y="2540000"/>
                  </a:lnTo>
                  <a:lnTo>
                    <a:pt x="807306" y="1784890"/>
                  </a:lnTo>
                  <a:lnTo>
                    <a:pt x="722898" y="1869291"/>
                  </a:lnTo>
                  <a:lnTo>
                    <a:pt x="220365" y="2372023"/>
                  </a:lnTo>
                  <a:lnTo>
                    <a:pt x="52784" y="2540000"/>
                  </a:lnTo>
                  <a:close/>
                </a:path>
                <a:path w="3041015" h="2540000">
                  <a:moveTo>
                    <a:pt x="1508426" y="2371949"/>
                  </a:moveTo>
                  <a:lnTo>
                    <a:pt x="2094064" y="1788711"/>
                  </a:lnTo>
                  <a:lnTo>
                    <a:pt x="1941005" y="1943100"/>
                  </a:lnTo>
                  <a:lnTo>
                    <a:pt x="1508426" y="2371949"/>
                  </a:lnTo>
                  <a:close/>
                </a:path>
                <a:path w="3041015" h="25400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25400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25400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2540000">
                  <a:moveTo>
                    <a:pt x="165080" y="2540000"/>
                  </a:moveTo>
                  <a:lnTo>
                    <a:pt x="160981" y="2540000"/>
                  </a:lnTo>
                  <a:lnTo>
                    <a:pt x="837314" y="1867185"/>
                  </a:lnTo>
                  <a:lnTo>
                    <a:pt x="332661" y="2372023"/>
                  </a:lnTo>
                  <a:lnTo>
                    <a:pt x="165080" y="2540000"/>
                  </a:lnTo>
                  <a:close/>
                </a:path>
                <a:path w="3041015" h="25400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25400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25400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25400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25400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25400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2540000">
                  <a:moveTo>
                    <a:pt x="2318775" y="2540000"/>
                  </a:move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318775" y="2540000"/>
                  </a:lnTo>
                  <a:close/>
                </a:path>
                <a:path w="3041015" h="25400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25400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25400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25400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25400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2540000">
                  <a:moveTo>
                    <a:pt x="1339683" y="2540000"/>
                  </a:moveTo>
                  <a:lnTo>
                    <a:pt x="1336405" y="2540000"/>
                  </a:lnTo>
                  <a:lnTo>
                    <a:pt x="1492639" y="2387600"/>
                  </a:lnTo>
                  <a:lnTo>
                    <a:pt x="1508426" y="2371949"/>
                  </a:lnTo>
                  <a:lnTo>
                    <a:pt x="1339683" y="2540000"/>
                  </a:lnTo>
                  <a:close/>
                </a:path>
                <a:path w="3041015" h="2540000">
                  <a:moveTo>
                    <a:pt x="1563456" y="2540000"/>
                  </a:moveTo>
                  <a:lnTo>
                    <a:pt x="1559645" y="2540000"/>
                  </a:lnTo>
                  <a:lnTo>
                    <a:pt x="1698683" y="2404835"/>
                  </a:lnTo>
                  <a:lnTo>
                    <a:pt x="1563456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0036" y="9425839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3644" y="9348789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0531" y="9269280"/>
              <a:ext cx="79509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73480" y="7875348"/>
              <a:ext cx="3023235" cy="2411730"/>
            </a:xfrm>
            <a:custGeom>
              <a:avLst/>
              <a:gdLst/>
              <a:ahLst/>
              <a:cxnLst/>
              <a:rect l="l" t="t" r="r" b="b"/>
              <a:pathLst>
                <a:path w="3023234" h="2411729">
                  <a:moveTo>
                    <a:pt x="2517193" y="2411651"/>
                  </a:moveTo>
                  <a:lnTo>
                    <a:pt x="0" y="2411651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517193" y="241165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3644" y="7865985"/>
              <a:ext cx="3041015" cy="2421255"/>
            </a:xfrm>
            <a:custGeom>
              <a:avLst/>
              <a:gdLst/>
              <a:ahLst/>
              <a:cxnLst/>
              <a:rect l="l" t="t" r="r" b="b"/>
              <a:pathLst>
                <a:path w="3041015" h="2421254">
                  <a:moveTo>
                    <a:pt x="18852" y="2421013"/>
                  </a:moveTo>
                  <a:lnTo>
                    <a:pt x="0" y="2421013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421013"/>
                  </a:lnTo>
                  <a:close/>
                </a:path>
                <a:path w="3041015" h="2421254">
                  <a:moveTo>
                    <a:pt x="2544505" y="2421013"/>
                  </a:moveTo>
                  <a:lnTo>
                    <a:pt x="2507914" y="2421013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544505" y="2421013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0530" y="9556168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1845" y="9399609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4138" y="9479118"/>
              <a:ext cx="79509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57912" y="9064359"/>
              <a:ext cx="1198880" cy="1223010"/>
            </a:xfrm>
            <a:custGeom>
              <a:avLst/>
              <a:gdLst/>
              <a:ahLst/>
              <a:cxnLst/>
              <a:rect l="l" t="t" r="r" b="b"/>
              <a:pathLst>
                <a:path w="1198879" h="1223009">
                  <a:moveTo>
                    <a:pt x="594069" y="1222639"/>
                  </a:moveTo>
                  <a:lnTo>
                    <a:pt x="0" y="1222639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594069" y="1222639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8418" y="8570091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60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8887" y="8554529"/>
              <a:ext cx="2072639" cy="1732914"/>
            </a:xfrm>
            <a:custGeom>
              <a:avLst/>
              <a:gdLst/>
              <a:ahLst/>
              <a:cxnLst/>
              <a:rect l="l" t="t" r="r" b="b"/>
              <a:pathLst>
                <a:path w="2072639" h="1732915">
                  <a:moveTo>
                    <a:pt x="1217231" y="493445"/>
                  </a:moveTo>
                  <a:lnTo>
                    <a:pt x="4914" y="1193457"/>
                  </a:lnTo>
                  <a:lnTo>
                    <a:pt x="0" y="1195908"/>
                  </a:lnTo>
                  <a:lnTo>
                    <a:pt x="0" y="1732470"/>
                  </a:lnTo>
                  <a:lnTo>
                    <a:pt x="18859" y="1732470"/>
                  </a:lnTo>
                  <a:lnTo>
                    <a:pt x="18859" y="1207389"/>
                  </a:lnTo>
                  <a:lnTo>
                    <a:pt x="1198372" y="526224"/>
                  </a:lnTo>
                  <a:lnTo>
                    <a:pt x="1198372" y="1377873"/>
                  </a:lnTo>
                  <a:lnTo>
                    <a:pt x="584339" y="1732470"/>
                  </a:lnTo>
                  <a:lnTo>
                    <a:pt x="621639" y="1732470"/>
                  </a:lnTo>
                  <a:lnTo>
                    <a:pt x="1212316" y="1391818"/>
                  </a:lnTo>
                  <a:lnTo>
                    <a:pt x="1217231" y="1388529"/>
                  </a:lnTo>
                  <a:lnTo>
                    <a:pt x="1217231" y="526224"/>
                  </a:lnTo>
                  <a:lnTo>
                    <a:pt x="1217231" y="493445"/>
                  </a:lnTo>
                  <a:close/>
                </a:path>
                <a:path w="2072639" h="1732915">
                  <a:moveTo>
                    <a:pt x="1435265" y="1703298"/>
                  </a:moveTo>
                  <a:lnTo>
                    <a:pt x="1384731" y="1732470"/>
                  </a:lnTo>
                  <a:lnTo>
                    <a:pt x="1435265" y="1732470"/>
                  </a:lnTo>
                  <a:lnTo>
                    <a:pt x="1435265" y="1703298"/>
                  </a:lnTo>
                  <a:close/>
                </a:path>
                <a:path w="2072639" h="1732915">
                  <a:moveTo>
                    <a:pt x="1435265" y="1573784"/>
                  </a:moveTo>
                  <a:lnTo>
                    <a:pt x="1160513" y="1732470"/>
                  </a:lnTo>
                  <a:lnTo>
                    <a:pt x="1247076" y="1732470"/>
                  </a:lnTo>
                  <a:lnTo>
                    <a:pt x="1435265" y="1623783"/>
                  </a:lnTo>
                  <a:lnTo>
                    <a:pt x="1435265" y="1573784"/>
                  </a:lnTo>
                  <a:close/>
                </a:path>
                <a:path w="2072639" h="1732915">
                  <a:moveTo>
                    <a:pt x="1435265" y="1444269"/>
                  </a:moveTo>
                  <a:lnTo>
                    <a:pt x="935786" y="1732470"/>
                  </a:lnTo>
                  <a:lnTo>
                    <a:pt x="1022858" y="1732470"/>
                  </a:lnTo>
                  <a:lnTo>
                    <a:pt x="1435265" y="1494269"/>
                  </a:lnTo>
                  <a:lnTo>
                    <a:pt x="1435265" y="1444269"/>
                  </a:lnTo>
                  <a:close/>
                </a:path>
                <a:path w="2072639" h="1732915">
                  <a:moveTo>
                    <a:pt x="2072157" y="477862"/>
                  </a:moveTo>
                  <a:lnTo>
                    <a:pt x="2053297" y="488746"/>
                  </a:lnTo>
                  <a:lnTo>
                    <a:pt x="2053297" y="509841"/>
                  </a:lnTo>
                  <a:lnTo>
                    <a:pt x="2053297" y="884428"/>
                  </a:lnTo>
                  <a:lnTo>
                    <a:pt x="1338541" y="1296733"/>
                  </a:lnTo>
                  <a:lnTo>
                    <a:pt x="1338541" y="922134"/>
                  </a:lnTo>
                  <a:lnTo>
                    <a:pt x="2053297" y="509841"/>
                  </a:lnTo>
                  <a:lnTo>
                    <a:pt x="2053297" y="488746"/>
                  </a:lnTo>
                  <a:lnTo>
                    <a:pt x="1324610" y="909027"/>
                  </a:lnTo>
                  <a:lnTo>
                    <a:pt x="1319695" y="911479"/>
                  </a:lnTo>
                  <a:lnTo>
                    <a:pt x="1319695" y="1329512"/>
                  </a:lnTo>
                  <a:lnTo>
                    <a:pt x="1376540" y="1296733"/>
                  </a:lnTo>
                  <a:lnTo>
                    <a:pt x="2067242" y="898359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62"/>
                  </a:lnTo>
                  <a:close/>
                </a:path>
                <a:path w="2072639" h="1732915">
                  <a:moveTo>
                    <a:pt x="2072157" y="0"/>
                  </a:moveTo>
                  <a:lnTo>
                    <a:pt x="2053310" y="10871"/>
                  </a:lnTo>
                  <a:lnTo>
                    <a:pt x="2053310" y="32778"/>
                  </a:lnTo>
                  <a:lnTo>
                    <a:pt x="2053310" y="374586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310" y="32778"/>
                  </a:lnTo>
                  <a:lnTo>
                    <a:pt x="2053310" y="10871"/>
                  </a:lnTo>
                  <a:lnTo>
                    <a:pt x="1324610" y="431152"/>
                  </a:lnTo>
                  <a:lnTo>
                    <a:pt x="1319695" y="433603"/>
                  </a:lnTo>
                  <a:lnTo>
                    <a:pt x="1319695" y="818857"/>
                  </a:lnTo>
                  <a:lnTo>
                    <a:pt x="1375117" y="786892"/>
                  </a:lnTo>
                  <a:lnTo>
                    <a:pt x="2067242" y="387705"/>
                  </a:lnTo>
                  <a:lnTo>
                    <a:pt x="2072157" y="385241"/>
                  </a:lnTo>
                  <a:lnTo>
                    <a:pt x="2072157" y="32778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890426" y="1312902"/>
            <a:ext cx="55740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45" dirty="0"/>
              <a:t>Objetivos</a:t>
            </a:r>
            <a:endParaRPr sz="9200"/>
          </a:p>
        </p:txBody>
      </p:sp>
      <p:sp>
        <p:nvSpPr>
          <p:cNvPr id="33" name="object 33"/>
          <p:cNvSpPr txBox="1"/>
          <p:nvPr/>
        </p:nvSpPr>
        <p:spPr>
          <a:xfrm>
            <a:off x="5565397" y="2840695"/>
            <a:ext cx="11434445" cy="643826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2250" b="1" spc="25" dirty="0">
                <a:solidFill>
                  <a:srgbClr val="FFFFFF"/>
                </a:solidFill>
                <a:latin typeface="Tahoma"/>
                <a:cs typeface="Tahoma"/>
              </a:rPr>
              <a:t>Gerenciamento</a:t>
            </a:r>
            <a:r>
              <a:rPr sz="22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Tahoma"/>
                <a:cs typeface="Tahoma"/>
              </a:rPr>
              <a:t>Clientes</a:t>
            </a:r>
            <a:endParaRPr sz="2250" dirty="0">
              <a:latin typeface="Tahoma"/>
              <a:cs typeface="Tahoma"/>
            </a:endParaRPr>
          </a:p>
          <a:p>
            <a:pPr marL="22225" marR="7315834" algn="just">
              <a:lnSpc>
                <a:spcPct val="115599"/>
              </a:lnSpc>
              <a:spcBef>
                <a:spcPts val="484"/>
              </a:spcBef>
            </a:pPr>
            <a:r>
              <a:rPr sz="2000" spc="80" dirty="0">
                <a:solidFill>
                  <a:srgbClr val="FEFEFE"/>
                </a:solidFill>
                <a:latin typeface="Tahoma"/>
                <a:cs typeface="Tahoma"/>
              </a:rPr>
              <a:t>Permitir </a:t>
            </a:r>
            <a:r>
              <a:rPr sz="2000" spc="120" dirty="0">
                <a:solidFill>
                  <a:srgbClr val="FEFEFE"/>
                </a:solidFill>
                <a:latin typeface="Tahoma"/>
                <a:cs typeface="Tahoma"/>
              </a:rPr>
              <a:t>o 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cadastro </a:t>
            </a:r>
            <a:r>
              <a:rPr sz="2000" spc="85" dirty="0">
                <a:solidFill>
                  <a:srgbClr val="FEFEFE"/>
                </a:solidFill>
                <a:latin typeface="Tahoma"/>
                <a:cs typeface="Tahoma"/>
              </a:rPr>
              <a:t>completo </a:t>
            </a:r>
            <a:r>
              <a:rPr sz="2000" spc="90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2000" spc="9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FEFEFE"/>
                </a:solidFill>
                <a:latin typeface="Tahoma"/>
                <a:cs typeface="Tahoma"/>
              </a:rPr>
              <a:t>clientes,</a:t>
            </a:r>
            <a:r>
              <a:rPr sz="2000" spc="70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EFEFE"/>
                </a:solidFill>
                <a:latin typeface="Tahoma"/>
                <a:cs typeface="Tahoma"/>
              </a:rPr>
              <a:t>incluindo</a:t>
            </a:r>
            <a:r>
              <a:rPr sz="2000" spc="80" dirty="0">
                <a:solidFill>
                  <a:srgbClr val="FEFEFE"/>
                </a:solidFill>
                <a:latin typeface="Tahoma"/>
                <a:cs typeface="Tahoma"/>
              </a:rPr>
              <a:t> informações </a:t>
            </a:r>
            <a:r>
              <a:rPr sz="2000" spc="-6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EFEFE"/>
                </a:solidFill>
                <a:latin typeface="Tahoma"/>
                <a:cs typeface="Tahoma"/>
              </a:rPr>
              <a:t>pessoais, 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contatos e </a:t>
            </a:r>
            <a:r>
              <a:rPr sz="2000" spc="70" dirty="0">
                <a:solidFill>
                  <a:srgbClr val="FEFEFE"/>
                </a:solidFill>
                <a:latin typeface="Tahoma"/>
                <a:cs typeface="Tahoma"/>
              </a:rPr>
              <a:t>histórico </a:t>
            </a:r>
            <a:r>
              <a:rPr sz="2000" spc="90" dirty="0">
                <a:solidFill>
                  <a:srgbClr val="FEFEFE"/>
                </a:solidFill>
                <a:latin typeface="Tahoma"/>
                <a:cs typeface="Tahoma"/>
              </a:rPr>
              <a:t>de </a:t>
            </a:r>
            <a:r>
              <a:rPr sz="2000" spc="9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serviços</a:t>
            </a:r>
            <a:r>
              <a:rPr sz="2000" spc="-114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prestados.</a:t>
            </a:r>
            <a:endParaRPr sz="2000" dirty="0">
              <a:latin typeface="Tahoma"/>
              <a:cs typeface="Tahoma"/>
            </a:endParaRPr>
          </a:p>
          <a:p>
            <a:pPr marL="2813050" marR="4231640" indent="22225" algn="just">
              <a:lnSpc>
                <a:spcPct val="113599"/>
              </a:lnSpc>
              <a:spcBef>
                <a:spcPts val="380"/>
              </a:spcBef>
            </a:pPr>
            <a:r>
              <a:rPr sz="2250" b="1" spc="35" dirty="0">
                <a:solidFill>
                  <a:srgbClr val="FFFFFF"/>
                </a:solidFill>
                <a:latin typeface="Tahoma"/>
                <a:cs typeface="Tahoma"/>
              </a:rPr>
              <a:t>Acompanhamento</a:t>
            </a:r>
            <a:r>
              <a:rPr sz="22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Tahoma"/>
                <a:cs typeface="Tahoma"/>
              </a:rPr>
              <a:t>Clientes </a:t>
            </a:r>
            <a:r>
              <a:rPr sz="2250" b="1" spc="-6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EFEFE"/>
                </a:solidFill>
                <a:latin typeface="Tahoma"/>
                <a:cs typeface="Tahoma"/>
              </a:rPr>
              <a:t>Oferecer</a:t>
            </a:r>
            <a:r>
              <a:rPr sz="2000" spc="75" dirty="0">
                <a:solidFill>
                  <a:srgbClr val="FEFEFE"/>
                </a:solidFill>
                <a:latin typeface="Tahoma"/>
                <a:cs typeface="Tahoma"/>
              </a:rPr>
              <a:t> ferramentas</a:t>
            </a:r>
            <a:r>
              <a:rPr sz="2000" spc="80" dirty="0">
                <a:solidFill>
                  <a:srgbClr val="FEFEFE"/>
                </a:solidFill>
                <a:latin typeface="Tahoma"/>
                <a:cs typeface="Tahoma"/>
              </a:rPr>
              <a:t> para</a:t>
            </a:r>
            <a:r>
              <a:rPr sz="2000" spc="8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FEFEFE"/>
                </a:solidFill>
                <a:latin typeface="Tahoma"/>
                <a:cs typeface="Tahoma"/>
              </a:rPr>
              <a:t>o </a:t>
            </a:r>
            <a:r>
              <a:rPr sz="2000" spc="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FEFEFE"/>
                </a:solidFill>
                <a:latin typeface="Tahoma"/>
                <a:cs typeface="Tahoma"/>
              </a:rPr>
              <a:t>acompanhamento</a:t>
            </a:r>
            <a:r>
              <a:rPr sz="2000" spc="9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EFEFE"/>
                </a:solidFill>
                <a:latin typeface="Tahoma"/>
                <a:cs typeface="Tahoma"/>
              </a:rPr>
              <a:t>contínuo</a:t>
            </a:r>
            <a:r>
              <a:rPr sz="2000" spc="8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EFEFE"/>
                </a:solidFill>
                <a:latin typeface="Tahoma"/>
                <a:cs typeface="Tahoma"/>
              </a:rPr>
              <a:t>dos </a:t>
            </a:r>
            <a:r>
              <a:rPr sz="2000" spc="-6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FEFEFE"/>
                </a:solidFill>
                <a:latin typeface="Tahoma"/>
                <a:cs typeface="Tahoma"/>
              </a:rPr>
              <a:t>clientes,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EFEFE"/>
                </a:solidFill>
                <a:latin typeface="Tahoma"/>
                <a:cs typeface="Tahoma"/>
              </a:rPr>
              <a:t>incluindo</a:t>
            </a:r>
            <a:r>
              <a:rPr sz="2000" spc="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 evolução</a:t>
            </a:r>
            <a:r>
              <a:rPr sz="2000" spc="7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EFEFE"/>
                </a:solidFill>
                <a:latin typeface="Tahoma"/>
                <a:cs typeface="Tahoma"/>
              </a:rPr>
              <a:t>nos </a:t>
            </a:r>
            <a:r>
              <a:rPr sz="2000" spc="-6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EFEFE"/>
                </a:solidFill>
                <a:latin typeface="Tahoma"/>
                <a:cs typeface="Tahoma"/>
              </a:rPr>
              <a:t>tratamentos</a:t>
            </a:r>
            <a:r>
              <a:rPr sz="2000" spc="-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estéticos</a:t>
            </a:r>
            <a:r>
              <a:rPr sz="2000" spc="-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-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EFEFE"/>
                </a:solidFill>
                <a:latin typeface="Tahoma"/>
                <a:cs typeface="Tahoma"/>
              </a:rPr>
              <a:t>feedbacks.</a:t>
            </a:r>
            <a:endParaRPr sz="2000" dirty="0">
              <a:latin typeface="Tahoma"/>
              <a:cs typeface="Tahoma"/>
            </a:endParaRPr>
          </a:p>
          <a:p>
            <a:pPr marL="6776084" marR="5080" indent="-27940">
              <a:lnSpc>
                <a:spcPct val="113100"/>
              </a:lnSpc>
              <a:spcBef>
                <a:spcPts val="1415"/>
              </a:spcBef>
              <a:tabLst>
                <a:tab pos="7135495" algn="l"/>
                <a:tab pos="7799705" algn="l"/>
                <a:tab pos="8261350" algn="l"/>
                <a:tab pos="8388350" algn="l"/>
                <a:tab pos="8668385" algn="l"/>
                <a:tab pos="9248140" algn="l"/>
                <a:tab pos="9461500" algn="l"/>
                <a:tab pos="9568180" algn="l"/>
                <a:tab pos="9716135" algn="l"/>
                <a:tab pos="10256520" algn="l"/>
                <a:tab pos="10862310" algn="l"/>
                <a:tab pos="11122660" algn="l"/>
                <a:tab pos="11158855" algn="l"/>
                <a:tab pos="11278235" algn="l"/>
              </a:tabLst>
            </a:pPr>
            <a:r>
              <a:rPr sz="2250" b="1" spc="5" dirty="0">
                <a:solidFill>
                  <a:srgbClr val="FFFFFF"/>
                </a:solidFill>
                <a:latin typeface="Tahoma"/>
                <a:cs typeface="Tahoma"/>
              </a:rPr>
              <a:t>Gestão </a:t>
            </a:r>
            <a:r>
              <a:rPr sz="2250" b="1" spc="1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250" b="1" spc="-5" dirty="0">
                <a:solidFill>
                  <a:srgbClr val="FFFFFF"/>
                </a:solidFill>
                <a:latin typeface="Tahoma"/>
                <a:cs typeface="Tahoma"/>
              </a:rPr>
              <a:t>Fichas </a:t>
            </a:r>
            <a:r>
              <a:rPr sz="2250" b="1" spc="1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250" b="1" spc="30" dirty="0">
                <a:solidFill>
                  <a:srgbClr val="FFFFFF"/>
                </a:solidFill>
                <a:latin typeface="Tahoma"/>
                <a:cs typeface="Tahoma"/>
              </a:rPr>
              <a:t>Anamnese </a:t>
            </a:r>
            <a:r>
              <a:rPr sz="225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FEFEFE"/>
                </a:solidFill>
                <a:latin typeface="Tahoma"/>
                <a:cs typeface="Tahoma"/>
              </a:rPr>
              <a:t>Proporcionar</a:t>
            </a:r>
            <a:r>
              <a:rPr sz="2000" spc="1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FEFEFE"/>
                </a:solidFill>
                <a:latin typeface="Tahoma"/>
                <a:cs typeface="Tahoma"/>
              </a:rPr>
              <a:t>um</a:t>
            </a:r>
            <a:r>
              <a:rPr sz="2000" spc="1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EFEFE"/>
                </a:solidFill>
                <a:latin typeface="Tahoma"/>
                <a:cs typeface="Tahoma"/>
              </a:rPr>
              <a:t>sistema</a:t>
            </a:r>
            <a:r>
              <a:rPr sz="2000" spc="1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flexível</a:t>
            </a:r>
            <a:r>
              <a:rPr sz="2000" spc="18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EFEFE"/>
                </a:solidFill>
                <a:latin typeface="Tahoma"/>
                <a:cs typeface="Tahoma"/>
              </a:rPr>
              <a:t>para </a:t>
            </a:r>
            <a:r>
              <a:rPr sz="2000" spc="-61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90" dirty="0">
                <a:solidFill>
                  <a:srgbClr val="FEFEFE"/>
                </a:solidFill>
                <a:latin typeface="Tahoma"/>
                <a:cs typeface="Tahoma"/>
              </a:rPr>
              <a:t>r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ç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ã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2000" spc="-120" dirty="0">
                <a:solidFill>
                  <a:srgbClr val="FEFEFE"/>
                </a:solidFill>
                <a:latin typeface="Tahoma"/>
                <a:cs typeface="Tahoma"/>
              </a:rPr>
              <a:t>,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as</a:t>
            </a:r>
            <a:r>
              <a:rPr sz="2000" spc="30" dirty="0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sz="2000" spc="90" dirty="0">
                <a:solidFill>
                  <a:srgbClr val="FEFEFE"/>
                </a:solidFill>
                <a:latin typeface="Tahoma"/>
                <a:cs typeface="Tahoma"/>
              </a:rPr>
              <a:t>r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2000" spc="-120" dirty="0">
                <a:solidFill>
                  <a:srgbClr val="FEFEFE"/>
                </a:solidFill>
                <a:latin typeface="Tahoma"/>
                <a:cs typeface="Tahoma"/>
              </a:rPr>
              <a:t>,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	</a:t>
            </a:r>
            <a:r>
              <a:rPr sz="2000" spc="175" dirty="0">
                <a:solidFill>
                  <a:srgbClr val="FEFEFE"/>
                </a:solidFill>
                <a:latin typeface="Tahoma"/>
                <a:cs typeface="Tahoma"/>
              </a:rPr>
              <a:t>m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05" dirty="0">
                <a:solidFill>
                  <a:srgbClr val="FEFEFE"/>
                </a:solidFill>
                <a:latin typeface="Tahoma"/>
                <a:cs typeface="Tahoma"/>
              </a:rPr>
              <a:t>nu</a:t>
            </a:r>
            <a:r>
              <a:rPr sz="2000" spc="30" dirty="0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105" dirty="0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ç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ã</a:t>
            </a:r>
            <a:r>
              <a:rPr sz="2000" spc="120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		</a:t>
            </a:r>
            <a:r>
              <a:rPr sz="2000" spc="50" dirty="0">
                <a:solidFill>
                  <a:srgbClr val="FEFEFE"/>
                </a:solidFill>
                <a:latin typeface="Tahoma"/>
                <a:cs typeface="Tahoma"/>
              </a:rPr>
              <a:t>e  </a:t>
            </a:r>
            <a:r>
              <a:rPr sz="2000" spc="90" dirty="0">
                <a:solidFill>
                  <a:srgbClr val="FEFEFE"/>
                </a:solidFill>
                <a:latin typeface="Tahoma"/>
                <a:cs typeface="Tahoma"/>
              </a:rPr>
              <a:t>r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v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sã</a:t>
            </a:r>
            <a:r>
              <a:rPr sz="2000" spc="120" dirty="0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	</a:t>
            </a:r>
            <a:r>
              <a:rPr sz="2000" spc="35" dirty="0">
                <a:solidFill>
                  <a:srgbClr val="FEFEFE"/>
                </a:solidFill>
                <a:latin typeface="Tahoma"/>
                <a:cs typeface="Tahoma"/>
              </a:rPr>
              <a:t>f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105" dirty="0">
                <a:solidFill>
                  <a:srgbClr val="FEFEFE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	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05" dirty="0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75" dirty="0">
                <a:solidFill>
                  <a:srgbClr val="FEFEFE"/>
                </a:solidFill>
                <a:latin typeface="Tahoma"/>
                <a:cs typeface="Tahoma"/>
              </a:rPr>
              <a:t>m</a:t>
            </a:r>
            <a:r>
              <a:rPr sz="2000" spc="105" dirty="0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50" dirty="0">
                <a:solidFill>
                  <a:srgbClr val="FEFEFE"/>
                </a:solidFill>
                <a:latin typeface="Tahoma"/>
                <a:cs typeface="Tahoma"/>
              </a:rPr>
              <a:t>e  </a:t>
            </a:r>
            <a:r>
              <a:rPr sz="2000" spc="114" dirty="0" err="1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40" dirty="0" err="1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35" dirty="0" err="1">
                <a:solidFill>
                  <a:srgbClr val="FEFEFE"/>
                </a:solidFill>
                <a:latin typeface="Tahoma"/>
                <a:cs typeface="Tahoma"/>
              </a:rPr>
              <a:t>f</a:t>
            </a:r>
            <a:r>
              <a:rPr sz="2000" spc="60" dirty="0" err="1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90" dirty="0" err="1">
                <a:solidFill>
                  <a:srgbClr val="FEFEFE"/>
                </a:solidFill>
                <a:latin typeface="Tahoma"/>
                <a:cs typeface="Tahoma"/>
              </a:rPr>
              <a:t>r</a:t>
            </a:r>
            <a:r>
              <a:rPr sz="2000" spc="60" dirty="0" err="1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105" dirty="0" err="1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sz="2000" spc="30" dirty="0" err="1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sz="2000" spc="60" dirty="0" err="1">
                <a:solidFill>
                  <a:srgbClr val="FEFEFE"/>
                </a:solidFill>
                <a:latin typeface="Tahoma"/>
                <a:cs typeface="Tahoma"/>
              </a:rPr>
              <a:t>es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-56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30" dirty="0" err="1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sz="2000" spc="40" dirty="0" err="1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114" dirty="0" err="1">
                <a:solidFill>
                  <a:srgbClr val="FEFEFE"/>
                </a:solidFill>
                <a:latin typeface="Tahoma"/>
                <a:cs typeface="Tahoma"/>
              </a:rPr>
              <a:t>po</a:t>
            </a:r>
            <a:r>
              <a:rPr sz="2000" spc="55" dirty="0" err="1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sz="2000" spc="-120" dirty="0">
                <a:solidFill>
                  <a:srgbClr val="FEFEFE"/>
                </a:solidFill>
                <a:latin typeface="Tahoma"/>
                <a:cs typeface="Tahoma"/>
              </a:rPr>
              <a:t>,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55" dirty="0" err="1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14" dirty="0" err="1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55" dirty="0" err="1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14" dirty="0" err="1">
                <a:solidFill>
                  <a:srgbClr val="FEFEFE"/>
                </a:solidFill>
                <a:latin typeface="Tahoma"/>
                <a:cs typeface="Tahoma"/>
              </a:rPr>
              <a:t>p</a:t>
            </a:r>
            <a:r>
              <a:rPr sz="2000" spc="30" dirty="0" err="1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sz="2000" spc="55" dirty="0" err="1">
                <a:solidFill>
                  <a:srgbClr val="FEFEFE"/>
                </a:solidFill>
                <a:latin typeface="Tahoma"/>
                <a:cs typeface="Tahoma"/>
              </a:rPr>
              <a:t>á</a:t>
            </a:r>
            <a:r>
              <a:rPr lang="pt-BR" sz="2000" spc="55" dirty="0" err="1">
                <a:solidFill>
                  <a:srgbClr val="FEFEFE"/>
                </a:solidFill>
                <a:latin typeface="Tahoma"/>
                <a:cs typeface="Tahoma"/>
              </a:rPr>
              <a:t>vel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à</a:t>
            </a:r>
            <a:r>
              <a:rPr sz="2000" spc="45" dirty="0">
                <a:solidFill>
                  <a:srgbClr val="FEFEFE"/>
                </a:solidFill>
                <a:latin typeface="Tahoma"/>
                <a:cs typeface="Tahoma"/>
              </a:rPr>
              <a:t>s  </a:t>
            </a:r>
            <a:r>
              <a:rPr sz="2000" spc="105" dirty="0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ss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es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	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p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í</a:t>
            </a:r>
            <a:r>
              <a:rPr sz="2000" spc="35" dirty="0">
                <a:solidFill>
                  <a:srgbClr val="FEFEFE"/>
                </a:solidFill>
                <a:latin typeface="Tahoma"/>
                <a:cs typeface="Tahoma"/>
              </a:rPr>
              <a:t>f</a:t>
            </a:r>
            <a:r>
              <a:rPr sz="2000" spc="40" dirty="0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65" dirty="0">
                <a:solidFill>
                  <a:srgbClr val="FEFEFE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sz="2000" spc="20" dirty="0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sz="2000" spc="114" dirty="0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  <a:p>
            <a:pPr marL="6776084">
              <a:lnSpc>
                <a:spcPct val="100000"/>
              </a:lnSpc>
              <a:spcBef>
                <a:spcPts val="375"/>
              </a:spcBef>
            </a:pPr>
            <a:r>
              <a:rPr sz="2000" spc="75" dirty="0">
                <a:solidFill>
                  <a:srgbClr val="FEFEFE"/>
                </a:solidFill>
                <a:latin typeface="Tahoma"/>
                <a:cs typeface="Tahoma"/>
              </a:rPr>
              <a:t>tratamento</a:t>
            </a:r>
            <a:r>
              <a:rPr sz="2000" spc="-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EFEFE"/>
                </a:solidFill>
                <a:latin typeface="Tahoma"/>
                <a:cs typeface="Tahoma"/>
              </a:rPr>
              <a:t>ou</a:t>
            </a:r>
            <a:r>
              <a:rPr sz="2000" spc="-120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EFEFE"/>
                </a:solidFill>
                <a:latin typeface="Tahoma"/>
                <a:cs typeface="Tahoma"/>
              </a:rPr>
              <a:t>serviço</a:t>
            </a:r>
            <a:r>
              <a:rPr sz="2000" spc="-125" dirty="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EFEFE"/>
                </a:solidFill>
                <a:latin typeface="Tahoma"/>
                <a:cs typeface="Tahoma"/>
              </a:rPr>
              <a:t>oferecido.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390" y="2540634"/>
            <a:ext cx="4431665" cy="4622800"/>
            <a:chOff x="102390" y="2540634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112611" y="2550855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3406" y="4606224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502" y="2728330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90" y="2540634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85856" y="0"/>
            <a:ext cx="6090920" cy="2184400"/>
            <a:chOff x="785856" y="0"/>
            <a:chExt cx="6090920" cy="2184400"/>
          </a:xfrm>
        </p:grpSpPr>
        <p:sp>
          <p:nvSpPr>
            <p:cNvPr id="8" name="object 8"/>
            <p:cNvSpPr/>
            <p:nvPr/>
          </p:nvSpPr>
          <p:spPr>
            <a:xfrm>
              <a:off x="8074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6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014424" y="0"/>
                  </a:lnTo>
                  <a:lnTo>
                    <a:pt x="5328605" y="203763"/>
                  </a:lnTo>
                  <a:lnTo>
                    <a:pt x="4639433" y="987341"/>
                  </a:lnTo>
                  <a:lnTo>
                    <a:pt x="3076322" y="1267865"/>
                  </a:lnTo>
                  <a:lnTo>
                    <a:pt x="2597543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1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7"/>
                  </a:moveTo>
                  <a:lnTo>
                    <a:pt x="1603571" y="1579409"/>
                  </a:lnTo>
                  <a:lnTo>
                    <a:pt x="1608966" y="1579409"/>
                  </a:lnTo>
                  <a:lnTo>
                    <a:pt x="1608966" y="1599639"/>
                  </a:lnTo>
                  <a:lnTo>
                    <a:pt x="1603571" y="1600987"/>
                  </a:lnTo>
                  <a:close/>
                </a:path>
                <a:path w="5039995" h="1857375">
                  <a:moveTo>
                    <a:pt x="1630545" y="1605033"/>
                  </a:moveTo>
                  <a:lnTo>
                    <a:pt x="1608966" y="1605033"/>
                  </a:lnTo>
                  <a:lnTo>
                    <a:pt x="1608966" y="1599639"/>
                  </a:lnTo>
                  <a:lnTo>
                    <a:pt x="1630545" y="1599639"/>
                  </a:lnTo>
                  <a:lnTo>
                    <a:pt x="1630545" y="1605033"/>
                  </a:lnTo>
                  <a:close/>
                </a:path>
                <a:path w="5039995" h="1857375">
                  <a:moveTo>
                    <a:pt x="5039989" y="1462"/>
                  </a:moveTo>
                  <a:lnTo>
                    <a:pt x="5018410" y="1462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2"/>
                  </a:lnTo>
                  <a:close/>
                </a:path>
                <a:path w="5039995" h="1857375">
                  <a:moveTo>
                    <a:pt x="4837688" y="2810"/>
                  </a:moveTo>
                  <a:lnTo>
                    <a:pt x="4789136" y="2810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0"/>
                  </a:lnTo>
                  <a:close/>
                </a:path>
                <a:path w="5039995" h="1857375">
                  <a:moveTo>
                    <a:pt x="4816109" y="24389"/>
                  </a:moveTo>
                  <a:lnTo>
                    <a:pt x="4810715" y="24389"/>
                  </a:lnTo>
                  <a:lnTo>
                    <a:pt x="4810715" y="2810"/>
                  </a:lnTo>
                  <a:lnTo>
                    <a:pt x="4816109" y="2810"/>
                  </a:lnTo>
                  <a:lnTo>
                    <a:pt x="4816109" y="24389"/>
                  </a:lnTo>
                  <a:close/>
                </a:path>
                <a:path w="5039995" h="1857375">
                  <a:moveTo>
                    <a:pt x="4701472" y="139026"/>
                  </a:moveTo>
                  <a:lnTo>
                    <a:pt x="4696077" y="139026"/>
                  </a:lnTo>
                  <a:lnTo>
                    <a:pt x="4696077" y="117447"/>
                  </a:lnTo>
                  <a:lnTo>
                    <a:pt x="4674499" y="117447"/>
                  </a:lnTo>
                  <a:lnTo>
                    <a:pt x="4674499" y="112053"/>
                  </a:lnTo>
                  <a:lnTo>
                    <a:pt x="4696077" y="112053"/>
                  </a:lnTo>
                  <a:lnTo>
                    <a:pt x="4696077" y="90474"/>
                  </a:lnTo>
                  <a:lnTo>
                    <a:pt x="4701472" y="90474"/>
                  </a:lnTo>
                  <a:lnTo>
                    <a:pt x="4701472" y="112053"/>
                  </a:lnTo>
                  <a:lnTo>
                    <a:pt x="4723051" y="112053"/>
                  </a:lnTo>
                  <a:lnTo>
                    <a:pt x="4723051" y="117448"/>
                  </a:lnTo>
                  <a:lnTo>
                    <a:pt x="4702821" y="117448"/>
                  </a:lnTo>
                  <a:lnTo>
                    <a:pt x="4701472" y="120145"/>
                  </a:lnTo>
                  <a:lnTo>
                    <a:pt x="4701472" y="139026"/>
                  </a:lnTo>
                  <a:close/>
                </a:path>
                <a:path w="5039995" h="1857375">
                  <a:moveTo>
                    <a:pt x="4586835" y="226690"/>
                  </a:moveTo>
                  <a:lnTo>
                    <a:pt x="4581440" y="226690"/>
                  </a:lnTo>
                  <a:lnTo>
                    <a:pt x="4581440" y="205111"/>
                  </a:lnTo>
                  <a:lnTo>
                    <a:pt x="4586835" y="205111"/>
                  </a:lnTo>
                  <a:lnTo>
                    <a:pt x="4586835" y="226690"/>
                  </a:lnTo>
                  <a:close/>
                </a:path>
                <a:path w="5039995" h="1857375">
                  <a:moveTo>
                    <a:pt x="4608414" y="232085"/>
                  </a:moveTo>
                  <a:lnTo>
                    <a:pt x="4559861" y="232085"/>
                  </a:lnTo>
                  <a:lnTo>
                    <a:pt x="4559861" y="226690"/>
                  </a:lnTo>
                  <a:lnTo>
                    <a:pt x="4608414" y="226690"/>
                  </a:lnTo>
                  <a:lnTo>
                    <a:pt x="4608414" y="232085"/>
                  </a:lnTo>
                  <a:close/>
                </a:path>
                <a:path w="5039995" h="1857375">
                  <a:moveTo>
                    <a:pt x="4586835" y="253663"/>
                  </a:moveTo>
                  <a:lnTo>
                    <a:pt x="4581440" y="253663"/>
                  </a:lnTo>
                  <a:lnTo>
                    <a:pt x="4581440" y="232085"/>
                  </a:lnTo>
                  <a:lnTo>
                    <a:pt x="4603019" y="232085"/>
                  </a:lnTo>
                  <a:lnTo>
                    <a:pt x="4586835" y="249617"/>
                  </a:lnTo>
                  <a:lnTo>
                    <a:pt x="4586835" y="253663"/>
                  </a:lnTo>
                  <a:close/>
                </a:path>
                <a:path w="5039995" h="1857375">
                  <a:moveTo>
                    <a:pt x="4608414" y="2810"/>
                  </a:moveTo>
                  <a:lnTo>
                    <a:pt x="4559861" y="2810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0"/>
                  </a:lnTo>
                  <a:close/>
                </a:path>
                <a:path w="5039995" h="1857375">
                  <a:moveTo>
                    <a:pt x="4586835" y="24389"/>
                  </a:moveTo>
                  <a:lnTo>
                    <a:pt x="4581440" y="24389"/>
                  </a:lnTo>
                  <a:lnTo>
                    <a:pt x="4581440" y="2810"/>
                  </a:lnTo>
                  <a:lnTo>
                    <a:pt x="4586835" y="2810"/>
                  </a:lnTo>
                  <a:lnTo>
                    <a:pt x="4586835" y="24389"/>
                  </a:lnTo>
                  <a:close/>
                </a:path>
                <a:path w="5039995" h="1857375">
                  <a:moveTo>
                    <a:pt x="4379139" y="2810"/>
                  </a:moveTo>
                  <a:lnTo>
                    <a:pt x="4330587" y="2810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0"/>
                  </a:lnTo>
                  <a:close/>
                </a:path>
                <a:path w="5039995" h="1857375">
                  <a:moveTo>
                    <a:pt x="4357561" y="24389"/>
                  </a:moveTo>
                  <a:lnTo>
                    <a:pt x="4352166" y="24389"/>
                  </a:lnTo>
                  <a:lnTo>
                    <a:pt x="4352166" y="2810"/>
                  </a:lnTo>
                  <a:lnTo>
                    <a:pt x="4357561" y="2810"/>
                  </a:lnTo>
                  <a:lnTo>
                    <a:pt x="4357561" y="24389"/>
                  </a:lnTo>
                  <a:close/>
                </a:path>
                <a:path w="5039995" h="1857375">
                  <a:moveTo>
                    <a:pt x="4149865" y="2810"/>
                  </a:moveTo>
                  <a:lnTo>
                    <a:pt x="4101313" y="2810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0"/>
                  </a:lnTo>
                  <a:close/>
                </a:path>
                <a:path w="5039995" h="1857375">
                  <a:moveTo>
                    <a:pt x="4128286" y="24389"/>
                  </a:moveTo>
                  <a:lnTo>
                    <a:pt x="4122892" y="24389"/>
                  </a:lnTo>
                  <a:lnTo>
                    <a:pt x="4122892" y="2810"/>
                  </a:lnTo>
                  <a:lnTo>
                    <a:pt x="4128286" y="2810"/>
                  </a:lnTo>
                  <a:lnTo>
                    <a:pt x="4128286" y="24389"/>
                  </a:lnTo>
                  <a:close/>
                </a:path>
                <a:path w="5039995" h="1857375">
                  <a:moveTo>
                    <a:pt x="3920591" y="2810"/>
                  </a:moveTo>
                  <a:lnTo>
                    <a:pt x="3872038" y="2810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0"/>
                  </a:lnTo>
                  <a:close/>
                </a:path>
                <a:path w="5039995" h="1857375">
                  <a:moveTo>
                    <a:pt x="3899012" y="24389"/>
                  </a:moveTo>
                  <a:lnTo>
                    <a:pt x="3893617" y="24389"/>
                  </a:lnTo>
                  <a:lnTo>
                    <a:pt x="3893617" y="2810"/>
                  </a:lnTo>
                  <a:lnTo>
                    <a:pt x="3899012" y="2810"/>
                  </a:lnTo>
                  <a:lnTo>
                    <a:pt x="3899012" y="24389"/>
                  </a:lnTo>
                  <a:close/>
                </a:path>
                <a:path w="5039995" h="1857375">
                  <a:moveTo>
                    <a:pt x="4472198" y="112053"/>
                  </a:moveTo>
                  <a:lnTo>
                    <a:pt x="4466803" y="112053"/>
                  </a:lnTo>
                  <a:lnTo>
                    <a:pt x="4466803" y="90474"/>
                  </a:lnTo>
                  <a:lnTo>
                    <a:pt x="4472198" y="90474"/>
                  </a:lnTo>
                  <a:lnTo>
                    <a:pt x="4472198" y="112053"/>
                  </a:lnTo>
                  <a:close/>
                </a:path>
                <a:path w="5039995" h="1857375">
                  <a:moveTo>
                    <a:pt x="4493777" y="117447"/>
                  </a:moveTo>
                  <a:lnTo>
                    <a:pt x="4445224" y="117447"/>
                  </a:lnTo>
                  <a:lnTo>
                    <a:pt x="4445224" y="112053"/>
                  </a:lnTo>
                  <a:lnTo>
                    <a:pt x="4493777" y="112053"/>
                  </a:lnTo>
                  <a:lnTo>
                    <a:pt x="4493777" y="117447"/>
                  </a:lnTo>
                  <a:close/>
                </a:path>
                <a:path w="5039995" h="1857375">
                  <a:moveTo>
                    <a:pt x="4472198" y="139026"/>
                  </a:moveTo>
                  <a:lnTo>
                    <a:pt x="4466803" y="139026"/>
                  </a:lnTo>
                  <a:lnTo>
                    <a:pt x="4466803" y="117447"/>
                  </a:lnTo>
                  <a:lnTo>
                    <a:pt x="4472198" y="117447"/>
                  </a:lnTo>
                  <a:lnTo>
                    <a:pt x="4472198" y="139026"/>
                  </a:lnTo>
                  <a:close/>
                </a:path>
                <a:path w="5039995" h="1857375">
                  <a:moveTo>
                    <a:pt x="4242923" y="112053"/>
                  </a:moveTo>
                  <a:lnTo>
                    <a:pt x="4237529" y="112053"/>
                  </a:lnTo>
                  <a:lnTo>
                    <a:pt x="4237529" y="90474"/>
                  </a:lnTo>
                  <a:lnTo>
                    <a:pt x="4242923" y="90474"/>
                  </a:lnTo>
                  <a:lnTo>
                    <a:pt x="4242923" y="112053"/>
                  </a:lnTo>
                  <a:close/>
                </a:path>
                <a:path w="5039995" h="1857375">
                  <a:moveTo>
                    <a:pt x="4264502" y="117447"/>
                  </a:moveTo>
                  <a:lnTo>
                    <a:pt x="4215950" y="117447"/>
                  </a:lnTo>
                  <a:lnTo>
                    <a:pt x="4215950" y="112053"/>
                  </a:lnTo>
                  <a:lnTo>
                    <a:pt x="4264502" y="112053"/>
                  </a:lnTo>
                  <a:lnTo>
                    <a:pt x="4264502" y="117447"/>
                  </a:lnTo>
                  <a:close/>
                </a:path>
                <a:path w="5039995" h="1857375">
                  <a:moveTo>
                    <a:pt x="4242923" y="139026"/>
                  </a:moveTo>
                  <a:lnTo>
                    <a:pt x="4237529" y="139026"/>
                  </a:lnTo>
                  <a:lnTo>
                    <a:pt x="4237529" y="117447"/>
                  </a:lnTo>
                  <a:lnTo>
                    <a:pt x="4242923" y="117447"/>
                  </a:lnTo>
                  <a:lnTo>
                    <a:pt x="4242923" y="139026"/>
                  </a:lnTo>
                  <a:close/>
                </a:path>
                <a:path w="5039995" h="1857375">
                  <a:moveTo>
                    <a:pt x="4013649" y="112053"/>
                  </a:moveTo>
                  <a:lnTo>
                    <a:pt x="4008254" y="112053"/>
                  </a:lnTo>
                  <a:lnTo>
                    <a:pt x="4008254" y="90474"/>
                  </a:lnTo>
                  <a:lnTo>
                    <a:pt x="4013649" y="90474"/>
                  </a:lnTo>
                  <a:lnTo>
                    <a:pt x="4013649" y="112053"/>
                  </a:lnTo>
                  <a:close/>
                </a:path>
                <a:path w="5039995" h="1857375">
                  <a:moveTo>
                    <a:pt x="4035228" y="117447"/>
                  </a:moveTo>
                  <a:lnTo>
                    <a:pt x="3986676" y="117447"/>
                  </a:lnTo>
                  <a:lnTo>
                    <a:pt x="3986676" y="112053"/>
                  </a:lnTo>
                  <a:lnTo>
                    <a:pt x="4035228" y="112053"/>
                  </a:lnTo>
                  <a:lnTo>
                    <a:pt x="4035228" y="117447"/>
                  </a:lnTo>
                  <a:close/>
                </a:path>
                <a:path w="5039995" h="1857375">
                  <a:moveTo>
                    <a:pt x="4013649" y="139026"/>
                  </a:moveTo>
                  <a:lnTo>
                    <a:pt x="4008254" y="139026"/>
                  </a:lnTo>
                  <a:lnTo>
                    <a:pt x="4008254" y="117447"/>
                  </a:lnTo>
                  <a:lnTo>
                    <a:pt x="4013649" y="117447"/>
                  </a:lnTo>
                  <a:lnTo>
                    <a:pt x="4013649" y="139026"/>
                  </a:lnTo>
                  <a:close/>
                </a:path>
                <a:path w="5039995" h="1857375">
                  <a:moveTo>
                    <a:pt x="4357561" y="226690"/>
                  </a:moveTo>
                  <a:lnTo>
                    <a:pt x="4352166" y="226690"/>
                  </a:lnTo>
                  <a:lnTo>
                    <a:pt x="4352166" y="205111"/>
                  </a:lnTo>
                  <a:lnTo>
                    <a:pt x="4357561" y="205111"/>
                  </a:lnTo>
                  <a:lnTo>
                    <a:pt x="4357561" y="226690"/>
                  </a:lnTo>
                  <a:close/>
                </a:path>
                <a:path w="5039995" h="1857375">
                  <a:moveTo>
                    <a:pt x="4379139" y="232085"/>
                  </a:moveTo>
                  <a:lnTo>
                    <a:pt x="4330587" y="232085"/>
                  </a:lnTo>
                  <a:lnTo>
                    <a:pt x="4330587" y="226690"/>
                  </a:lnTo>
                  <a:lnTo>
                    <a:pt x="4379139" y="226690"/>
                  </a:lnTo>
                  <a:lnTo>
                    <a:pt x="4379139" y="232085"/>
                  </a:lnTo>
                  <a:close/>
                </a:path>
                <a:path w="5039995" h="1857375">
                  <a:moveTo>
                    <a:pt x="4357561" y="253663"/>
                  </a:moveTo>
                  <a:lnTo>
                    <a:pt x="4352166" y="253663"/>
                  </a:lnTo>
                  <a:lnTo>
                    <a:pt x="4352166" y="232085"/>
                  </a:lnTo>
                  <a:lnTo>
                    <a:pt x="4357561" y="232085"/>
                  </a:lnTo>
                  <a:lnTo>
                    <a:pt x="4357561" y="253663"/>
                  </a:lnTo>
                  <a:close/>
                </a:path>
                <a:path w="5039995" h="1857375">
                  <a:moveTo>
                    <a:pt x="4128286" y="226690"/>
                  </a:moveTo>
                  <a:lnTo>
                    <a:pt x="4122892" y="226690"/>
                  </a:lnTo>
                  <a:lnTo>
                    <a:pt x="4122892" y="205111"/>
                  </a:lnTo>
                  <a:lnTo>
                    <a:pt x="4128286" y="205111"/>
                  </a:lnTo>
                  <a:lnTo>
                    <a:pt x="4128286" y="226690"/>
                  </a:lnTo>
                  <a:close/>
                </a:path>
                <a:path w="5039995" h="1857375">
                  <a:moveTo>
                    <a:pt x="4149865" y="232085"/>
                  </a:moveTo>
                  <a:lnTo>
                    <a:pt x="4101313" y="232085"/>
                  </a:lnTo>
                  <a:lnTo>
                    <a:pt x="4101313" y="226690"/>
                  </a:lnTo>
                  <a:lnTo>
                    <a:pt x="4149865" y="226690"/>
                  </a:lnTo>
                  <a:lnTo>
                    <a:pt x="4149865" y="232085"/>
                  </a:lnTo>
                  <a:close/>
                </a:path>
                <a:path w="5039995" h="1857375">
                  <a:moveTo>
                    <a:pt x="4128286" y="253663"/>
                  </a:moveTo>
                  <a:lnTo>
                    <a:pt x="4122892" y="253663"/>
                  </a:lnTo>
                  <a:lnTo>
                    <a:pt x="4122892" y="232085"/>
                  </a:lnTo>
                  <a:lnTo>
                    <a:pt x="4128286" y="232085"/>
                  </a:lnTo>
                  <a:lnTo>
                    <a:pt x="4128286" y="253663"/>
                  </a:lnTo>
                  <a:close/>
                </a:path>
                <a:path w="5039995" h="1857375">
                  <a:moveTo>
                    <a:pt x="3899012" y="226690"/>
                  </a:moveTo>
                  <a:lnTo>
                    <a:pt x="3893617" y="226690"/>
                  </a:lnTo>
                  <a:lnTo>
                    <a:pt x="3893617" y="205111"/>
                  </a:lnTo>
                  <a:lnTo>
                    <a:pt x="3899012" y="205111"/>
                  </a:lnTo>
                  <a:lnTo>
                    <a:pt x="3899012" y="226690"/>
                  </a:lnTo>
                  <a:close/>
                </a:path>
                <a:path w="5039995" h="1857375">
                  <a:moveTo>
                    <a:pt x="3920591" y="232085"/>
                  </a:moveTo>
                  <a:lnTo>
                    <a:pt x="3872038" y="232085"/>
                  </a:lnTo>
                  <a:lnTo>
                    <a:pt x="3872038" y="226690"/>
                  </a:lnTo>
                  <a:lnTo>
                    <a:pt x="3920591" y="226690"/>
                  </a:lnTo>
                  <a:lnTo>
                    <a:pt x="3920591" y="232085"/>
                  </a:lnTo>
                  <a:close/>
                </a:path>
                <a:path w="5039995" h="1857375">
                  <a:moveTo>
                    <a:pt x="3899012" y="253663"/>
                  </a:moveTo>
                  <a:lnTo>
                    <a:pt x="3893617" y="253663"/>
                  </a:lnTo>
                  <a:lnTo>
                    <a:pt x="3893617" y="232085"/>
                  </a:lnTo>
                  <a:lnTo>
                    <a:pt x="3899012" y="232085"/>
                  </a:lnTo>
                  <a:lnTo>
                    <a:pt x="3899012" y="253663"/>
                  </a:lnTo>
                  <a:close/>
                </a:path>
                <a:path w="5039995" h="1857375">
                  <a:moveTo>
                    <a:pt x="4472198" y="341327"/>
                  </a:moveTo>
                  <a:lnTo>
                    <a:pt x="4466803" y="341327"/>
                  </a:lnTo>
                  <a:lnTo>
                    <a:pt x="4466803" y="319748"/>
                  </a:lnTo>
                  <a:lnTo>
                    <a:pt x="4472198" y="319748"/>
                  </a:lnTo>
                  <a:lnTo>
                    <a:pt x="4472198" y="341327"/>
                  </a:lnTo>
                  <a:close/>
                </a:path>
                <a:path w="5039995" h="1857375">
                  <a:moveTo>
                    <a:pt x="4493777" y="346722"/>
                  </a:moveTo>
                  <a:lnTo>
                    <a:pt x="4445224" y="346722"/>
                  </a:lnTo>
                  <a:lnTo>
                    <a:pt x="4445224" y="341327"/>
                  </a:lnTo>
                  <a:lnTo>
                    <a:pt x="4493777" y="341327"/>
                  </a:lnTo>
                  <a:lnTo>
                    <a:pt x="4493777" y="346722"/>
                  </a:lnTo>
                  <a:close/>
                </a:path>
                <a:path w="5039995" h="1857375">
                  <a:moveTo>
                    <a:pt x="4472198" y="368301"/>
                  </a:moveTo>
                  <a:lnTo>
                    <a:pt x="4466803" y="368301"/>
                  </a:lnTo>
                  <a:lnTo>
                    <a:pt x="4466803" y="346722"/>
                  </a:lnTo>
                  <a:lnTo>
                    <a:pt x="4472198" y="346722"/>
                  </a:lnTo>
                  <a:lnTo>
                    <a:pt x="4472198" y="368301"/>
                  </a:lnTo>
                  <a:close/>
                </a:path>
                <a:path w="5039995" h="1857375">
                  <a:moveTo>
                    <a:pt x="4242923" y="341327"/>
                  </a:moveTo>
                  <a:lnTo>
                    <a:pt x="4237529" y="341327"/>
                  </a:lnTo>
                  <a:lnTo>
                    <a:pt x="4237529" y="319748"/>
                  </a:lnTo>
                  <a:lnTo>
                    <a:pt x="4242923" y="319748"/>
                  </a:lnTo>
                  <a:lnTo>
                    <a:pt x="4242923" y="341327"/>
                  </a:lnTo>
                  <a:close/>
                </a:path>
                <a:path w="5039995" h="1857375">
                  <a:moveTo>
                    <a:pt x="4264502" y="346722"/>
                  </a:moveTo>
                  <a:lnTo>
                    <a:pt x="4215950" y="346722"/>
                  </a:lnTo>
                  <a:lnTo>
                    <a:pt x="4215950" y="341327"/>
                  </a:lnTo>
                  <a:lnTo>
                    <a:pt x="4264502" y="341327"/>
                  </a:lnTo>
                  <a:lnTo>
                    <a:pt x="4264502" y="346722"/>
                  </a:lnTo>
                  <a:close/>
                </a:path>
                <a:path w="5039995" h="1857375">
                  <a:moveTo>
                    <a:pt x="4242923" y="368301"/>
                  </a:moveTo>
                  <a:lnTo>
                    <a:pt x="4237529" y="368301"/>
                  </a:lnTo>
                  <a:lnTo>
                    <a:pt x="4237529" y="346722"/>
                  </a:lnTo>
                  <a:lnTo>
                    <a:pt x="4242923" y="346722"/>
                  </a:lnTo>
                  <a:lnTo>
                    <a:pt x="4242923" y="368301"/>
                  </a:lnTo>
                  <a:close/>
                </a:path>
                <a:path w="5039995" h="1857375">
                  <a:moveTo>
                    <a:pt x="4013649" y="341327"/>
                  </a:moveTo>
                  <a:lnTo>
                    <a:pt x="4008254" y="341327"/>
                  </a:lnTo>
                  <a:lnTo>
                    <a:pt x="4008254" y="319748"/>
                  </a:lnTo>
                  <a:lnTo>
                    <a:pt x="4013649" y="319748"/>
                  </a:lnTo>
                  <a:lnTo>
                    <a:pt x="4013649" y="341327"/>
                  </a:lnTo>
                  <a:close/>
                </a:path>
                <a:path w="5039995" h="1857375">
                  <a:moveTo>
                    <a:pt x="4035228" y="346722"/>
                  </a:moveTo>
                  <a:lnTo>
                    <a:pt x="3986676" y="346722"/>
                  </a:lnTo>
                  <a:lnTo>
                    <a:pt x="3986676" y="341327"/>
                  </a:lnTo>
                  <a:lnTo>
                    <a:pt x="4035228" y="341327"/>
                  </a:lnTo>
                  <a:lnTo>
                    <a:pt x="4035228" y="346722"/>
                  </a:lnTo>
                  <a:close/>
                </a:path>
                <a:path w="5039995" h="1857375">
                  <a:moveTo>
                    <a:pt x="4013649" y="368301"/>
                  </a:moveTo>
                  <a:lnTo>
                    <a:pt x="4008254" y="368301"/>
                  </a:lnTo>
                  <a:lnTo>
                    <a:pt x="4008254" y="346722"/>
                  </a:lnTo>
                  <a:lnTo>
                    <a:pt x="4013649" y="346722"/>
                  </a:lnTo>
                  <a:lnTo>
                    <a:pt x="4013649" y="368301"/>
                  </a:lnTo>
                  <a:close/>
                </a:path>
                <a:path w="5039995" h="1857375">
                  <a:moveTo>
                    <a:pt x="4357561" y="455964"/>
                  </a:moveTo>
                  <a:lnTo>
                    <a:pt x="4352166" y="455964"/>
                  </a:lnTo>
                  <a:lnTo>
                    <a:pt x="4352166" y="434385"/>
                  </a:lnTo>
                  <a:lnTo>
                    <a:pt x="4357561" y="434385"/>
                  </a:lnTo>
                  <a:lnTo>
                    <a:pt x="4357561" y="455964"/>
                  </a:lnTo>
                  <a:close/>
                </a:path>
                <a:path w="5039995" h="1857375">
                  <a:moveTo>
                    <a:pt x="4379139" y="461359"/>
                  </a:moveTo>
                  <a:lnTo>
                    <a:pt x="4330587" y="461359"/>
                  </a:lnTo>
                  <a:lnTo>
                    <a:pt x="4330587" y="455964"/>
                  </a:lnTo>
                  <a:lnTo>
                    <a:pt x="4379139" y="455964"/>
                  </a:lnTo>
                  <a:lnTo>
                    <a:pt x="4379139" y="461359"/>
                  </a:lnTo>
                  <a:close/>
                </a:path>
                <a:path w="5039995" h="1857375">
                  <a:moveTo>
                    <a:pt x="4357561" y="482938"/>
                  </a:moveTo>
                  <a:lnTo>
                    <a:pt x="4352166" y="482938"/>
                  </a:lnTo>
                  <a:lnTo>
                    <a:pt x="4352166" y="461359"/>
                  </a:lnTo>
                  <a:lnTo>
                    <a:pt x="4357561" y="461359"/>
                  </a:lnTo>
                  <a:lnTo>
                    <a:pt x="4357561" y="482938"/>
                  </a:lnTo>
                  <a:close/>
                </a:path>
                <a:path w="5039995" h="1857375">
                  <a:moveTo>
                    <a:pt x="4128286" y="455964"/>
                  </a:moveTo>
                  <a:lnTo>
                    <a:pt x="4122892" y="455964"/>
                  </a:lnTo>
                  <a:lnTo>
                    <a:pt x="4122892" y="434385"/>
                  </a:lnTo>
                  <a:lnTo>
                    <a:pt x="4128286" y="434385"/>
                  </a:lnTo>
                  <a:lnTo>
                    <a:pt x="4128286" y="455964"/>
                  </a:lnTo>
                  <a:close/>
                </a:path>
                <a:path w="5039995" h="1857375">
                  <a:moveTo>
                    <a:pt x="4149865" y="461359"/>
                  </a:moveTo>
                  <a:lnTo>
                    <a:pt x="4101313" y="461359"/>
                  </a:lnTo>
                  <a:lnTo>
                    <a:pt x="4101313" y="455964"/>
                  </a:lnTo>
                  <a:lnTo>
                    <a:pt x="4149865" y="455964"/>
                  </a:lnTo>
                  <a:lnTo>
                    <a:pt x="4149865" y="461359"/>
                  </a:lnTo>
                  <a:close/>
                </a:path>
                <a:path w="5039995" h="1857375">
                  <a:moveTo>
                    <a:pt x="4128286" y="482938"/>
                  </a:moveTo>
                  <a:lnTo>
                    <a:pt x="4122892" y="482938"/>
                  </a:lnTo>
                  <a:lnTo>
                    <a:pt x="4122892" y="461359"/>
                  </a:lnTo>
                  <a:lnTo>
                    <a:pt x="4128286" y="461359"/>
                  </a:lnTo>
                  <a:lnTo>
                    <a:pt x="4128286" y="482938"/>
                  </a:lnTo>
                  <a:close/>
                </a:path>
                <a:path w="5039995" h="1857375">
                  <a:moveTo>
                    <a:pt x="3899012" y="455964"/>
                  </a:moveTo>
                  <a:lnTo>
                    <a:pt x="3893617" y="455964"/>
                  </a:lnTo>
                  <a:lnTo>
                    <a:pt x="3893617" y="434385"/>
                  </a:lnTo>
                  <a:lnTo>
                    <a:pt x="3899012" y="434385"/>
                  </a:lnTo>
                  <a:lnTo>
                    <a:pt x="3899012" y="455964"/>
                  </a:lnTo>
                  <a:close/>
                </a:path>
                <a:path w="5039995" h="1857375">
                  <a:moveTo>
                    <a:pt x="3920591" y="461359"/>
                  </a:moveTo>
                  <a:lnTo>
                    <a:pt x="3872038" y="461359"/>
                  </a:lnTo>
                  <a:lnTo>
                    <a:pt x="3872038" y="455964"/>
                  </a:lnTo>
                  <a:lnTo>
                    <a:pt x="3920591" y="455964"/>
                  </a:lnTo>
                  <a:lnTo>
                    <a:pt x="3920591" y="461359"/>
                  </a:lnTo>
                  <a:close/>
                </a:path>
                <a:path w="5039995" h="1857375">
                  <a:moveTo>
                    <a:pt x="3899012" y="482938"/>
                  </a:moveTo>
                  <a:lnTo>
                    <a:pt x="3893617" y="482938"/>
                  </a:lnTo>
                  <a:lnTo>
                    <a:pt x="3893617" y="461359"/>
                  </a:lnTo>
                  <a:lnTo>
                    <a:pt x="3899012" y="461359"/>
                  </a:lnTo>
                  <a:lnTo>
                    <a:pt x="3899012" y="482938"/>
                  </a:lnTo>
                  <a:close/>
                </a:path>
                <a:path w="5039995" h="1857375">
                  <a:moveTo>
                    <a:pt x="4242923" y="570601"/>
                  </a:moveTo>
                  <a:lnTo>
                    <a:pt x="4237529" y="570601"/>
                  </a:lnTo>
                  <a:lnTo>
                    <a:pt x="4237529" y="549023"/>
                  </a:lnTo>
                  <a:lnTo>
                    <a:pt x="4242923" y="549023"/>
                  </a:lnTo>
                  <a:lnTo>
                    <a:pt x="4242923" y="570601"/>
                  </a:lnTo>
                  <a:close/>
                </a:path>
                <a:path w="5039995" h="1857375">
                  <a:moveTo>
                    <a:pt x="4264502" y="575996"/>
                  </a:moveTo>
                  <a:lnTo>
                    <a:pt x="4215950" y="575996"/>
                  </a:lnTo>
                  <a:lnTo>
                    <a:pt x="4215950" y="570601"/>
                  </a:lnTo>
                  <a:lnTo>
                    <a:pt x="4264502" y="570601"/>
                  </a:lnTo>
                  <a:lnTo>
                    <a:pt x="4264502" y="575996"/>
                  </a:lnTo>
                  <a:close/>
                </a:path>
                <a:path w="5039995" h="1857375">
                  <a:moveTo>
                    <a:pt x="4242923" y="597575"/>
                  </a:moveTo>
                  <a:lnTo>
                    <a:pt x="4237529" y="597575"/>
                  </a:lnTo>
                  <a:lnTo>
                    <a:pt x="4237529" y="575996"/>
                  </a:lnTo>
                  <a:lnTo>
                    <a:pt x="4242923" y="575996"/>
                  </a:lnTo>
                  <a:lnTo>
                    <a:pt x="4242923" y="597575"/>
                  </a:lnTo>
                  <a:close/>
                </a:path>
                <a:path w="5039995" h="1857375">
                  <a:moveTo>
                    <a:pt x="4013649" y="570601"/>
                  </a:moveTo>
                  <a:lnTo>
                    <a:pt x="4008254" y="570601"/>
                  </a:lnTo>
                  <a:lnTo>
                    <a:pt x="4008254" y="549023"/>
                  </a:lnTo>
                  <a:lnTo>
                    <a:pt x="4013649" y="549023"/>
                  </a:lnTo>
                  <a:lnTo>
                    <a:pt x="4013649" y="570601"/>
                  </a:lnTo>
                  <a:close/>
                </a:path>
                <a:path w="5039995" h="1857375">
                  <a:moveTo>
                    <a:pt x="4035228" y="575996"/>
                  </a:moveTo>
                  <a:lnTo>
                    <a:pt x="3986676" y="575996"/>
                  </a:lnTo>
                  <a:lnTo>
                    <a:pt x="3986676" y="570601"/>
                  </a:lnTo>
                  <a:lnTo>
                    <a:pt x="4035228" y="570601"/>
                  </a:lnTo>
                  <a:lnTo>
                    <a:pt x="4035228" y="575996"/>
                  </a:lnTo>
                  <a:close/>
                </a:path>
                <a:path w="5039995" h="1857375">
                  <a:moveTo>
                    <a:pt x="4013649" y="597575"/>
                  </a:moveTo>
                  <a:lnTo>
                    <a:pt x="4008254" y="597575"/>
                  </a:lnTo>
                  <a:lnTo>
                    <a:pt x="4008254" y="575996"/>
                  </a:lnTo>
                  <a:lnTo>
                    <a:pt x="4013649" y="575996"/>
                  </a:lnTo>
                  <a:lnTo>
                    <a:pt x="4013649" y="597575"/>
                  </a:lnTo>
                  <a:close/>
                </a:path>
                <a:path w="5039995" h="1857375">
                  <a:moveTo>
                    <a:pt x="4128286" y="685239"/>
                  </a:moveTo>
                  <a:lnTo>
                    <a:pt x="4122892" y="685239"/>
                  </a:lnTo>
                  <a:lnTo>
                    <a:pt x="4122892" y="663660"/>
                  </a:lnTo>
                  <a:lnTo>
                    <a:pt x="4128286" y="663660"/>
                  </a:lnTo>
                  <a:lnTo>
                    <a:pt x="4128286" y="685239"/>
                  </a:lnTo>
                  <a:close/>
                </a:path>
                <a:path w="5039995" h="1857375">
                  <a:moveTo>
                    <a:pt x="4149865" y="690633"/>
                  </a:moveTo>
                  <a:lnTo>
                    <a:pt x="4101313" y="690633"/>
                  </a:lnTo>
                  <a:lnTo>
                    <a:pt x="4101313" y="685239"/>
                  </a:lnTo>
                  <a:lnTo>
                    <a:pt x="4149865" y="685239"/>
                  </a:lnTo>
                  <a:lnTo>
                    <a:pt x="4149865" y="690633"/>
                  </a:lnTo>
                  <a:close/>
                </a:path>
                <a:path w="5039995" h="1857375">
                  <a:moveTo>
                    <a:pt x="4128286" y="712212"/>
                  </a:moveTo>
                  <a:lnTo>
                    <a:pt x="4122892" y="712212"/>
                  </a:lnTo>
                  <a:lnTo>
                    <a:pt x="4122892" y="690633"/>
                  </a:lnTo>
                  <a:lnTo>
                    <a:pt x="4128286" y="690633"/>
                  </a:lnTo>
                  <a:lnTo>
                    <a:pt x="4128286" y="712212"/>
                  </a:lnTo>
                  <a:close/>
                </a:path>
                <a:path w="5039995" h="1857375">
                  <a:moveTo>
                    <a:pt x="3899012" y="685239"/>
                  </a:moveTo>
                  <a:lnTo>
                    <a:pt x="3893617" y="685239"/>
                  </a:lnTo>
                  <a:lnTo>
                    <a:pt x="3893617" y="663660"/>
                  </a:lnTo>
                  <a:lnTo>
                    <a:pt x="3899012" y="663660"/>
                  </a:lnTo>
                  <a:lnTo>
                    <a:pt x="3899012" y="685239"/>
                  </a:lnTo>
                  <a:close/>
                </a:path>
                <a:path w="5039995" h="1857375">
                  <a:moveTo>
                    <a:pt x="3920591" y="690633"/>
                  </a:moveTo>
                  <a:lnTo>
                    <a:pt x="3872038" y="690633"/>
                  </a:lnTo>
                  <a:lnTo>
                    <a:pt x="3872038" y="685239"/>
                  </a:lnTo>
                  <a:lnTo>
                    <a:pt x="3920591" y="685239"/>
                  </a:lnTo>
                  <a:lnTo>
                    <a:pt x="3920591" y="690633"/>
                  </a:lnTo>
                  <a:close/>
                </a:path>
                <a:path w="5039995" h="1857375">
                  <a:moveTo>
                    <a:pt x="3899012" y="712212"/>
                  </a:moveTo>
                  <a:lnTo>
                    <a:pt x="3893617" y="712212"/>
                  </a:lnTo>
                  <a:lnTo>
                    <a:pt x="3893617" y="690633"/>
                  </a:lnTo>
                  <a:lnTo>
                    <a:pt x="3899012" y="690633"/>
                  </a:lnTo>
                  <a:lnTo>
                    <a:pt x="3899012" y="712212"/>
                  </a:lnTo>
                  <a:close/>
                </a:path>
                <a:path w="5039995" h="1857375">
                  <a:moveTo>
                    <a:pt x="4013649" y="799876"/>
                  </a:moveTo>
                  <a:lnTo>
                    <a:pt x="4008254" y="799876"/>
                  </a:lnTo>
                  <a:lnTo>
                    <a:pt x="4008254" y="778297"/>
                  </a:lnTo>
                  <a:lnTo>
                    <a:pt x="4013649" y="778297"/>
                  </a:lnTo>
                  <a:lnTo>
                    <a:pt x="4013649" y="799876"/>
                  </a:lnTo>
                  <a:close/>
                </a:path>
                <a:path w="5039995" h="1857375">
                  <a:moveTo>
                    <a:pt x="4035228" y="805270"/>
                  </a:moveTo>
                  <a:lnTo>
                    <a:pt x="3986676" y="805270"/>
                  </a:lnTo>
                  <a:lnTo>
                    <a:pt x="3986676" y="799876"/>
                  </a:lnTo>
                  <a:lnTo>
                    <a:pt x="4035228" y="799876"/>
                  </a:lnTo>
                  <a:lnTo>
                    <a:pt x="4035228" y="805270"/>
                  </a:lnTo>
                  <a:close/>
                </a:path>
                <a:path w="5039995" h="1857375">
                  <a:moveTo>
                    <a:pt x="4013649" y="826849"/>
                  </a:moveTo>
                  <a:lnTo>
                    <a:pt x="4008254" y="826849"/>
                  </a:lnTo>
                  <a:lnTo>
                    <a:pt x="4008254" y="805270"/>
                  </a:lnTo>
                  <a:lnTo>
                    <a:pt x="4013649" y="805270"/>
                  </a:lnTo>
                  <a:lnTo>
                    <a:pt x="4013649" y="826849"/>
                  </a:lnTo>
                  <a:close/>
                </a:path>
                <a:path w="5039995" h="1857375">
                  <a:moveTo>
                    <a:pt x="3692665" y="2810"/>
                  </a:moveTo>
                  <a:lnTo>
                    <a:pt x="3644113" y="2810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0"/>
                  </a:lnTo>
                  <a:close/>
                </a:path>
                <a:path w="5039995" h="1857375">
                  <a:moveTo>
                    <a:pt x="3671086" y="24389"/>
                  </a:moveTo>
                  <a:lnTo>
                    <a:pt x="3665692" y="24389"/>
                  </a:lnTo>
                  <a:lnTo>
                    <a:pt x="3665692" y="2810"/>
                  </a:lnTo>
                  <a:lnTo>
                    <a:pt x="3671086" y="2810"/>
                  </a:lnTo>
                  <a:lnTo>
                    <a:pt x="3671086" y="24389"/>
                  </a:lnTo>
                  <a:close/>
                </a:path>
                <a:path w="5039995" h="1857375">
                  <a:moveTo>
                    <a:pt x="3463391" y="2810"/>
                  </a:moveTo>
                  <a:lnTo>
                    <a:pt x="3414839" y="2810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0"/>
                  </a:lnTo>
                  <a:close/>
                </a:path>
                <a:path w="5039995" h="1857375">
                  <a:moveTo>
                    <a:pt x="3441812" y="24389"/>
                  </a:moveTo>
                  <a:lnTo>
                    <a:pt x="3436417" y="24389"/>
                  </a:lnTo>
                  <a:lnTo>
                    <a:pt x="3436417" y="2810"/>
                  </a:lnTo>
                  <a:lnTo>
                    <a:pt x="3441812" y="2810"/>
                  </a:lnTo>
                  <a:lnTo>
                    <a:pt x="3441812" y="24389"/>
                  </a:lnTo>
                  <a:close/>
                </a:path>
                <a:path w="5039995" h="1857375">
                  <a:moveTo>
                    <a:pt x="3234116" y="2810"/>
                  </a:moveTo>
                  <a:lnTo>
                    <a:pt x="3185564" y="2810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0"/>
                  </a:lnTo>
                  <a:close/>
                </a:path>
                <a:path w="5039995" h="1857375">
                  <a:moveTo>
                    <a:pt x="3212538" y="24389"/>
                  </a:moveTo>
                  <a:lnTo>
                    <a:pt x="3207143" y="24389"/>
                  </a:lnTo>
                  <a:lnTo>
                    <a:pt x="3207143" y="2810"/>
                  </a:lnTo>
                  <a:lnTo>
                    <a:pt x="3212538" y="2810"/>
                  </a:lnTo>
                  <a:lnTo>
                    <a:pt x="3212538" y="24389"/>
                  </a:lnTo>
                  <a:close/>
                </a:path>
                <a:path w="5039995" h="1857375">
                  <a:moveTo>
                    <a:pt x="3004842" y="2810"/>
                  </a:moveTo>
                  <a:lnTo>
                    <a:pt x="2956290" y="2810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0"/>
                  </a:lnTo>
                  <a:close/>
                </a:path>
                <a:path w="5039995" h="1857375">
                  <a:moveTo>
                    <a:pt x="2983263" y="24389"/>
                  </a:moveTo>
                  <a:lnTo>
                    <a:pt x="2977869" y="24389"/>
                  </a:lnTo>
                  <a:lnTo>
                    <a:pt x="2977869" y="2810"/>
                  </a:lnTo>
                  <a:lnTo>
                    <a:pt x="2983263" y="2810"/>
                  </a:lnTo>
                  <a:lnTo>
                    <a:pt x="2983263" y="24389"/>
                  </a:lnTo>
                  <a:close/>
                </a:path>
                <a:path w="5039995" h="1857375">
                  <a:moveTo>
                    <a:pt x="3785724" y="112053"/>
                  </a:moveTo>
                  <a:lnTo>
                    <a:pt x="3780329" y="112053"/>
                  </a:lnTo>
                  <a:lnTo>
                    <a:pt x="3780329" y="90474"/>
                  </a:lnTo>
                  <a:lnTo>
                    <a:pt x="3785724" y="90474"/>
                  </a:lnTo>
                  <a:lnTo>
                    <a:pt x="3785724" y="112053"/>
                  </a:lnTo>
                  <a:close/>
                </a:path>
                <a:path w="5039995" h="1857375">
                  <a:moveTo>
                    <a:pt x="3807302" y="117447"/>
                  </a:moveTo>
                  <a:lnTo>
                    <a:pt x="3758750" y="117447"/>
                  </a:lnTo>
                  <a:lnTo>
                    <a:pt x="3758750" y="112053"/>
                  </a:lnTo>
                  <a:lnTo>
                    <a:pt x="3807302" y="112053"/>
                  </a:lnTo>
                  <a:lnTo>
                    <a:pt x="3807302" y="117447"/>
                  </a:lnTo>
                  <a:close/>
                </a:path>
                <a:path w="5039995" h="1857375">
                  <a:moveTo>
                    <a:pt x="3785724" y="139026"/>
                  </a:moveTo>
                  <a:lnTo>
                    <a:pt x="3780329" y="139026"/>
                  </a:lnTo>
                  <a:lnTo>
                    <a:pt x="3780329" y="117447"/>
                  </a:lnTo>
                  <a:lnTo>
                    <a:pt x="3785724" y="117447"/>
                  </a:lnTo>
                  <a:lnTo>
                    <a:pt x="3785724" y="139026"/>
                  </a:lnTo>
                  <a:close/>
                </a:path>
                <a:path w="5039995" h="1857375">
                  <a:moveTo>
                    <a:pt x="3556449" y="112053"/>
                  </a:moveTo>
                  <a:lnTo>
                    <a:pt x="3551054" y="112053"/>
                  </a:lnTo>
                  <a:lnTo>
                    <a:pt x="3551054" y="90474"/>
                  </a:lnTo>
                  <a:lnTo>
                    <a:pt x="3556449" y="90474"/>
                  </a:lnTo>
                  <a:lnTo>
                    <a:pt x="3556449" y="112053"/>
                  </a:lnTo>
                  <a:close/>
                </a:path>
                <a:path w="5039995" h="1857375">
                  <a:moveTo>
                    <a:pt x="3578028" y="117447"/>
                  </a:moveTo>
                  <a:lnTo>
                    <a:pt x="3529476" y="117447"/>
                  </a:lnTo>
                  <a:lnTo>
                    <a:pt x="3529476" y="112053"/>
                  </a:lnTo>
                  <a:lnTo>
                    <a:pt x="3578028" y="112053"/>
                  </a:lnTo>
                  <a:lnTo>
                    <a:pt x="3578028" y="117447"/>
                  </a:lnTo>
                  <a:close/>
                </a:path>
                <a:path w="5039995" h="1857375">
                  <a:moveTo>
                    <a:pt x="3556449" y="139026"/>
                  </a:moveTo>
                  <a:lnTo>
                    <a:pt x="3551054" y="139026"/>
                  </a:lnTo>
                  <a:lnTo>
                    <a:pt x="3551054" y="117447"/>
                  </a:lnTo>
                  <a:lnTo>
                    <a:pt x="3556449" y="117447"/>
                  </a:lnTo>
                  <a:lnTo>
                    <a:pt x="3556449" y="139026"/>
                  </a:lnTo>
                  <a:close/>
                </a:path>
                <a:path w="5039995" h="1857375">
                  <a:moveTo>
                    <a:pt x="3327175" y="112053"/>
                  </a:moveTo>
                  <a:lnTo>
                    <a:pt x="3321780" y="112053"/>
                  </a:lnTo>
                  <a:lnTo>
                    <a:pt x="3321780" y="90474"/>
                  </a:lnTo>
                  <a:lnTo>
                    <a:pt x="3327175" y="90474"/>
                  </a:lnTo>
                  <a:lnTo>
                    <a:pt x="3327175" y="112053"/>
                  </a:lnTo>
                  <a:close/>
                </a:path>
                <a:path w="5039995" h="1857375">
                  <a:moveTo>
                    <a:pt x="3348754" y="117447"/>
                  </a:moveTo>
                  <a:lnTo>
                    <a:pt x="3300201" y="117447"/>
                  </a:lnTo>
                  <a:lnTo>
                    <a:pt x="3300201" y="112053"/>
                  </a:lnTo>
                  <a:lnTo>
                    <a:pt x="3348754" y="112053"/>
                  </a:lnTo>
                  <a:lnTo>
                    <a:pt x="3348754" y="117447"/>
                  </a:lnTo>
                  <a:close/>
                </a:path>
                <a:path w="5039995" h="1857375">
                  <a:moveTo>
                    <a:pt x="3327175" y="139026"/>
                  </a:moveTo>
                  <a:lnTo>
                    <a:pt x="3321780" y="139026"/>
                  </a:lnTo>
                  <a:lnTo>
                    <a:pt x="3321780" y="117447"/>
                  </a:lnTo>
                  <a:lnTo>
                    <a:pt x="3327175" y="117447"/>
                  </a:lnTo>
                  <a:lnTo>
                    <a:pt x="3327175" y="139026"/>
                  </a:lnTo>
                  <a:close/>
                </a:path>
                <a:path w="5039995" h="1857375">
                  <a:moveTo>
                    <a:pt x="3097901" y="112053"/>
                  </a:moveTo>
                  <a:lnTo>
                    <a:pt x="3092506" y="112053"/>
                  </a:lnTo>
                  <a:lnTo>
                    <a:pt x="3092506" y="90474"/>
                  </a:lnTo>
                  <a:lnTo>
                    <a:pt x="3097901" y="90474"/>
                  </a:lnTo>
                  <a:lnTo>
                    <a:pt x="3097901" y="112053"/>
                  </a:lnTo>
                  <a:close/>
                </a:path>
                <a:path w="5039995" h="1857375">
                  <a:moveTo>
                    <a:pt x="3119479" y="117447"/>
                  </a:moveTo>
                  <a:lnTo>
                    <a:pt x="3070927" y="117447"/>
                  </a:lnTo>
                  <a:lnTo>
                    <a:pt x="3070927" y="112053"/>
                  </a:lnTo>
                  <a:lnTo>
                    <a:pt x="3119479" y="112053"/>
                  </a:lnTo>
                  <a:lnTo>
                    <a:pt x="3119479" y="117447"/>
                  </a:lnTo>
                  <a:close/>
                </a:path>
                <a:path w="5039995" h="1857375">
                  <a:moveTo>
                    <a:pt x="3097901" y="139026"/>
                  </a:moveTo>
                  <a:lnTo>
                    <a:pt x="3092506" y="139026"/>
                  </a:lnTo>
                  <a:lnTo>
                    <a:pt x="3092506" y="117447"/>
                  </a:lnTo>
                  <a:lnTo>
                    <a:pt x="3097901" y="117447"/>
                  </a:lnTo>
                  <a:lnTo>
                    <a:pt x="3097901" y="139026"/>
                  </a:lnTo>
                  <a:close/>
                </a:path>
                <a:path w="5039995" h="1857375">
                  <a:moveTo>
                    <a:pt x="3671086" y="226690"/>
                  </a:moveTo>
                  <a:lnTo>
                    <a:pt x="3665692" y="226690"/>
                  </a:lnTo>
                  <a:lnTo>
                    <a:pt x="3665692" y="205111"/>
                  </a:lnTo>
                  <a:lnTo>
                    <a:pt x="3671086" y="205111"/>
                  </a:lnTo>
                  <a:lnTo>
                    <a:pt x="3671086" y="226690"/>
                  </a:lnTo>
                  <a:close/>
                </a:path>
                <a:path w="5039995" h="1857375">
                  <a:moveTo>
                    <a:pt x="3692665" y="232085"/>
                  </a:moveTo>
                  <a:lnTo>
                    <a:pt x="3644113" y="232085"/>
                  </a:lnTo>
                  <a:lnTo>
                    <a:pt x="3644113" y="226690"/>
                  </a:lnTo>
                  <a:lnTo>
                    <a:pt x="3692665" y="226690"/>
                  </a:lnTo>
                  <a:lnTo>
                    <a:pt x="3692665" y="232085"/>
                  </a:lnTo>
                  <a:close/>
                </a:path>
                <a:path w="5039995" h="1857375">
                  <a:moveTo>
                    <a:pt x="3671086" y="253663"/>
                  </a:moveTo>
                  <a:lnTo>
                    <a:pt x="3665692" y="253663"/>
                  </a:lnTo>
                  <a:lnTo>
                    <a:pt x="3665692" y="232085"/>
                  </a:lnTo>
                  <a:lnTo>
                    <a:pt x="3671086" y="232085"/>
                  </a:lnTo>
                  <a:lnTo>
                    <a:pt x="3671086" y="253663"/>
                  </a:lnTo>
                  <a:close/>
                </a:path>
                <a:path w="5039995" h="1857375">
                  <a:moveTo>
                    <a:pt x="3441812" y="226690"/>
                  </a:moveTo>
                  <a:lnTo>
                    <a:pt x="3436417" y="226690"/>
                  </a:lnTo>
                  <a:lnTo>
                    <a:pt x="3436417" y="205111"/>
                  </a:lnTo>
                  <a:lnTo>
                    <a:pt x="3441812" y="205111"/>
                  </a:lnTo>
                  <a:lnTo>
                    <a:pt x="3441812" y="226690"/>
                  </a:lnTo>
                  <a:close/>
                </a:path>
                <a:path w="5039995" h="1857375">
                  <a:moveTo>
                    <a:pt x="3463391" y="232085"/>
                  </a:moveTo>
                  <a:lnTo>
                    <a:pt x="3414839" y="232085"/>
                  </a:lnTo>
                  <a:lnTo>
                    <a:pt x="3414839" y="226690"/>
                  </a:lnTo>
                  <a:lnTo>
                    <a:pt x="3463391" y="226690"/>
                  </a:lnTo>
                  <a:lnTo>
                    <a:pt x="3463391" y="232085"/>
                  </a:lnTo>
                  <a:close/>
                </a:path>
                <a:path w="5039995" h="1857375">
                  <a:moveTo>
                    <a:pt x="3441812" y="253663"/>
                  </a:moveTo>
                  <a:lnTo>
                    <a:pt x="3436417" y="253663"/>
                  </a:lnTo>
                  <a:lnTo>
                    <a:pt x="3436417" y="232085"/>
                  </a:lnTo>
                  <a:lnTo>
                    <a:pt x="3441812" y="232085"/>
                  </a:lnTo>
                  <a:lnTo>
                    <a:pt x="3441812" y="253663"/>
                  </a:lnTo>
                  <a:close/>
                </a:path>
                <a:path w="5039995" h="1857375">
                  <a:moveTo>
                    <a:pt x="3212538" y="226690"/>
                  </a:moveTo>
                  <a:lnTo>
                    <a:pt x="3207143" y="226690"/>
                  </a:lnTo>
                  <a:lnTo>
                    <a:pt x="3207143" y="205111"/>
                  </a:lnTo>
                  <a:lnTo>
                    <a:pt x="3212538" y="205111"/>
                  </a:lnTo>
                  <a:lnTo>
                    <a:pt x="3212538" y="226690"/>
                  </a:lnTo>
                  <a:close/>
                </a:path>
                <a:path w="5039995" h="1857375">
                  <a:moveTo>
                    <a:pt x="3234116" y="232085"/>
                  </a:moveTo>
                  <a:lnTo>
                    <a:pt x="3185564" y="232085"/>
                  </a:lnTo>
                  <a:lnTo>
                    <a:pt x="3185564" y="226690"/>
                  </a:lnTo>
                  <a:lnTo>
                    <a:pt x="3234116" y="226690"/>
                  </a:lnTo>
                  <a:lnTo>
                    <a:pt x="3234116" y="232085"/>
                  </a:lnTo>
                  <a:close/>
                </a:path>
                <a:path w="5039995" h="1857375">
                  <a:moveTo>
                    <a:pt x="3212538" y="253663"/>
                  </a:moveTo>
                  <a:lnTo>
                    <a:pt x="3207143" y="253663"/>
                  </a:lnTo>
                  <a:lnTo>
                    <a:pt x="3207143" y="232085"/>
                  </a:lnTo>
                  <a:lnTo>
                    <a:pt x="3212538" y="232085"/>
                  </a:lnTo>
                  <a:lnTo>
                    <a:pt x="3212538" y="253663"/>
                  </a:lnTo>
                  <a:close/>
                </a:path>
                <a:path w="5039995" h="1857375">
                  <a:moveTo>
                    <a:pt x="2983263" y="226690"/>
                  </a:moveTo>
                  <a:lnTo>
                    <a:pt x="2977869" y="226690"/>
                  </a:lnTo>
                  <a:lnTo>
                    <a:pt x="2977869" y="205111"/>
                  </a:lnTo>
                  <a:lnTo>
                    <a:pt x="2983263" y="205111"/>
                  </a:lnTo>
                  <a:lnTo>
                    <a:pt x="2983263" y="226690"/>
                  </a:lnTo>
                  <a:close/>
                </a:path>
                <a:path w="5039995" h="1857375">
                  <a:moveTo>
                    <a:pt x="3004842" y="232085"/>
                  </a:moveTo>
                  <a:lnTo>
                    <a:pt x="2956290" y="232085"/>
                  </a:lnTo>
                  <a:lnTo>
                    <a:pt x="2956290" y="226690"/>
                  </a:lnTo>
                  <a:lnTo>
                    <a:pt x="3004842" y="226690"/>
                  </a:lnTo>
                  <a:lnTo>
                    <a:pt x="3004842" y="232085"/>
                  </a:lnTo>
                  <a:close/>
                </a:path>
                <a:path w="5039995" h="1857375">
                  <a:moveTo>
                    <a:pt x="2983263" y="253663"/>
                  </a:moveTo>
                  <a:lnTo>
                    <a:pt x="2977869" y="253663"/>
                  </a:lnTo>
                  <a:lnTo>
                    <a:pt x="2977869" y="232085"/>
                  </a:lnTo>
                  <a:lnTo>
                    <a:pt x="2983263" y="232085"/>
                  </a:lnTo>
                  <a:lnTo>
                    <a:pt x="2983263" y="253663"/>
                  </a:lnTo>
                  <a:close/>
                </a:path>
                <a:path w="5039995" h="1857375">
                  <a:moveTo>
                    <a:pt x="3785724" y="341327"/>
                  </a:moveTo>
                  <a:lnTo>
                    <a:pt x="3780329" y="341327"/>
                  </a:lnTo>
                  <a:lnTo>
                    <a:pt x="3780329" y="319748"/>
                  </a:lnTo>
                  <a:lnTo>
                    <a:pt x="3785724" y="319748"/>
                  </a:lnTo>
                  <a:lnTo>
                    <a:pt x="3785724" y="341327"/>
                  </a:lnTo>
                  <a:close/>
                </a:path>
                <a:path w="5039995" h="1857375">
                  <a:moveTo>
                    <a:pt x="3807302" y="346722"/>
                  </a:moveTo>
                  <a:lnTo>
                    <a:pt x="3758750" y="346722"/>
                  </a:lnTo>
                  <a:lnTo>
                    <a:pt x="3758750" y="341327"/>
                  </a:lnTo>
                  <a:lnTo>
                    <a:pt x="3807302" y="341327"/>
                  </a:lnTo>
                  <a:lnTo>
                    <a:pt x="3807302" y="346722"/>
                  </a:lnTo>
                  <a:close/>
                </a:path>
                <a:path w="5039995" h="1857375">
                  <a:moveTo>
                    <a:pt x="3785724" y="368301"/>
                  </a:moveTo>
                  <a:lnTo>
                    <a:pt x="3780329" y="368301"/>
                  </a:lnTo>
                  <a:lnTo>
                    <a:pt x="3780329" y="346722"/>
                  </a:lnTo>
                  <a:lnTo>
                    <a:pt x="3785724" y="346722"/>
                  </a:lnTo>
                  <a:lnTo>
                    <a:pt x="3785724" y="368301"/>
                  </a:lnTo>
                  <a:close/>
                </a:path>
                <a:path w="5039995" h="1857375">
                  <a:moveTo>
                    <a:pt x="3556449" y="341327"/>
                  </a:moveTo>
                  <a:lnTo>
                    <a:pt x="3551054" y="341327"/>
                  </a:lnTo>
                  <a:lnTo>
                    <a:pt x="3551054" y="319748"/>
                  </a:lnTo>
                  <a:lnTo>
                    <a:pt x="3556449" y="319748"/>
                  </a:lnTo>
                  <a:lnTo>
                    <a:pt x="3556449" y="341327"/>
                  </a:lnTo>
                  <a:close/>
                </a:path>
                <a:path w="5039995" h="1857375">
                  <a:moveTo>
                    <a:pt x="3578028" y="346722"/>
                  </a:moveTo>
                  <a:lnTo>
                    <a:pt x="3529476" y="346722"/>
                  </a:lnTo>
                  <a:lnTo>
                    <a:pt x="3529476" y="341327"/>
                  </a:lnTo>
                  <a:lnTo>
                    <a:pt x="3578028" y="341327"/>
                  </a:lnTo>
                  <a:lnTo>
                    <a:pt x="3578028" y="346722"/>
                  </a:lnTo>
                  <a:close/>
                </a:path>
                <a:path w="5039995" h="1857375">
                  <a:moveTo>
                    <a:pt x="3556449" y="368301"/>
                  </a:moveTo>
                  <a:lnTo>
                    <a:pt x="3551054" y="368301"/>
                  </a:lnTo>
                  <a:lnTo>
                    <a:pt x="3551054" y="346722"/>
                  </a:lnTo>
                  <a:lnTo>
                    <a:pt x="3556449" y="346722"/>
                  </a:lnTo>
                  <a:lnTo>
                    <a:pt x="3556449" y="368301"/>
                  </a:lnTo>
                  <a:close/>
                </a:path>
                <a:path w="5039995" h="1857375">
                  <a:moveTo>
                    <a:pt x="3327175" y="341327"/>
                  </a:moveTo>
                  <a:lnTo>
                    <a:pt x="3321780" y="341327"/>
                  </a:lnTo>
                  <a:lnTo>
                    <a:pt x="3321780" y="319748"/>
                  </a:lnTo>
                  <a:lnTo>
                    <a:pt x="3327175" y="319748"/>
                  </a:lnTo>
                  <a:lnTo>
                    <a:pt x="3327175" y="341327"/>
                  </a:lnTo>
                  <a:close/>
                </a:path>
                <a:path w="5039995" h="1857375">
                  <a:moveTo>
                    <a:pt x="3348754" y="346722"/>
                  </a:moveTo>
                  <a:lnTo>
                    <a:pt x="3300201" y="346722"/>
                  </a:lnTo>
                  <a:lnTo>
                    <a:pt x="3300201" y="341327"/>
                  </a:lnTo>
                  <a:lnTo>
                    <a:pt x="3348754" y="341327"/>
                  </a:lnTo>
                  <a:lnTo>
                    <a:pt x="3348754" y="346722"/>
                  </a:lnTo>
                  <a:close/>
                </a:path>
                <a:path w="5039995" h="1857375">
                  <a:moveTo>
                    <a:pt x="3327175" y="368301"/>
                  </a:moveTo>
                  <a:lnTo>
                    <a:pt x="3321780" y="368301"/>
                  </a:lnTo>
                  <a:lnTo>
                    <a:pt x="3321780" y="346722"/>
                  </a:lnTo>
                  <a:lnTo>
                    <a:pt x="3327175" y="346722"/>
                  </a:lnTo>
                  <a:lnTo>
                    <a:pt x="3327175" y="368301"/>
                  </a:lnTo>
                  <a:close/>
                </a:path>
                <a:path w="5039995" h="1857375">
                  <a:moveTo>
                    <a:pt x="3097901" y="341327"/>
                  </a:moveTo>
                  <a:lnTo>
                    <a:pt x="3092506" y="341327"/>
                  </a:lnTo>
                  <a:lnTo>
                    <a:pt x="3092506" y="319748"/>
                  </a:lnTo>
                  <a:lnTo>
                    <a:pt x="3097901" y="319748"/>
                  </a:lnTo>
                  <a:lnTo>
                    <a:pt x="3097901" y="341327"/>
                  </a:lnTo>
                  <a:close/>
                </a:path>
                <a:path w="5039995" h="1857375">
                  <a:moveTo>
                    <a:pt x="3119479" y="346722"/>
                  </a:moveTo>
                  <a:lnTo>
                    <a:pt x="3070927" y="346722"/>
                  </a:lnTo>
                  <a:lnTo>
                    <a:pt x="3070927" y="341327"/>
                  </a:lnTo>
                  <a:lnTo>
                    <a:pt x="3119479" y="341327"/>
                  </a:lnTo>
                  <a:lnTo>
                    <a:pt x="3119479" y="346722"/>
                  </a:lnTo>
                  <a:close/>
                </a:path>
                <a:path w="5039995" h="1857375">
                  <a:moveTo>
                    <a:pt x="3097901" y="368301"/>
                  </a:moveTo>
                  <a:lnTo>
                    <a:pt x="3092506" y="368301"/>
                  </a:lnTo>
                  <a:lnTo>
                    <a:pt x="3092506" y="346722"/>
                  </a:lnTo>
                  <a:lnTo>
                    <a:pt x="3097901" y="346722"/>
                  </a:lnTo>
                  <a:lnTo>
                    <a:pt x="3097901" y="368301"/>
                  </a:lnTo>
                  <a:close/>
                </a:path>
                <a:path w="5039995" h="1857375">
                  <a:moveTo>
                    <a:pt x="3671086" y="455964"/>
                  </a:moveTo>
                  <a:lnTo>
                    <a:pt x="3665692" y="455964"/>
                  </a:lnTo>
                  <a:lnTo>
                    <a:pt x="3665692" y="434385"/>
                  </a:lnTo>
                  <a:lnTo>
                    <a:pt x="3671086" y="434385"/>
                  </a:lnTo>
                  <a:lnTo>
                    <a:pt x="3671086" y="455964"/>
                  </a:lnTo>
                  <a:close/>
                </a:path>
                <a:path w="5039995" h="1857375">
                  <a:moveTo>
                    <a:pt x="3692665" y="461359"/>
                  </a:moveTo>
                  <a:lnTo>
                    <a:pt x="3644113" y="461359"/>
                  </a:lnTo>
                  <a:lnTo>
                    <a:pt x="3644113" y="455964"/>
                  </a:lnTo>
                  <a:lnTo>
                    <a:pt x="3692665" y="455964"/>
                  </a:lnTo>
                  <a:lnTo>
                    <a:pt x="3692665" y="461359"/>
                  </a:lnTo>
                  <a:close/>
                </a:path>
                <a:path w="5039995" h="1857375">
                  <a:moveTo>
                    <a:pt x="3671086" y="482938"/>
                  </a:moveTo>
                  <a:lnTo>
                    <a:pt x="3665692" y="482938"/>
                  </a:lnTo>
                  <a:lnTo>
                    <a:pt x="3665692" y="461359"/>
                  </a:lnTo>
                  <a:lnTo>
                    <a:pt x="3671086" y="461359"/>
                  </a:lnTo>
                  <a:lnTo>
                    <a:pt x="3671086" y="482938"/>
                  </a:lnTo>
                  <a:close/>
                </a:path>
                <a:path w="5039995" h="1857375">
                  <a:moveTo>
                    <a:pt x="3441812" y="455964"/>
                  </a:moveTo>
                  <a:lnTo>
                    <a:pt x="3436417" y="455964"/>
                  </a:lnTo>
                  <a:lnTo>
                    <a:pt x="3436417" y="434385"/>
                  </a:lnTo>
                  <a:lnTo>
                    <a:pt x="3441812" y="434385"/>
                  </a:lnTo>
                  <a:lnTo>
                    <a:pt x="3441812" y="455964"/>
                  </a:lnTo>
                  <a:close/>
                </a:path>
                <a:path w="5039995" h="1857375">
                  <a:moveTo>
                    <a:pt x="3463391" y="461359"/>
                  </a:moveTo>
                  <a:lnTo>
                    <a:pt x="3414839" y="461359"/>
                  </a:lnTo>
                  <a:lnTo>
                    <a:pt x="3414839" y="455964"/>
                  </a:lnTo>
                  <a:lnTo>
                    <a:pt x="3463391" y="455964"/>
                  </a:lnTo>
                  <a:lnTo>
                    <a:pt x="3463391" y="461359"/>
                  </a:lnTo>
                  <a:close/>
                </a:path>
                <a:path w="5039995" h="1857375">
                  <a:moveTo>
                    <a:pt x="3441812" y="482938"/>
                  </a:moveTo>
                  <a:lnTo>
                    <a:pt x="3436417" y="482938"/>
                  </a:lnTo>
                  <a:lnTo>
                    <a:pt x="3436417" y="461359"/>
                  </a:lnTo>
                  <a:lnTo>
                    <a:pt x="3441812" y="461359"/>
                  </a:lnTo>
                  <a:lnTo>
                    <a:pt x="3441812" y="482938"/>
                  </a:lnTo>
                  <a:close/>
                </a:path>
                <a:path w="5039995" h="1857375">
                  <a:moveTo>
                    <a:pt x="3212538" y="455964"/>
                  </a:moveTo>
                  <a:lnTo>
                    <a:pt x="3207143" y="455964"/>
                  </a:lnTo>
                  <a:lnTo>
                    <a:pt x="3207143" y="434385"/>
                  </a:lnTo>
                  <a:lnTo>
                    <a:pt x="3212538" y="434385"/>
                  </a:lnTo>
                  <a:lnTo>
                    <a:pt x="3212538" y="455964"/>
                  </a:lnTo>
                  <a:close/>
                </a:path>
                <a:path w="5039995" h="1857375">
                  <a:moveTo>
                    <a:pt x="3234116" y="461359"/>
                  </a:moveTo>
                  <a:lnTo>
                    <a:pt x="3185564" y="461359"/>
                  </a:lnTo>
                  <a:lnTo>
                    <a:pt x="3185564" y="455964"/>
                  </a:lnTo>
                  <a:lnTo>
                    <a:pt x="3234116" y="455964"/>
                  </a:lnTo>
                  <a:lnTo>
                    <a:pt x="3234116" y="461359"/>
                  </a:lnTo>
                  <a:close/>
                </a:path>
                <a:path w="5039995" h="1857375">
                  <a:moveTo>
                    <a:pt x="3212538" y="482938"/>
                  </a:moveTo>
                  <a:lnTo>
                    <a:pt x="3207143" y="482938"/>
                  </a:lnTo>
                  <a:lnTo>
                    <a:pt x="3207143" y="461359"/>
                  </a:lnTo>
                  <a:lnTo>
                    <a:pt x="3212538" y="461359"/>
                  </a:lnTo>
                  <a:lnTo>
                    <a:pt x="3212538" y="482938"/>
                  </a:lnTo>
                  <a:close/>
                </a:path>
                <a:path w="5039995" h="1857375">
                  <a:moveTo>
                    <a:pt x="2983263" y="455964"/>
                  </a:moveTo>
                  <a:lnTo>
                    <a:pt x="2977869" y="455964"/>
                  </a:lnTo>
                  <a:lnTo>
                    <a:pt x="2977869" y="434385"/>
                  </a:lnTo>
                  <a:lnTo>
                    <a:pt x="2983263" y="434385"/>
                  </a:lnTo>
                  <a:lnTo>
                    <a:pt x="2983263" y="455964"/>
                  </a:lnTo>
                  <a:close/>
                </a:path>
                <a:path w="5039995" h="1857375">
                  <a:moveTo>
                    <a:pt x="3004842" y="461359"/>
                  </a:moveTo>
                  <a:lnTo>
                    <a:pt x="2956290" y="461359"/>
                  </a:lnTo>
                  <a:lnTo>
                    <a:pt x="2956290" y="455964"/>
                  </a:lnTo>
                  <a:lnTo>
                    <a:pt x="3004842" y="455964"/>
                  </a:lnTo>
                  <a:lnTo>
                    <a:pt x="3004842" y="461359"/>
                  </a:lnTo>
                  <a:close/>
                </a:path>
                <a:path w="5039995" h="1857375">
                  <a:moveTo>
                    <a:pt x="2983263" y="482938"/>
                  </a:moveTo>
                  <a:lnTo>
                    <a:pt x="2977869" y="482938"/>
                  </a:lnTo>
                  <a:lnTo>
                    <a:pt x="2977869" y="461359"/>
                  </a:lnTo>
                  <a:lnTo>
                    <a:pt x="2983263" y="461359"/>
                  </a:lnTo>
                  <a:lnTo>
                    <a:pt x="2983263" y="482938"/>
                  </a:lnTo>
                  <a:close/>
                </a:path>
                <a:path w="5039995" h="1857375">
                  <a:moveTo>
                    <a:pt x="3785724" y="570601"/>
                  </a:moveTo>
                  <a:lnTo>
                    <a:pt x="3780329" y="570601"/>
                  </a:lnTo>
                  <a:lnTo>
                    <a:pt x="3780329" y="549023"/>
                  </a:lnTo>
                  <a:lnTo>
                    <a:pt x="3785724" y="549023"/>
                  </a:lnTo>
                  <a:lnTo>
                    <a:pt x="3785724" y="570601"/>
                  </a:lnTo>
                  <a:close/>
                </a:path>
                <a:path w="5039995" h="1857375">
                  <a:moveTo>
                    <a:pt x="3807302" y="575996"/>
                  </a:moveTo>
                  <a:lnTo>
                    <a:pt x="3758750" y="575996"/>
                  </a:lnTo>
                  <a:lnTo>
                    <a:pt x="3758750" y="570601"/>
                  </a:lnTo>
                  <a:lnTo>
                    <a:pt x="3807302" y="570601"/>
                  </a:lnTo>
                  <a:lnTo>
                    <a:pt x="3807302" y="575996"/>
                  </a:lnTo>
                  <a:close/>
                </a:path>
                <a:path w="5039995" h="1857375">
                  <a:moveTo>
                    <a:pt x="3785724" y="597575"/>
                  </a:moveTo>
                  <a:lnTo>
                    <a:pt x="3780329" y="597575"/>
                  </a:lnTo>
                  <a:lnTo>
                    <a:pt x="3780329" y="575996"/>
                  </a:lnTo>
                  <a:lnTo>
                    <a:pt x="3785724" y="575996"/>
                  </a:lnTo>
                  <a:lnTo>
                    <a:pt x="3785724" y="597575"/>
                  </a:lnTo>
                  <a:close/>
                </a:path>
                <a:path w="5039995" h="1857375">
                  <a:moveTo>
                    <a:pt x="3556449" y="570601"/>
                  </a:moveTo>
                  <a:lnTo>
                    <a:pt x="3551054" y="570601"/>
                  </a:lnTo>
                  <a:lnTo>
                    <a:pt x="3551054" y="549023"/>
                  </a:lnTo>
                  <a:lnTo>
                    <a:pt x="3556449" y="549023"/>
                  </a:lnTo>
                  <a:lnTo>
                    <a:pt x="3556449" y="570601"/>
                  </a:lnTo>
                  <a:close/>
                </a:path>
                <a:path w="5039995" h="1857375">
                  <a:moveTo>
                    <a:pt x="3578028" y="575996"/>
                  </a:moveTo>
                  <a:lnTo>
                    <a:pt x="3529476" y="575996"/>
                  </a:lnTo>
                  <a:lnTo>
                    <a:pt x="3529476" y="570601"/>
                  </a:lnTo>
                  <a:lnTo>
                    <a:pt x="3578028" y="570601"/>
                  </a:lnTo>
                  <a:lnTo>
                    <a:pt x="3578028" y="575996"/>
                  </a:lnTo>
                  <a:close/>
                </a:path>
                <a:path w="5039995" h="1857375">
                  <a:moveTo>
                    <a:pt x="3556449" y="597575"/>
                  </a:moveTo>
                  <a:lnTo>
                    <a:pt x="3551054" y="597575"/>
                  </a:lnTo>
                  <a:lnTo>
                    <a:pt x="3551054" y="575996"/>
                  </a:lnTo>
                  <a:lnTo>
                    <a:pt x="3556449" y="575996"/>
                  </a:lnTo>
                  <a:lnTo>
                    <a:pt x="3556449" y="597575"/>
                  </a:lnTo>
                  <a:close/>
                </a:path>
                <a:path w="5039995" h="1857375">
                  <a:moveTo>
                    <a:pt x="3327175" y="570601"/>
                  </a:moveTo>
                  <a:lnTo>
                    <a:pt x="3321780" y="570601"/>
                  </a:lnTo>
                  <a:lnTo>
                    <a:pt x="3321780" y="549023"/>
                  </a:lnTo>
                  <a:lnTo>
                    <a:pt x="3327175" y="549023"/>
                  </a:lnTo>
                  <a:lnTo>
                    <a:pt x="3327175" y="570601"/>
                  </a:lnTo>
                  <a:close/>
                </a:path>
                <a:path w="5039995" h="1857375">
                  <a:moveTo>
                    <a:pt x="3348754" y="575996"/>
                  </a:moveTo>
                  <a:lnTo>
                    <a:pt x="3300201" y="575996"/>
                  </a:lnTo>
                  <a:lnTo>
                    <a:pt x="3300201" y="570601"/>
                  </a:lnTo>
                  <a:lnTo>
                    <a:pt x="3348754" y="570601"/>
                  </a:lnTo>
                  <a:lnTo>
                    <a:pt x="3348754" y="575996"/>
                  </a:lnTo>
                  <a:close/>
                </a:path>
                <a:path w="5039995" h="1857375">
                  <a:moveTo>
                    <a:pt x="3327175" y="597575"/>
                  </a:moveTo>
                  <a:lnTo>
                    <a:pt x="3321780" y="597575"/>
                  </a:lnTo>
                  <a:lnTo>
                    <a:pt x="3321780" y="575996"/>
                  </a:lnTo>
                  <a:lnTo>
                    <a:pt x="3327175" y="575996"/>
                  </a:lnTo>
                  <a:lnTo>
                    <a:pt x="3327175" y="597575"/>
                  </a:lnTo>
                  <a:close/>
                </a:path>
                <a:path w="5039995" h="1857375">
                  <a:moveTo>
                    <a:pt x="3097901" y="570601"/>
                  </a:moveTo>
                  <a:lnTo>
                    <a:pt x="3092506" y="570601"/>
                  </a:lnTo>
                  <a:lnTo>
                    <a:pt x="3092506" y="549023"/>
                  </a:lnTo>
                  <a:lnTo>
                    <a:pt x="3097901" y="549023"/>
                  </a:lnTo>
                  <a:lnTo>
                    <a:pt x="3097901" y="570601"/>
                  </a:lnTo>
                  <a:close/>
                </a:path>
                <a:path w="5039995" h="1857375">
                  <a:moveTo>
                    <a:pt x="3119479" y="575996"/>
                  </a:moveTo>
                  <a:lnTo>
                    <a:pt x="3070927" y="575996"/>
                  </a:lnTo>
                  <a:lnTo>
                    <a:pt x="3070927" y="570601"/>
                  </a:lnTo>
                  <a:lnTo>
                    <a:pt x="3119479" y="570601"/>
                  </a:lnTo>
                  <a:lnTo>
                    <a:pt x="3119479" y="575996"/>
                  </a:lnTo>
                  <a:close/>
                </a:path>
                <a:path w="5039995" h="1857375">
                  <a:moveTo>
                    <a:pt x="3097901" y="597575"/>
                  </a:moveTo>
                  <a:lnTo>
                    <a:pt x="3092506" y="597575"/>
                  </a:lnTo>
                  <a:lnTo>
                    <a:pt x="3092506" y="575996"/>
                  </a:lnTo>
                  <a:lnTo>
                    <a:pt x="3097901" y="575996"/>
                  </a:lnTo>
                  <a:lnTo>
                    <a:pt x="3097901" y="597575"/>
                  </a:lnTo>
                  <a:close/>
                </a:path>
                <a:path w="5039995" h="1857375">
                  <a:moveTo>
                    <a:pt x="3671086" y="685239"/>
                  </a:moveTo>
                  <a:lnTo>
                    <a:pt x="3665692" y="685239"/>
                  </a:lnTo>
                  <a:lnTo>
                    <a:pt x="3665692" y="663660"/>
                  </a:lnTo>
                  <a:lnTo>
                    <a:pt x="3671086" y="663660"/>
                  </a:lnTo>
                  <a:lnTo>
                    <a:pt x="3671086" y="685239"/>
                  </a:lnTo>
                  <a:close/>
                </a:path>
                <a:path w="5039995" h="1857375">
                  <a:moveTo>
                    <a:pt x="3692665" y="690633"/>
                  </a:moveTo>
                  <a:lnTo>
                    <a:pt x="3644113" y="690633"/>
                  </a:lnTo>
                  <a:lnTo>
                    <a:pt x="3644113" y="685239"/>
                  </a:lnTo>
                  <a:lnTo>
                    <a:pt x="3692665" y="685239"/>
                  </a:lnTo>
                  <a:lnTo>
                    <a:pt x="3692665" y="690633"/>
                  </a:lnTo>
                  <a:close/>
                </a:path>
                <a:path w="5039995" h="1857375">
                  <a:moveTo>
                    <a:pt x="3671086" y="712212"/>
                  </a:moveTo>
                  <a:lnTo>
                    <a:pt x="3665692" y="712212"/>
                  </a:lnTo>
                  <a:lnTo>
                    <a:pt x="3665692" y="690633"/>
                  </a:lnTo>
                  <a:lnTo>
                    <a:pt x="3671086" y="690633"/>
                  </a:lnTo>
                  <a:lnTo>
                    <a:pt x="3671086" y="712212"/>
                  </a:lnTo>
                  <a:close/>
                </a:path>
                <a:path w="5039995" h="1857375">
                  <a:moveTo>
                    <a:pt x="3441812" y="685239"/>
                  </a:moveTo>
                  <a:lnTo>
                    <a:pt x="3436417" y="685239"/>
                  </a:lnTo>
                  <a:lnTo>
                    <a:pt x="3436417" y="663660"/>
                  </a:lnTo>
                  <a:lnTo>
                    <a:pt x="3441812" y="663660"/>
                  </a:lnTo>
                  <a:lnTo>
                    <a:pt x="3441812" y="685239"/>
                  </a:lnTo>
                  <a:close/>
                </a:path>
                <a:path w="5039995" h="1857375">
                  <a:moveTo>
                    <a:pt x="3463391" y="690633"/>
                  </a:moveTo>
                  <a:lnTo>
                    <a:pt x="3414839" y="690633"/>
                  </a:lnTo>
                  <a:lnTo>
                    <a:pt x="3414839" y="685239"/>
                  </a:lnTo>
                  <a:lnTo>
                    <a:pt x="3463391" y="685239"/>
                  </a:lnTo>
                  <a:lnTo>
                    <a:pt x="3463391" y="690633"/>
                  </a:lnTo>
                  <a:close/>
                </a:path>
                <a:path w="5039995" h="1857375">
                  <a:moveTo>
                    <a:pt x="3441812" y="712212"/>
                  </a:moveTo>
                  <a:lnTo>
                    <a:pt x="3436417" y="712212"/>
                  </a:lnTo>
                  <a:lnTo>
                    <a:pt x="3436417" y="690633"/>
                  </a:lnTo>
                  <a:lnTo>
                    <a:pt x="3441812" y="690633"/>
                  </a:lnTo>
                  <a:lnTo>
                    <a:pt x="3441812" y="712212"/>
                  </a:lnTo>
                  <a:close/>
                </a:path>
                <a:path w="5039995" h="1857375">
                  <a:moveTo>
                    <a:pt x="3212538" y="685239"/>
                  </a:moveTo>
                  <a:lnTo>
                    <a:pt x="3207143" y="685239"/>
                  </a:lnTo>
                  <a:lnTo>
                    <a:pt x="3207143" y="663660"/>
                  </a:lnTo>
                  <a:lnTo>
                    <a:pt x="3212538" y="663660"/>
                  </a:lnTo>
                  <a:lnTo>
                    <a:pt x="3212538" y="685239"/>
                  </a:lnTo>
                  <a:close/>
                </a:path>
                <a:path w="5039995" h="1857375">
                  <a:moveTo>
                    <a:pt x="3234116" y="690633"/>
                  </a:moveTo>
                  <a:lnTo>
                    <a:pt x="3185564" y="690633"/>
                  </a:lnTo>
                  <a:lnTo>
                    <a:pt x="3185564" y="685239"/>
                  </a:lnTo>
                  <a:lnTo>
                    <a:pt x="3234116" y="685239"/>
                  </a:lnTo>
                  <a:lnTo>
                    <a:pt x="3234116" y="690633"/>
                  </a:lnTo>
                  <a:close/>
                </a:path>
                <a:path w="5039995" h="1857375">
                  <a:moveTo>
                    <a:pt x="3212538" y="712212"/>
                  </a:moveTo>
                  <a:lnTo>
                    <a:pt x="3207143" y="712212"/>
                  </a:lnTo>
                  <a:lnTo>
                    <a:pt x="3207143" y="690633"/>
                  </a:lnTo>
                  <a:lnTo>
                    <a:pt x="3212538" y="690633"/>
                  </a:lnTo>
                  <a:lnTo>
                    <a:pt x="3212538" y="712212"/>
                  </a:lnTo>
                  <a:close/>
                </a:path>
                <a:path w="5039995" h="1857375">
                  <a:moveTo>
                    <a:pt x="2983263" y="685239"/>
                  </a:moveTo>
                  <a:lnTo>
                    <a:pt x="2977869" y="685239"/>
                  </a:lnTo>
                  <a:lnTo>
                    <a:pt x="2977869" y="663660"/>
                  </a:lnTo>
                  <a:lnTo>
                    <a:pt x="2983263" y="663660"/>
                  </a:lnTo>
                  <a:lnTo>
                    <a:pt x="2983263" y="685239"/>
                  </a:lnTo>
                  <a:close/>
                </a:path>
                <a:path w="5039995" h="1857375">
                  <a:moveTo>
                    <a:pt x="3004842" y="690633"/>
                  </a:moveTo>
                  <a:lnTo>
                    <a:pt x="2956290" y="690633"/>
                  </a:lnTo>
                  <a:lnTo>
                    <a:pt x="2956290" y="685239"/>
                  </a:lnTo>
                  <a:lnTo>
                    <a:pt x="3004842" y="685239"/>
                  </a:lnTo>
                  <a:lnTo>
                    <a:pt x="3004842" y="690633"/>
                  </a:lnTo>
                  <a:close/>
                </a:path>
                <a:path w="5039995" h="1857375">
                  <a:moveTo>
                    <a:pt x="2983263" y="712212"/>
                  </a:moveTo>
                  <a:lnTo>
                    <a:pt x="2977869" y="712212"/>
                  </a:lnTo>
                  <a:lnTo>
                    <a:pt x="2977869" y="690633"/>
                  </a:lnTo>
                  <a:lnTo>
                    <a:pt x="2983263" y="690633"/>
                  </a:lnTo>
                  <a:lnTo>
                    <a:pt x="2983263" y="712212"/>
                  </a:lnTo>
                  <a:close/>
                </a:path>
                <a:path w="5039995" h="1857375">
                  <a:moveTo>
                    <a:pt x="3671086" y="913164"/>
                  </a:moveTo>
                  <a:lnTo>
                    <a:pt x="3665692" y="913164"/>
                  </a:lnTo>
                  <a:lnTo>
                    <a:pt x="3665692" y="891585"/>
                  </a:lnTo>
                  <a:lnTo>
                    <a:pt x="3671086" y="891585"/>
                  </a:lnTo>
                  <a:lnTo>
                    <a:pt x="3671086" y="913164"/>
                  </a:lnTo>
                  <a:close/>
                </a:path>
                <a:path w="5039995" h="1857375">
                  <a:moveTo>
                    <a:pt x="3692665" y="918559"/>
                  </a:moveTo>
                  <a:lnTo>
                    <a:pt x="3644113" y="918559"/>
                  </a:lnTo>
                  <a:lnTo>
                    <a:pt x="3644113" y="913164"/>
                  </a:lnTo>
                  <a:lnTo>
                    <a:pt x="3692665" y="913164"/>
                  </a:lnTo>
                  <a:lnTo>
                    <a:pt x="3692665" y="918559"/>
                  </a:lnTo>
                  <a:close/>
                </a:path>
                <a:path w="5039995" h="1857375">
                  <a:moveTo>
                    <a:pt x="3785724" y="799876"/>
                  </a:moveTo>
                  <a:lnTo>
                    <a:pt x="3780329" y="799876"/>
                  </a:lnTo>
                  <a:lnTo>
                    <a:pt x="3780329" y="778297"/>
                  </a:lnTo>
                  <a:lnTo>
                    <a:pt x="3785724" y="778297"/>
                  </a:lnTo>
                  <a:lnTo>
                    <a:pt x="3785724" y="799876"/>
                  </a:lnTo>
                  <a:close/>
                </a:path>
                <a:path w="5039995" h="1857375">
                  <a:moveTo>
                    <a:pt x="3807302" y="805270"/>
                  </a:moveTo>
                  <a:lnTo>
                    <a:pt x="3758750" y="805270"/>
                  </a:lnTo>
                  <a:lnTo>
                    <a:pt x="3758750" y="799876"/>
                  </a:lnTo>
                  <a:lnTo>
                    <a:pt x="3807302" y="799876"/>
                  </a:lnTo>
                  <a:lnTo>
                    <a:pt x="3807302" y="805270"/>
                  </a:lnTo>
                  <a:close/>
                </a:path>
                <a:path w="5039995" h="1857375">
                  <a:moveTo>
                    <a:pt x="3785724" y="826849"/>
                  </a:moveTo>
                  <a:lnTo>
                    <a:pt x="3780329" y="826849"/>
                  </a:lnTo>
                  <a:lnTo>
                    <a:pt x="3780329" y="805270"/>
                  </a:lnTo>
                  <a:lnTo>
                    <a:pt x="3785724" y="805270"/>
                  </a:lnTo>
                  <a:lnTo>
                    <a:pt x="3785724" y="826849"/>
                  </a:lnTo>
                  <a:close/>
                </a:path>
                <a:path w="5039995" h="1857375">
                  <a:moveTo>
                    <a:pt x="3556449" y="799876"/>
                  </a:moveTo>
                  <a:lnTo>
                    <a:pt x="3551054" y="799876"/>
                  </a:lnTo>
                  <a:lnTo>
                    <a:pt x="3551054" y="778297"/>
                  </a:lnTo>
                  <a:lnTo>
                    <a:pt x="3556449" y="778297"/>
                  </a:lnTo>
                  <a:lnTo>
                    <a:pt x="3556449" y="799876"/>
                  </a:lnTo>
                  <a:close/>
                </a:path>
                <a:path w="5039995" h="1857375">
                  <a:moveTo>
                    <a:pt x="3578028" y="805270"/>
                  </a:moveTo>
                  <a:lnTo>
                    <a:pt x="3529476" y="805270"/>
                  </a:lnTo>
                  <a:lnTo>
                    <a:pt x="3529476" y="799876"/>
                  </a:lnTo>
                  <a:lnTo>
                    <a:pt x="3578028" y="799876"/>
                  </a:lnTo>
                  <a:lnTo>
                    <a:pt x="3578028" y="805270"/>
                  </a:lnTo>
                  <a:close/>
                </a:path>
                <a:path w="5039995" h="1857375">
                  <a:moveTo>
                    <a:pt x="3556449" y="826849"/>
                  </a:moveTo>
                  <a:lnTo>
                    <a:pt x="3551054" y="826849"/>
                  </a:lnTo>
                  <a:lnTo>
                    <a:pt x="3551054" y="805270"/>
                  </a:lnTo>
                  <a:lnTo>
                    <a:pt x="3556449" y="805270"/>
                  </a:lnTo>
                  <a:lnTo>
                    <a:pt x="3556449" y="826849"/>
                  </a:lnTo>
                  <a:close/>
                </a:path>
                <a:path w="5039995" h="1857375">
                  <a:moveTo>
                    <a:pt x="3327175" y="799876"/>
                  </a:moveTo>
                  <a:lnTo>
                    <a:pt x="3321780" y="799876"/>
                  </a:lnTo>
                  <a:lnTo>
                    <a:pt x="3321780" y="778297"/>
                  </a:lnTo>
                  <a:lnTo>
                    <a:pt x="3327175" y="778297"/>
                  </a:lnTo>
                  <a:lnTo>
                    <a:pt x="3327175" y="799876"/>
                  </a:lnTo>
                  <a:close/>
                </a:path>
                <a:path w="5039995" h="1857375">
                  <a:moveTo>
                    <a:pt x="3348754" y="805270"/>
                  </a:moveTo>
                  <a:lnTo>
                    <a:pt x="3300201" y="805270"/>
                  </a:lnTo>
                  <a:lnTo>
                    <a:pt x="3300201" y="799876"/>
                  </a:lnTo>
                  <a:lnTo>
                    <a:pt x="3348754" y="799876"/>
                  </a:lnTo>
                  <a:lnTo>
                    <a:pt x="3348754" y="805270"/>
                  </a:lnTo>
                  <a:close/>
                </a:path>
                <a:path w="5039995" h="1857375">
                  <a:moveTo>
                    <a:pt x="3327175" y="826849"/>
                  </a:moveTo>
                  <a:lnTo>
                    <a:pt x="3321780" y="826849"/>
                  </a:lnTo>
                  <a:lnTo>
                    <a:pt x="3321780" y="805270"/>
                  </a:lnTo>
                  <a:lnTo>
                    <a:pt x="3327175" y="805270"/>
                  </a:lnTo>
                  <a:lnTo>
                    <a:pt x="3327175" y="826849"/>
                  </a:lnTo>
                  <a:close/>
                </a:path>
                <a:path w="5039995" h="1857375">
                  <a:moveTo>
                    <a:pt x="3097901" y="799876"/>
                  </a:moveTo>
                  <a:lnTo>
                    <a:pt x="3092506" y="799876"/>
                  </a:lnTo>
                  <a:lnTo>
                    <a:pt x="3092506" y="778297"/>
                  </a:lnTo>
                  <a:lnTo>
                    <a:pt x="3097901" y="778297"/>
                  </a:lnTo>
                  <a:lnTo>
                    <a:pt x="3097901" y="799876"/>
                  </a:lnTo>
                  <a:close/>
                </a:path>
                <a:path w="5039995" h="1857375">
                  <a:moveTo>
                    <a:pt x="3119479" y="805270"/>
                  </a:moveTo>
                  <a:lnTo>
                    <a:pt x="3070927" y="805270"/>
                  </a:lnTo>
                  <a:lnTo>
                    <a:pt x="3070927" y="799876"/>
                  </a:lnTo>
                  <a:lnTo>
                    <a:pt x="3119479" y="799876"/>
                  </a:lnTo>
                  <a:lnTo>
                    <a:pt x="3119479" y="805270"/>
                  </a:lnTo>
                  <a:close/>
                </a:path>
                <a:path w="5039995" h="1857375">
                  <a:moveTo>
                    <a:pt x="3097901" y="826849"/>
                  </a:moveTo>
                  <a:lnTo>
                    <a:pt x="3092506" y="826849"/>
                  </a:lnTo>
                  <a:lnTo>
                    <a:pt x="3092506" y="805270"/>
                  </a:lnTo>
                  <a:lnTo>
                    <a:pt x="3097901" y="805270"/>
                  </a:lnTo>
                  <a:lnTo>
                    <a:pt x="3097901" y="826849"/>
                  </a:lnTo>
                  <a:close/>
                </a:path>
                <a:path w="5039995" h="1857375">
                  <a:moveTo>
                    <a:pt x="3441812" y="914513"/>
                  </a:moveTo>
                  <a:lnTo>
                    <a:pt x="3436417" y="914513"/>
                  </a:lnTo>
                  <a:lnTo>
                    <a:pt x="3436417" y="892934"/>
                  </a:lnTo>
                  <a:lnTo>
                    <a:pt x="3441812" y="892934"/>
                  </a:lnTo>
                  <a:lnTo>
                    <a:pt x="3441812" y="914513"/>
                  </a:lnTo>
                  <a:close/>
                </a:path>
                <a:path w="5039995" h="1857375">
                  <a:moveTo>
                    <a:pt x="3463391" y="919908"/>
                  </a:moveTo>
                  <a:lnTo>
                    <a:pt x="3414839" y="919908"/>
                  </a:lnTo>
                  <a:lnTo>
                    <a:pt x="3414839" y="914513"/>
                  </a:lnTo>
                  <a:lnTo>
                    <a:pt x="3463391" y="914513"/>
                  </a:lnTo>
                  <a:lnTo>
                    <a:pt x="3463391" y="919908"/>
                  </a:lnTo>
                  <a:close/>
                </a:path>
                <a:path w="5039995" h="1857375">
                  <a:moveTo>
                    <a:pt x="3441812" y="941486"/>
                  </a:moveTo>
                  <a:lnTo>
                    <a:pt x="3436417" y="941486"/>
                  </a:lnTo>
                  <a:lnTo>
                    <a:pt x="3436417" y="919908"/>
                  </a:lnTo>
                  <a:lnTo>
                    <a:pt x="3441812" y="919908"/>
                  </a:lnTo>
                  <a:lnTo>
                    <a:pt x="3441812" y="941486"/>
                  </a:lnTo>
                  <a:close/>
                </a:path>
                <a:path w="5039995" h="1857375">
                  <a:moveTo>
                    <a:pt x="3212538" y="914513"/>
                  </a:moveTo>
                  <a:lnTo>
                    <a:pt x="3207143" y="914513"/>
                  </a:lnTo>
                  <a:lnTo>
                    <a:pt x="3207143" y="892934"/>
                  </a:lnTo>
                  <a:lnTo>
                    <a:pt x="3212538" y="892934"/>
                  </a:lnTo>
                  <a:lnTo>
                    <a:pt x="3212538" y="914513"/>
                  </a:lnTo>
                  <a:close/>
                </a:path>
                <a:path w="5039995" h="1857375">
                  <a:moveTo>
                    <a:pt x="3234116" y="919908"/>
                  </a:moveTo>
                  <a:lnTo>
                    <a:pt x="3185564" y="919908"/>
                  </a:lnTo>
                  <a:lnTo>
                    <a:pt x="3185564" y="914513"/>
                  </a:lnTo>
                  <a:lnTo>
                    <a:pt x="3234116" y="914513"/>
                  </a:lnTo>
                  <a:lnTo>
                    <a:pt x="3234116" y="919908"/>
                  </a:lnTo>
                  <a:close/>
                </a:path>
                <a:path w="5039995" h="1857375">
                  <a:moveTo>
                    <a:pt x="3212538" y="941486"/>
                  </a:moveTo>
                  <a:lnTo>
                    <a:pt x="3207143" y="941486"/>
                  </a:lnTo>
                  <a:lnTo>
                    <a:pt x="3207143" y="919908"/>
                  </a:lnTo>
                  <a:lnTo>
                    <a:pt x="3212538" y="919908"/>
                  </a:lnTo>
                  <a:lnTo>
                    <a:pt x="3212538" y="941486"/>
                  </a:lnTo>
                  <a:close/>
                </a:path>
                <a:path w="5039995" h="1857375">
                  <a:moveTo>
                    <a:pt x="2983263" y="914513"/>
                  </a:moveTo>
                  <a:lnTo>
                    <a:pt x="2977869" y="914513"/>
                  </a:lnTo>
                  <a:lnTo>
                    <a:pt x="2977869" y="892934"/>
                  </a:lnTo>
                  <a:lnTo>
                    <a:pt x="2983263" y="892934"/>
                  </a:lnTo>
                  <a:lnTo>
                    <a:pt x="2983263" y="914513"/>
                  </a:lnTo>
                  <a:close/>
                </a:path>
                <a:path w="5039995" h="1857375">
                  <a:moveTo>
                    <a:pt x="3004842" y="919908"/>
                  </a:moveTo>
                  <a:lnTo>
                    <a:pt x="2956290" y="919908"/>
                  </a:lnTo>
                  <a:lnTo>
                    <a:pt x="2956290" y="914513"/>
                  </a:lnTo>
                  <a:lnTo>
                    <a:pt x="3004842" y="914513"/>
                  </a:lnTo>
                  <a:lnTo>
                    <a:pt x="3004842" y="919908"/>
                  </a:lnTo>
                  <a:close/>
                </a:path>
                <a:path w="5039995" h="1857375">
                  <a:moveTo>
                    <a:pt x="2983263" y="941486"/>
                  </a:moveTo>
                  <a:lnTo>
                    <a:pt x="2977869" y="941486"/>
                  </a:lnTo>
                  <a:lnTo>
                    <a:pt x="2977869" y="919908"/>
                  </a:lnTo>
                  <a:lnTo>
                    <a:pt x="2983263" y="919908"/>
                  </a:lnTo>
                  <a:lnTo>
                    <a:pt x="2983263" y="941486"/>
                  </a:lnTo>
                  <a:close/>
                </a:path>
                <a:path w="5039995" h="1857375">
                  <a:moveTo>
                    <a:pt x="3097901" y="1034545"/>
                  </a:moveTo>
                  <a:lnTo>
                    <a:pt x="3070927" y="1034545"/>
                  </a:lnTo>
                  <a:lnTo>
                    <a:pt x="3070927" y="1029150"/>
                  </a:lnTo>
                  <a:lnTo>
                    <a:pt x="3092506" y="1029150"/>
                  </a:lnTo>
                  <a:lnTo>
                    <a:pt x="3092506" y="1007571"/>
                  </a:lnTo>
                  <a:lnTo>
                    <a:pt x="3097901" y="1007571"/>
                  </a:lnTo>
                  <a:lnTo>
                    <a:pt x="3097901" y="1034545"/>
                  </a:lnTo>
                  <a:close/>
                </a:path>
                <a:path w="5039995" h="1857375">
                  <a:moveTo>
                    <a:pt x="2775568" y="2810"/>
                  </a:moveTo>
                  <a:lnTo>
                    <a:pt x="2727016" y="2810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0"/>
                  </a:lnTo>
                  <a:close/>
                </a:path>
                <a:path w="5039995" h="1857375">
                  <a:moveTo>
                    <a:pt x="2753989" y="24389"/>
                  </a:moveTo>
                  <a:lnTo>
                    <a:pt x="2748594" y="24389"/>
                  </a:lnTo>
                  <a:lnTo>
                    <a:pt x="2748594" y="2810"/>
                  </a:lnTo>
                  <a:lnTo>
                    <a:pt x="2753989" y="2810"/>
                  </a:lnTo>
                  <a:lnTo>
                    <a:pt x="2753989" y="24389"/>
                  </a:lnTo>
                  <a:close/>
                </a:path>
                <a:path w="5039995" h="1857375">
                  <a:moveTo>
                    <a:pt x="2546293" y="2810"/>
                  </a:moveTo>
                  <a:lnTo>
                    <a:pt x="2497741" y="2810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0"/>
                  </a:lnTo>
                  <a:close/>
                </a:path>
                <a:path w="5039995" h="1857375">
                  <a:moveTo>
                    <a:pt x="2524715" y="24389"/>
                  </a:moveTo>
                  <a:lnTo>
                    <a:pt x="2519320" y="24389"/>
                  </a:lnTo>
                  <a:lnTo>
                    <a:pt x="2519320" y="2810"/>
                  </a:lnTo>
                  <a:lnTo>
                    <a:pt x="2524715" y="2810"/>
                  </a:lnTo>
                  <a:lnTo>
                    <a:pt x="2524715" y="24389"/>
                  </a:lnTo>
                  <a:close/>
                </a:path>
                <a:path w="5039995" h="1857375">
                  <a:moveTo>
                    <a:pt x="2317019" y="2810"/>
                  </a:moveTo>
                  <a:lnTo>
                    <a:pt x="2268467" y="2810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0"/>
                  </a:lnTo>
                  <a:close/>
                </a:path>
                <a:path w="5039995" h="1857375">
                  <a:moveTo>
                    <a:pt x="2295440" y="24389"/>
                  </a:moveTo>
                  <a:lnTo>
                    <a:pt x="2290046" y="24389"/>
                  </a:lnTo>
                  <a:lnTo>
                    <a:pt x="2290046" y="2810"/>
                  </a:lnTo>
                  <a:lnTo>
                    <a:pt x="2295440" y="2810"/>
                  </a:lnTo>
                  <a:lnTo>
                    <a:pt x="2295440" y="24389"/>
                  </a:lnTo>
                  <a:close/>
                </a:path>
                <a:path w="5039995" h="1857375">
                  <a:moveTo>
                    <a:pt x="2087745" y="2810"/>
                  </a:moveTo>
                  <a:lnTo>
                    <a:pt x="2039193" y="2810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0"/>
                  </a:lnTo>
                  <a:close/>
                </a:path>
                <a:path w="5039995" h="1857375">
                  <a:moveTo>
                    <a:pt x="2066166" y="24389"/>
                  </a:moveTo>
                  <a:lnTo>
                    <a:pt x="2060771" y="24389"/>
                  </a:lnTo>
                  <a:lnTo>
                    <a:pt x="2060771" y="2810"/>
                  </a:lnTo>
                  <a:lnTo>
                    <a:pt x="2066166" y="2810"/>
                  </a:lnTo>
                  <a:lnTo>
                    <a:pt x="2066166" y="24389"/>
                  </a:lnTo>
                  <a:close/>
                </a:path>
                <a:path w="5039995" h="1857375">
                  <a:moveTo>
                    <a:pt x="2868626" y="112053"/>
                  </a:moveTo>
                  <a:lnTo>
                    <a:pt x="2863231" y="112053"/>
                  </a:lnTo>
                  <a:lnTo>
                    <a:pt x="2863231" y="90474"/>
                  </a:lnTo>
                  <a:lnTo>
                    <a:pt x="2868626" y="90474"/>
                  </a:lnTo>
                  <a:lnTo>
                    <a:pt x="2868626" y="112053"/>
                  </a:lnTo>
                  <a:close/>
                </a:path>
                <a:path w="5039995" h="1857375">
                  <a:moveTo>
                    <a:pt x="2890205" y="117447"/>
                  </a:moveTo>
                  <a:lnTo>
                    <a:pt x="2841653" y="117447"/>
                  </a:lnTo>
                  <a:lnTo>
                    <a:pt x="2841653" y="112053"/>
                  </a:lnTo>
                  <a:lnTo>
                    <a:pt x="2890205" y="112053"/>
                  </a:lnTo>
                  <a:lnTo>
                    <a:pt x="2890205" y="117447"/>
                  </a:lnTo>
                  <a:close/>
                </a:path>
                <a:path w="5039995" h="1857375">
                  <a:moveTo>
                    <a:pt x="2868626" y="139026"/>
                  </a:moveTo>
                  <a:lnTo>
                    <a:pt x="2863231" y="139026"/>
                  </a:lnTo>
                  <a:lnTo>
                    <a:pt x="2863231" y="117447"/>
                  </a:lnTo>
                  <a:lnTo>
                    <a:pt x="2868626" y="117447"/>
                  </a:lnTo>
                  <a:lnTo>
                    <a:pt x="2868626" y="139026"/>
                  </a:lnTo>
                  <a:close/>
                </a:path>
                <a:path w="5039995" h="1857375">
                  <a:moveTo>
                    <a:pt x="2639352" y="112053"/>
                  </a:moveTo>
                  <a:lnTo>
                    <a:pt x="2633957" y="112053"/>
                  </a:lnTo>
                  <a:lnTo>
                    <a:pt x="2633957" y="90474"/>
                  </a:lnTo>
                  <a:lnTo>
                    <a:pt x="2639352" y="90474"/>
                  </a:lnTo>
                  <a:lnTo>
                    <a:pt x="2639352" y="112053"/>
                  </a:lnTo>
                  <a:close/>
                </a:path>
                <a:path w="5039995" h="1857375">
                  <a:moveTo>
                    <a:pt x="2660931" y="117447"/>
                  </a:moveTo>
                  <a:lnTo>
                    <a:pt x="2612378" y="117447"/>
                  </a:lnTo>
                  <a:lnTo>
                    <a:pt x="2612378" y="112053"/>
                  </a:lnTo>
                  <a:lnTo>
                    <a:pt x="2660931" y="112053"/>
                  </a:lnTo>
                  <a:lnTo>
                    <a:pt x="2660931" y="117447"/>
                  </a:lnTo>
                  <a:close/>
                </a:path>
                <a:path w="5039995" h="1857375">
                  <a:moveTo>
                    <a:pt x="2639352" y="139026"/>
                  </a:moveTo>
                  <a:lnTo>
                    <a:pt x="2633957" y="139026"/>
                  </a:lnTo>
                  <a:lnTo>
                    <a:pt x="2633957" y="117447"/>
                  </a:lnTo>
                  <a:lnTo>
                    <a:pt x="2639352" y="117447"/>
                  </a:lnTo>
                  <a:lnTo>
                    <a:pt x="2639352" y="139026"/>
                  </a:lnTo>
                  <a:close/>
                </a:path>
                <a:path w="5039995" h="1857375">
                  <a:moveTo>
                    <a:pt x="2410078" y="112053"/>
                  </a:moveTo>
                  <a:lnTo>
                    <a:pt x="2404683" y="112053"/>
                  </a:lnTo>
                  <a:lnTo>
                    <a:pt x="2404683" y="90474"/>
                  </a:lnTo>
                  <a:lnTo>
                    <a:pt x="2410078" y="90474"/>
                  </a:lnTo>
                  <a:lnTo>
                    <a:pt x="2410078" y="112053"/>
                  </a:lnTo>
                  <a:close/>
                </a:path>
                <a:path w="5039995" h="1857375">
                  <a:moveTo>
                    <a:pt x="2431656" y="117447"/>
                  </a:moveTo>
                  <a:lnTo>
                    <a:pt x="2383104" y="117447"/>
                  </a:lnTo>
                  <a:lnTo>
                    <a:pt x="2383104" y="112053"/>
                  </a:lnTo>
                  <a:lnTo>
                    <a:pt x="2431656" y="112053"/>
                  </a:lnTo>
                  <a:lnTo>
                    <a:pt x="2431656" y="117447"/>
                  </a:lnTo>
                  <a:close/>
                </a:path>
                <a:path w="5039995" h="1857375">
                  <a:moveTo>
                    <a:pt x="2410078" y="139026"/>
                  </a:moveTo>
                  <a:lnTo>
                    <a:pt x="2404683" y="139026"/>
                  </a:lnTo>
                  <a:lnTo>
                    <a:pt x="2404683" y="117447"/>
                  </a:lnTo>
                  <a:lnTo>
                    <a:pt x="2410078" y="117447"/>
                  </a:lnTo>
                  <a:lnTo>
                    <a:pt x="2410078" y="139026"/>
                  </a:lnTo>
                  <a:close/>
                </a:path>
                <a:path w="5039995" h="1857375">
                  <a:moveTo>
                    <a:pt x="2180803" y="112053"/>
                  </a:moveTo>
                  <a:lnTo>
                    <a:pt x="2175408" y="112053"/>
                  </a:lnTo>
                  <a:lnTo>
                    <a:pt x="2175408" y="90474"/>
                  </a:lnTo>
                  <a:lnTo>
                    <a:pt x="2180803" y="90474"/>
                  </a:lnTo>
                  <a:lnTo>
                    <a:pt x="2180803" y="112053"/>
                  </a:lnTo>
                  <a:close/>
                </a:path>
                <a:path w="5039995" h="1857375">
                  <a:moveTo>
                    <a:pt x="2202382" y="117447"/>
                  </a:moveTo>
                  <a:lnTo>
                    <a:pt x="2153830" y="117447"/>
                  </a:lnTo>
                  <a:lnTo>
                    <a:pt x="2153830" y="112053"/>
                  </a:lnTo>
                  <a:lnTo>
                    <a:pt x="2202382" y="112053"/>
                  </a:lnTo>
                  <a:lnTo>
                    <a:pt x="2202382" y="117447"/>
                  </a:lnTo>
                  <a:close/>
                </a:path>
                <a:path w="5039995" h="1857375">
                  <a:moveTo>
                    <a:pt x="2180803" y="139026"/>
                  </a:moveTo>
                  <a:lnTo>
                    <a:pt x="2175408" y="139026"/>
                  </a:lnTo>
                  <a:lnTo>
                    <a:pt x="2175408" y="117447"/>
                  </a:lnTo>
                  <a:lnTo>
                    <a:pt x="2180803" y="117447"/>
                  </a:lnTo>
                  <a:lnTo>
                    <a:pt x="2180803" y="139026"/>
                  </a:lnTo>
                  <a:close/>
                </a:path>
                <a:path w="5039995" h="1857375">
                  <a:moveTo>
                    <a:pt x="2753989" y="226690"/>
                  </a:moveTo>
                  <a:lnTo>
                    <a:pt x="2748594" y="226690"/>
                  </a:lnTo>
                  <a:lnTo>
                    <a:pt x="2748594" y="205111"/>
                  </a:lnTo>
                  <a:lnTo>
                    <a:pt x="2753989" y="205111"/>
                  </a:lnTo>
                  <a:lnTo>
                    <a:pt x="2753989" y="226690"/>
                  </a:lnTo>
                  <a:close/>
                </a:path>
                <a:path w="5039995" h="1857375">
                  <a:moveTo>
                    <a:pt x="2775568" y="232085"/>
                  </a:moveTo>
                  <a:lnTo>
                    <a:pt x="2727016" y="232085"/>
                  </a:lnTo>
                  <a:lnTo>
                    <a:pt x="2727016" y="226690"/>
                  </a:lnTo>
                  <a:lnTo>
                    <a:pt x="2775568" y="226690"/>
                  </a:lnTo>
                  <a:lnTo>
                    <a:pt x="2775568" y="232085"/>
                  </a:lnTo>
                  <a:close/>
                </a:path>
                <a:path w="5039995" h="1857375">
                  <a:moveTo>
                    <a:pt x="2753989" y="253663"/>
                  </a:moveTo>
                  <a:lnTo>
                    <a:pt x="2748594" y="253663"/>
                  </a:lnTo>
                  <a:lnTo>
                    <a:pt x="2748594" y="232085"/>
                  </a:lnTo>
                  <a:lnTo>
                    <a:pt x="2753989" y="232085"/>
                  </a:lnTo>
                  <a:lnTo>
                    <a:pt x="2753989" y="253663"/>
                  </a:lnTo>
                  <a:close/>
                </a:path>
                <a:path w="5039995" h="1857375">
                  <a:moveTo>
                    <a:pt x="2524715" y="226690"/>
                  </a:moveTo>
                  <a:lnTo>
                    <a:pt x="2519320" y="226690"/>
                  </a:lnTo>
                  <a:lnTo>
                    <a:pt x="2519320" y="205111"/>
                  </a:lnTo>
                  <a:lnTo>
                    <a:pt x="2524715" y="205111"/>
                  </a:lnTo>
                  <a:lnTo>
                    <a:pt x="2524715" y="226690"/>
                  </a:lnTo>
                  <a:close/>
                </a:path>
                <a:path w="5039995" h="1857375">
                  <a:moveTo>
                    <a:pt x="2546293" y="232085"/>
                  </a:moveTo>
                  <a:lnTo>
                    <a:pt x="2497741" y="232085"/>
                  </a:lnTo>
                  <a:lnTo>
                    <a:pt x="2497741" y="226690"/>
                  </a:lnTo>
                  <a:lnTo>
                    <a:pt x="2546293" y="226690"/>
                  </a:lnTo>
                  <a:lnTo>
                    <a:pt x="2546293" y="232085"/>
                  </a:lnTo>
                  <a:close/>
                </a:path>
                <a:path w="5039995" h="1857375">
                  <a:moveTo>
                    <a:pt x="2524715" y="253663"/>
                  </a:moveTo>
                  <a:lnTo>
                    <a:pt x="2519320" y="253663"/>
                  </a:lnTo>
                  <a:lnTo>
                    <a:pt x="2519320" y="232085"/>
                  </a:lnTo>
                  <a:lnTo>
                    <a:pt x="2524715" y="232085"/>
                  </a:lnTo>
                  <a:lnTo>
                    <a:pt x="2524715" y="253663"/>
                  </a:lnTo>
                  <a:close/>
                </a:path>
                <a:path w="5039995" h="1857375">
                  <a:moveTo>
                    <a:pt x="2295440" y="226690"/>
                  </a:moveTo>
                  <a:lnTo>
                    <a:pt x="2290046" y="226690"/>
                  </a:lnTo>
                  <a:lnTo>
                    <a:pt x="2290046" y="205111"/>
                  </a:lnTo>
                  <a:lnTo>
                    <a:pt x="2295440" y="205111"/>
                  </a:lnTo>
                  <a:lnTo>
                    <a:pt x="2295440" y="226690"/>
                  </a:lnTo>
                  <a:close/>
                </a:path>
                <a:path w="5039995" h="1857375">
                  <a:moveTo>
                    <a:pt x="2317019" y="232085"/>
                  </a:moveTo>
                  <a:lnTo>
                    <a:pt x="2268467" y="232085"/>
                  </a:lnTo>
                  <a:lnTo>
                    <a:pt x="2268467" y="226690"/>
                  </a:lnTo>
                  <a:lnTo>
                    <a:pt x="2317019" y="226690"/>
                  </a:lnTo>
                  <a:lnTo>
                    <a:pt x="2317019" y="232085"/>
                  </a:lnTo>
                  <a:close/>
                </a:path>
                <a:path w="5039995" h="1857375">
                  <a:moveTo>
                    <a:pt x="2295440" y="253663"/>
                  </a:moveTo>
                  <a:lnTo>
                    <a:pt x="2290046" y="253663"/>
                  </a:lnTo>
                  <a:lnTo>
                    <a:pt x="2290046" y="232085"/>
                  </a:lnTo>
                  <a:lnTo>
                    <a:pt x="2295440" y="232085"/>
                  </a:lnTo>
                  <a:lnTo>
                    <a:pt x="2295440" y="253663"/>
                  </a:lnTo>
                  <a:close/>
                </a:path>
                <a:path w="5039995" h="1857375">
                  <a:moveTo>
                    <a:pt x="2066166" y="226690"/>
                  </a:moveTo>
                  <a:lnTo>
                    <a:pt x="2060771" y="226690"/>
                  </a:lnTo>
                  <a:lnTo>
                    <a:pt x="2060771" y="205111"/>
                  </a:lnTo>
                  <a:lnTo>
                    <a:pt x="2066166" y="205111"/>
                  </a:lnTo>
                  <a:lnTo>
                    <a:pt x="2066166" y="226690"/>
                  </a:lnTo>
                  <a:close/>
                </a:path>
                <a:path w="5039995" h="1857375">
                  <a:moveTo>
                    <a:pt x="2087745" y="232085"/>
                  </a:moveTo>
                  <a:lnTo>
                    <a:pt x="2039193" y="232085"/>
                  </a:lnTo>
                  <a:lnTo>
                    <a:pt x="2039193" y="226690"/>
                  </a:lnTo>
                  <a:lnTo>
                    <a:pt x="2087745" y="226690"/>
                  </a:lnTo>
                  <a:lnTo>
                    <a:pt x="2087745" y="232085"/>
                  </a:lnTo>
                  <a:close/>
                </a:path>
                <a:path w="5039995" h="1857375">
                  <a:moveTo>
                    <a:pt x="2066166" y="253663"/>
                  </a:moveTo>
                  <a:lnTo>
                    <a:pt x="2060771" y="253663"/>
                  </a:lnTo>
                  <a:lnTo>
                    <a:pt x="2060771" y="232085"/>
                  </a:lnTo>
                  <a:lnTo>
                    <a:pt x="2066166" y="232085"/>
                  </a:lnTo>
                  <a:lnTo>
                    <a:pt x="2066166" y="253663"/>
                  </a:lnTo>
                  <a:close/>
                </a:path>
                <a:path w="5039995" h="1857375">
                  <a:moveTo>
                    <a:pt x="2868626" y="341327"/>
                  </a:moveTo>
                  <a:lnTo>
                    <a:pt x="2863231" y="341327"/>
                  </a:lnTo>
                  <a:lnTo>
                    <a:pt x="2863231" y="319748"/>
                  </a:lnTo>
                  <a:lnTo>
                    <a:pt x="2868626" y="319748"/>
                  </a:lnTo>
                  <a:lnTo>
                    <a:pt x="2868626" y="341327"/>
                  </a:lnTo>
                  <a:close/>
                </a:path>
                <a:path w="5039995" h="1857375">
                  <a:moveTo>
                    <a:pt x="2890205" y="346722"/>
                  </a:moveTo>
                  <a:lnTo>
                    <a:pt x="2841653" y="346722"/>
                  </a:lnTo>
                  <a:lnTo>
                    <a:pt x="2841653" y="341327"/>
                  </a:lnTo>
                  <a:lnTo>
                    <a:pt x="2890205" y="341327"/>
                  </a:lnTo>
                  <a:lnTo>
                    <a:pt x="2890205" y="346722"/>
                  </a:lnTo>
                  <a:close/>
                </a:path>
                <a:path w="5039995" h="1857375">
                  <a:moveTo>
                    <a:pt x="2868626" y="368301"/>
                  </a:moveTo>
                  <a:lnTo>
                    <a:pt x="2863231" y="368301"/>
                  </a:lnTo>
                  <a:lnTo>
                    <a:pt x="2863231" y="346722"/>
                  </a:lnTo>
                  <a:lnTo>
                    <a:pt x="2868626" y="346722"/>
                  </a:lnTo>
                  <a:lnTo>
                    <a:pt x="2868626" y="368301"/>
                  </a:lnTo>
                  <a:close/>
                </a:path>
                <a:path w="5039995" h="1857375">
                  <a:moveTo>
                    <a:pt x="2639352" y="341327"/>
                  </a:moveTo>
                  <a:lnTo>
                    <a:pt x="2633957" y="341327"/>
                  </a:lnTo>
                  <a:lnTo>
                    <a:pt x="2633957" y="319748"/>
                  </a:lnTo>
                  <a:lnTo>
                    <a:pt x="2639352" y="319748"/>
                  </a:lnTo>
                  <a:lnTo>
                    <a:pt x="2639352" y="341327"/>
                  </a:lnTo>
                  <a:close/>
                </a:path>
                <a:path w="5039995" h="1857375">
                  <a:moveTo>
                    <a:pt x="2660931" y="346722"/>
                  </a:moveTo>
                  <a:lnTo>
                    <a:pt x="2612378" y="346722"/>
                  </a:lnTo>
                  <a:lnTo>
                    <a:pt x="2612378" y="341327"/>
                  </a:lnTo>
                  <a:lnTo>
                    <a:pt x="2660931" y="341327"/>
                  </a:lnTo>
                  <a:lnTo>
                    <a:pt x="2660931" y="346722"/>
                  </a:lnTo>
                  <a:close/>
                </a:path>
                <a:path w="5039995" h="1857375">
                  <a:moveTo>
                    <a:pt x="2639352" y="368301"/>
                  </a:moveTo>
                  <a:lnTo>
                    <a:pt x="2633957" y="368301"/>
                  </a:lnTo>
                  <a:lnTo>
                    <a:pt x="2633957" y="346722"/>
                  </a:lnTo>
                  <a:lnTo>
                    <a:pt x="2639352" y="346722"/>
                  </a:lnTo>
                  <a:lnTo>
                    <a:pt x="2639352" y="368301"/>
                  </a:lnTo>
                  <a:close/>
                </a:path>
                <a:path w="5039995" h="1857375">
                  <a:moveTo>
                    <a:pt x="2410078" y="341327"/>
                  </a:moveTo>
                  <a:lnTo>
                    <a:pt x="2404683" y="341327"/>
                  </a:lnTo>
                  <a:lnTo>
                    <a:pt x="2404683" y="319748"/>
                  </a:lnTo>
                  <a:lnTo>
                    <a:pt x="2410078" y="319748"/>
                  </a:lnTo>
                  <a:lnTo>
                    <a:pt x="2410078" y="341327"/>
                  </a:lnTo>
                  <a:close/>
                </a:path>
                <a:path w="5039995" h="1857375">
                  <a:moveTo>
                    <a:pt x="2431656" y="346722"/>
                  </a:moveTo>
                  <a:lnTo>
                    <a:pt x="2383104" y="346722"/>
                  </a:lnTo>
                  <a:lnTo>
                    <a:pt x="2383104" y="341327"/>
                  </a:lnTo>
                  <a:lnTo>
                    <a:pt x="2431656" y="341327"/>
                  </a:lnTo>
                  <a:lnTo>
                    <a:pt x="2431656" y="346722"/>
                  </a:lnTo>
                  <a:close/>
                </a:path>
                <a:path w="5039995" h="1857375">
                  <a:moveTo>
                    <a:pt x="2410078" y="368301"/>
                  </a:moveTo>
                  <a:lnTo>
                    <a:pt x="2404683" y="368301"/>
                  </a:lnTo>
                  <a:lnTo>
                    <a:pt x="2404683" y="346722"/>
                  </a:lnTo>
                  <a:lnTo>
                    <a:pt x="2410078" y="346722"/>
                  </a:lnTo>
                  <a:lnTo>
                    <a:pt x="2410078" y="368301"/>
                  </a:lnTo>
                  <a:close/>
                </a:path>
                <a:path w="5039995" h="1857375">
                  <a:moveTo>
                    <a:pt x="2180803" y="341327"/>
                  </a:moveTo>
                  <a:lnTo>
                    <a:pt x="2175408" y="341327"/>
                  </a:lnTo>
                  <a:lnTo>
                    <a:pt x="2175408" y="319748"/>
                  </a:lnTo>
                  <a:lnTo>
                    <a:pt x="2180803" y="319748"/>
                  </a:lnTo>
                  <a:lnTo>
                    <a:pt x="2180803" y="341327"/>
                  </a:lnTo>
                  <a:close/>
                </a:path>
                <a:path w="5039995" h="1857375">
                  <a:moveTo>
                    <a:pt x="2202382" y="346722"/>
                  </a:moveTo>
                  <a:lnTo>
                    <a:pt x="2153830" y="346722"/>
                  </a:lnTo>
                  <a:lnTo>
                    <a:pt x="2153830" y="341327"/>
                  </a:lnTo>
                  <a:lnTo>
                    <a:pt x="2202382" y="341327"/>
                  </a:lnTo>
                  <a:lnTo>
                    <a:pt x="2202382" y="346722"/>
                  </a:lnTo>
                  <a:close/>
                </a:path>
                <a:path w="5039995" h="1857375">
                  <a:moveTo>
                    <a:pt x="2180803" y="368301"/>
                  </a:moveTo>
                  <a:lnTo>
                    <a:pt x="2175408" y="368301"/>
                  </a:lnTo>
                  <a:lnTo>
                    <a:pt x="2175408" y="346722"/>
                  </a:lnTo>
                  <a:lnTo>
                    <a:pt x="2180803" y="346722"/>
                  </a:lnTo>
                  <a:lnTo>
                    <a:pt x="2180803" y="368301"/>
                  </a:lnTo>
                  <a:close/>
                </a:path>
                <a:path w="5039995" h="1857375">
                  <a:moveTo>
                    <a:pt x="2753989" y="455964"/>
                  </a:moveTo>
                  <a:lnTo>
                    <a:pt x="2748594" y="455964"/>
                  </a:lnTo>
                  <a:lnTo>
                    <a:pt x="2748594" y="434385"/>
                  </a:lnTo>
                  <a:lnTo>
                    <a:pt x="2753989" y="434385"/>
                  </a:lnTo>
                  <a:lnTo>
                    <a:pt x="2753989" y="455964"/>
                  </a:lnTo>
                  <a:close/>
                </a:path>
                <a:path w="5039995" h="1857375">
                  <a:moveTo>
                    <a:pt x="2775568" y="461359"/>
                  </a:moveTo>
                  <a:lnTo>
                    <a:pt x="2727016" y="461359"/>
                  </a:lnTo>
                  <a:lnTo>
                    <a:pt x="2727016" y="455964"/>
                  </a:lnTo>
                  <a:lnTo>
                    <a:pt x="2775568" y="455964"/>
                  </a:lnTo>
                  <a:lnTo>
                    <a:pt x="2775568" y="461359"/>
                  </a:lnTo>
                  <a:close/>
                </a:path>
                <a:path w="5039995" h="1857375">
                  <a:moveTo>
                    <a:pt x="2753989" y="482938"/>
                  </a:moveTo>
                  <a:lnTo>
                    <a:pt x="2748594" y="482938"/>
                  </a:lnTo>
                  <a:lnTo>
                    <a:pt x="2748594" y="461359"/>
                  </a:lnTo>
                  <a:lnTo>
                    <a:pt x="2753989" y="461359"/>
                  </a:lnTo>
                  <a:lnTo>
                    <a:pt x="2753989" y="482938"/>
                  </a:lnTo>
                  <a:close/>
                </a:path>
                <a:path w="5039995" h="1857375">
                  <a:moveTo>
                    <a:pt x="2524715" y="455964"/>
                  </a:moveTo>
                  <a:lnTo>
                    <a:pt x="2519320" y="455964"/>
                  </a:lnTo>
                  <a:lnTo>
                    <a:pt x="2519320" y="434385"/>
                  </a:lnTo>
                  <a:lnTo>
                    <a:pt x="2524715" y="434385"/>
                  </a:lnTo>
                  <a:lnTo>
                    <a:pt x="2524715" y="455964"/>
                  </a:lnTo>
                  <a:close/>
                </a:path>
                <a:path w="5039995" h="1857375">
                  <a:moveTo>
                    <a:pt x="2546293" y="461359"/>
                  </a:moveTo>
                  <a:lnTo>
                    <a:pt x="2497741" y="461359"/>
                  </a:lnTo>
                  <a:lnTo>
                    <a:pt x="2497741" y="455964"/>
                  </a:lnTo>
                  <a:lnTo>
                    <a:pt x="2546293" y="455964"/>
                  </a:lnTo>
                  <a:lnTo>
                    <a:pt x="2546293" y="461359"/>
                  </a:lnTo>
                  <a:close/>
                </a:path>
                <a:path w="5039995" h="1857375">
                  <a:moveTo>
                    <a:pt x="2524715" y="482938"/>
                  </a:moveTo>
                  <a:lnTo>
                    <a:pt x="2519320" y="482938"/>
                  </a:lnTo>
                  <a:lnTo>
                    <a:pt x="2519320" y="461359"/>
                  </a:lnTo>
                  <a:lnTo>
                    <a:pt x="2524715" y="461359"/>
                  </a:lnTo>
                  <a:lnTo>
                    <a:pt x="2524715" y="482938"/>
                  </a:lnTo>
                  <a:close/>
                </a:path>
                <a:path w="5039995" h="1857375">
                  <a:moveTo>
                    <a:pt x="2295440" y="455964"/>
                  </a:moveTo>
                  <a:lnTo>
                    <a:pt x="2290046" y="455964"/>
                  </a:lnTo>
                  <a:lnTo>
                    <a:pt x="2290046" y="434385"/>
                  </a:lnTo>
                  <a:lnTo>
                    <a:pt x="2295440" y="434385"/>
                  </a:lnTo>
                  <a:lnTo>
                    <a:pt x="2295440" y="455964"/>
                  </a:lnTo>
                  <a:close/>
                </a:path>
                <a:path w="5039995" h="1857375">
                  <a:moveTo>
                    <a:pt x="2317019" y="461359"/>
                  </a:moveTo>
                  <a:lnTo>
                    <a:pt x="2268467" y="461359"/>
                  </a:lnTo>
                  <a:lnTo>
                    <a:pt x="2268467" y="455964"/>
                  </a:lnTo>
                  <a:lnTo>
                    <a:pt x="2317019" y="455964"/>
                  </a:lnTo>
                  <a:lnTo>
                    <a:pt x="2317019" y="461359"/>
                  </a:lnTo>
                  <a:close/>
                </a:path>
                <a:path w="5039995" h="1857375">
                  <a:moveTo>
                    <a:pt x="2295440" y="482938"/>
                  </a:moveTo>
                  <a:lnTo>
                    <a:pt x="2290046" y="482938"/>
                  </a:lnTo>
                  <a:lnTo>
                    <a:pt x="2290046" y="461359"/>
                  </a:lnTo>
                  <a:lnTo>
                    <a:pt x="2295440" y="461359"/>
                  </a:lnTo>
                  <a:lnTo>
                    <a:pt x="2295440" y="482938"/>
                  </a:lnTo>
                  <a:close/>
                </a:path>
                <a:path w="5039995" h="1857375">
                  <a:moveTo>
                    <a:pt x="2066166" y="455964"/>
                  </a:moveTo>
                  <a:lnTo>
                    <a:pt x="2060771" y="455964"/>
                  </a:lnTo>
                  <a:lnTo>
                    <a:pt x="2060771" y="434385"/>
                  </a:lnTo>
                  <a:lnTo>
                    <a:pt x="2066166" y="434385"/>
                  </a:lnTo>
                  <a:lnTo>
                    <a:pt x="2066166" y="455964"/>
                  </a:lnTo>
                  <a:close/>
                </a:path>
                <a:path w="5039995" h="1857375">
                  <a:moveTo>
                    <a:pt x="2087745" y="461359"/>
                  </a:moveTo>
                  <a:lnTo>
                    <a:pt x="2039193" y="461359"/>
                  </a:lnTo>
                  <a:lnTo>
                    <a:pt x="2039193" y="455964"/>
                  </a:lnTo>
                  <a:lnTo>
                    <a:pt x="2087745" y="455964"/>
                  </a:lnTo>
                  <a:lnTo>
                    <a:pt x="2087745" y="461359"/>
                  </a:lnTo>
                  <a:close/>
                </a:path>
                <a:path w="5039995" h="1857375">
                  <a:moveTo>
                    <a:pt x="2066166" y="482938"/>
                  </a:moveTo>
                  <a:lnTo>
                    <a:pt x="2060771" y="482938"/>
                  </a:lnTo>
                  <a:lnTo>
                    <a:pt x="2060771" y="461359"/>
                  </a:lnTo>
                  <a:lnTo>
                    <a:pt x="2066166" y="461359"/>
                  </a:lnTo>
                  <a:lnTo>
                    <a:pt x="2066166" y="482938"/>
                  </a:lnTo>
                  <a:close/>
                </a:path>
                <a:path w="5039995" h="1857375">
                  <a:moveTo>
                    <a:pt x="2868626" y="570601"/>
                  </a:moveTo>
                  <a:lnTo>
                    <a:pt x="2863231" y="570601"/>
                  </a:lnTo>
                  <a:lnTo>
                    <a:pt x="2863231" y="549023"/>
                  </a:lnTo>
                  <a:lnTo>
                    <a:pt x="2868626" y="549023"/>
                  </a:lnTo>
                  <a:lnTo>
                    <a:pt x="2868626" y="570601"/>
                  </a:lnTo>
                  <a:close/>
                </a:path>
                <a:path w="5039995" h="1857375">
                  <a:moveTo>
                    <a:pt x="2890205" y="575996"/>
                  </a:moveTo>
                  <a:lnTo>
                    <a:pt x="2841653" y="575996"/>
                  </a:lnTo>
                  <a:lnTo>
                    <a:pt x="2841653" y="570601"/>
                  </a:lnTo>
                  <a:lnTo>
                    <a:pt x="2890205" y="570601"/>
                  </a:lnTo>
                  <a:lnTo>
                    <a:pt x="2890205" y="575996"/>
                  </a:lnTo>
                  <a:close/>
                </a:path>
                <a:path w="5039995" h="1857375">
                  <a:moveTo>
                    <a:pt x="2868626" y="597575"/>
                  </a:moveTo>
                  <a:lnTo>
                    <a:pt x="2863231" y="597575"/>
                  </a:lnTo>
                  <a:lnTo>
                    <a:pt x="2863231" y="575996"/>
                  </a:lnTo>
                  <a:lnTo>
                    <a:pt x="2868626" y="575996"/>
                  </a:lnTo>
                  <a:lnTo>
                    <a:pt x="2868626" y="597575"/>
                  </a:lnTo>
                  <a:close/>
                </a:path>
                <a:path w="5039995" h="1857375">
                  <a:moveTo>
                    <a:pt x="2639352" y="570601"/>
                  </a:moveTo>
                  <a:lnTo>
                    <a:pt x="2633957" y="570601"/>
                  </a:lnTo>
                  <a:lnTo>
                    <a:pt x="2633957" y="549023"/>
                  </a:lnTo>
                  <a:lnTo>
                    <a:pt x="2639352" y="549023"/>
                  </a:lnTo>
                  <a:lnTo>
                    <a:pt x="2639352" y="570601"/>
                  </a:lnTo>
                  <a:close/>
                </a:path>
                <a:path w="5039995" h="1857375">
                  <a:moveTo>
                    <a:pt x="2660931" y="575996"/>
                  </a:moveTo>
                  <a:lnTo>
                    <a:pt x="2612378" y="575996"/>
                  </a:lnTo>
                  <a:lnTo>
                    <a:pt x="2612378" y="570601"/>
                  </a:lnTo>
                  <a:lnTo>
                    <a:pt x="2660931" y="570601"/>
                  </a:lnTo>
                  <a:lnTo>
                    <a:pt x="2660931" y="575996"/>
                  </a:lnTo>
                  <a:close/>
                </a:path>
                <a:path w="5039995" h="1857375">
                  <a:moveTo>
                    <a:pt x="2639352" y="597575"/>
                  </a:moveTo>
                  <a:lnTo>
                    <a:pt x="2633957" y="597575"/>
                  </a:lnTo>
                  <a:lnTo>
                    <a:pt x="2633957" y="575996"/>
                  </a:lnTo>
                  <a:lnTo>
                    <a:pt x="2639352" y="575996"/>
                  </a:lnTo>
                  <a:lnTo>
                    <a:pt x="2639352" y="597575"/>
                  </a:lnTo>
                  <a:close/>
                </a:path>
                <a:path w="5039995" h="1857375">
                  <a:moveTo>
                    <a:pt x="2410078" y="570601"/>
                  </a:moveTo>
                  <a:lnTo>
                    <a:pt x="2404683" y="570601"/>
                  </a:lnTo>
                  <a:lnTo>
                    <a:pt x="2404683" y="549023"/>
                  </a:lnTo>
                  <a:lnTo>
                    <a:pt x="2410078" y="549023"/>
                  </a:lnTo>
                  <a:lnTo>
                    <a:pt x="2410078" y="570601"/>
                  </a:lnTo>
                  <a:close/>
                </a:path>
                <a:path w="5039995" h="1857375">
                  <a:moveTo>
                    <a:pt x="2431656" y="575996"/>
                  </a:moveTo>
                  <a:lnTo>
                    <a:pt x="2383104" y="575996"/>
                  </a:lnTo>
                  <a:lnTo>
                    <a:pt x="2383104" y="570601"/>
                  </a:lnTo>
                  <a:lnTo>
                    <a:pt x="2431656" y="570601"/>
                  </a:lnTo>
                  <a:lnTo>
                    <a:pt x="2431656" y="575996"/>
                  </a:lnTo>
                  <a:close/>
                </a:path>
                <a:path w="5039995" h="1857375">
                  <a:moveTo>
                    <a:pt x="2410078" y="597575"/>
                  </a:moveTo>
                  <a:lnTo>
                    <a:pt x="2404683" y="597575"/>
                  </a:lnTo>
                  <a:lnTo>
                    <a:pt x="2404683" y="575996"/>
                  </a:lnTo>
                  <a:lnTo>
                    <a:pt x="2410078" y="575996"/>
                  </a:lnTo>
                  <a:lnTo>
                    <a:pt x="2410078" y="597575"/>
                  </a:lnTo>
                  <a:close/>
                </a:path>
                <a:path w="5039995" h="1857375">
                  <a:moveTo>
                    <a:pt x="2180803" y="570601"/>
                  </a:moveTo>
                  <a:lnTo>
                    <a:pt x="2175408" y="570601"/>
                  </a:lnTo>
                  <a:lnTo>
                    <a:pt x="2175408" y="549023"/>
                  </a:lnTo>
                  <a:lnTo>
                    <a:pt x="2180803" y="549023"/>
                  </a:lnTo>
                  <a:lnTo>
                    <a:pt x="2180803" y="570601"/>
                  </a:lnTo>
                  <a:close/>
                </a:path>
                <a:path w="5039995" h="1857375">
                  <a:moveTo>
                    <a:pt x="2202382" y="575996"/>
                  </a:moveTo>
                  <a:lnTo>
                    <a:pt x="2153830" y="575996"/>
                  </a:lnTo>
                  <a:lnTo>
                    <a:pt x="2153830" y="570601"/>
                  </a:lnTo>
                  <a:lnTo>
                    <a:pt x="2202382" y="570601"/>
                  </a:lnTo>
                  <a:lnTo>
                    <a:pt x="2202382" y="575996"/>
                  </a:lnTo>
                  <a:close/>
                </a:path>
                <a:path w="5039995" h="1857375">
                  <a:moveTo>
                    <a:pt x="2180803" y="597575"/>
                  </a:moveTo>
                  <a:lnTo>
                    <a:pt x="2175408" y="597575"/>
                  </a:lnTo>
                  <a:lnTo>
                    <a:pt x="2175408" y="575996"/>
                  </a:lnTo>
                  <a:lnTo>
                    <a:pt x="2180803" y="575996"/>
                  </a:lnTo>
                  <a:lnTo>
                    <a:pt x="2180803" y="597575"/>
                  </a:lnTo>
                  <a:close/>
                </a:path>
                <a:path w="5039995" h="1857375">
                  <a:moveTo>
                    <a:pt x="2753989" y="685239"/>
                  </a:moveTo>
                  <a:lnTo>
                    <a:pt x="2748594" y="685239"/>
                  </a:lnTo>
                  <a:lnTo>
                    <a:pt x="2748594" y="663660"/>
                  </a:lnTo>
                  <a:lnTo>
                    <a:pt x="2753989" y="663660"/>
                  </a:lnTo>
                  <a:lnTo>
                    <a:pt x="2753989" y="685239"/>
                  </a:lnTo>
                  <a:close/>
                </a:path>
                <a:path w="5039995" h="1857375">
                  <a:moveTo>
                    <a:pt x="2775568" y="690633"/>
                  </a:moveTo>
                  <a:lnTo>
                    <a:pt x="2727016" y="690633"/>
                  </a:lnTo>
                  <a:lnTo>
                    <a:pt x="2727016" y="685239"/>
                  </a:lnTo>
                  <a:lnTo>
                    <a:pt x="2775568" y="685239"/>
                  </a:lnTo>
                  <a:lnTo>
                    <a:pt x="2775568" y="690633"/>
                  </a:lnTo>
                  <a:close/>
                </a:path>
                <a:path w="5039995" h="1857375">
                  <a:moveTo>
                    <a:pt x="2753989" y="712212"/>
                  </a:moveTo>
                  <a:lnTo>
                    <a:pt x="2748594" y="712212"/>
                  </a:lnTo>
                  <a:lnTo>
                    <a:pt x="2748594" y="690633"/>
                  </a:lnTo>
                  <a:lnTo>
                    <a:pt x="2753989" y="690633"/>
                  </a:lnTo>
                  <a:lnTo>
                    <a:pt x="2753989" y="712212"/>
                  </a:lnTo>
                  <a:close/>
                </a:path>
                <a:path w="5039995" h="1857375">
                  <a:moveTo>
                    <a:pt x="2524715" y="685239"/>
                  </a:moveTo>
                  <a:lnTo>
                    <a:pt x="2519320" y="685239"/>
                  </a:lnTo>
                  <a:lnTo>
                    <a:pt x="2519320" y="663660"/>
                  </a:lnTo>
                  <a:lnTo>
                    <a:pt x="2524715" y="663660"/>
                  </a:lnTo>
                  <a:lnTo>
                    <a:pt x="2524715" y="685239"/>
                  </a:lnTo>
                  <a:close/>
                </a:path>
                <a:path w="5039995" h="1857375">
                  <a:moveTo>
                    <a:pt x="2546293" y="690633"/>
                  </a:moveTo>
                  <a:lnTo>
                    <a:pt x="2497741" y="690633"/>
                  </a:lnTo>
                  <a:lnTo>
                    <a:pt x="2497741" y="685239"/>
                  </a:lnTo>
                  <a:lnTo>
                    <a:pt x="2546293" y="685239"/>
                  </a:lnTo>
                  <a:lnTo>
                    <a:pt x="2546293" y="690633"/>
                  </a:lnTo>
                  <a:close/>
                </a:path>
                <a:path w="5039995" h="1857375">
                  <a:moveTo>
                    <a:pt x="2524715" y="712212"/>
                  </a:moveTo>
                  <a:lnTo>
                    <a:pt x="2519320" y="712212"/>
                  </a:lnTo>
                  <a:lnTo>
                    <a:pt x="2519320" y="690633"/>
                  </a:lnTo>
                  <a:lnTo>
                    <a:pt x="2524715" y="690633"/>
                  </a:lnTo>
                  <a:lnTo>
                    <a:pt x="2524715" y="712212"/>
                  </a:lnTo>
                  <a:close/>
                </a:path>
                <a:path w="5039995" h="1857375">
                  <a:moveTo>
                    <a:pt x="2295440" y="685239"/>
                  </a:moveTo>
                  <a:lnTo>
                    <a:pt x="2290046" y="685239"/>
                  </a:lnTo>
                  <a:lnTo>
                    <a:pt x="2290046" y="663660"/>
                  </a:lnTo>
                  <a:lnTo>
                    <a:pt x="2295440" y="663660"/>
                  </a:lnTo>
                  <a:lnTo>
                    <a:pt x="2295440" y="685239"/>
                  </a:lnTo>
                  <a:close/>
                </a:path>
                <a:path w="5039995" h="1857375">
                  <a:moveTo>
                    <a:pt x="2317019" y="690633"/>
                  </a:moveTo>
                  <a:lnTo>
                    <a:pt x="2268467" y="690633"/>
                  </a:lnTo>
                  <a:lnTo>
                    <a:pt x="2268467" y="685239"/>
                  </a:lnTo>
                  <a:lnTo>
                    <a:pt x="2317019" y="685239"/>
                  </a:lnTo>
                  <a:lnTo>
                    <a:pt x="2317019" y="690633"/>
                  </a:lnTo>
                  <a:close/>
                </a:path>
                <a:path w="5039995" h="1857375">
                  <a:moveTo>
                    <a:pt x="2295440" y="712212"/>
                  </a:moveTo>
                  <a:lnTo>
                    <a:pt x="2290046" y="712212"/>
                  </a:lnTo>
                  <a:lnTo>
                    <a:pt x="2290046" y="690633"/>
                  </a:lnTo>
                  <a:lnTo>
                    <a:pt x="2295440" y="690633"/>
                  </a:lnTo>
                  <a:lnTo>
                    <a:pt x="2295440" y="712212"/>
                  </a:lnTo>
                  <a:close/>
                </a:path>
                <a:path w="5039995" h="1857375">
                  <a:moveTo>
                    <a:pt x="2066166" y="685239"/>
                  </a:moveTo>
                  <a:lnTo>
                    <a:pt x="2060771" y="685239"/>
                  </a:lnTo>
                  <a:lnTo>
                    <a:pt x="2060771" y="663660"/>
                  </a:lnTo>
                  <a:lnTo>
                    <a:pt x="2066166" y="663660"/>
                  </a:lnTo>
                  <a:lnTo>
                    <a:pt x="2066166" y="685239"/>
                  </a:lnTo>
                  <a:close/>
                </a:path>
                <a:path w="5039995" h="1857375">
                  <a:moveTo>
                    <a:pt x="2087745" y="690633"/>
                  </a:moveTo>
                  <a:lnTo>
                    <a:pt x="2039193" y="690633"/>
                  </a:lnTo>
                  <a:lnTo>
                    <a:pt x="2039193" y="685239"/>
                  </a:lnTo>
                  <a:lnTo>
                    <a:pt x="2087745" y="685239"/>
                  </a:lnTo>
                  <a:lnTo>
                    <a:pt x="2087745" y="690633"/>
                  </a:lnTo>
                  <a:close/>
                </a:path>
                <a:path w="5039995" h="1857375">
                  <a:moveTo>
                    <a:pt x="2066166" y="712212"/>
                  </a:moveTo>
                  <a:lnTo>
                    <a:pt x="2060771" y="712212"/>
                  </a:lnTo>
                  <a:lnTo>
                    <a:pt x="2060771" y="690633"/>
                  </a:lnTo>
                  <a:lnTo>
                    <a:pt x="2066166" y="690633"/>
                  </a:lnTo>
                  <a:lnTo>
                    <a:pt x="2066166" y="712212"/>
                  </a:lnTo>
                  <a:close/>
                </a:path>
                <a:path w="5039995" h="1857375">
                  <a:moveTo>
                    <a:pt x="2868626" y="799876"/>
                  </a:moveTo>
                  <a:lnTo>
                    <a:pt x="2863231" y="799876"/>
                  </a:lnTo>
                  <a:lnTo>
                    <a:pt x="2863231" y="778297"/>
                  </a:lnTo>
                  <a:lnTo>
                    <a:pt x="2868626" y="778297"/>
                  </a:lnTo>
                  <a:lnTo>
                    <a:pt x="2868626" y="799876"/>
                  </a:lnTo>
                  <a:close/>
                </a:path>
                <a:path w="5039995" h="1857375">
                  <a:moveTo>
                    <a:pt x="2890205" y="805270"/>
                  </a:moveTo>
                  <a:lnTo>
                    <a:pt x="2841653" y="805270"/>
                  </a:lnTo>
                  <a:lnTo>
                    <a:pt x="2841653" y="799876"/>
                  </a:lnTo>
                  <a:lnTo>
                    <a:pt x="2890205" y="799876"/>
                  </a:lnTo>
                  <a:lnTo>
                    <a:pt x="2890205" y="805270"/>
                  </a:lnTo>
                  <a:close/>
                </a:path>
                <a:path w="5039995" h="1857375">
                  <a:moveTo>
                    <a:pt x="2868626" y="826849"/>
                  </a:moveTo>
                  <a:lnTo>
                    <a:pt x="2863231" y="826849"/>
                  </a:lnTo>
                  <a:lnTo>
                    <a:pt x="2863231" y="805270"/>
                  </a:lnTo>
                  <a:lnTo>
                    <a:pt x="2868626" y="805270"/>
                  </a:lnTo>
                  <a:lnTo>
                    <a:pt x="2868626" y="826849"/>
                  </a:lnTo>
                  <a:close/>
                </a:path>
                <a:path w="5039995" h="1857375">
                  <a:moveTo>
                    <a:pt x="2639352" y="799876"/>
                  </a:moveTo>
                  <a:lnTo>
                    <a:pt x="2633957" y="799876"/>
                  </a:lnTo>
                  <a:lnTo>
                    <a:pt x="2633957" y="778297"/>
                  </a:lnTo>
                  <a:lnTo>
                    <a:pt x="2639352" y="778297"/>
                  </a:lnTo>
                  <a:lnTo>
                    <a:pt x="2639352" y="799876"/>
                  </a:lnTo>
                  <a:close/>
                </a:path>
                <a:path w="5039995" h="1857375">
                  <a:moveTo>
                    <a:pt x="2660931" y="805270"/>
                  </a:moveTo>
                  <a:lnTo>
                    <a:pt x="2612378" y="805270"/>
                  </a:lnTo>
                  <a:lnTo>
                    <a:pt x="2612378" y="799876"/>
                  </a:lnTo>
                  <a:lnTo>
                    <a:pt x="2660931" y="799876"/>
                  </a:lnTo>
                  <a:lnTo>
                    <a:pt x="2660931" y="805270"/>
                  </a:lnTo>
                  <a:close/>
                </a:path>
                <a:path w="5039995" h="1857375">
                  <a:moveTo>
                    <a:pt x="2639352" y="826849"/>
                  </a:moveTo>
                  <a:lnTo>
                    <a:pt x="2633957" y="826849"/>
                  </a:lnTo>
                  <a:lnTo>
                    <a:pt x="2633957" y="805270"/>
                  </a:lnTo>
                  <a:lnTo>
                    <a:pt x="2639352" y="805270"/>
                  </a:lnTo>
                  <a:lnTo>
                    <a:pt x="2639352" y="826849"/>
                  </a:lnTo>
                  <a:close/>
                </a:path>
                <a:path w="5039995" h="1857375">
                  <a:moveTo>
                    <a:pt x="2410078" y="799876"/>
                  </a:moveTo>
                  <a:lnTo>
                    <a:pt x="2404683" y="799876"/>
                  </a:lnTo>
                  <a:lnTo>
                    <a:pt x="2404683" y="778297"/>
                  </a:lnTo>
                  <a:lnTo>
                    <a:pt x="2410078" y="778297"/>
                  </a:lnTo>
                  <a:lnTo>
                    <a:pt x="2410078" y="799876"/>
                  </a:lnTo>
                  <a:close/>
                </a:path>
                <a:path w="5039995" h="1857375">
                  <a:moveTo>
                    <a:pt x="2431656" y="805270"/>
                  </a:moveTo>
                  <a:lnTo>
                    <a:pt x="2383104" y="805270"/>
                  </a:lnTo>
                  <a:lnTo>
                    <a:pt x="2383104" y="799876"/>
                  </a:lnTo>
                  <a:lnTo>
                    <a:pt x="2431656" y="799876"/>
                  </a:lnTo>
                  <a:lnTo>
                    <a:pt x="2431656" y="805270"/>
                  </a:lnTo>
                  <a:close/>
                </a:path>
                <a:path w="5039995" h="1857375">
                  <a:moveTo>
                    <a:pt x="2410078" y="826849"/>
                  </a:moveTo>
                  <a:lnTo>
                    <a:pt x="2404683" y="826849"/>
                  </a:lnTo>
                  <a:lnTo>
                    <a:pt x="2404683" y="805270"/>
                  </a:lnTo>
                  <a:lnTo>
                    <a:pt x="2410078" y="805270"/>
                  </a:lnTo>
                  <a:lnTo>
                    <a:pt x="2410078" y="826849"/>
                  </a:lnTo>
                  <a:close/>
                </a:path>
                <a:path w="5039995" h="1857375">
                  <a:moveTo>
                    <a:pt x="2180803" y="799876"/>
                  </a:moveTo>
                  <a:lnTo>
                    <a:pt x="2175408" y="799876"/>
                  </a:lnTo>
                  <a:lnTo>
                    <a:pt x="2175408" y="778297"/>
                  </a:lnTo>
                  <a:lnTo>
                    <a:pt x="2180803" y="778297"/>
                  </a:lnTo>
                  <a:lnTo>
                    <a:pt x="2180803" y="799876"/>
                  </a:lnTo>
                  <a:close/>
                </a:path>
                <a:path w="5039995" h="1857375">
                  <a:moveTo>
                    <a:pt x="2202382" y="805270"/>
                  </a:moveTo>
                  <a:lnTo>
                    <a:pt x="2153830" y="805270"/>
                  </a:lnTo>
                  <a:lnTo>
                    <a:pt x="2153830" y="799876"/>
                  </a:lnTo>
                  <a:lnTo>
                    <a:pt x="2202382" y="799876"/>
                  </a:lnTo>
                  <a:lnTo>
                    <a:pt x="2202382" y="805270"/>
                  </a:lnTo>
                  <a:close/>
                </a:path>
                <a:path w="5039995" h="1857375">
                  <a:moveTo>
                    <a:pt x="2180803" y="826849"/>
                  </a:moveTo>
                  <a:lnTo>
                    <a:pt x="2175408" y="826849"/>
                  </a:lnTo>
                  <a:lnTo>
                    <a:pt x="2175408" y="805270"/>
                  </a:lnTo>
                  <a:lnTo>
                    <a:pt x="2180803" y="805270"/>
                  </a:lnTo>
                  <a:lnTo>
                    <a:pt x="2180803" y="826849"/>
                  </a:lnTo>
                  <a:close/>
                </a:path>
                <a:path w="5039995" h="1857375">
                  <a:moveTo>
                    <a:pt x="2753989" y="914513"/>
                  </a:moveTo>
                  <a:lnTo>
                    <a:pt x="2748594" y="914513"/>
                  </a:lnTo>
                  <a:lnTo>
                    <a:pt x="2748594" y="892934"/>
                  </a:lnTo>
                  <a:lnTo>
                    <a:pt x="2753989" y="892934"/>
                  </a:lnTo>
                  <a:lnTo>
                    <a:pt x="2753989" y="914513"/>
                  </a:lnTo>
                  <a:close/>
                </a:path>
                <a:path w="5039995" h="1857375">
                  <a:moveTo>
                    <a:pt x="2775568" y="919908"/>
                  </a:moveTo>
                  <a:lnTo>
                    <a:pt x="2727016" y="919908"/>
                  </a:lnTo>
                  <a:lnTo>
                    <a:pt x="2727016" y="914513"/>
                  </a:lnTo>
                  <a:lnTo>
                    <a:pt x="2775568" y="914513"/>
                  </a:lnTo>
                  <a:lnTo>
                    <a:pt x="2775568" y="919908"/>
                  </a:lnTo>
                  <a:close/>
                </a:path>
                <a:path w="5039995" h="1857375">
                  <a:moveTo>
                    <a:pt x="2753989" y="941486"/>
                  </a:moveTo>
                  <a:lnTo>
                    <a:pt x="2748594" y="941486"/>
                  </a:lnTo>
                  <a:lnTo>
                    <a:pt x="2748594" y="919908"/>
                  </a:lnTo>
                  <a:lnTo>
                    <a:pt x="2753989" y="919908"/>
                  </a:lnTo>
                  <a:lnTo>
                    <a:pt x="2753989" y="941486"/>
                  </a:lnTo>
                  <a:close/>
                </a:path>
                <a:path w="5039995" h="1857375">
                  <a:moveTo>
                    <a:pt x="2524715" y="914513"/>
                  </a:moveTo>
                  <a:lnTo>
                    <a:pt x="2519320" y="914513"/>
                  </a:lnTo>
                  <a:lnTo>
                    <a:pt x="2519320" y="892934"/>
                  </a:lnTo>
                  <a:lnTo>
                    <a:pt x="2524715" y="892934"/>
                  </a:lnTo>
                  <a:lnTo>
                    <a:pt x="2524715" y="914513"/>
                  </a:lnTo>
                  <a:close/>
                </a:path>
                <a:path w="5039995" h="1857375">
                  <a:moveTo>
                    <a:pt x="2546293" y="919908"/>
                  </a:moveTo>
                  <a:lnTo>
                    <a:pt x="2497741" y="919908"/>
                  </a:lnTo>
                  <a:lnTo>
                    <a:pt x="2497741" y="914513"/>
                  </a:lnTo>
                  <a:lnTo>
                    <a:pt x="2546293" y="914513"/>
                  </a:lnTo>
                  <a:lnTo>
                    <a:pt x="2546293" y="919908"/>
                  </a:lnTo>
                  <a:close/>
                </a:path>
                <a:path w="5039995" h="1857375">
                  <a:moveTo>
                    <a:pt x="2524715" y="941486"/>
                  </a:moveTo>
                  <a:lnTo>
                    <a:pt x="2519320" y="941486"/>
                  </a:lnTo>
                  <a:lnTo>
                    <a:pt x="2519320" y="919908"/>
                  </a:lnTo>
                  <a:lnTo>
                    <a:pt x="2524715" y="919908"/>
                  </a:lnTo>
                  <a:lnTo>
                    <a:pt x="2524715" y="941486"/>
                  </a:lnTo>
                  <a:close/>
                </a:path>
                <a:path w="5039995" h="1857375">
                  <a:moveTo>
                    <a:pt x="2295440" y="914513"/>
                  </a:moveTo>
                  <a:lnTo>
                    <a:pt x="2290046" y="914513"/>
                  </a:lnTo>
                  <a:lnTo>
                    <a:pt x="2290046" y="892934"/>
                  </a:lnTo>
                  <a:lnTo>
                    <a:pt x="2295440" y="892934"/>
                  </a:lnTo>
                  <a:lnTo>
                    <a:pt x="2295440" y="914513"/>
                  </a:lnTo>
                  <a:close/>
                </a:path>
                <a:path w="5039995" h="1857375">
                  <a:moveTo>
                    <a:pt x="2317019" y="919908"/>
                  </a:moveTo>
                  <a:lnTo>
                    <a:pt x="2268467" y="919908"/>
                  </a:lnTo>
                  <a:lnTo>
                    <a:pt x="2268467" y="914513"/>
                  </a:lnTo>
                  <a:lnTo>
                    <a:pt x="2317019" y="914513"/>
                  </a:lnTo>
                  <a:lnTo>
                    <a:pt x="2317019" y="919908"/>
                  </a:lnTo>
                  <a:close/>
                </a:path>
                <a:path w="5039995" h="1857375">
                  <a:moveTo>
                    <a:pt x="2295440" y="941486"/>
                  </a:moveTo>
                  <a:lnTo>
                    <a:pt x="2290046" y="941486"/>
                  </a:lnTo>
                  <a:lnTo>
                    <a:pt x="2290046" y="919908"/>
                  </a:lnTo>
                  <a:lnTo>
                    <a:pt x="2295440" y="919908"/>
                  </a:lnTo>
                  <a:lnTo>
                    <a:pt x="2295440" y="941486"/>
                  </a:lnTo>
                  <a:close/>
                </a:path>
                <a:path w="5039995" h="1857375">
                  <a:moveTo>
                    <a:pt x="2066166" y="914513"/>
                  </a:moveTo>
                  <a:lnTo>
                    <a:pt x="2060771" y="914513"/>
                  </a:lnTo>
                  <a:lnTo>
                    <a:pt x="2060771" y="892934"/>
                  </a:lnTo>
                  <a:lnTo>
                    <a:pt x="2066166" y="892934"/>
                  </a:lnTo>
                  <a:lnTo>
                    <a:pt x="2066166" y="914513"/>
                  </a:lnTo>
                  <a:close/>
                </a:path>
                <a:path w="5039995" h="1857375">
                  <a:moveTo>
                    <a:pt x="2087745" y="919908"/>
                  </a:moveTo>
                  <a:lnTo>
                    <a:pt x="2039193" y="919908"/>
                  </a:lnTo>
                  <a:lnTo>
                    <a:pt x="2039193" y="914513"/>
                  </a:lnTo>
                  <a:lnTo>
                    <a:pt x="2087745" y="914513"/>
                  </a:lnTo>
                  <a:lnTo>
                    <a:pt x="2087745" y="919908"/>
                  </a:lnTo>
                  <a:close/>
                </a:path>
                <a:path w="5039995" h="1857375">
                  <a:moveTo>
                    <a:pt x="2066166" y="941486"/>
                  </a:moveTo>
                  <a:lnTo>
                    <a:pt x="2060771" y="941486"/>
                  </a:lnTo>
                  <a:lnTo>
                    <a:pt x="2060771" y="919908"/>
                  </a:lnTo>
                  <a:lnTo>
                    <a:pt x="2066166" y="919908"/>
                  </a:lnTo>
                  <a:lnTo>
                    <a:pt x="2066166" y="941486"/>
                  </a:lnTo>
                  <a:close/>
                </a:path>
                <a:path w="5039995" h="1857375">
                  <a:moveTo>
                    <a:pt x="2868626" y="1027802"/>
                  </a:moveTo>
                  <a:lnTo>
                    <a:pt x="2863231" y="1027802"/>
                  </a:lnTo>
                  <a:lnTo>
                    <a:pt x="2863231" y="1006223"/>
                  </a:lnTo>
                  <a:lnTo>
                    <a:pt x="2868626" y="1006223"/>
                  </a:lnTo>
                  <a:lnTo>
                    <a:pt x="2868626" y="1027802"/>
                  </a:lnTo>
                  <a:close/>
                </a:path>
                <a:path w="5039995" h="1857375">
                  <a:moveTo>
                    <a:pt x="2890205" y="1033196"/>
                  </a:moveTo>
                  <a:lnTo>
                    <a:pt x="2841653" y="1033196"/>
                  </a:lnTo>
                  <a:lnTo>
                    <a:pt x="2841653" y="1027802"/>
                  </a:lnTo>
                  <a:lnTo>
                    <a:pt x="2890205" y="1027802"/>
                  </a:lnTo>
                  <a:lnTo>
                    <a:pt x="2890205" y="1033196"/>
                  </a:lnTo>
                  <a:close/>
                </a:path>
                <a:path w="5039995" h="1857375">
                  <a:moveTo>
                    <a:pt x="2868626" y="1054775"/>
                  </a:moveTo>
                  <a:lnTo>
                    <a:pt x="2863231" y="1054775"/>
                  </a:lnTo>
                  <a:lnTo>
                    <a:pt x="2863231" y="1033196"/>
                  </a:lnTo>
                  <a:lnTo>
                    <a:pt x="2868626" y="1033196"/>
                  </a:lnTo>
                  <a:lnTo>
                    <a:pt x="2868626" y="1054775"/>
                  </a:lnTo>
                  <a:close/>
                </a:path>
                <a:path w="5039995" h="1857375">
                  <a:moveTo>
                    <a:pt x="2639352" y="1027802"/>
                  </a:moveTo>
                  <a:lnTo>
                    <a:pt x="2633957" y="1027802"/>
                  </a:lnTo>
                  <a:lnTo>
                    <a:pt x="2633957" y="1006223"/>
                  </a:lnTo>
                  <a:lnTo>
                    <a:pt x="2639352" y="1006223"/>
                  </a:lnTo>
                  <a:lnTo>
                    <a:pt x="2639352" y="1027802"/>
                  </a:lnTo>
                  <a:close/>
                </a:path>
                <a:path w="5039995" h="1857375">
                  <a:moveTo>
                    <a:pt x="2660931" y="1033196"/>
                  </a:moveTo>
                  <a:lnTo>
                    <a:pt x="2612378" y="1033196"/>
                  </a:lnTo>
                  <a:lnTo>
                    <a:pt x="2612378" y="1027802"/>
                  </a:lnTo>
                  <a:lnTo>
                    <a:pt x="2660931" y="1027802"/>
                  </a:lnTo>
                  <a:lnTo>
                    <a:pt x="2660931" y="1033196"/>
                  </a:lnTo>
                  <a:close/>
                </a:path>
                <a:path w="5039995" h="1857375">
                  <a:moveTo>
                    <a:pt x="2639352" y="1054775"/>
                  </a:moveTo>
                  <a:lnTo>
                    <a:pt x="2633957" y="1054775"/>
                  </a:lnTo>
                  <a:lnTo>
                    <a:pt x="2633957" y="1033196"/>
                  </a:lnTo>
                  <a:lnTo>
                    <a:pt x="2639352" y="1033196"/>
                  </a:lnTo>
                  <a:lnTo>
                    <a:pt x="2639352" y="1054775"/>
                  </a:lnTo>
                  <a:close/>
                </a:path>
                <a:path w="5039995" h="1857375">
                  <a:moveTo>
                    <a:pt x="2410078" y="1027802"/>
                  </a:moveTo>
                  <a:lnTo>
                    <a:pt x="2404683" y="1027802"/>
                  </a:lnTo>
                  <a:lnTo>
                    <a:pt x="2404683" y="1006223"/>
                  </a:lnTo>
                  <a:lnTo>
                    <a:pt x="2410078" y="1006223"/>
                  </a:lnTo>
                  <a:lnTo>
                    <a:pt x="2410078" y="1027802"/>
                  </a:lnTo>
                  <a:close/>
                </a:path>
                <a:path w="5039995" h="1857375">
                  <a:moveTo>
                    <a:pt x="2431656" y="1033196"/>
                  </a:moveTo>
                  <a:lnTo>
                    <a:pt x="2383104" y="1033196"/>
                  </a:lnTo>
                  <a:lnTo>
                    <a:pt x="2383104" y="1027802"/>
                  </a:lnTo>
                  <a:lnTo>
                    <a:pt x="2431656" y="1027802"/>
                  </a:lnTo>
                  <a:lnTo>
                    <a:pt x="2431656" y="1033196"/>
                  </a:lnTo>
                  <a:close/>
                </a:path>
                <a:path w="5039995" h="1857375">
                  <a:moveTo>
                    <a:pt x="2410078" y="1054775"/>
                  </a:moveTo>
                  <a:lnTo>
                    <a:pt x="2404683" y="1054775"/>
                  </a:lnTo>
                  <a:lnTo>
                    <a:pt x="2404683" y="1033196"/>
                  </a:lnTo>
                  <a:lnTo>
                    <a:pt x="2410078" y="1033196"/>
                  </a:lnTo>
                  <a:lnTo>
                    <a:pt x="2410078" y="1054775"/>
                  </a:lnTo>
                  <a:close/>
                </a:path>
                <a:path w="5039995" h="1857375">
                  <a:moveTo>
                    <a:pt x="2180803" y="1027802"/>
                  </a:moveTo>
                  <a:lnTo>
                    <a:pt x="2175408" y="1027802"/>
                  </a:lnTo>
                  <a:lnTo>
                    <a:pt x="2175408" y="1006223"/>
                  </a:lnTo>
                  <a:lnTo>
                    <a:pt x="2180803" y="1006223"/>
                  </a:lnTo>
                  <a:lnTo>
                    <a:pt x="2180803" y="1027802"/>
                  </a:lnTo>
                  <a:close/>
                </a:path>
                <a:path w="5039995" h="1857375">
                  <a:moveTo>
                    <a:pt x="2202382" y="1033196"/>
                  </a:moveTo>
                  <a:lnTo>
                    <a:pt x="2153830" y="1033196"/>
                  </a:lnTo>
                  <a:lnTo>
                    <a:pt x="2153830" y="1027802"/>
                  </a:lnTo>
                  <a:lnTo>
                    <a:pt x="2202382" y="1027802"/>
                  </a:lnTo>
                  <a:lnTo>
                    <a:pt x="2202382" y="1033196"/>
                  </a:lnTo>
                  <a:close/>
                </a:path>
                <a:path w="5039995" h="1857375">
                  <a:moveTo>
                    <a:pt x="2180803" y="1054775"/>
                  </a:moveTo>
                  <a:lnTo>
                    <a:pt x="2175408" y="1054775"/>
                  </a:lnTo>
                  <a:lnTo>
                    <a:pt x="2175408" y="1033196"/>
                  </a:lnTo>
                  <a:lnTo>
                    <a:pt x="2180803" y="1033196"/>
                  </a:lnTo>
                  <a:lnTo>
                    <a:pt x="2180803" y="1054775"/>
                  </a:lnTo>
                  <a:close/>
                </a:path>
                <a:path w="5039995" h="1857375">
                  <a:moveTo>
                    <a:pt x="2520669" y="1123557"/>
                  </a:moveTo>
                  <a:lnTo>
                    <a:pt x="2520669" y="1120860"/>
                  </a:lnTo>
                  <a:lnTo>
                    <a:pt x="2526063" y="1120860"/>
                  </a:lnTo>
                  <a:lnTo>
                    <a:pt x="2526063" y="1122208"/>
                  </a:lnTo>
                  <a:lnTo>
                    <a:pt x="2520669" y="1123557"/>
                  </a:lnTo>
                  <a:close/>
                </a:path>
                <a:path w="5039995" h="1857375">
                  <a:moveTo>
                    <a:pt x="2295440" y="1142439"/>
                  </a:moveTo>
                  <a:lnTo>
                    <a:pt x="2290046" y="1142439"/>
                  </a:lnTo>
                  <a:lnTo>
                    <a:pt x="2290046" y="1120860"/>
                  </a:lnTo>
                  <a:lnTo>
                    <a:pt x="2295440" y="1120860"/>
                  </a:lnTo>
                  <a:lnTo>
                    <a:pt x="2295440" y="1142439"/>
                  </a:lnTo>
                  <a:close/>
                </a:path>
                <a:path w="5039995" h="1857375">
                  <a:moveTo>
                    <a:pt x="2317019" y="1147833"/>
                  </a:moveTo>
                  <a:lnTo>
                    <a:pt x="2268467" y="1147833"/>
                  </a:lnTo>
                  <a:lnTo>
                    <a:pt x="2268467" y="1142439"/>
                  </a:lnTo>
                  <a:lnTo>
                    <a:pt x="2317019" y="1142439"/>
                  </a:lnTo>
                  <a:lnTo>
                    <a:pt x="2317019" y="1147833"/>
                  </a:lnTo>
                  <a:close/>
                </a:path>
                <a:path w="5039995" h="1857375">
                  <a:moveTo>
                    <a:pt x="2295440" y="1169412"/>
                  </a:moveTo>
                  <a:lnTo>
                    <a:pt x="2290046" y="1169412"/>
                  </a:lnTo>
                  <a:lnTo>
                    <a:pt x="2290046" y="1147833"/>
                  </a:lnTo>
                  <a:lnTo>
                    <a:pt x="2295440" y="1147833"/>
                  </a:lnTo>
                  <a:lnTo>
                    <a:pt x="2295440" y="1169412"/>
                  </a:lnTo>
                  <a:close/>
                </a:path>
                <a:path w="5039995" h="1857375">
                  <a:moveTo>
                    <a:pt x="2066166" y="1142439"/>
                  </a:moveTo>
                  <a:lnTo>
                    <a:pt x="2060771" y="1142439"/>
                  </a:lnTo>
                  <a:lnTo>
                    <a:pt x="2060771" y="1120860"/>
                  </a:lnTo>
                  <a:lnTo>
                    <a:pt x="2066166" y="1120860"/>
                  </a:lnTo>
                  <a:lnTo>
                    <a:pt x="2066166" y="1142439"/>
                  </a:lnTo>
                  <a:close/>
                </a:path>
                <a:path w="5039995" h="1857375">
                  <a:moveTo>
                    <a:pt x="2087745" y="1147833"/>
                  </a:moveTo>
                  <a:lnTo>
                    <a:pt x="2039193" y="1147833"/>
                  </a:lnTo>
                  <a:lnTo>
                    <a:pt x="2039193" y="1142439"/>
                  </a:lnTo>
                  <a:lnTo>
                    <a:pt x="2087745" y="1142439"/>
                  </a:lnTo>
                  <a:lnTo>
                    <a:pt x="2087745" y="1147833"/>
                  </a:lnTo>
                  <a:close/>
                </a:path>
                <a:path w="5039995" h="1857375">
                  <a:moveTo>
                    <a:pt x="2066166" y="1169412"/>
                  </a:moveTo>
                  <a:lnTo>
                    <a:pt x="2060771" y="1169412"/>
                  </a:lnTo>
                  <a:lnTo>
                    <a:pt x="2060771" y="1147833"/>
                  </a:lnTo>
                  <a:lnTo>
                    <a:pt x="2066166" y="1147833"/>
                  </a:lnTo>
                  <a:lnTo>
                    <a:pt x="2066166" y="1169412"/>
                  </a:lnTo>
                  <a:close/>
                </a:path>
                <a:path w="5039995" h="1857375">
                  <a:moveTo>
                    <a:pt x="2411426" y="1262470"/>
                  </a:moveTo>
                  <a:lnTo>
                    <a:pt x="2384453" y="1262470"/>
                  </a:lnTo>
                  <a:lnTo>
                    <a:pt x="2384453" y="1257076"/>
                  </a:lnTo>
                  <a:lnTo>
                    <a:pt x="2406031" y="1257076"/>
                  </a:lnTo>
                  <a:lnTo>
                    <a:pt x="2406031" y="1235497"/>
                  </a:lnTo>
                  <a:lnTo>
                    <a:pt x="2411426" y="1235497"/>
                  </a:lnTo>
                  <a:lnTo>
                    <a:pt x="2411426" y="1262470"/>
                  </a:lnTo>
                  <a:close/>
                </a:path>
                <a:path w="5039995" h="1857375">
                  <a:moveTo>
                    <a:pt x="2180803" y="1257076"/>
                  </a:moveTo>
                  <a:lnTo>
                    <a:pt x="2175408" y="1257076"/>
                  </a:lnTo>
                  <a:lnTo>
                    <a:pt x="2175408" y="1235497"/>
                  </a:lnTo>
                  <a:lnTo>
                    <a:pt x="2180803" y="1235497"/>
                  </a:lnTo>
                  <a:lnTo>
                    <a:pt x="2180803" y="1257076"/>
                  </a:lnTo>
                  <a:close/>
                </a:path>
                <a:path w="5039995" h="1857375">
                  <a:moveTo>
                    <a:pt x="2202382" y="1262471"/>
                  </a:moveTo>
                  <a:lnTo>
                    <a:pt x="2153830" y="1262471"/>
                  </a:lnTo>
                  <a:lnTo>
                    <a:pt x="2153830" y="1257076"/>
                  </a:lnTo>
                  <a:lnTo>
                    <a:pt x="2202382" y="1257076"/>
                  </a:lnTo>
                  <a:lnTo>
                    <a:pt x="2202382" y="1262471"/>
                  </a:lnTo>
                  <a:close/>
                </a:path>
                <a:path w="5039995" h="1857375">
                  <a:moveTo>
                    <a:pt x="2180803" y="1284049"/>
                  </a:moveTo>
                  <a:lnTo>
                    <a:pt x="2175408" y="1284049"/>
                  </a:lnTo>
                  <a:lnTo>
                    <a:pt x="2175408" y="1262471"/>
                  </a:lnTo>
                  <a:lnTo>
                    <a:pt x="2180803" y="1262471"/>
                  </a:lnTo>
                  <a:lnTo>
                    <a:pt x="2180803" y="1284049"/>
                  </a:lnTo>
                  <a:close/>
                </a:path>
                <a:path w="5039995" h="1857375">
                  <a:moveTo>
                    <a:pt x="2295440" y="1371713"/>
                  </a:moveTo>
                  <a:lnTo>
                    <a:pt x="2290046" y="1371713"/>
                  </a:lnTo>
                  <a:lnTo>
                    <a:pt x="2290046" y="1350134"/>
                  </a:lnTo>
                  <a:lnTo>
                    <a:pt x="2295440" y="1350134"/>
                  </a:lnTo>
                  <a:lnTo>
                    <a:pt x="2295440" y="1371713"/>
                  </a:lnTo>
                  <a:close/>
                </a:path>
                <a:path w="5039995" h="1857375">
                  <a:moveTo>
                    <a:pt x="2317019" y="1377108"/>
                  </a:moveTo>
                  <a:lnTo>
                    <a:pt x="2268467" y="1377108"/>
                  </a:lnTo>
                  <a:lnTo>
                    <a:pt x="2268467" y="1371713"/>
                  </a:lnTo>
                  <a:lnTo>
                    <a:pt x="2317019" y="1371713"/>
                  </a:lnTo>
                  <a:lnTo>
                    <a:pt x="2317019" y="1377108"/>
                  </a:lnTo>
                  <a:close/>
                </a:path>
                <a:path w="5039995" h="1857375">
                  <a:moveTo>
                    <a:pt x="2295440" y="1398686"/>
                  </a:moveTo>
                  <a:lnTo>
                    <a:pt x="2290046" y="1398686"/>
                  </a:lnTo>
                  <a:lnTo>
                    <a:pt x="2290046" y="1377108"/>
                  </a:lnTo>
                  <a:lnTo>
                    <a:pt x="2295440" y="1377108"/>
                  </a:lnTo>
                  <a:lnTo>
                    <a:pt x="2295440" y="1398686"/>
                  </a:lnTo>
                  <a:close/>
                </a:path>
                <a:path w="5039995" h="1857375">
                  <a:moveTo>
                    <a:pt x="2066166" y="1371713"/>
                  </a:moveTo>
                  <a:lnTo>
                    <a:pt x="2060771" y="1371713"/>
                  </a:lnTo>
                  <a:lnTo>
                    <a:pt x="2060771" y="1350134"/>
                  </a:lnTo>
                  <a:lnTo>
                    <a:pt x="2066166" y="1350134"/>
                  </a:lnTo>
                  <a:lnTo>
                    <a:pt x="2066166" y="1371713"/>
                  </a:lnTo>
                  <a:close/>
                </a:path>
                <a:path w="5039995" h="1857375">
                  <a:moveTo>
                    <a:pt x="2087745" y="1377108"/>
                  </a:moveTo>
                  <a:lnTo>
                    <a:pt x="2039193" y="1377108"/>
                  </a:lnTo>
                  <a:lnTo>
                    <a:pt x="2039193" y="1371713"/>
                  </a:lnTo>
                  <a:lnTo>
                    <a:pt x="2087745" y="1371713"/>
                  </a:lnTo>
                  <a:lnTo>
                    <a:pt x="2087745" y="1377108"/>
                  </a:lnTo>
                  <a:close/>
                </a:path>
                <a:path w="5039995" h="1857375">
                  <a:moveTo>
                    <a:pt x="2066166" y="1398686"/>
                  </a:moveTo>
                  <a:lnTo>
                    <a:pt x="2060771" y="1398686"/>
                  </a:lnTo>
                  <a:lnTo>
                    <a:pt x="2060771" y="1377108"/>
                  </a:lnTo>
                  <a:lnTo>
                    <a:pt x="2066166" y="1377108"/>
                  </a:lnTo>
                  <a:lnTo>
                    <a:pt x="2066166" y="1398686"/>
                  </a:lnTo>
                  <a:close/>
                </a:path>
                <a:path w="5039995" h="1857375">
                  <a:moveTo>
                    <a:pt x="2180803" y="1486350"/>
                  </a:moveTo>
                  <a:lnTo>
                    <a:pt x="2175408" y="1486350"/>
                  </a:lnTo>
                  <a:lnTo>
                    <a:pt x="2175408" y="1464771"/>
                  </a:lnTo>
                  <a:lnTo>
                    <a:pt x="2180803" y="1464771"/>
                  </a:lnTo>
                  <a:lnTo>
                    <a:pt x="2180803" y="1486350"/>
                  </a:lnTo>
                  <a:close/>
                </a:path>
                <a:path w="5039995" h="1857375">
                  <a:moveTo>
                    <a:pt x="2202382" y="1491745"/>
                  </a:moveTo>
                  <a:lnTo>
                    <a:pt x="2153830" y="1491745"/>
                  </a:lnTo>
                  <a:lnTo>
                    <a:pt x="2153830" y="1486350"/>
                  </a:lnTo>
                  <a:lnTo>
                    <a:pt x="2202382" y="1486350"/>
                  </a:lnTo>
                  <a:lnTo>
                    <a:pt x="2202382" y="1491745"/>
                  </a:lnTo>
                  <a:close/>
                </a:path>
                <a:path w="5039995" h="1857375">
                  <a:moveTo>
                    <a:pt x="2180803" y="1513324"/>
                  </a:moveTo>
                  <a:lnTo>
                    <a:pt x="2175408" y="1513324"/>
                  </a:lnTo>
                  <a:lnTo>
                    <a:pt x="2175408" y="1491745"/>
                  </a:lnTo>
                  <a:lnTo>
                    <a:pt x="2180803" y="1491745"/>
                  </a:lnTo>
                  <a:lnTo>
                    <a:pt x="2180803" y="1513324"/>
                  </a:lnTo>
                  <a:close/>
                </a:path>
                <a:path w="5039995" h="1857375">
                  <a:moveTo>
                    <a:pt x="2066166" y="1600987"/>
                  </a:moveTo>
                  <a:lnTo>
                    <a:pt x="2060771" y="1600987"/>
                  </a:lnTo>
                  <a:lnTo>
                    <a:pt x="2060771" y="1579409"/>
                  </a:lnTo>
                  <a:lnTo>
                    <a:pt x="2066166" y="1579409"/>
                  </a:lnTo>
                  <a:lnTo>
                    <a:pt x="2066166" y="1600987"/>
                  </a:lnTo>
                  <a:close/>
                </a:path>
                <a:path w="5039995" h="1857375">
                  <a:moveTo>
                    <a:pt x="2087745" y="1606382"/>
                  </a:moveTo>
                  <a:lnTo>
                    <a:pt x="2039193" y="1606382"/>
                  </a:lnTo>
                  <a:lnTo>
                    <a:pt x="2039193" y="1600987"/>
                  </a:lnTo>
                  <a:lnTo>
                    <a:pt x="2087745" y="1600987"/>
                  </a:lnTo>
                  <a:lnTo>
                    <a:pt x="2087745" y="1606382"/>
                  </a:lnTo>
                  <a:close/>
                </a:path>
                <a:path w="5039995" h="1857375">
                  <a:moveTo>
                    <a:pt x="2066166" y="1627961"/>
                  </a:moveTo>
                  <a:lnTo>
                    <a:pt x="2060771" y="1627961"/>
                  </a:lnTo>
                  <a:lnTo>
                    <a:pt x="2060771" y="1606382"/>
                  </a:lnTo>
                  <a:lnTo>
                    <a:pt x="2066166" y="1606382"/>
                  </a:lnTo>
                  <a:lnTo>
                    <a:pt x="2066166" y="1627961"/>
                  </a:lnTo>
                  <a:close/>
                </a:path>
                <a:path w="5039995" h="1857375">
                  <a:moveTo>
                    <a:pt x="2182152" y="1721019"/>
                  </a:moveTo>
                  <a:lnTo>
                    <a:pt x="2155178" y="1721019"/>
                  </a:lnTo>
                  <a:lnTo>
                    <a:pt x="2155178" y="1715625"/>
                  </a:lnTo>
                  <a:lnTo>
                    <a:pt x="2176757" y="1715625"/>
                  </a:lnTo>
                  <a:lnTo>
                    <a:pt x="2176757" y="1694046"/>
                  </a:lnTo>
                  <a:lnTo>
                    <a:pt x="2182152" y="1694046"/>
                  </a:lnTo>
                  <a:lnTo>
                    <a:pt x="2182152" y="1721019"/>
                  </a:lnTo>
                  <a:close/>
                </a:path>
                <a:path w="5039995" h="1857375">
                  <a:moveTo>
                    <a:pt x="2066166" y="1830262"/>
                  </a:moveTo>
                  <a:lnTo>
                    <a:pt x="2060771" y="1830262"/>
                  </a:lnTo>
                  <a:lnTo>
                    <a:pt x="2060771" y="1808683"/>
                  </a:lnTo>
                  <a:lnTo>
                    <a:pt x="2066166" y="1808683"/>
                  </a:lnTo>
                  <a:lnTo>
                    <a:pt x="2066166" y="1830262"/>
                  </a:lnTo>
                  <a:close/>
                </a:path>
                <a:path w="5039995" h="1857375">
                  <a:moveTo>
                    <a:pt x="2087745" y="1835656"/>
                  </a:moveTo>
                  <a:lnTo>
                    <a:pt x="2039193" y="1835656"/>
                  </a:lnTo>
                  <a:lnTo>
                    <a:pt x="2039193" y="1830262"/>
                  </a:lnTo>
                  <a:lnTo>
                    <a:pt x="2087745" y="1830262"/>
                  </a:lnTo>
                  <a:lnTo>
                    <a:pt x="2087745" y="1835656"/>
                  </a:lnTo>
                  <a:close/>
                </a:path>
                <a:path w="5039995" h="1857375">
                  <a:moveTo>
                    <a:pt x="2066166" y="1857235"/>
                  </a:moveTo>
                  <a:lnTo>
                    <a:pt x="2060771" y="1857235"/>
                  </a:lnTo>
                  <a:lnTo>
                    <a:pt x="2060771" y="1835656"/>
                  </a:lnTo>
                  <a:lnTo>
                    <a:pt x="2066166" y="1835656"/>
                  </a:lnTo>
                  <a:lnTo>
                    <a:pt x="2066166" y="1857235"/>
                  </a:lnTo>
                  <a:close/>
                </a:path>
                <a:path w="5039995" h="1857375">
                  <a:moveTo>
                    <a:pt x="1859819" y="2810"/>
                  </a:moveTo>
                  <a:lnTo>
                    <a:pt x="1811267" y="2810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0"/>
                  </a:lnTo>
                  <a:close/>
                </a:path>
                <a:path w="5039995" h="1857375">
                  <a:moveTo>
                    <a:pt x="1838240" y="24389"/>
                  </a:moveTo>
                  <a:lnTo>
                    <a:pt x="1832846" y="24389"/>
                  </a:lnTo>
                  <a:lnTo>
                    <a:pt x="1832846" y="2810"/>
                  </a:lnTo>
                  <a:lnTo>
                    <a:pt x="1838240" y="2810"/>
                  </a:lnTo>
                  <a:lnTo>
                    <a:pt x="1838240" y="24389"/>
                  </a:lnTo>
                  <a:close/>
                </a:path>
                <a:path w="5039995" h="1857375">
                  <a:moveTo>
                    <a:pt x="1630545" y="2810"/>
                  </a:moveTo>
                  <a:lnTo>
                    <a:pt x="1581992" y="2810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0"/>
                  </a:lnTo>
                  <a:close/>
                </a:path>
                <a:path w="5039995" h="1857375">
                  <a:moveTo>
                    <a:pt x="1608966" y="24389"/>
                  </a:moveTo>
                  <a:lnTo>
                    <a:pt x="1603571" y="24389"/>
                  </a:lnTo>
                  <a:lnTo>
                    <a:pt x="1603571" y="2810"/>
                  </a:lnTo>
                  <a:lnTo>
                    <a:pt x="1608966" y="2810"/>
                  </a:lnTo>
                  <a:lnTo>
                    <a:pt x="1608966" y="24389"/>
                  </a:lnTo>
                  <a:close/>
                </a:path>
                <a:path w="5039995" h="1857375">
                  <a:moveTo>
                    <a:pt x="1401270" y="2810"/>
                  </a:moveTo>
                  <a:lnTo>
                    <a:pt x="1352718" y="2810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0"/>
                  </a:lnTo>
                  <a:close/>
                </a:path>
                <a:path w="5039995" h="1857375">
                  <a:moveTo>
                    <a:pt x="1379691" y="24389"/>
                  </a:moveTo>
                  <a:lnTo>
                    <a:pt x="1374297" y="24389"/>
                  </a:lnTo>
                  <a:lnTo>
                    <a:pt x="1374297" y="2810"/>
                  </a:lnTo>
                  <a:lnTo>
                    <a:pt x="1379691" y="2810"/>
                  </a:lnTo>
                  <a:lnTo>
                    <a:pt x="1379691" y="24389"/>
                  </a:lnTo>
                  <a:close/>
                </a:path>
                <a:path w="5039995" h="1857375">
                  <a:moveTo>
                    <a:pt x="1171996" y="2810"/>
                  </a:moveTo>
                  <a:lnTo>
                    <a:pt x="1123444" y="2810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0"/>
                  </a:lnTo>
                  <a:close/>
                </a:path>
                <a:path w="5039995" h="1857375">
                  <a:moveTo>
                    <a:pt x="1150417" y="24389"/>
                  </a:moveTo>
                  <a:lnTo>
                    <a:pt x="1145022" y="24389"/>
                  </a:lnTo>
                  <a:lnTo>
                    <a:pt x="1145022" y="2810"/>
                  </a:lnTo>
                  <a:lnTo>
                    <a:pt x="1150417" y="2810"/>
                  </a:lnTo>
                  <a:lnTo>
                    <a:pt x="1150417" y="24389"/>
                  </a:lnTo>
                  <a:close/>
                </a:path>
                <a:path w="5039995" h="1857375">
                  <a:moveTo>
                    <a:pt x="1951529" y="112053"/>
                  </a:moveTo>
                  <a:lnTo>
                    <a:pt x="1946134" y="112053"/>
                  </a:lnTo>
                  <a:lnTo>
                    <a:pt x="1946134" y="90474"/>
                  </a:lnTo>
                  <a:lnTo>
                    <a:pt x="1951529" y="90474"/>
                  </a:lnTo>
                  <a:lnTo>
                    <a:pt x="1951529" y="112053"/>
                  </a:lnTo>
                  <a:close/>
                </a:path>
                <a:path w="5039995" h="1857375">
                  <a:moveTo>
                    <a:pt x="1973108" y="117447"/>
                  </a:moveTo>
                  <a:lnTo>
                    <a:pt x="1924555" y="117447"/>
                  </a:lnTo>
                  <a:lnTo>
                    <a:pt x="1924555" y="112053"/>
                  </a:lnTo>
                  <a:lnTo>
                    <a:pt x="1973108" y="112053"/>
                  </a:lnTo>
                  <a:lnTo>
                    <a:pt x="1973108" y="117447"/>
                  </a:lnTo>
                  <a:close/>
                </a:path>
                <a:path w="5039995" h="1857375">
                  <a:moveTo>
                    <a:pt x="1951529" y="139026"/>
                  </a:moveTo>
                  <a:lnTo>
                    <a:pt x="1946134" y="139026"/>
                  </a:lnTo>
                  <a:lnTo>
                    <a:pt x="1946134" y="117447"/>
                  </a:lnTo>
                  <a:lnTo>
                    <a:pt x="1951529" y="117447"/>
                  </a:lnTo>
                  <a:lnTo>
                    <a:pt x="1951529" y="139026"/>
                  </a:lnTo>
                  <a:close/>
                </a:path>
                <a:path w="5039995" h="1857375">
                  <a:moveTo>
                    <a:pt x="1723603" y="112053"/>
                  </a:moveTo>
                  <a:lnTo>
                    <a:pt x="1718208" y="112053"/>
                  </a:lnTo>
                  <a:lnTo>
                    <a:pt x="1718208" y="90474"/>
                  </a:lnTo>
                  <a:lnTo>
                    <a:pt x="1723603" y="90474"/>
                  </a:lnTo>
                  <a:lnTo>
                    <a:pt x="1723603" y="112053"/>
                  </a:lnTo>
                  <a:close/>
                </a:path>
                <a:path w="5039995" h="1857375">
                  <a:moveTo>
                    <a:pt x="1745182" y="117447"/>
                  </a:moveTo>
                  <a:lnTo>
                    <a:pt x="1696630" y="117447"/>
                  </a:lnTo>
                  <a:lnTo>
                    <a:pt x="1696630" y="112053"/>
                  </a:lnTo>
                  <a:lnTo>
                    <a:pt x="1745182" y="112053"/>
                  </a:lnTo>
                  <a:lnTo>
                    <a:pt x="1745182" y="117447"/>
                  </a:lnTo>
                  <a:close/>
                </a:path>
                <a:path w="5039995" h="1857375">
                  <a:moveTo>
                    <a:pt x="1723603" y="139026"/>
                  </a:moveTo>
                  <a:lnTo>
                    <a:pt x="1718208" y="139026"/>
                  </a:lnTo>
                  <a:lnTo>
                    <a:pt x="1718208" y="117447"/>
                  </a:lnTo>
                  <a:lnTo>
                    <a:pt x="1723603" y="117447"/>
                  </a:lnTo>
                  <a:lnTo>
                    <a:pt x="1723603" y="139026"/>
                  </a:lnTo>
                  <a:close/>
                </a:path>
                <a:path w="5039995" h="1857375">
                  <a:moveTo>
                    <a:pt x="1494329" y="112053"/>
                  </a:moveTo>
                  <a:lnTo>
                    <a:pt x="1488934" y="112053"/>
                  </a:lnTo>
                  <a:lnTo>
                    <a:pt x="1488934" y="90474"/>
                  </a:lnTo>
                  <a:lnTo>
                    <a:pt x="1494329" y="90474"/>
                  </a:lnTo>
                  <a:lnTo>
                    <a:pt x="1494329" y="112053"/>
                  </a:lnTo>
                  <a:close/>
                </a:path>
                <a:path w="5039995" h="1857375">
                  <a:moveTo>
                    <a:pt x="1515907" y="117447"/>
                  </a:moveTo>
                  <a:lnTo>
                    <a:pt x="1467355" y="117447"/>
                  </a:lnTo>
                  <a:lnTo>
                    <a:pt x="1467355" y="112053"/>
                  </a:lnTo>
                  <a:lnTo>
                    <a:pt x="1515907" y="112053"/>
                  </a:lnTo>
                  <a:lnTo>
                    <a:pt x="1515907" y="117447"/>
                  </a:lnTo>
                  <a:close/>
                </a:path>
                <a:path w="5039995" h="1857375">
                  <a:moveTo>
                    <a:pt x="1494329" y="139026"/>
                  </a:moveTo>
                  <a:lnTo>
                    <a:pt x="1488934" y="139026"/>
                  </a:lnTo>
                  <a:lnTo>
                    <a:pt x="1488934" y="117447"/>
                  </a:lnTo>
                  <a:lnTo>
                    <a:pt x="1494329" y="117447"/>
                  </a:lnTo>
                  <a:lnTo>
                    <a:pt x="1494329" y="139026"/>
                  </a:lnTo>
                  <a:close/>
                </a:path>
                <a:path w="5039995" h="1857375">
                  <a:moveTo>
                    <a:pt x="1265054" y="112053"/>
                  </a:moveTo>
                  <a:lnTo>
                    <a:pt x="1259660" y="112053"/>
                  </a:lnTo>
                  <a:lnTo>
                    <a:pt x="1259660" y="90474"/>
                  </a:lnTo>
                  <a:lnTo>
                    <a:pt x="1265054" y="90474"/>
                  </a:lnTo>
                  <a:lnTo>
                    <a:pt x="1265054" y="112053"/>
                  </a:lnTo>
                  <a:close/>
                </a:path>
                <a:path w="5039995" h="1857375">
                  <a:moveTo>
                    <a:pt x="1286633" y="117447"/>
                  </a:moveTo>
                  <a:lnTo>
                    <a:pt x="1238081" y="117447"/>
                  </a:lnTo>
                  <a:lnTo>
                    <a:pt x="1238081" y="112053"/>
                  </a:lnTo>
                  <a:lnTo>
                    <a:pt x="1286633" y="112053"/>
                  </a:lnTo>
                  <a:lnTo>
                    <a:pt x="1286633" y="117447"/>
                  </a:lnTo>
                  <a:close/>
                </a:path>
                <a:path w="5039995" h="1857375">
                  <a:moveTo>
                    <a:pt x="1265054" y="139026"/>
                  </a:moveTo>
                  <a:lnTo>
                    <a:pt x="1259660" y="139026"/>
                  </a:lnTo>
                  <a:lnTo>
                    <a:pt x="1259660" y="117447"/>
                  </a:lnTo>
                  <a:lnTo>
                    <a:pt x="1265054" y="117447"/>
                  </a:lnTo>
                  <a:lnTo>
                    <a:pt x="1265054" y="139026"/>
                  </a:lnTo>
                  <a:close/>
                </a:path>
                <a:path w="5039995" h="1857375">
                  <a:moveTo>
                    <a:pt x="1838240" y="226690"/>
                  </a:moveTo>
                  <a:lnTo>
                    <a:pt x="1832846" y="226690"/>
                  </a:lnTo>
                  <a:lnTo>
                    <a:pt x="1832846" y="205111"/>
                  </a:lnTo>
                  <a:lnTo>
                    <a:pt x="1838240" y="205111"/>
                  </a:lnTo>
                  <a:lnTo>
                    <a:pt x="1838240" y="226690"/>
                  </a:lnTo>
                  <a:close/>
                </a:path>
                <a:path w="5039995" h="1857375">
                  <a:moveTo>
                    <a:pt x="1859819" y="232085"/>
                  </a:moveTo>
                  <a:lnTo>
                    <a:pt x="1811267" y="232085"/>
                  </a:lnTo>
                  <a:lnTo>
                    <a:pt x="1811267" y="226690"/>
                  </a:lnTo>
                  <a:lnTo>
                    <a:pt x="1859819" y="226690"/>
                  </a:lnTo>
                  <a:lnTo>
                    <a:pt x="1859819" y="232085"/>
                  </a:lnTo>
                  <a:close/>
                </a:path>
                <a:path w="5039995" h="1857375">
                  <a:moveTo>
                    <a:pt x="1838240" y="253663"/>
                  </a:moveTo>
                  <a:lnTo>
                    <a:pt x="1832846" y="253663"/>
                  </a:lnTo>
                  <a:lnTo>
                    <a:pt x="1832846" y="232085"/>
                  </a:lnTo>
                  <a:lnTo>
                    <a:pt x="1838240" y="232085"/>
                  </a:lnTo>
                  <a:lnTo>
                    <a:pt x="1838240" y="253663"/>
                  </a:lnTo>
                  <a:close/>
                </a:path>
                <a:path w="5039995" h="1857375">
                  <a:moveTo>
                    <a:pt x="1608966" y="226690"/>
                  </a:moveTo>
                  <a:lnTo>
                    <a:pt x="1603571" y="226690"/>
                  </a:lnTo>
                  <a:lnTo>
                    <a:pt x="1603571" y="205111"/>
                  </a:lnTo>
                  <a:lnTo>
                    <a:pt x="1608966" y="205111"/>
                  </a:lnTo>
                  <a:lnTo>
                    <a:pt x="1608966" y="226690"/>
                  </a:lnTo>
                  <a:close/>
                </a:path>
                <a:path w="5039995" h="1857375">
                  <a:moveTo>
                    <a:pt x="1630545" y="232085"/>
                  </a:moveTo>
                  <a:lnTo>
                    <a:pt x="1581992" y="232085"/>
                  </a:lnTo>
                  <a:lnTo>
                    <a:pt x="1581992" y="226690"/>
                  </a:lnTo>
                  <a:lnTo>
                    <a:pt x="1630545" y="226690"/>
                  </a:lnTo>
                  <a:lnTo>
                    <a:pt x="1630545" y="232085"/>
                  </a:lnTo>
                  <a:close/>
                </a:path>
                <a:path w="5039995" h="1857375">
                  <a:moveTo>
                    <a:pt x="1608966" y="253663"/>
                  </a:moveTo>
                  <a:lnTo>
                    <a:pt x="1603571" y="253663"/>
                  </a:lnTo>
                  <a:lnTo>
                    <a:pt x="1603571" y="232085"/>
                  </a:lnTo>
                  <a:lnTo>
                    <a:pt x="1608966" y="232085"/>
                  </a:lnTo>
                  <a:lnTo>
                    <a:pt x="1608966" y="253663"/>
                  </a:lnTo>
                  <a:close/>
                </a:path>
                <a:path w="5039995" h="1857375">
                  <a:moveTo>
                    <a:pt x="1379691" y="226690"/>
                  </a:moveTo>
                  <a:lnTo>
                    <a:pt x="1374297" y="226690"/>
                  </a:lnTo>
                  <a:lnTo>
                    <a:pt x="1374297" y="205111"/>
                  </a:lnTo>
                  <a:lnTo>
                    <a:pt x="1379691" y="205111"/>
                  </a:lnTo>
                  <a:lnTo>
                    <a:pt x="1379691" y="226690"/>
                  </a:lnTo>
                  <a:close/>
                </a:path>
                <a:path w="5039995" h="1857375">
                  <a:moveTo>
                    <a:pt x="1401270" y="232085"/>
                  </a:moveTo>
                  <a:lnTo>
                    <a:pt x="1352718" y="232085"/>
                  </a:lnTo>
                  <a:lnTo>
                    <a:pt x="1352718" y="226690"/>
                  </a:lnTo>
                  <a:lnTo>
                    <a:pt x="1401270" y="226690"/>
                  </a:lnTo>
                  <a:lnTo>
                    <a:pt x="1401270" y="232085"/>
                  </a:lnTo>
                  <a:close/>
                </a:path>
                <a:path w="5039995" h="1857375">
                  <a:moveTo>
                    <a:pt x="1379691" y="253663"/>
                  </a:moveTo>
                  <a:lnTo>
                    <a:pt x="1374297" y="253663"/>
                  </a:lnTo>
                  <a:lnTo>
                    <a:pt x="1374297" y="232085"/>
                  </a:lnTo>
                  <a:lnTo>
                    <a:pt x="1379691" y="232085"/>
                  </a:lnTo>
                  <a:lnTo>
                    <a:pt x="1379691" y="253663"/>
                  </a:lnTo>
                  <a:close/>
                </a:path>
                <a:path w="5039995" h="1857375">
                  <a:moveTo>
                    <a:pt x="1150417" y="226690"/>
                  </a:moveTo>
                  <a:lnTo>
                    <a:pt x="1145022" y="226690"/>
                  </a:lnTo>
                  <a:lnTo>
                    <a:pt x="1145022" y="205111"/>
                  </a:lnTo>
                  <a:lnTo>
                    <a:pt x="1150417" y="205111"/>
                  </a:lnTo>
                  <a:lnTo>
                    <a:pt x="1150417" y="226690"/>
                  </a:lnTo>
                  <a:close/>
                </a:path>
                <a:path w="5039995" h="1857375">
                  <a:moveTo>
                    <a:pt x="1171996" y="232085"/>
                  </a:moveTo>
                  <a:lnTo>
                    <a:pt x="1123444" y="232085"/>
                  </a:lnTo>
                  <a:lnTo>
                    <a:pt x="1123444" y="226690"/>
                  </a:lnTo>
                  <a:lnTo>
                    <a:pt x="1171996" y="226690"/>
                  </a:lnTo>
                  <a:lnTo>
                    <a:pt x="1171996" y="232085"/>
                  </a:lnTo>
                  <a:close/>
                </a:path>
                <a:path w="5039995" h="1857375">
                  <a:moveTo>
                    <a:pt x="1150417" y="253663"/>
                  </a:moveTo>
                  <a:lnTo>
                    <a:pt x="1145022" y="253663"/>
                  </a:lnTo>
                  <a:lnTo>
                    <a:pt x="1145022" y="232085"/>
                  </a:lnTo>
                  <a:lnTo>
                    <a:pt x="1150417" y="232085"/>
                  </a:lnTo>
                  <a:lnTo>
                    <a:pt x="1150417" y="253663"/>
                  </a:lnTo>
                  <a:close/>
                </a:path>
                <a:path w="5039995" h="1857375">
                  <a:moveTo>
                    <a:pt x="1951529" y="341327"/>
                  </a:moveTo>
                  <a:lnTo>
                    <a:pt x="1946134" y="341327"/>
                  </a:lnTo>
                  <a:lnTo>
                    <a:pt x="1946134" y="319748"/>
                  </a:lnTo>
                  <a:lnTo>
                    <a:pt x="1951529" y="319748"/>
                  </a:lnTo>
                  <a:lnTo>
                    <a:pt x="1951529" y="341327"/>
                  </a:lnTo>
                  <a:close/>
                </a:path>
                <a:path w="5039995" h="1857375">
                  <a:moveTo>
                    <a:pt x="1973108" y="346722"/>
                  </a:moveTo>
                  <a:lnTo>
                    <a:pt x="1924555" y="346722"/>
                  </a:lnTo>
                  <a:lnTo>
                    <a:pt x="1924555" y="341327"/>
                  </a:lnTo>
                  <a:lnTo>
                    <a:pt x="1973108" y="341327"/>
                  </a:lnTo>
                  <a:lnTo>
                    <a:pt x="1973108" y="346722"/>
                  </a:lnTo>
                  <a:close/>
                </a:path>
                <a:path w="5039995" h="1857375">
                  <a:moveTo>
                    <a:pt x="1951529" y="368301"/>
                  </a:moveTo>
                  <a:lnTo>
                    <a:pt x="1946134" y="368301"/>
                  </a:lnTo>
                  <a:lnTo>
                    <a:pt x="1946134" y="346722"/>
                  </a:lnTo>
                  <a:lnTo>
                    <a:pt x="1951529" y="346722"/>
                  </a:lnTo>
                  <a:lnTo>
                    <a:pt x="1951529" y="368301"/>
                  </a:lnTo>
                  <a:close/>
                </a:path>
                <a:path w="5039995" h="1857375">
                  <a:moveTo>
                    <a:pt x="1723603" y="341327"/>
                  </a:moveTo>
                  <a:lnTo>
                    <a:pt x="1718208" y="341327"/>
                  </a:lnTo>
                  <a:lnTo>
                    <a:pt x="1718208" y="319748"/>
                  </a:lnTo>
                  <a:lnTo>
                    <a:pt x="1723603" y="319748"/>
                  </a:lnTo>
                  <a:lnTo>
                    <a:pt x="1723603" y="341327"/>
                  </a:lnTo>
                  <a:close/>
                </a:path>
                <a:path w="5039995" h="1857375">
                  <a:moveTo>
                    <a:pt x="1745182" y="346722"/>
                  </a:moveTo>
                  <a:lnTo>
                    <a:pt x="1696630" y="346722"/>
                  </a:lnTo>
                  <a:lnTo>
                    <a:pt x="1696630" y="341327"/>
                  </a:lnTo>
                  <a:lnTo>
                    <a:pt x="1745182" y="341327"/>
                  </a:lnTo>
                  <a:lnTo>
                    <a:pt x="1745182" y="346722"/>
                  </a:lnTo>
                  <a:close/>
                </a:path>
                <a:path w="5039995" h="1857375">
                  <a:moveTo>
                    <a:pt x="1723603" y="368301"/>
                  </a:moveTo>
                  <a:lnTo>
                    <a:pt x="1718208" y="368301"/>
                  </a:lnTo>
                  <a:lnTo>
                    <a:pt x="1718208" y="346722"/>
                  </a:lnTo>
                  <a:lnTo>
                    <a:pt x="1723603" y="346722"/>
                  </a:lnTo>
                  <a:lnTo>
                    <a:pt x="1723603" y="368301"/>
                  </a:lnTo>
                  <a:close/>
                </a:path>
                <a:path w="5039995" h="1857375">
                  <a:moveTo>
                    <a:pt x="1494329" y="341327"/>
                  </a:moveTo>
                  <a:lnTo>
                    <a:pt x="1488934" y="341327"/>
                  </a:lnTo>
                  <a:lnTo>
                    <a:pt x="1488934" y="319748"/>
                  </a:lnTo>
                  <a:lnTo>
                    <a:pt x="1494329" y="319748"/>
                  </a:lnTo>
                  <a:lnTo>
                    <a:pt x="1494329" y="341327"/>
                  </a:lnTo>
                  <a:close/>
                </a:path>
                <a:path w="5039995" h="1857375">
                  <a:moveTo>
                    <a:pt x="1515907" y="346722"/>
                  </a:moveTo>
                  <a:lnTo>
                    <a:pt x="1467355" y="346722"/>
                  </a:lnTo>
                  <a:lnTo>
                    <a:pt x="1467355" y="341327"/>
                  </a:lnTo>
                  <a:lnTo>
                    <a:pt x="1515907" y="341327"/>
                  </a:lnTo>
                  <a:lnTo>
                    <a:pt x="1515907" y="346722"/>
                  </a:lnTo>
                  <a:close/>
                </a:path>
                <a:path w="5039995" h="1857375">
                  <a:moveTo>
                    <a:pt x="1494329" y="368301"/>
                  </a:moveTo>
                  <a:lnTo>
                    <a:pt x="1488934" y="368301"/>
                  </a:lnTo>
                  <a:lnTo>
                    <a:pt x="1488934" y="346722"/>
                  </a:lnTo>
                  <a:lnTo>
                    <a:pt x="1494329" y="346722"/>
                  </a:lnTo>
                  <a:lnTo>
                    <a:pt x="1494329" y="368301"/>
                  </a:lnTo>
                  <a:close/>
                </a:path>
                <a:path w="5039995" h="1857375">
                  <a:moveTo>
                    <a:pt x="1265054" y="341327"/>
                  </a:moveTo>
                  <a:lnTo>
                    <a:pt x="1259660" y="341327"/>
                  </a:lnTo>
                  <a:lnTo>
                    <a:pt x="1259660" y="319748"/>
                  </a:lnTo>
                  <a:lnTo>
                    <a:pt x="1265054" y="319748"/>
                  </a:lnTo>
                  <a:lnTo>
                    <a:pt x="1265054" y="341327"/>
                  </a:lnTo>
                  <a:close/>
                </a:path>
                <a:path w="5039995" h="1857375">
                  <a:moveTo>
                    <a:pt x="1286633" y="346722"/>
                  </a:moveTo>
                  <a:lnTo>
                    <a:pt x="1238081" y="346722"/>
                  </a:lnTo>
                  <a:lnTo>
                    <a:pt x="1238081" y="341327"/>
                  </a:lnTo>
                  <a:lnTo>
                    <a:pt x="1286633" y="341327"/>
                  </a:lnTo>
                  <a:lnTo>
                    <a:pt x="1286633" y="346722"/>
                  </a:lnTo>
                  <a:close/>
                </a:path>
                <a:path w="5039995" h="1857375">
                  <a:moveTo>
                    <a:pt x="1265054" y="368301"/>
                  </a:moveTo>
                  <a:lnTo>
                    <a:pt x="1259660" y="368301"/>
                  </a:lnTo>
                  <a:lnTo>
                    <a:pt x="1259660" y="346722"/>
                  </a:lnTo>
                  <a:lnTo>
                    <a:pt x="1265054" y="346722"/>
                  </a:lnTo>
                  <a:lnTo>
                    <a:pt x="1265054" y="368301"/>
                  </a:lnTo>
                  <a:close/>
                </a:path>
                <a:path w="5039995" h="1857375">
                  <a:moveTo>
                    <a:pt x="1838240" y="455964"/>
                  </a:moveTo>
                  <a:lnTo>
                    <a:pt x="1832846" y="455964"/>
                  </a:lnTo>
                  <a:lnTo>
                    <a:pt x="1832846" y="434385"/>
                  </a:lnTo>
                  <a:lnTo>
                    <a:pt x="1838240" y="434385"/>
                  </a:lnTo>
                  <a:lnTo>
                    <a:pt x="1838240" y="455964"/>
                  </a:lnTo>
                  <a:close/>
                </a:path>
                <a:path w="5039995" h="1857375">
                  <a:moveTo>
                    <a:pt x="1859819" y="461359"/>
                  </a:moveTo>
                  <a:lnTo>
                    <a:pt x="1811267" y="461359"/>
                  </a:lnTo>
                  <a:lnTo>
                    <a:pt x="1811267" y="455964"/>
                  </a:lnTo>
                  <a:lnTo>
                    <a:pt x="1859819" y="455964"/>
                  </a:lnTo>
                  <a:lnTo>
                    <a:pt x="1859819" y="461359"/>
                  </a:lnTo>
                  <a:close/>
                </a:path>
                <a:path w="5039995" h="1857375">
                  <a:moveTo>
                    <a:pt x="1838240" y="482938"/>
                  </a:moveTo>
                  <a:lnTo>
                    <a:pt x="1832846" y="482938"/>
                  </a:lnTo>
                  <a:lnTo>
                    <a:pt x="1832846" y="461359"/>
                  </a:lnTo>
                  <a:lnTo>
                    <a:pt x="1838240" y="461359"/>
                  </a:lnTo>
                  <a:lnTo>
                    <a:pt x="1838240" y="482938"/>
                  </a:lnTo>
                  <a:close/>
                </a:path>
                <a:path w="5039995" h="1857375">
                  <a:moveTo>
                    <a:pt x="1608966" y="455964"/>
                  </a:moveTo>
                  <a:lnTo>
                    <a:pt x="1603571" y="455964"/>
                  </a:lnTo>
                  <a:lnTo>
                    <a:pt x="1603571" y="434385"/>
                  </a:lnTo>
                  <a:lnTo>
                    <a:pt x="1608966" y="434385"/>
                  </a:lnTo>
                  <a:lnTo>
                    <a:pt x="1608966" y="455964"/>
                  </a:lnTo>
                  <a:close/>
                </a:path>
                <a:path w="5039995" h="1857375">
                  <a:moveTo>
                    <a:pt x="1630545" y="461359"/>
                  </a:moveTo>
                  <a:lnTo>
                    <a:pt x="1581992" y="461359"/>
                  </a:lnTo>
                  <a:lnTo>
                    <a:pt x="1581992" y="455964"/>
                  </a:lnTo>
                  <a:lnTo>
                    <a:pt x="1630545" y="455964"/>
                  </a:lnTo>
                  <a:lnTo>
                    <a:pt x="1630545" y="461359"/>
                  </a:lnTo>
                  <a:close/>
                </a:path>
                <a:path w="5039995" h="1857375">
                  <a:moveTo>
                    <a:pt x="1608966" y="482938"/>
                  </a:moveTo>
                  <a:lnTo>
                    <a:pt x="1603571" y="482938"/>
                  </a:lnTo>
                  <a:lnTo>
                    <a:pt x="1603571" y="461359"/>
                  </a:lnTo>
                  <a:lnTo>
                    <a:pt x="1608966" y="461359"/>
                  </a:lnTo>
                  <a:lnTo>
                    <a:pt x="1608966" y="482938"/>
                  </a:lnTo>
                  <a:close/>
                </a:path>
                <a:path w="5039995" h="1857375">
                  <a:moveTo>
                    <a:pt x="1379691" y="455964"/>
                  </a:moveTo>
                  <a:lnTo>
                    <a:pt x="1374297" y="455964"/>
                  </a:lnTo>
                  <a:lnTo>
                    <a:pt x="1374297" y="434385"/>
                  </a:lnTo>
                  <a:lnTo>
                    <a:pt x="1379691" y="434385"/>
                  </a:lnTo>
                  <a:lnTo>
                    <a:pt x="1379691" y="455964"/>
                  </a:lnTo>
                  <a:close/>
                </a:path>
                <a:path w="5039995" h="1857375">
                  <a:moveTo>
                    <a:pt x="1401270" y="461359"/>
                  </a:moveTo>
                  <a:lnTo>
                    <a:pt x="1352718" y="461359"/>
                  </a:lnTo>
                  <a:lnTo>
                    <a:pt x="1352718" y="455964"/>
                  </a:lnTo>
                  <a:lnTo>
                    <a:pt x="1401270" y="455964"/>
                  </a:lnTo>
                  <a:lnTo>
                    <a:pt x="1401270" y="461359"/>
                  </a:lnTo>
                  <a:close/>
                </a:path>
                <a:path w="5039995" h="1857375">
                  <a:moveTo>
                    <a:pt x="1379691" y="482938"/>
                  </a:moveTo>
                  <a:lnTo>
                    <a:pt x="1374297" y="482938"/>
                  </a:lnTo>
                  <a:lnTo>
                    <a:pt x="1374297" y="461359"/>
                  </a:lnTo>
                  <a:lnTo>
                    <a:pt x="1379691" y="461359"/>
                  </a:lnTo>
                  <a:lnTo>
                    <a:pt x="1379691" y="482938"/>
                  </a:lnTo>
                  <a:close/>
                </a:path>
                <a:path w="5039995" h="1857375">
                  <a:moveTo>
                    <a:pt x="1150417" y="455964"/>
                  </a:moveTo>
                  <a:lnTo>
                    <a:pt x="1145022" y="455964"/>
                  </a:lnTo>
                  <a:lnTo>
                    <a:pt x="1145022" y="434385"/>
                  </a:lnTo>
                  <a:lnTo>
                    <a:pt x="1150417" y="434385"/>
                  </a:lnTo>
                  <a:lnTo>
                    <a:pt x="1150417" y="455964"/>
                  </a:lnTo>
                  <a:close/>
                </a:path>
                <a:path w="5039995" h="1857375">
                  <a:moveTo>
                    <a:pt x="1171996" y="461359"/>
                  </a:moveTo>
                  <a:lnTo>
                    <a:pt x="1123444" y="461359"/>
                  </a:lnTo>
                  <a:lnTo>
                    <a:pt x="1123444" y="455964"/>
                  </a:lnTo>
                  <a:lnTo>
                    <a:pt x="1171996" y="455964"/>
                  </a:lnTo>
                  <a:lnTo>
                    <a:pt x="1171996" y="461359"/>
                  </a:lnTo>
                  <a:close/>
                </a:path>
                <a:path w="5039995" h="1857375">
                  <a:moveTo>
                    <a:pt x="1150417" y="482938"/>
                  </a:moveTo>
                  <a:lnTo>
                    <a:pt x="1145022" y="482938"/>
                  </a:lnTo>
                  <a:lnTo>
                    <a:pt x="1145022" y="461359"/>
                  </a:lnTo>
                  <a:lnTo>
                    <a:pt x="1150417" y="461359"/>
                  </a:lnTo>
                  <a:lnTo>
                    <a:pt x="1150417" y="482938"/>
                  </a:lnTo>
                  <a:close/>
                </a:path>
                <a:path w="5039995" h="1857375">
                  <a:moveTo>
                    <a:pt x="1951529" y="570601"/>
                  </a:moveTo>
                  <a:lnTo>
                    <a:pt x="1946134" y="570601"/>
                  </a:lnTo>
                  <a:lnTo>
                    <a:pt x="1946134" y="549023"/>
                  </a:lnTo>
                  <a:lnTo>
                    <a:pt x="1951529" y="549023"/>
                  </a:lnTo>
                  <a:lnTo>
                    <a:pt x="1951529" y="570601"/>
                  </a:lnTo>
                  <a:close/>
                </a:path>
                <a:path w="5039995" h="1857375">
                  <a:moveTo>
                    <a:pt x="1973108" y="575996"/>
                  </a:moveTo>
                  <a:lnTo>
                    <a:pt x="1924555" y="575996"/>
                  </a:lnTo>
                  <a:lnTo>
                    <a:pt x="1924555" y="570601"/>
                  </a:lnTo>
                  <a:lnTo>
                    <a:pt x="1973108" y="570601"/>
                  </a:lnTo>
                  <a:lnTo>
                    <a:pt x="1973108" y="575996"/>
                  </a:lnTo>
                  <a:close/>
                </a:path>
                <a:path w="5039995" h="1857375">
                  <a:moveTo>
                    <a:pt x="1951529" y="597575"/>
                  </a:moveTo>
                  <a:lnTo>
                    <a:pt x="1946134" y="597575"/>
                  </a:lnTo>
                  <a:lnTo>
                    <a:pt x="1946134" y="575996"/>
                  </a:lnTo>
                  <a:lnTo>
                    <a:pt x="1951529" y="575996"/>
                  </a:lnTo>
                  <a:lnTo>
                    <a:pt x="1951529" y="597575"/>
                  </a:lnTo>
                  <a:close/>
                </a:path>
                <a:path w="5039995" h="1857375">
                  <a:moveTo>
                    <a:pt x="1723603" y="570601"/>
                  </a:moveTo>
                  <a:lnTo>
                    <a:pt x="1718208" y="570601"/>
                  </a:lnTo>
                  <a:lnTo>
                    <a:pt x="1718208" y="549023"/>
                  </a:lnTo>
                  <a:lnTo>
                    <a:pt x="1723603" y="549023"/>
                  </a:lnTo>
                  <a:lnTo>
                    <a:pt x="1723603" y="570601"/>
                  </a:lnTo>
                  <a:close/>
                </a:path>
                <a:path w="5039995" h="1857375">
                  <a:moveTo>
                    <a:pt x="1745182" y="575996"/>
                  </a:moveTo>
                  <a:lnTo>
                    <a:pt x="1696630" y="575996"/>
                  </a:lnTo>
                  <a:lnTo>
                    <a:pt x="1696630" y="570601"/>
                  </a:lnTo>
                  <a:lnTo>
                    <a:pt x="1745182" y="570601"/>
                  </a:lnTo>
                  <a:lnTo>
                    <a:pt x="1745182" y="575996"/>
                  </a:lnTo>
                  <a:close/>
                </a:path>
                <a:path w="5039995" h="1857375">
                  <a:moveTo>
                    <a:pt x="1723603" y="597575"/>
                  </a:moveTo>
                  <a:lnTo>
                    <a:pt x="1718208" y="597575"/>
                  </a:lnTo>
                  <a:lnTo>
                    <a:pt x="1718208" y="575996"/>
                  </a:lnTo>
                  <a:lnTo>
                    <a:pt x="1723603" y="575996"/>
                  </a:lnTo>
                  <a:lnTo>
                    <a:pt x="1723603" y="597575"/>
                  </a:lnTo>
                  <a:close/>
                </a:path>
                <a:path w="5039995" h="1857375">
                  <a:moveTo>
                    <a:pt x="1494329" y="570601"/>
                  </a:moveTo>
                  <a:lnTo>
                    <a:pt x="1488934" y="570601"/>
                  </a:lnTo>
                  <a:lnTo>
                    <a:pt x="1488934" y="549023"/>
                  </a:lnTo>
                  <a:lnTo>
                    <a:pt x="1494329" y="549023"/>
                  </a:lnTo>
                  <a:lnTo>
                    <a:pt x="1494329" y="570601"/>
                  </a:lnTo>
                  <a:close/>
                </a:path>
                <a:path w="5039995" h="1857375">
                  <a:moveTo>
                    <a:pt x="1515907" y="575996"/>
                  </a:moveTo>
                  <a:lnTo>
                    <a:pt x="1467355" y="575996"/>
                  </a:lnTo>
                  <a:lnTo>
                    <a:pt x="1467355" y="570601"/>
                  </a:lnTo>
                  <a:lnTo>
                    <a:pt x="1515907" y="570601"/>
                  </a:lnTo>
                  <a:lnTo>
                    <a:pt x="1515907" y="575996"/>
                  </a:lnTo>
                  <a:close/>
                </a:path>
                <a:path w="5039995" h="1857375">
                  <a:moveTo>
                    <a:pt x="1494329" y="597575"/>
                  </a:moveTo>
                  <a:lnTo>
                    <a:pt x="1488934" y="597575"/>
                  </a:lnTo>
                  <a:lnTo>
                    <a:pt x="1488934" y="575996"/>
                  </a:lnTo>
                  <a:lnTo>
                    <a:pt x="1494329" y="575996"/>
                  </a:lnTo>
                  <a:lnTo>
                    <a:pt x="1494329" y="597575"/>
                  </a:lnTo>
                  <a:close/>
                </a:path>
                <a:path w="5039995" h="1857375">
                  <a:moveTo>
                    <a:pt x="1265054" y="570601"/>
                  </a:moveTo>
                  <a:lnTo>
                    <a:pt x="1259660" y="570601"/>
                  </a:lnTo>
                  <a:lnTo>
                    <a:pt x="1259660" y="549023"/>
                  </a:lnTo>
                  <a:lnTo>
                    <a:pt x="1265054" y="549023"/>
                  </a:lnTo>
                  <a:lnTo>
                    <a:pt x="1265054" y="570601"/>
                  </a:lnTo>
                  <a:close/>
                </a:path>
                <a:path w="5039995" h="1857375">
                  <a:moveTo>
                    <a:pt x="1286633" y="575996"/>
                  </a:moveTo>
                  <a:lnTo>
                    <a:pt x="1238081" y="575996"/>
                  </a:lnTo>
                  <a:lnTo>
                    <a:pt x="1238081" y="570601"/>
                  </a:lnTo>
                  <a:lnTo>
                    <a:pt x="1286633" y="570601"/>
                  </a:lnTo>
                  <a:lnTo>
                    <a:pt x="1286633" y="575996"/>
                  </a:lnTo>
                  <a:close/>
                </a:path>
                <a:path w="5039995" h="1857375">
                  <a:moveTo>
                    <a:pt x="1265054" y="597575"/>
                  </a:moveTo>
                  <a:lnTo>
                    <a:pt x="1259660" y="597575"/>
                  </a:lnTo>
                  <a:lnTo>
                    <a:pt x="1259660" y="575996"/>
                  </a:lnTo>
                  <a:lnTo>
                    <a:pt x="1265054" y="575996"/>
                  </a:lnTo>
                  <a:lnTo>
                    <a:pt x="1265054" y="597575"/>
                  </a:lnTo>
                  <a:close/>
                </a:path>
                <a:path w="5039995" h="1857375">
                  <a:moveTo>
                    <a:pt x="1838240" y="685239"/>
                  </a:moveTo>
                  <a:lnTo>
                    <a:pt x="1832846" y="685239"/>
                  </a:lnTo>
                  <a:lnTo>
                    <a:pt x="1832846" y="663660"/>
                  </a:lnTo>
                  <a:lnTo>
                    <a:pt x="1838240" y="663660"/>
                  </a:lnTo>
                  <a:lnTo>
                    <a:pt x="1838240" y="685239"/>
                  </a:lnTo>
                  <a:close/>
                </a:path>
                <a:path w="5039995" h="1857375">
                  <a:moveTo>
                    <a:pt x="1859819" y="690633"/>
                  </a:moveTo>
                  <a:lnTo>
                    <a:pt x="1811267" y="690633"/>
                  </a:lnTo>
                  <a:lnTo>
                    <a:pt x="1811267" y="685239"/>
                  </a:lnTo>
                  <a:lnTo>
                    <a:pt x="1859819" y="685239"/>
                  </a:lnTo>
                  <a:lnTo>
                    <a:pt x="1859819" y="690633"/>
                  </a:lnTo>
                  <a:close/>
                </a:path>
                <a:path w="5039995" h="1857375">
                  <a:moveTo>
                    <a:pt x="1838240" y="712212"/>
                  </a:moveTo>
                  <a:lnTo>
                    <a:pt x="1832846" y="712212"/>
                  </a:lnTo>
                  <a:lnTo>
                    <a:pt x="1832846" y="690633"/>
                  </a:lnTo>
                  <a:lnTo>
                    <a:pt x="1838240" y="690633"/>
                  </a:lnTo>
                  <a:lnTo>
                    <a:pt x="1838240" y="712212"/>
                  </a:lnTo>
                  <a:close/>
                </a:path>
                <a:path w="5039995" h="1857375">
                  <a:moveTo>
                    <a:pt x="1608966" y="685239"/>
                  </a:moveTo>
                  <a:lnTo>
                    <a:pt x="1603571" y="685239"/>
                  </a:lnTo>
                  <a:lnTo>
                    <a:pt x="1603571" y="663660"/>
                  </a:lnTo>
                  <a:lnTo>
                    <a:pt x="1608966" y="663660"/>
                  </a:lnTo>
                  <a:lnTo>
                    <a:pt x="1608966" y="685239"/>
                  </a:lnTo>
                  <a:close/>
                </a:path>
                <a:path w="5039995" h="1857375">
                  <a:moveTo>
                    <a:pt x="1630545" y="690633"/>
                  </a:moveTo>
                  <a:lnTo>
                    <a:pt x="1581992" y="690633"/>
                  </a:lnTo>
                  <a:lnTo>
                    <a:pt x="1581992" y="685239"/>
                  </a:lnTo>
                  <a:lnTo>
                    <a:pt x="1630545" y="685239"/>
                  </a:lnTo>
                  <a:lnTo>
                    <a:pt x="1630545" y="690633"/>
                  </a:lnTo>
                  <a:close/>
                </a:path>
                <a:path w="5039995" h="1857375">
                  <a:moveTo>
                    <a:pt x="1608966" y="712212"/>
                  </a:moveTo>
                  <a:lnTo>
                    <a:pt x="1603571" y="712212"/>
                  </a:lnTo>
                  <a:lnTo>
                    <a:pt x="1603571" y="690633"/>
                  </a:lnTo>
                  <a:lnTo>
                    <a:pt x="1608966" y="690633"/>
                  </a:lnTo>
                  <a:lnTo>
                    <a:pt x="1608966" y="712212"/>
                  </a:lnTo>
                  <a:close/>
                </a:path>
                <a:path w="5039995" h="1857375">
                  <a:moveTo>
                    <a:pt x="1379691" y="685239"/>
                  </a:moveTo>
                  <a:lnTo>
                    <a:pt x="1374297" y="685239"/>
                  </a:lnTo>
                  <a:lnTo>
                    <a:pt x="1374297" y="663660"/>
                  </a:lnTo>
                  <a:lnTo>
                    <a:pt x="1379691" y="663660"/>
                  </a:lnTo>
                  <a:lnTo>
                    <a:pt x="1379691" y="685239"/>
                  </a:lnTo>
                  <a:close/>
                </a:path>
                <a:path w="5039995" h="1857375">
                  <a:moveTo>
                    <a:pt x="1401270" y="690633"/>
                  </a:moveTo>
                  <a:lnTo>
                    <a:pt x="1352718" y="690633"/>
                  </a:lnTo>
                  <a:lnTo>
                    <a:pt x="1352718" y="685239"/>
                  </a:lnTo>
                  <a:lnTo>
                    <a:pt x="1401270" y="685239"/>
                  </a:lnTo>
                  <a:lnTo>
                    <a:pt x="1401270" y="690633"/>
                  </a:lnTo>
                  <a:close/>
                </a:path>
                <a:path w="5039995" h="1857375">
                  <a:moveTo>
                    <a:pt x="1379691" y="712212"/>
                  </a:moveTo>
                  <a:lnTo>
                    <a:pt x="1374297" y="712212"/>
                  </a:lnTo>
                  <a:lnTo>
                    <a:pt x="1374297" y="690633"/>
                  </a:lnTo>
                  <a:lnTo>
                    <a:pt x="1379691" y="690633"/>
                  </a:lnTo>
                  <a:lnTo>
                    <a:pt x="1379691" y="712212"/>
                  </a:lnTo>
                  <a:close/>
                </a:path>
                <a:path w="5039995" h="1857375">
                  <a:moveTo>
                    <a:pt x="1150417" y="685239"/>
                  </a:moveTo>
                  <a:lnTo>
                    <a:pt x="1145022" y="685239"/>
                  </a:lnTo>
                  <a:lnTo>
                    <a:pt x="1145022" y="663660"/>
                  </a:lnTo>
                  <a:lnTo>
                    <a:pt x="1150417" y="663660"/>
                  </a:lnTo>
                  <a:lnTo>
                    <a:pt x="1150417" y="685239"/>
                  </a:lnTo>
                  <a:close/>
                </a:path>
                <a:path w="5039995" h="1857375">
                  <a:moveTo>
                    <a:pt x="1171996" y="690633"/>
                  </a:moveTo>
                  <a:lnTo>
                    <a:pt x="1123444" y="690633"/>
                  </a:lnTo>
                  <a:lnTo>
                    <a:pt x="1123444" y="685239"/>
                  </a:lnTo>
                  <a:lnTo>
                    <a:pt x="1171996" y="685239"/>
                  </a:lnTo>
                  <a:lnTo>
                    <a:pt x="1171996" y="690633"/>
                  </a:lnTo>
                  <a:close/>
                </a:path>
                <a:path w="5039995" h="1857375">
                  <a:moveTo>
                    <a:pt x="1150417" y="712212"/>
                  </a:moveTo>
                  <a:lnTo>
                    <a:pt x="1145022" y="712212"/>
                  </a:lnTo>
                  <a:lnTo>
                    <a:pt x="1145022" y="690633"/>
                  </a:lnTo>
                  <a:lnTo>
                    <a:pt x="1150417" y="690633"/>
                  </a:lnTo>
                  <a:lnTo>
                    <a:pt x="1150417" y="712212"/>
                  </a:lnTo>
                  <a:close/>
                </a:path>
                <a:path w="5039995" h="1857375">
                  <a:moveTo>
                    <a:pt x="1951529" y="799876"/>
                  </a:moveTo>
                  <a:lnTo>
                    <a:pt x="1946134" y="799876"/>
                  </a:lnTo>
                  <a:lnTo>
                    <a:pt x="1946134" y="778297"/>
                  </a:lnTo>
                  <a:lnTo>
                    <a:pt x="1951529" y="778297"/>
                  </a:lnTo>
                  <a:lnTo>
                    <a:pt x="1951529" y="799876"/>
                  </a:lnTo>
                  <a:close/>
                </a:path>
                <a:path w="5039995" h="1857375">
                  <a:moveTo>
                    <a:pt x="1973108" y="805270"/>
                  </a:moveTo>
                  <a:lnTo>
                    <a:pt x="1924555" y="805270"/>
                  </a:lnTo>
                  <a:lnTo>
                    <a:pt x="1924555" y="799876"/>
                  </a:lnTo>
                  <a:lnTo>
                    <a:pt x="1973108" y="799876"/>
                  </a:lnTo>
                  <a:lnTo>
                    <a:pt x="1973108" y="805270"/>
                  </a:lnTo>
                  <a:close/>
                </a:path>
                <a:path w="5039995" h="1857375">
                  <a:moveTo>
                    <a:pt x="1951529" y="826849"/>
                  </a:moveTo>
                  <a:lnTo>
                    <a:pt x="1946134" y="826849"/>
                  </a:lnTo>
                  <a:lnTo>
                    <a:pt x="1946134" y="805270"/>
                  </a:lnTo>
                  <a:lnTo>
                    <a:pt x="1951529" y="805270"/>
                  </a:lnTo>
                  <a:lnTo>
                    <a:pt x="1951529" y="826849"/>
                  </a:lnTo>
                  <a:close/>
                </a:path>
                <a:path w="5039995" h="1857375">
                  <a:moveTo>
                    <a:pt x="1723603" y="799876"/>
                  </a:moveTo>
                  <a:lnTo>
                    <a:pt x="1718208" y="799876"/>
                  </a:lnTo>
                  <a:lnTo>
                    <a:pt x="1718208" y="778297"/>
                  </a:lnTo>
                  <a:lnTo>
                    <a:pt x="1723603" y="778297"/>
                  </a:lnTo>
                  <a:lnTo>
                    <a:pt x="1723603" y="799876"/>
                  </a:lnTo>
                  <a:close/>
                </a:path>
                <a:path w="5039995" h="1857375">
                  <a:moveTo>
                    <a:pt x="1745182" y="805270"/>
                  </a:moveTo>
                  <a:lnTo>
                    <a:pt x="1696630" y="805270"/>
                  </a:lnTo>
                  <a:lnTo>
                    <a:pt x="1696630" y="799876"/>
                  </a:lnTo>
                  <a:lnTo>
                    <a:pt x="1745182" y="799876"/>
                  </a:lnTo>
                  <a:lnTo>
                    <a:pt x="1745182" y="805270"/>
                  </a:lnTo>
                  <a:close/>
                </a:path>
                <a:path w="5039995" h="1857375">
                  <a:moveTo>
                    <a:pt x="1723603" y="826849"/>
                  </a:moveTo>
                  <a:lnTo>
                    <a:pt x="1718208" y="826849"/>
                  </a:lnTo>
                  <a:lnTo>
                    <a:pt x="1718208" y="805270"/>
                  </a:lnTo>
                  <a:lnTo>
                    <a:pt x="1723603" y="805270"/>
                  </a:lnTo>
                  <a:lnTo>
                    <a:pt x="1723603" y="826849"/>
                  </a:lnTo>
                  <a:close/>
                </a:path>
                <a:path w="5039995" h="1857375">
                  <a:moveTo>
                    <a:pt x="1494329" y="799876"/>
                  </a:moveTo>
                  <a:lnTo>
                    <a:pt x="1488934" y="799876"/>
                  </a:lnTo>
                  <a:lnTo>
                    <a:pt x="1488934" y="778297"/>
                  </a:lnTo>
                  <a:lnTo>
                    <a:pt x="1494329" y="778297"/>
                  </a:lnTo>
                  <a:lnTo>
                    <a:pt x="1494329" y="799876"/>
                  </a:lnTo>
                  <a:close/>
                </a:path>
                <a:path w="5039995" h="1857375">
                  <a:moveTo>
                    <a:pt x="1515907" y="805270"/>
                  </a:moveTo>
                  <a:lnTo>
                    <a:pt x="1467355" y="805270"/>
                  </a:lnTo>
                  <a:lnTo>
                    <a:pt x="1467355" y="799876"/>
                  </a:lnTo>
                  <a:lnTo>
                    <a:pt x="1515907" y="799876"/>
                  </a:lnTo>
                  <a:lnTo>
                    <a:pt x="1515907" y="805270"/>
                  </a:lnTo>
                  <a:close/>
                </a:path>
                <a:path w="5039995" h="1857375">
                  <a:moveTo>
                    <a:pt x="1494329" y="826849"/>
                  </a:moveTo>
                  <a:lnTo>
                    <a:pt x="1488934" y="826849"/>
                  </a:lnTo>
                  <a:lnTo>
                    <a:pt x="1488934" y="805270"/>
                  </a:lnTo>
                  <a:lnTo>
                    <a:pt x="1494329" y="805270"/>
                  </a:lnTo>
                  <a:lnTo>
                    <a:pt x="1494329" y="826849"/>
                  </a:lnTo>
                  <a:close/>
                </a:path>
                <a:path w="5039995" h="1857375">
                  <a:moveTo>
                    <a:pt x="1265054" y="799876"/>
                  </a:moveTo>
                  <a:lnTo>
                    <a:pt x="1259660" y="799876"/>
                  </a:lnTo>
                  <a:lnTo>
                    <a:pt x="1259660" y="778297"/>
                  </a:lnTo>
                  <a:lnTo>
                    <a:pt x="1265054" y="778297"/>
                  </a:lnTo>
                  <a:lnTo>
                    <a:pt x="1265054" y="799876"/>
                  </a:lnTo>
                  <a:close/>
                </a:path>
                <a:path w="5039995" h="1857375">
                  <a:moveTo>
                    <a:pt x="1286633" y="805270"/>
                  </a:moveTo>
                  <a:lnTo>
                    <a:pt x="1238081" y="805270"/>
                  </a:lnTo>
                  <a:lnTo>
                    <a:pt x="1238081" y="799876"/>
                  </a:lnTo>
                  <a:lnTo>
                    <a:pt x="1286633" y="799876"/>
                  </a:lnTo>
                  <a:lnTo>
                    <a:pt x="1286633" y="805270"/>
                  </a:lnTo>
                  <a:close/>
                </a:path>
                <a:path w="5039995" h="1857375">
                  <a:moveTo>
                    <a:pt x="1265054" y="826849"/>
                  </a:moveTo>
                  <a:lnTo>
                    <a:pt x="1259660" y="826849"/>
                  </a:lnTo>
                  <a:lnTo>
                    <a:pt x="1259660" y="805270"/>
                  </a:lnTo>
                  <a:lnTo>
                    <a:pt x="1265054" y="805270"/>
                  </a:lnTo>
                  <a:lnTo>
                    <a:pt x="1265054" y="826849"/>
                  </a:lnTo>
                  <a:close/>
                </a:path>
                <a:path w="5039995" h="1857375">
                  <a:moveTo>
                    <a:pt x="1838240" y="914513"/>
                  </a:moveTo>
                  <a:lnTo>
                    <a:pt x="1832846" y="914513"/>
                  </a:lnTo>
                  <a:lnTo>
                    <a:pt x="1832846" y="892934"/>
                  </a:lnTo>
                  <a:lnTo>
                    <a:pt x="1838240" y="892934"/>
                  </a:lnTo>
                  <a:lnTo>
                    <a:pt x="1838240" y="914513"/>
                  </a:lnTo>
                  <a:close/>
                </a:path>
                <a:path w="5039995" h="1857375">
                  <a:moveTo>
                    <a:pt x="1859819" y="919908"/>
                  </a:moveTo>
                  <a:lnTo>
                    <a:pt x="1811267" y="919908"/>
                  </a:lnTo>
                  <a:lnTo>
                    <a:pt x="1811267" y="914513"/>
                  </a:lnTo>
                  <a:lnTo>
                    <a:pt x="1859819" y="914513"/>
                  </a:lnTo>
                  <a:lnTo>
                    <a:pt x="1859819" y="919908"/>
                  </a:lnTo>
                  <a:close/>
                </a:path>
                <a:path w="5039995" h="1857375">
                  <a:moveTo>
                    <a:pt x="1838240" y="941486"/>
                  </a:moveTo>
                  <a:lnTo>
                    <a:pt x="1832846" y="941486"/>
                  </a:lnTo>
                  <a:lnTo>
                    <a:pt x="1832846" y="919908"/>
                  </a:lnTo>
                  <a:lnTo>
                    <a:pt x="1838240" y="919908"/>
                  </a:lnTo>
                  <a:lnTo>
                    <a:pt x="1838240" y="941486"/>
                  </a:lnTo>
                  <a:close/>
                </a:path>
                <a:path w="5039995" h="1857375">
                  <a:moveTo>
                    <a:pt x="1608966" y="914513"/>
                  </a:moveTo>
                  <a:lnTo>
                    <a:pt x="1603571" y="914513"/>
                  </a:lnTo>
                  <a:lnTo>
                    <a:pt x="1603571" y="892934"/>
                  </a:lnTo>
                  <a:lnTo>
                    <a:pt x="1608966" y="892934"/>
                  </a:lnTo>
                  <a:lnTo>
                    <a:pt x="1608966" y="914513"/>
                  </a:lnTo>
                  <a:close/>
                </a:path>
                <a:path w="5039995" h="1857375">
                  <a:moveTo>
                    <a:pt x="1630545" y="919908"/>
                  </a:moveTo>
                  <a:lnTo>
                    <a:pt x="1581992" y="919908"/>
                  </a:lnTo>
                  <a:lnTo>
                    <a:pt x="1581992" y="914513"/>
                  </a:lnTo>
                  <a:lnTo>
                    <a:pt x="1630545" y="914513"/>
                  </a:lnTo>
                  <a:lnTo>
                    <a:pt x="1630545" y="919908"/>
                  </a:lnTo>
                  <a:close/>
                </a:path>
                <a:path w="5039995" h="1857375">
                  <a:moveTo>
                    <a:pt x="1608966" y="941486"/>
                  </a:moveTo>
                  <a:lnTo>
                    <a:pt x="1603571" y="941486"/>
                  </a:lnTo>
                  <a:lnTo>
                    <a:pt x="1603571" y="919908"/>
                  </a:lnTo>
                  <a:lnTo>
                    <a:pt x="1608966" y="919908"/>
                  </a:lnTo>
                  <a:lnTo>
                    <a:pt x="1608966" y="941486"/>
                  </a:lnTo>
                  <a:close/>
                </a:path>
                <a:path w="5039995" h="1857375">
                  <a:moveTo>
                    <a:pt x="1379691" y="914513"/>
                  </a:moveTo>
                  <a:lnTo>
                    <a:pt x="1374297" y="914513"/>
                  </a:lnTo>
                  <a:lnTo>
                    <a:pt x="1374297" y="892934"/>
                  </a:lnTo>
                  <a:lnTo>
                    <a:pt x="1379691" y="892934"/>
                  </a:lnTo>
                  <a:lnTo>
                    <a:pt x="1379691" y="914513"/>
                  </a:lnTo>
                  <a:close/>
                </a:path>
                <a:path w="5039995" h="1857375">
                  <a:moveTo>
                    <a:pt x="1401270" y="919908"/>
                  </a:moveTo>
                  <a:lnTo>
                    <a:pt x="1352718" y="919908"/>
                  </a:lnTo>
                  <a:lnTo>
                    <a:pt x="1352718" y="914513"/>
                  </a:lnTo>
                  <a:lnTo>
                    <a:pt x="1401270" y="914513"/>
                  </a:lnTo>
                  <a:lnTo>
                    <a:pt x="1401270" y="919908"/>
                  </a:lnTo>
                  <a:close/>
                </a:path>
                <a:path w="5039995" h="1857375">
                  <a:moveTo>
                    <a:pt x="1379691" y="941486"/>
                  </a:moveTo>
                  <a:lnTo>
                    <a:pt x="1374297" y="941486"/>
                  </a:lnTo>
                  <a:lnTo>
                    <a:pt x="1374297" y="919908"/>
                  </a:lnTo>
                  <a:lnTo>
                    <a:pt x="1379691" y="919908"/>
                  </a:lnTo>
                  <a:lnTo>
                    <a:pt x="1379691" y="941486"/>
                  </a:lnTo>
                  <a:close/>
                </a:path>
                <a:path w="5039995" h="1857375">
                  <a:moveTo>
                    <a:pt x="1150417" y="914513"/>
                  </a:moveTo>
                  <a:lnTo>
                    <a:pt x="1145022" y="914513"/>
                  </a:lnTo>
                  <a:lnTo>
                    <a:pt x="1145022" y="892934"/>
                  </a:lnTo>
                  <a:lnTo>
                    <a:pt x="1150417" y="892934"/>
                  </a:lnTo>
                  <a:lnTo>
                    <a:pt x="1150417" y="914513"/>
                  </a:lnTo>
                  <a:close/>
                </a:path>
                <a:path w="5039995" h="1857375">
                  <a:moveTo>
                    <a:pt x="1171996" y="919908"/>
                  </a:moveTo>
                  <a:lnTo>
                    <a:pt x="1123444" y="919908"/>
                  </a:lnTo>
                  <a:lnTo>
                    <a:pt x="1123444" y="914513"/>
                  </a:lnTo>
                  <a:lnTo>
                    <a:pt x="1171996" y="914513"/>
                  </a:lnTo>
                  <a:lnTo>
                    <a:pt x="1171996" y="919908"/>
                  </a:lnTo>
                  <a:close/>
                </a:path>
                <a:path w="5039995" h="1857375">
                  <a:moveTo>
                    <a:pt x="1150417" y="941486"/>
                  </a:moveTo>
                  <a:lnTo>
                    <a:pt x="1145022" y="941486"/>
                  </a:lnTo>
                  <a:lnTo>
                    <a:pt x="1145022" y="919908"/>
                  </a:lnTo>
                  <a:lnTo>
                    <a:pt x="1150417" y="919908"/>
                  </a:lnTo>
                  <a:lnTo>
                    <a:pt x="1150417" y="941486"/>
                  </a:lnTo>
                  <a:close/>
                </a:path>
                <a:path w="5039995" h="1857375">
                  <a:moveTo>
                    <a:pt x="1951529" y="1027802"/>
                  </a:moveTo>
                  <a:lnTo>
                    <a:pt x="1946134" y="1027802"/>
                  </a:lnTo>
                  <a:lnTo>
                    <a:pt x="1946134" y="1006223"/>
                  </a:lnTo>
                  <a:lnTo>
                    <a:pt x="1951529" y="1006223"/>
                  </a:lnTo>
                  <a:lnTo>
                    <a:pt x="1951529" y="1027802"/>
                  </a:lnTo>
                  <a:close/>
                </a:path>
                <a:path w="5039995" h="1857375">
                  <a:moveTo>
                    <a:pt x="1973108" y="1033196"/>
                  </a:moveTo>
                  <a:lnTo>
                    <a:pt x="1924555" y="1033196"/>
                  </a:lnTo>
                  <a:lnTo>
                    <a:pt x="1924555" y="1027802"/>
                  </a:lnTo>
                  <a:lnTo>
                    <a:pt x="1973108" y="1027802"/>
                  </a:lnTo>
                  <a:lnTo>
                    <a:pt x="1973108" y="1033196"/>
                  </a:lnTo>
                  <a:close/>
                </a:path>
                <a:path w="5039995" h="1857375">
                  <a:moveTo>
                    <a:pt x="1951529" y="1054775"/>
                  </a:moveTo>
                  <a:lnTo>
                    <a:pt x="1946134" y="1054775"/>
                  </a:lnTo>
                  <a:lnTo>
                    <a:pt x="1946134" y="1033196"/>
                  </a:lnTo>
                  <a:lnTo>
                    <a:pt x="1951529" y="1033196"/>
                  </a:lnTo>
                  <a:lnTo>
                    <a:pt x="1951529" y="1054775"/>
                  </a:lnTo>
                  <a:close/>
                </a:path>
                <a:path w="5039995" h="1857375">
                  <a:moveTo>
                    <a:pt x="1723603" y="1027802"/>
                  </a:moveTo>
                  <a:lnTo>
                    <a:pt x="1718208" y="1027802"/>
                  </a:lnTo>
                  <a:lnTo>
                    <a:pt x="1718208" y="1006223"/>
                  </a:lnTo>
                  <a:lnTo>
                    <a:pt x="1723603" y="1006223"/>
                  </a:lnTo>
                  <a:lnTo>
                    <a:pt x="1723603" y="1027802"/>
                  </a:lnTo>
                  <a:close/>
                </a:path>
                <a:path w="5039995" h="1857375">
                  <a:moveTo>
                    <a:pt x="1745182" y="1033196"/>
                  </a:moveTo>
                  <a:lnTo>
                    <a:pt x="1696630" y="1033196"/>
                  </a:lnTo>
                  <a:lnTo>
                    <a:pt x="1696630" y="1027802"/>
                  </a:lnTo>
                  <a:lnTo>
                    <a:pt x="1745182" y="1027802"/>
                  </a:lnTo>
                  <a:lnTo>
                    <a:pt x="1745182" y="1033196"/>
                  </a:lnTo>
                  <a:close/>
                </a:path>
                <a:path w="5039995" h="1857375">
                  <a:moveTo>
                    <a:pt x="1723603" y="1054775"/>
                  </a:moveTo>
                  <a:lnTo>
                    <a:pt x="1718208" y="1054775"/>
                  </a:lnTo>
                  <a:lnTo>
                    <a:pt x="1718208" y="1033196"/>
                  </a:lnTo>
                  <a:lnTo>
                    <a:pt x="1723603" y="1033196"/>
                  </a:lnTo>
                  <a:lnTo>
                    <a:pt x="1723603" y="1054775"/>
                  </a:lnTo>
                  <a:close/>
                </a:path>
                <a:path w="5039995" h="1857375">
                  <a:moveTo>
                    <a:pt x="1494329" y="1027802"/>
                  </a:moveTo>
                  <a:lnTo>
                    <a:pt x="1488934" y="1027802"/>
                  </a:lnTo>
                  <a:lnTo>
                    <a:pt x="1488934" y="1006223"/>
                  </a:lnTo>
                  <a:lnTo>
                    <a:pt x="1494329" y="1006223"/>
                  </a:lnTo>
                  <a:lnTo>
                    <a:pt x="1494329" y="1027802"/>
                  </a:lnTo>
                  <a:close/>
                </a:path>
                <a:path w="5039995" h="1857375">
                  <a:moveTo>
                    <a:pt x="1515907" y="1033196"/>
                  </a:moveTo>
                  <a:lnTo>
                    <a:pt x="1467355" y="1033196"/>
                  </a:lnTo>
                  <a:lnTo>
                    <a:pt x="1467355" y="1027802"/>
                  </a:lnTo>
                  <a:lnTo>
                    <a:pt x="1515907" y="1027802"/>
                  </a:lnTo>
                  <a:lnTo>
                    <a:pt x="1515907" y="1033196"/>
                  </a:lnTo>
                  <a:close/>
                </a:path>
                <a:path w="5039995" h="1857375">
                  <a:moveTo>
                    <a:pt x="1494329" y="1054775"/>
                  </a:moveTo>
                  <a:lnTo>
                    <a:pt x="1488934" y="1054775"/>
                  </a:lnTo>
                  <a:lnTo>
                    <a:pt x="1488934" y="1033196"/>
                  </a:lnTo>
                  <a:lnTo>
                    <a:pt x="1494329" y="1033196"/>
                  </a:lnTo>
                  <a:lnTo>
                    <a:pt x="1494329" y="1054775"/>
                  </a:lnTo>
                  <a:close/>
                </a:path>
                <a:path w="5039995" h="1857375">
                  <a:moveTo>
                    <a:pt x="1265054" y="1027802"/>
                  </a:moveTo>
                  <a:lnTo>
                    <a:pt x="1259660" y="1027802"/>
                  </a:lnTo>
                  <a:lnTo>
                    <a:pt x="1259660" y="1006223"/>
                  </a:lnTo>
                  <a:lnTo>
                    <a:pt x="1265054" y="1006223"/>
                  </a:lnTo>
                  <a:lnTo>
                    <a:pt x="1265054" y="1027802"/>
                  </a:lnTo>
                  <a:close/>
                </a:path>
                <a:path w="5039995" h="1857375">
                  <a:moveTo>
                    <a:pt x="1286633" y="1033196"/>
                  </a:moveTo>
                  <a:lnTo>
                    <a:pt x="1238081" y="1033196"/>
                  </a:lnTo>
                  <a:lnTo>
                    <a:pt x="1238081" y="1027802"/>
                  </a:lnTo>
                  <a:lnTo>
                    <a:pt x="1286633" y="1027802"/>
                  </a:lnTo>
                  <a:lnTo>
                    <a:pt x="1286633" y="1033196"/>
                  </a:lnTo>
                  <a:close/>
                </a:path>
                <a:path w="5039995" h="1857375">
                  <a:moveTo>
                    <a:pt x="1265054" y="1054775"/>
                  </a:moveTo>
                  <a:lnTo>
                    <a:pt x="1259660" y="1054775"/>
                  </a:lnTo>
                  <a:lnTo>
                    <a:pt x="1259660" y="1033196"/>
                  </a:lnTo>
                  <a:lnTo>
                    <a:pt x="1265054" y="1033196"/>
                  </a:lnTo>
                  <a:lnTo>
                    <a:pt x="1265054" y="1054775"/>
                  </a:lnTo>
                  <a:close/>
                </a:path>
                <a:path w="5039995" h="1857375">
                  <a:moveTo>
                    <a:pt x="1838240" y="1142439"/>
                  </a:moveTo>
                  <a:lnTo>
                    <a:pt x="1832846" y="1142439"/>
                  </a:lnTo>
                  <a:lnTo>
                    <a:pt x="1832846" y="1120860"/>
                  </a:lnTo>
                  <a:lnTo>
                    <a:pt x="1838240" y="1120860"/>
                  </a:lnTo>
                  <a:lnTo>
                    <a:pt x="1838240" y="1142439"/>
                  </a:lnTo>
                  <a:close/>
                </a:path>
                <a:path w="5039995" h="1857375">
                  <a:moveTo>
                    <a:pt x="1859819" y="1147833"/>
                  </a:moveTo>
                  <a:lnTo>
                    <a:pt x="1811267" y="1147833"/>
                  </a:lnTo>
                  <a:lnTo>
                    <a:pt x="1811267" y="1142439"/>
                  </a:lnTo>
                  <a:lnTo>
                    <a:pt x="1859819" y="1142439"/>
                  </a:lnTo>
                  <a:lnTo>
                    <a:pt x="1859819" y="1147833"/>
                  </a:lnTo>
                  <a:close/>
                </a:path>
                <a:path w="5039995" h="1857375">
                  <a:moveTo>
                    <a:pt x="1838240" y="1169412"/>
                  </a:moveTo>
                  <a:lnTo>
                    <a:pt x="1832846" y="1169412"/>
                  </a:lnTo>
                  <a:lnTo>
                    <a:pt x="1832846" y="1147833"/>
                  </a:lnTo>
                  <a:lnTo>
                    <a:pt x="1838240" y="1147833"/>
                  </a:lnTo>
                  <a:lnTo>
                    <a:pt x="1838240" y="1169412"/>
                  </a:lnTo>
                  <a:close/>
                </a:path>
                <a:path w="5039995" h="1857375">
                  <a:moveTo>
                    <a:pt x="1608966" y="1142439"/>
                  </a:moveTo>
                  <a:lnTo>
                    <a:pt x="1603571" y="1142439"/>
                  </a:lnTo>
                  <a:lnTo>
                    <a:pt x="1603571" y="1120860"/>
                  </a:lnTo>
                  <a:lnTo>
                    <a:pt x="1608966" y="1120860"/>
                  </a:lnTo>
                  <a:lnTo>
                    <a:pt x="1608966" y="1142439"/>
                  </a:lnTo>
                  <a:close/>
                </a:path>
                <a:path w="5039995" h="1857375">
                  <a:moveTo>
                    <a:pt x="1630545" y="1147833"/>
                  </a:moveTo>
                  <a:lnTo>
                    <a:pt x="1581992" y="1147833"/>
                  </a:lnTo>
                  <a:lnTo>
                    <a:pt x="1581992" y="1142439"/>
                  </a:lnTo>
                  <a:lnTo>
                    <a:pt x="1630545" y="1142439"/>
                  </a:lnTo>
                  <a:lnTo>
                    <a:pt x="1630545" y="1147833"/>
                  </a:lnTo>
                  <a:close/>
                </a:path>
                <a:path w="5039995" h="1857375">
                  <a:moveTo>
                    <a:pt x="1608966" y="1169412"/>
                  </a:moveTo>
                  <a:lnTo>
                    <a:pt x="1603571" y="1169412"/>
                  </a:lnTo>
                  <a:lnTo>
                    <a:pt x="1603571" y="1147833"/>
                  </a:lnTo>
                  <a:lnTo>
                    <a:pt x="1608966" y="1147833"/>
                  </a:lnTo>
                  <a:lnTo>
                    <a:pt x="1608966" y="1169412"/>
                  </a:lnTo>
                  <a:close/>
                </a:path>
                <a:path w="5039995" h="1857375">
                  <a:moveTo>
                    <a:pt x="1379691" y="1142439"/>
                  </a:moveTo>
                  <a:lnTo>
                    <a:pt x="1374297" y="1142439"/>
                  </a:lnTo>
                  <a:lnTo>
                    <a:pt x="1374297" y="1120860"/>
                  </a:lnTo>
                  <a:lnTo>
                    <a:pt x="1379691" y="1120860"/>
                  </a:lnTo>
                  <a:lnTo>
                    <a:pt x="1379691" y="1142439"/>
                  </a:lnTo>
                  <a:close/>
                </a:path>
                <a:path w="5039995" h="1857375">
                  <a:moveTo>
                    <a:pt x="1401270" y="1147833"/>
                  </a:moveTo>
                  <a:lnTo>
                    <a:pt x="1352718" y="1147833"/>
                  </a:lnTo>
                  <a:lnTo>
                    <a:pt x="1352718" y="1142439"/>
                  </a:lnTo>
                  <a:lnTo>
                    <a:pt x="1401270" y="1142439"/>
                  </a:lnTo>
                  <a:lnTo>
                    <a:pt x="1401270" y="1147833"/>
                  </a:lnTo>
                  <a:close/>
                </a:path>
                <a:path w="5039995" h="1857375">
                  <a:moveTo>
                    <a:pt x="1379691" y="1169412"/>
                  </a:moveTo>
                  <a:lnTo>
                    <a:pt x="1374297" y="1169412"/>
                  </a:lnTo>
                  <a:lnTo>
                    <a:pt x="1374297" y="1147833"/>
                  </a:lnTo>
                  <a:lnTo>
                    <a:pt x="1379691" y="1147833"/>
                  </a:lnTo>
                  <a:lnTo>
                    <a:pt x="1379691" y="1169412"/>
                  </a:lnTo>
                  <a:close/>
                </a:path>
                <a:path w="5039995" h="1857375">
                  <a:moveTo>
                    <a:pt x="1150417" y="1142439"/>
                  </a:moveTo>
                  <a:lnTo>
                    <a:pt x="1145022" y="1142439"/>
                  </a:lnTo>
                  <a:lnTo>
                    <a:pt x="1145022" y="1120860"/>
                  </a:lnTo>
                  <a:lnTo>
                    <a:pt x="1150417" y="1120860"/>
                  </a:lnTo>
                  <a:lnTo>
                    <a:pt x="1150417" y="1142439"/>
                  </a:lnTo>
                  <a:close/>
                </a:path>
                <a:path w="5039995" h="1857375">
                  <a:moveTo>
                    <a:pt x="1171996" y="1147833"/>
                  </a:moveTo>
                  <a:lnTo>
                    <a:pt x="1123444" y="1147833"/>
                  </a:lnTo>
                  <a:lnTo>
                    <a:pt x="1123444" y="1142439"/>
                  </a:lnTo>
                  <a:lnTo>
                    <a:pt x="1171996" y="1142439"/>
                  </a:lnTo>
                  <a:lnTo>
                    <a:pt x="1171996" y="1147833"/>
                  </a:lnTo>
                  <a:close/>
                </a:path>
                <a:path w="5039995" h="1857375">
                  <a:moveTo>
                    <a:pt x="1150417" y="1169412"/>
                  </a:moveTo>
                  <a:lnTo>
                    <a:pt x="1145022" y="1169412"/>
                  </a:lnTo>
                  <a:lnTo>
                    <a:pt x="1145022" y="1147833"/>
                  </a:lnTo>
                  <a:lnTo>
                    <a:pt x="1150417" y="1147833"/>
                  </a:lnTo>
                  <a:lnTo>
                    <a:pt x="1150417" y="1169412"/>
                  </a:lnTo>
                  <a:close/>
                </a:path>
                <a:path w="5039995" h="1857375">
                  <a:moveTo>
                    <a:pt x="1951529" y="1257076"/>
                  </a:moveTo>
                  <a:lnTo>
                    <a:pt x="1946134" y="1257076"/>
                  </a:lnTo>
                  <a:lnTo>
                    <a:pt x="1946134" y="1235497"/>
                  </a:lnTo>
                  <a:lnTo>
                    <a:pt x="1951529" y="1235497"/>
                  </a:lnTo>
                  <a:lnTo>
                    <a:pt x="1951529" y="1257076"/>
                  </a:lnTo>
                  <a:close/>
                </a:path>
                <a:path w="5039995" h="1857375">
                  <a:moveTo>
                    <a:pt x="1973108" y="1262471"/>
                  </a:moveTo>
                  <a:lnTo>
                    <a:pt x="1924555" y="1262471"/>
                  </a:lnTo>
                  <a:lnTo>
                    <a:pt x="1924555" y="1257076"/>
                  </a:lnTo>
                  <a:lnTo>
                    <a:pt x="1973108" y="1257076"/>
                  </a:lnTo>
                  <a:lnTo>
                    <a:pt x="1973108" y="1262471"/>
                  </a:lnTo>
                  <a:close/>
                </a:path>
                <a:path w="5039995" h="1857375">
                  <a:moveTo>
                    <a:pt x="1951529" y="1284049"/>
                  </a:moveTo>
                  <a:lnTo>
                    <a:pt x="1946134" y="1284049"/>
                  </a:lnTo>
                  <a:lnTo>
                    <a:pt x="1946134" y="1262471"/>
                  </a:lnTo>
                  <a:lnTo>
                    <a:pt x="1951529" y="1262471"/>
                  </a:lnTo>
                  <a:lnTo>
                    <a:pt x="1951529" y="1284049"/>
                  </a:lnTo>
                  <a:close/>
                </a:path>
                <a:path w="5039995" h="1857375">
                  <a:moveTo>
                    <a:pt x="1723603" y="1257076"/>
                  </a:moveTo>
                  <a:lnTo>
                    <a:pt x="1718208" y="1257076"/>
                  </a:lnTo>
                  <a:lnTo>
                    <a:pt x="1718208" y="1235497"/>
                  </a:lnTo>
                  <a:lnTo>
                    <a:pt x="1723603" y="1235497"/>
                  </a:lnTo>
                  <a:lnTo>
                    <a:pt x="1723603" y="1257076"/>
                  </a:lnTo>
                  <a:close/>
                </a:path>
                <a:path w="5039995" h="1857375">
                  <a:moveTo>
                    <a:pt x="1745182" y="1262471"/>
                  </a:moveTo>
                  <a:lnTo>
                    <a:pt x="1696630" y="1262471"/>
                  </a:lnTo>
                  <a:lnTo>
                    <a:pt x="1696630" y="1257076"/>
                  </a:lnTo>
                  <a:lnTo>
                    <a:pt x="1745182" y="1257076"/>
                  </a:lnTo>
                  <a:lnTo>
                    <a:pt x="1745182" y="1262471"/>
                  </a:lnTo>
                  <a:close/>
                </a:path>
                <a:path w="5039995" h="1857375">
                  <a:moveTo>
                    <a:pt x="1723603" y="1284049"/>
                  </a:moveTo>
                  <a:lnTo>
                    <a:pt x="1718208" y="1284049"/>
                  </a:lnTo>
                  <a:lnTo>
                    <a:pt x="1718208" y="1262471"/>
                  </a:lnTo>
                  <a:lnTo>
                    <a:pt x="1723603" y="1262471"/>
                  </a:lnTo>
                  <a:lnTo>
                    <a:pt x="1723603" y="1284049"/>
                  </a:lnTo>
                  <a:close/>
                </a:path>
                <a:path w="5039995" h="1857375">
                  <a:moveTo>
                    <a:pt x="1494329" y="1257076"/>
                  </a:moveTo>
                  <a:lnTo>
                    <a:pt x="1488934" y="1257076"/>
                  </a:lnTo>
                  <a:lnTo>
                    <a:pt x="1488934" y="1235497"/>
                  </a:lnTo>
                  <a:lnTo>
                    <a:pt x="1494329" y="1235497"/>
                  </a:lnTo>
                  <a:lnTo>
                    <a:pt x="1494329" y="1257076"/>
                  </a:lnTo>
                  <a:close/>
                </a:path>
                <a:path w="5039995" h="1857375">
                  <a:moveTo>
                    <a:pt x="1515907" y="1262471"/>
                  </a:moveTo>
                  <a:lnTo>
                    <a:pt x="1467355" y="1262471"/>
                  </a:lnTo>
                  <a:lnTo>
                    <a:pt x="1467355" y="1257076"/>
                  </a:lnTo>
                  <a:lnTo>
                    <a:pt x="1515907" y="1257076"/>
                  </a:lnTo>
                  <a:lnTo>
                    <a:pt x="1515907" y="1262471"/>
                  </a:lnTo>
                  <a:close/>
                </a:path>
                <a:path w="5039995" h="1857375">
                  <a:moveTo>
                    <a:pt x="1494329" y="1284049"/>
                  </a:moveTo>
                  <a:lnTo>
                    <a:pt x="1488934" y="1284049"/>
                  </a:lnTo>
                  <a:lnTo>
                    <a:pt x="1488934" y="1262471"/>
                  </a:lnTo>
                  <a:lnTo>
                    <a:pt x="1494329" y="1262471"/>
                  </a:lnTo>
                  <a:lnTo>
                    <a:pt x="1494329" y="1284049"/>
                  </a:lnTo>
                  <a:close/>
                </a:path>
                <a:path w="5039995" h="1857375">
                  <a:moveTo>
                    <a:pt x="1265054" y="1257076"/>
                  </a:moveTo>
                  <a:lnTo>
                    <a:pt x="1259660" y="1257076"/>
                  </a:lnTo>
                  <a:lnTo>
                    <a:pt x="1259660" y="1235497"/>
                  </a:lnTo>
                  <a:lnTo>
                    <a:pt x="1265054" y="1235497"/>
                  </a:lnTo>
                  <a:lnTo>
                    <a:pt x="1265054" y="1257076"/>
                  </a:lnTo>
                  <a:close/>
                </a:path>
                <a:path w="5039995" h="1857375">
                  <a:moveTo>
                    <a:pt x="1286633" y="1262471"/>
                  </a:moveTo>
                  <a:lnTo>
                    <a:pt x="1238081" y="1262471"/>
                  </a:lnTo>
                  <a:lnTo>
                    <a:pt x="1238081" y="1257076"/>
                  </a:lnTo>
                  <a:lnTo>
                    <a:pt x="1286633" y="1257076"/>
                  </a:lnTo>
                  <a:lnTo>
                    <a:pt x="1286633" y="1262471"/>
                  </a:lnTo>
                  <a:close/>
                </a:path>
                <a:path w="5039995" h="1857375">
                  <a:moveTo>
                    <a:pt x="1265054" y="1284049"/>
                  </a:moveTo>
                  <a:lnTo>
                    <a:pt x="1259660" y="1284049"/>
                  </a:lnTo>
                  <a:lnTo>
                    <a:pt x="1259660" y="1262471"/>
                  </a:lnTo>
                  <a:lnTo>
                    <a:pt x="1265054" y="1262471"/>
                  </a:lnTo>
                  <a:lnTo>
                    <a:pt x="1265054" y="1284049"/>
                  </a:lnTo>
                  <a:close/>
                </a:path>
                <a:path w="5039995" h="1857375">
                  <a:moveTo>
                    <a:pt x="1838240" y="1371713"/>
                  </a:moveTo>
                  <a:lnTo>
                    <a:pt x="1832846" y="1371713"/>
                  </a:lnTo>
                  <a:lnTo>
                    <a:pt x="1832846" y="1350134"/>
                  </a:lnTo>
                  <a:lnTo>
                    <a:pt x="1838240" y="1350134"/>
                  </a:lnTo>
                  <a:lnTo>
                    <a:pt x="1838240" y="1371713"/>
                  </a:lnTo>
                  <a:close/>
                </a:path>
                <a:path w="5039995" h="1857375">
                  <a:moveTo>
                    <a:pt x="1859819" y="1377108"/>
                  </a:moveTo>
                  <a:lnTo>
                    <a:pt x="1811267" y="1377108"/>
                  </a:lnTo>
                  <a:lnTo>
                    <a:pt x="1811267" y="1371713"/>
                  </a:lnTo>
                  <a:lnTo>
                    <a:pt x="1859819" y="1371713"/>
                  </a:lnTo>
                  <a:lnTo>
                    <a:pt x="1859819" y="1377108"/>
                  </a:lnTo>
                  <a:close/>
                </a:path>
                <a:path w="5039995" h="1857375">
                  <a:moveTo>
                    <a:pt x="1838240" y="1398686"/>
                  </a:moveTo>
                  <a:lnTo>
                    <a:pt x="1832846" y="1398686"/>
                  </a:lnTo>
                  <a:lnTo>
                    <a:pt x="1832846" y="1377108"/>
                  </a:lnTo>
                  <a:lnTo>
                    <a:pt x="1838240" y="1377108"/>
                  </a:lnTo>
                  <a:lnTo>
                    <a:pt x="1838240" y="1398686"/>
                  </a:lnTo>
                  <a:close/>
                </a:path>
                <a:path w="5039995" h="1857375">
                  <a:moveTo>
                    <a:pt x="1608966" y="1371713"/>
                  </a:moveTo>
                  <a:lnTo>
                    <a:pt x="1603571" y="1371713"/>
                  </a:lnTo>
                  <a:lnTo>
                    <a:pt x="1603571" y="1350134"/>
                  </a:lnTo>
                  <a:lnTo>
                    <a:pt x="1608966" y="1350134"/>
                  </a:lnTo>
                  <a:lnTo>
                    <a:pt x="1608966" y="1371713"/>
                  </a:lnTo>
                  <a:close/>
                </a:path>
                <a:path w="5039995" h="1857375">
                  <a:moveTo>
                    <a:pt x="1630545" y="1377108"/>
                  </a:moveTo>
                  <a:lnTo>
                    <a:pt x="1581992" y="1377108"/>
                  </a:lnTo>
                  <a:lnTo>
                    <a:pt x="1581992" y="1371713"/>
                  </a:lnTo>
                  <a:lnTo>
                    <a:pt x="1630545" y="1371713"/>
                  </a:lnTo>
                  <a:lnTo>
                    <a:pt x="1630545" y="1377108"/>
                  </a:lnTo>
                  <a:close/>
                </a:path>
                <a:path w="5039995" h="1857375">
                  <a:moveTo>
                    <a:pt x="1608966" y="1398686"/>
                  </a:moveTo>
                  <a:lnTo>
                    <a:pt x="1603571" y="1398686"/>
                  </a:lnTo>
                  <a:lnTo>
                    <a:pt x="1603571" y="1377108"/>
                  </a:lnTo>
                  <a:lnTo>
                    <a:pt x="1608966" y="1377108"/>
                  </a:lnTo>
                  <a:lnTo>
                    <a:pt x="1608966" y="1398686"/>
                  </a:lnTo>
                  <a:close/>
                </a:path>
                <a:path w="5039995" h="1857375">
                  <a:moveTo>
                    <a:pt x="1379691" y="1371713"/>
                  </a:moveTo>
                  <a:lnTo>
                    <a:pt x="1374297" y="1371713"/>
                  </a:lnTo>
                  <a:lnTo>
                    <a:pt x="1374297" y="1350134"/>
                  </a:lnTo>
                  <a:lnTo>
                    <a:pt x="1379691" y="1350134"/>
                  </a:lnTo>
                  <a:lnTo>
                    <a:pt x="1379691" y="1371713"/>
                  </a:lnTo>
                  <a:close/>
                </a:path>
                <a:path w="5039995" h="1857375">
                  <a:moveTo>
                    <a:pt x="1401270" y="1377108"/>
                  </a:moveTo>
                  <a:lnTo>
                    <a:pt x="1352718" y="1377108"/>
                  </a:lnTo>
                  <a:lnTo>
                    <a:pt x="1352718" y="1371713"/>
                  </a:lnTo>
                  <a:lnTo>
                    <a:pt x="1401270" y="1371713"/>
                  </a:lnTo>
                  <a:lnTo>
                    <a:pt x="1401270" y="1377108"/>
                  </a:lnTo>
                  <a:close/>
                </a:path>
                <a:path w="5039995" h="1857375">
                  <a:moveTo>
                    <a:pt x="1379691" y="1398686"/>
                  </a:moveTo>
                  <a:lnTo>
                    <a:pt x="1374297" y="1398686"/>
                  </a:lnTo>
                  <a:lnTo>
                    <a:pt x="1374297" y="1377108"/>
                  </a:lnTo>
                  <a:lnTo>
                    <a:pt x="1379691" y="1377108"/>
                  </a:lnTo>
                  <a:lnTo>
                    <a:pt x="1379691" y="1398686"/>
                  </a:lnTo>
                  <a:close/>
                </a:path>
                <a:path w="5039995" h="1857375">
                  <a:moveTo>
                    <a:pt x="1951529" y="1486350"/>
                  </a:moveTo>
                  <a:lnTo>
                    <a:pt x="1946134" y="1486350"/>
                  </a:lnTo>
                  <a:lnTo>
                    <a:pt x="1946134" y="1464771"/>
                  </a:lnTo>
                  <a:lnTo>
                    <a:pt x="1951529" y="1464771"/>
                  </a:lnTo>
                  <a:lnTo>
                    <a:pt x="1951529" y="1486350"/>
                  </a:lnTo>
                  <a:close/>
                </a:path>
                <a:path w="5039995" h="1857375">
                  <a:moveTo>
                    <a:pt x="1973108" y="1491745"/>
                  </a:moveTo>
                  <a:lnTo>
                    <a:pt x="1924555" y="1491745"/>
                  </a:lnTo>
                  <a:lnTo>
                    <a:pt x="1924555" y="1486350"/>
                  </a:lnTo>
                  <a:lnTo>
                    <a:pt x="1973108" y="1486350"/>
                  </a:lnTo>
                  <a:lnTo>
                    <a:pt x="1973108" y="1491745"/>
                  </a:lnTo>
                  <a:close/>
                </a:path>
                <a:path w="5039995" h="1857375">
                  <a:moveTo>
                    <a:pt x="1951529" y="1513324"/>
                  </a:moveTo>
                  <a:lnTo>
                    <a:pt x="1946134" y="1513324"/>
                  </a:lnTo>
                  <a:lnTo>
                    <a:pt x="1946134" y="1491745"/>
                  </a:lnTo>
                  <a:lnTo>
                    <a:pt x="1951529" y="1491745"/>
                  </a:lnTo>
                  <a:lnTo>
                    <a:pt x="1951529" y="1513324"/>
                  </a:lnTo>
                  <a:close/>
                </a:path>
                <a:path w="5039995" h="1857375">
                  <a:moveTo>
                    <a:pt x="1723603" y="1486350"/>
                  </a:moveTo>
                  <a:lnTo>
                    <a:pt x="1718208" y="1486350"/>
                  </a:lnTo>
                  <a:lnTo>
                    <a:pt x="1718208" y="1464771"/>
                  </a:lnTo>
                  <a:lnTo>
                    <a:pt x="1723603" y="1464771"/>
                  </a:lnTo>
                  <a:lnTo>
                    <a:pt x="1723603" y="1486350"/>
                  </a:lnTo>
                  <a:close/>
                </a:path>
                <a:path w="5039995" h="1857375">
                  <a:moveTo>
                    <a:pt x="1745182" y="1491745"/>
                  </a:moveTo>
                  <a:lnTo>
                    <a:pt x="1696630" y="1491745"/>
                  </a:lnTo>
                  <a:lnTo>
                    <a:pt x="1696630" y="1486350"/>
                  </a:lnTo>
                  <a:lnTo>
                    <a:pt x="1745182" y="1486350"/>
                  </a:lnTo>
                  <a:lnTo>
                    <a:pt x="1745182" y="1491745"/>
                  </a:lnTo>
                  <a:close/>
                </a:path>
                <a:path w="5039995" h="1857375">
                  <a:moveTo>
                    <a:pt x="1723603" y="1513324"/>
                  </a:moveTo>
                  <a:lnTo>
                    <a:pt x="1718208" y="1513324"/>
                  </a:lnTo>
                  <a:lnTo>
                    <a:pt x="1718208" y="1491745"/>
                  </a:lnTo>
                  <a:lnTo>
                    <a:pt x="1723603" y="1491745"/>
                  </a:lnTo>
                  <a:lnTo>
                    <a:pt x="1723603" y="1513324"/>
                  </a:lnTo>
                  <a:close/>
                </a:path>
                <a:path w="5039995" h="1857375">
                  <a:moveTo>
                    <a:pt x="1494329" y="1486350"/>
                  </a:moveTo>
                  <a:lnTo>
                    <a:pt x="1488934" y="1486350"/>
                  </a:lnTo>
                  <a:lnTo>
                    <a:pt x="1488934" y="1464771"/>
                  </a:lnTo>
                  <a:lnTo>
                    <a:pt x="1494329" y="1464771"/>
                  </a:lnTo>
                  <a:lnTo>
                    <a:pt x="1494329" y="1486350"/>
                  </a:lnTo>
                  <a:close/>
                </a:path>
                <a:path w="5039995" h="1857375">
                  <a:moveTo>
                    <a:pt x="1515907" y="1491745"/>
                  </a:moveTo>
                  <a:lnTo>
                    <a:pt x="1467355" y="1491745"/>
                  </a:lnTo>
                  <a:lnTo>
                    <a:pt x="1467355" y="1486350"/>
                  </a:lnTo>
                  <a:lnTo>
                    <a:pt x="1515907" y="1486350"/>
                  </a:lnTo>
                  <a:lnTo>
                    <a:pt x="1515907" y="1491745"/>
                  </a:lnTo>
                  <a:close/>
                </a:path>
                <a:path w="5039995" h="1857375">
                  <a:moveTo>
                    <a:pt x="1494329" y="1513324"/>
                  </a:moveTo>
                  <a:lnTo>
                    <a:pt x="1488934" y="1513324"/>
                  </a:lnTo>
                  <a:lnTo>
                    <a:pt x="1488934" y="1491745"/>
                  </a:lnTo>
                  <a:lnTo>
                    <a:pt x="1494329" y="1491745"/>
                  </a:lnTo>
                  <a:lnTo>
                    <a:pt x="1494329" y="1513324"/>
                  </a:lnTo>
                  <a:close/>
                </a:path>
                <a:path w="5039995" h="1857375">
                  <a:moveTo>
                    <a:pt x="1838240" y="1600987"/>
                  </a:moveTo>
                  <a:lnTo>
                    <a:pt x="1832846" y="1600987"/>
                  </a:lnTo>
                  <a:lnTo>
                    <a:pt x="1832846" y="1579409"/>
                  </a:lnTo>
                  <a:lnTo>
                    <a:pt x="1838240" y="1579409"/>
                  </a:lnTo>
                  <a:lnTo>
                    <a:pt x="1838240" y="1600987"/>
                  </a:lnTo>
                  <a:close/>
                </a:path>
                <a:path w="5039995" h="1857375">
                  <a:moveTo>
                    <a:pt x="1859819" y="1606382"/>
                  </a:moveTo>
                  <a:lnTo>
                    <a:pt x="1811267" y="1606382"/>
                  </a:lnTo>
                  <a:lnTo>
                    <a:pt x="1811267" y="1600987"/>
                  </a:lnTo>
                  <a:lnTo>
                    <a:pt x="1859819" y="1600987"/>
                  </a:lnTo>
                  <a:lnTo>
                    <a:pt x="1859819" y="1606382"/>
                  </a:lnTo>
                  <a:close/>
                </a:path>
                <a:path w="5039995" h="1857375">
                  <a:moveTo>
                    <a:pt x="1838240" y="1627961"/>
                  </a:moveTo>
                  <a:lnTo>
                    <a:pt x="1832846" y="1627961"/>
                  </a:lnTo>
                  <a:lnTo>
                    <a:pt x="1832846" y="1606382"/>
                  </a:lnTo>
                  <a:lnTo>
                    <a:pt x="1838240" y="1606382"/>
                  </a:lnTo>
                  <a:lnTo>
                    <a:pt x="1838240" y="1627961"/>
                  </a:lnTo>
                  <a:close/>
                </a:path>
                <a:path w="5039995" h="1857375">
                  <a:moveTo>
                    <a:pt x="1951529" y="1715625"/>
                  </a:moveTo>
                  <a:lnTo>
                    <a:pt x="1946134" y="1715625"/>
                  </a:lnTo>
                  <a:lnTo>
                    <a:pt x="1946134" y="1694046"/>
                  </a:lnTo>
                  <a:lnTo>
                    <a:pt x="1951529" y="1694046"/>
                  </a:lnTo>
                  <a:lnTo>
                    <a:pt x="1951529" y="1715625"/>
                  </a:lnTo>
                  <a:close/>
                </a:path>
                <a:path w="5039995" h="1857375">
                  <a:moveTo>
                    <a:pt x="1973108" y="1721019"/>
                  </a:moveTo>
                  <a:lnTo>
                    <a:pt x="1924555" y="1721019"/>
                  </a:lnTo>
                  <a:lnTo>
                    <a:pt x="1924555" y="1715625"/>
                  </a:lnTo>
                  <a:lnTo>
                    <a:pt x="1973108" y="1715625"/>
                  </a:lnTo>
                  <a:lnTo>
                    <a:pt x="1973108" y="1721019"/>
                  </a:lnTo>
                  <a:close/>
                </a:path>
                <a:path w="5039995" h="1857375">
                  <a:moveTo>
                    <a:pt x="1951529" y="1742598"/>
                  </a:moveTo>
                  <a:lnTo>
                    <a:pt x="1946134" y="1742598"/>
                  </a:lnTo>
                  <a:lnTo>
                    <a:pt x="1946134" y="1721019"/>
                  </a:lnTo>
                  <a:lnTo>
                    <a:pt x="1951529" y="1721019"/>
                  </a:lnTo>
                  <a:lnTo>
                    <a:pt x="1951529" y="1742598"/>
                  </a:lnTo>
                  <a:close/>
                </a:path>
                <a:path w="5039995" h="1857375">
                  <a:moveTo>
                    <a:pt x="942722" y="2810"/>
                  </a:moveTo>
                  <a:lnTo>
                    <a:pt x="894169" y="2810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0"/>
                  </a:lnTo>
                  <a:close/>
                </a:path>
                <a:path w="5039995" h="1857375">
                  <a:moveTo>
                    <a:pt x="921143" y="24389"/>
                  </a:moveTo>
                  <a:lnTo>
                    <a:pt x="915748" y="24389"/>
                  </a:lnTo>
                  <a:lnTo>
                    <a:pt x="915748" y="2810"/>
                  </a:lnTo>
                  <a:lnTo>
                    <a:pt x="921143" y="2810"/>
                  </a:lnTo>
                  <a:lnTo>
                    <a:pt x="921143" y="24389"/>
                  </a:lnTo>
                  <a:close/>
                </a:path>
                <a:path w="5039995" h="1857375">
                  <a:moveTo>
                    <a:pt x="713447" y="2810"/>
                  </a:moveTo>
                  <a:lnTo>
                    <a:pt x="664895" y="2810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0"/>
                  </a:lnTo>
                  <a:close/>
                </a:path>
                <a:path w="5039995" h="1857375">
                  <a:moveTo>
                    <a:pt x="691868" y="24389"/>
                  </a:moveTo>
                  <a:lnTo>
                    <a:pt x="686474" y="24389"/>
                  </a:lnTo>
                  <a:lnTo>
                    <a:pt x="686474" y="2810"/>
                  </a:lnTo>
                  <a:lnTo>
                    <a:pt x="691868" y="2810"/>
                  </a:lnTo>
                  <a:lnTo>
                    <a:pt x="691868" y="24389"/>
                  </a:lnTo>
                  <a:close/>
                </a:path>
                <a:path w="5039995" h="1857375">
                  <a:moveTo>
                    <a:pt x="484173" y="2810"/>
                  </a:moveTo>
                  <a:lnTo>
                    <a:pt x="435621" y="2810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0"/>
                  </a:lnTo>
                  <a:close/>
                </a:path>
                <a:path w="5039995" h="1857375">
                  <a:moveTo>
                    <a:pt x="462594" y="24389"/>
                  </a:moveTo>
                  <a:lnTo>
                    <a:pt x="457199" y="24389"/>
                  </a:lnTo>
                  <a:lnTo>
                    <a:pt x="457199" y="2810"/>
                  </a:lnTo>
                  <a:lnTo>
                    <a:pt x="462594" y="2810"/>
                  </a:lnTo>
                  <a:lnTo>
                    <a:pt x="462594" y="24389"/>
                  </a:lnTo>
                  <a:close/>
                </a:path>
                <a:path w="5039995" h="1857375">
                  <a:moveTo>
                    <a:pt x="1035780" y="112053"/>
                  </a:moveTo>
                  <a:lnTo>
                    <a:pt x="1030385" y="112053"/>
                  </a:lnTo>
                  <a:lnTo>
                    <a:pt x="1030385" y="90474"/>
                  </a:lnTo>
                  <a:lnTo>
                    <a:pt x="1035780" y="90474"/>
                  </a:lnTo>
                  <a:lnTo>
                    <a:pt x="1035780" y="112053"/>
                  </a:lnTo>
                  <a:close/>
                </a:path>
                <a:path w="5039995" h="1857375">
                  <a:moveTo>
                    <a:pt x="1057359" y="117447"/>
                  </a:moveTo>
                  <a:lnTo>
                    <a:pt x="1008807" y="117447"/>
                  </a:lnTo>
                  <a:lnTo>
                    <a:pt x="1008807" y="112053"/>
                  </a:lnTo>
                  <a:lnTo>
                    <a:pt x="1057359" y="112053"/>
                  </a:lnTo>
                  <a:lnTo>
                    <a:pt x="1057359" y="117447"/>
                  </a:lnTo>
                  <a:close/>
                </a:path>
                <a:path w="5039995" h="1857375">
                  <a:moveTo>
                    <a:pt x="1035780" y="139026"/>
                  </a:moveTo>
                  <a:lnTo>
                    <a:pt x="1030385" y="139026"/>
                  </a:lnTo>
                  <a:lnTo>
                    <a:pt x="1030385" y="117447"/>
                  </a:lnTo>
                  <a:lnTo>
                    <a:pt x="1035780" y="117447"/>
                  </a:lnTo>
                  <a:lnTo>
                    <a:pt x="1035780" y="139026"/>
                  </a:lnTo>
                  <a:close/>
                </a:path>
                <a:path w="5039995" h="1857375">
                  <a:moveTo>
                    <a:pt x="806506" y="112053"/>
                  </a:moveTo>
                  <a:lnTo>
                    <a:pt x="801111" y="112053"/>
                  </a:lnTo>
                  <a:lnTo>
                    <a:pt x="801111" y="90474"/>
                  </a:lnTo>
                  <a:lnTo>
                    <a:pt x="806506" y="90474"/>
                  </a:lnTo>
                  <a:lnTo>
                    <a:pt x="806506" y="112053"/>
                  </a:lnTo>
                  <a:close/>
                </a:path>
                <a:path w="5039995" h="1857375">
                  <a:moveTo>
                    <a:pt x="828084" y="117447"/>
                  </a:moveTo>
                  <a:lnTo>
                    <a:pt x="779532" y="117447"/>
                  </a:lnTo>
                  <a:lnTo>
                    <a:pt x="779532" y="112053"/>
                  </a:lnTo>
                  <a:lnTo>
                    <a:pt x="828084" y="112053"/>
                  </a:lnTo>
                  <a:lnTo>
                    <a:pt x="828084" y="117447"/>
                  </a:lnTo>
                  <a:close/>
                </a:path>
                <a:path w="5039995" h="1857375">
                  <a:moveTo>
                    <a:pt x="806506" y="139026"/>
                  </a:moveTo>
                  <a:lnTo>
                    <a:pt x="801111" y="139026"/>
                  </a:lnTo>
                  <a:lnTo>
                    <a:pt x="801111" y="117447"/>
                  </a:lnTo>
                  <a:lnTo>
                    <a:pt x="806506" y="117447"/>
                  </a:lnTo>
                  <a:lnTo>
                    <a:pt x="806506" y="139026"/>
                  </a:lnTo>
                  <a:close/>
                </a:path>
                <a:path w="5039995" h="1857375">
                  <a:moveTo>
                    <a:pt x="577231" y="112053"/>
                  </a:moveTo>
                  <a:lnTo>
                    <a:pt x="571837" y="112053"/>
                  </a:lnTo>
                  <a:lnTo>
                    <a:pt x="571837" y="90474"/>
                  </a:lnTo>
                  <a:lnTo>
                    <a:pt x="577231" y="90474"/>
                  </a:lnTo>
                  <a:lnTo>
                    <a:pt x="577231" y="112053"/>
                  </a:lnTo>
                  <a:close/>
                </a:path>
                <a:path w="5039995" h="1857375">
                  <a:moveTo>
                    <a:pt x="598810" y="117447"/>
                  </a:moveTo>
                  <a:lnTo>
                    <a:pt x="550258" y="117447"/>
                  </a:lnTo>
                  <a:lnTo>
                    <a:pt x="550258" y="112053"/>
                  </a:lnTo>
                  <a:lnTo>
                    <a:pt x="598810" y="112053"/>
                  </a:lnTo>
                  <a:lnTo>
                    <a:pt x="598810" y="117447"/>
                  </a:lnTo>
                  <a:close/>
                </a:path>
                <a:path w="5039995" h="1857375">
                  <a:moveTo>
                    <a:pt x="577231" y="139026"/>
                  </a:moveTo>
                  <a:lnTo>
                    <a:pt x="571837" y="139026"/>
                  </a:lnTo>
                  <a:lnTo>
                    <a:pt x="571837" y="117447"/>
                  </a:lnTo>
                  <a:lnTo>
                    <a:pt x="577231" y="117447"/>
                  </a:lnTo>
                  <a:lnTo>
                    <a:pt x="577231" y="139026"/>
                  </a:lnTo>
                  <a:close/>
                </a:path>
                <a:path w="5039995" h="1857375">
                  <a:moveTo>
                    <a:pt x="347957" y="112053"/>
                  </a:moveTo>
                  <a:lnTo>
                    <a:pt x="342562" y="112053"/>
                  </a:lnTo>
                  <a:lnTo>
                    <a:pt x="342562" y="90474"/>
                  </a:lnTo>
                  <a:lnTo>
                    <a:pt x="347957" y="90474"/>
                  </a:lnTo>
                  <a:lnTo>
                    <a:pt x="347957" y="112053"/>
                  </a:lnTo>
                  <a:close/>
                </a:path>
                <a:path w="5039995" h="1857375">
                  <a:moveTo>
                    <a:pt x="369536" y="117447"/>
                  </a:moveTo>
                  <a:lnTo>
                    <a:pt x="320984" y="117447"/>
                  </a:lnTo>
                  <a:lnTo>
                    <a:pt x="320984" y="112053"/>
                  </a:lnTo>
                  <a:lnTo>
                    <a:pt x="369536" y="112053"/>
                  </a:lnTo>
                  <a:lnTo>
                    <a:pt x="369536" y="117447"/>
                  </a:lnTo>
                  <a:close/>
                </a:path>
                <a:path w="5039995" h="1857375">
                  <a:moveTo>
                    <a:pt x="347957" y="139026"/>
                  </a:moveTo>
                  <a:lnTo>
                    <a:pt x="342562" y="139026"/>
                  </a:lnTo>
                  <a:lnTo>
                    <a:pt x="342562" y="117447"/>
                  </a:lnTo>
                  <a:lnTo>
                    <a:pt x="347957" y="117447"/>
                  </a:lnTo>
                  <a:lnTo>
                    <a:pt x="347957" y="139026"/>
                  </a:lnTo>
                  <a:close/>
                </a:path>
                <a:path w="5039995" h="1857375">
                  <a:moveTo>
                    <a:pt x="921143" y="226690"/>
                  </a:moveTo>
                  <a:lnTo>
                    <a:pt x="915748" y="226690"/>
                  </a:lnTo>
                  <a:lnTo>
                    <a:pt x="915748" y="205111"/>
                  </a:lnTo>
                  <a:lnTo>
                    <a:pt x="921143" y="205111"/>
                  </a:lnTo>
                  <a:lnTo>
                    <a:pt x="921143" y="226690"/>
                  </a:lnTo>
                  <a:close/>
                </a:path>
                <a:path w="5039995" h="1857375">
                  <a:moveTo>
                    <a:pt x="942722" y="232085"/>
                  </a:moveTo>
                  <a:lnTo>
                    <a:pt x="894169" y="232085"/>
                  </a:lnTo>
                  <a:lnTo>
                    <a:pt x="894169" y="226690"/>
                  </a:lnTo>
                  <a:lnTo>
                    <a:pt x="942722" y="226690"/>
                  </a:lnTo>
                  <a:lnTo>
                    <a:pt x="942722" y="232085"/>
                  </a:lnTo>
                  <a:close/>
                </a:path>
                <a:path w="5039995" h="1857375">
                  <a:moveTo>
                    <a:pt x="921143" y="253663"/>
                  </a:moveTo>
                  <a:lnTo>
                    <a:pt x="915748" y="253663"/>
                  </a:lnTo>
                  <a:lnTo>
                    <a:pt x="915748" y="232085"/>
                  </a:lnTo>
                  <a:lnTo>
                    <a:pt x="921143" y="232085"/>
                  </a:lnTo>
                  <a:lnTo>
                    <a:pt x="921143" y="253663"/>
                  </a:lnTo>
                  <a:close/>
                </a:path>
                <a:path w="5039995" h="1857375">
                  <a:moveTo>
                    <a:pt x="691868" y="226690"/>
                  </a:moveTo>
                  <a:lnTo>
                    <a:pt x="686474" y="226690"/>
                  </a:lnTo>
                  <a:lnTo>
                    <a:pt x="686474" y="205111"/>
                  </a:lnTo>
                  <a:lnTo>
                    <a:pt x="691868" y="205111"/>
                  </a:lnTo>
                  <a:lnTo>
                    <a:pt x="691868" y="226690"/>
                  </a:lnTo>
                  <a:close/>
                </a:path>
                <a:path w="5039995" h="1857375">
                  <a:moveTo>
                    <a:pt x="713447" y="232085"/>
                  </a:moveTo>
                  <a:lnTo>
                    <a:pt x="664895" y="232085"/>
                  </a:lnTo>
                  <a:lnTo>
                    <a:pt x="664895" y="226690"/>
                  </a:lnTo>
                  <a:lnTo>
                    <a:pt x="713447" y="226690"/>
                  </a:lnTo>
                  <a:lnTo>
                    <a:pt x="713447" y="232085"/>
                  </a:lnTo>
                  <a:close/>
                </a:path>
                <a:path w="5039995" h="1857375">
                  <a:moveTo>
                    <a:pt x="691868" y="253663"/>
                  </a:moveTo>
                  <a:lnTo>
                    <a:pt x="686474" y="253663"/>
                  </a:lnTo>
                  <a:lnTo>
                    <a:pt x="686474" y="232085"/>
                  </a:lnTo>
                  <a:lnTo>
                    <a:pt x="691868" y="232085"/>
                  </a:lnTo>
                  <a:lnTo>
                    <a:pt x="691868" y="253663"/>
                  </a:lnTo>
                  <a:close/>
                </a:path>
                <a:path w="5039995" h="1857375">
                  <a:moveTo>
                    <a:pt x="462594" y="226690"/>
                  </a:moveTo>
                  <a:lnTo>
                    <a:pt x="457199" y="226690"/>
                  </a:lnTo>
                  <a:lnTo>
                    <a:pt x="457199" y="205111"/>
                  </a:lnTo>
                  <a:lnTo>
                    <a:pt x="462594" y="205111"/>
                  </a:lnTo>
                  <a:lnTo>
                    <a:pt x="462594" y="226690"/>
                  </a:lnTo>
                  <a:close/>
                </a:path>
                <a:path w="5039995" h="1857375">
                  <a:moveTo>
                    <a:pt x="484173" y="232085"/>
                  </a:moveTo>
                  <a:lnTo>
                    <a:pt x="435621" y="232085"/>
                  </a:lnTo>
                  <a:lnTo>
                    <a:pt x="435621" y="226690"/>
                  </a:lnTo>
                  <a:lnTo>
                    <a:pt x="484173" y="226690"/>
                  </a:lnTo>
                  <a:lnTo>
                    <a:pt x="484173" y="232085"/>
                  </a:lnTo>
                  <a:close/>
                </a:path>
                <a:path w="5039995" h="1857375">
                  <a:moveTo>
                    <a:pt x="462594" y="253663"/>
                  </a:moveTo>
                  <a:lnTo>
                    <a:pt x="457199" y="253663"/>
                  </a:lnTo>
                  <a:lnTo>
                    <a:pt x="457199" y="232085"/>
                  </a:lnTo>
                  <a:lnTo>
                    <a:pt x="462594" y="232085"/>
                  </a:lnTo>
                  <a:lnTo>
                    <a:pt x="462594" y="253663"/>
                  </a:lnTo>
                  <a:close/>
                </a:path>
                <a:path w="5039995" h="1857375">
                  <a:moveTo>
                    <a:pt x="233320" y="226690"/>
                  </a:moveTo>
                  <a:lnTo>
                    <a:pt x="227925" y="226690"/>
                  </a:lnTo>
                  <a:lnTo>
                    <a:pt x="227925" y="205111"/>
                  </a:lnTo>
                  <a:lnTo>
                    <a:pt x="233320" y="205111"/>
                  </a:lnTo>
                  <a:lnTo>
                    <a:pt x="233320" y="226690"/>
                  </a:lnTo>
                  <a:close/>
                </a:path>
                <a:path w="5039995" h="1857375">
                  <a:moveTo>
                    <a:pt x="254899" y="232085"/>
                  </a:moveTo>
                  <a:lnTo>
                    <a:pt x="206346" y="232085"/>
                  </a:lnTo>
                  <a:lnTo>
                    <a:pt x="206346" y="226690"/>
                  </a:lnTo>
                  <a:lnTo>
                    <a:pt x="254899" y="226690"/>
                  </a:lnTo>
                  <a:lnTo>
                    <a:pt x="254899" y="232085"/>
                  </a:lnTo>
                  <a:close/>
                </a:path>
                <a:path w="5039995" h="1857375">
                  <a:moveTo>
                    <a:pt x="233320" y="253663"/>
                  </a:moveTo>
                  <a:lnTo>
                    <a:pt x="227925" y="253663"/>
                  </a:lnTo>
                  <a:lnTo>
                    <a:pt x="227925" y="232085"/>
                  </a:lnTo>
                  <a:lnTo>
                    <a:pt x="233320" y="232085"/>
                  </a:lnTo>
                  <a:lnTo>
                    <a:pt x="233320" y="253663"/>
                  </a:lnTo>
                  <a:close/>
                </a:path>
                <a:path w="5039995" h="1857375">
                  <a:moveTo>
                    <a:pt x="1035780" y="341327"/>
                  </a:moveTo>
                  <a:lnTo>
                    <a:pt x="1030385" y="341327"/>
                  </a:lnTo>
                  <a:lnTo>
                    <a:pt x="1030385" y="319748"/>
                  </a:lnTo>
                  <a:lnTo>
                    <a:pt x="1035780" y="319748"/>
                  </a:lnTo>
                  <a:lnTo>
                    <a:pt x="1035780" y="341327"/>
                  </a:lnTo>
                  <a:close/>
                </a:path>
                <a:path w="5039995" h="1857375">
                  <a:moveTo>
                    <a:pt x="1057359" y="346722"/>
                  </a:moveTo>
                  <a:lnTo>
                    <a:pt x="1008807" y="346722"/>
                  </a:lnTo>
                  <a:lnTo>
                    <a:pt x="1008807" y="341327"/>
                  </a:lnTo>
                  <a:lnTo>
                    <a:pt x="1057359" y="341327"/>
                  </a:lnTo>
                  <a:lnTo>
                    <a:pt x="1057359" y="346722"/>
                  </a:lnTo>
                  <a:close/>
                </a:path>
                <a:path w="5039995" h="1857375">
                  <a:moveTo>
                    <a:pt x="1035780" y="368301"/>
                  </a:moveTo>
                  <a:lnTo>
                    <a:pt x="1030385" y="368301"/>
                  </a:lnTo>
                  <a:lnTo>
                    <a:pt x="1030385" y="346722"/>
                  </a:lnTo>
                  <a:lnTo>
                    <a:pt x="1035780" y="346722"/>
                  </a:lnTo>
                  <a:lnTo>
                    <a:pt x="1035780" y="368301"/>
                  </a:lnTo>
                  <a:close/>
                </a:path>
                <a:path w="5039995" h="1857375">
                  <a:moveTo>
                    <a:pt x="806506" y="341327"/>
                  </a:moveTo>
                  <a:lnTo>
                    <a:pt x="801111" y="341327"/>
                  </a:lnTo>
                  <a:lnTo>
                    <a:pt x="801111" y="319748"/>
                  </a:lnTo>
                  <a:lnTo>
                    <a:pt x="806506" y="319748"/>
                  </a:lnTo>
                  <a:lnTo>
                    <a:pt x="806506" y="341327"/>
                  </a:lnTo>
                  <a:close/>
                </a:path>
                <a:path w="5039995" h="1857375">
                  <a:moveTo>
                    <a:pt x="828084" y="346722"/>
                  </a:moveTo>
                  <a:lnTo>
                    <a:pt x="779532" y="346722"/>
                  </a:lnTo>
                  <a:lnTo>
                    <a:pt x="779532" y="341327"/>
                  </a:lnTo>
                  <a:lnTo>
                    <a:pt x="828084" y="341327"/>
                  </a:lnTo>
                  <a:lnTo>
                    <a:pt x="828084" y="346722"/>
                  </a:lnTo>
                  <a:close/>
                </a:path>
                <a:path w="5039995" h="1857375">
                  <a:moveTo>
                    <a:pt x="806506" y="368301"/>
                  </a:moveTo>
                  <a:lnTo>
                    <a:pt x="801111" y="368301"/>
                  </a:lnTo>
                  <a:lnTo>
                    <a:pt x="801111" y="346722"/>
                  </a:lnTo>
                  <a:lnTo>
                    <a:pt x="806506" y="346722"/>
                  </a:lnTo>
                  <a:lnTo>
                    <a:pt x="806506" y="368301"/>
                  </a:lnTo>
                  <a:close/>
                </a:path>
                <a:path w="5039995" h="1857375">
                  <a:moveTo>
                    <a:pt x="577231" y="341327"/>
                  </a:moveTo>
                  <a:lnTo>
                    <a:pt x="571837" y="341327"/>
                  </a:lnTo>
                  <a:lnTo>
                    <a:pt x="571837" y="319748"/>
                  </a:lnTo>
                  <a:lnTo>
                    <a:pt x="577231" y="319748"/>
                  </a:lnTo>
                  <a:lnTo>
                    <a:pt x="577231" y="341327"/>
                  </a:lnTo>
                  <a:close/>
                </a:path>
                <a:path w="5039995" h="1857375">
                  <a:moveTo>
                    <a:pt x="598810" y="346722"/>
                  </a:moveTo>
                  <a:lnTo>
                    <a:pt x="550258" y="346722"/>
                  </a:lnTo>
                  <a:lnTo>
                    <a:pt x="550258" y="341327"/>
                  </a:lnTo>
                  <a:lnTo>
                    <a:pt x="598810" y="341327"/>
                  </a:lnTo>
                  <a:lnTo>
                    <a:pt x="598810" y="346722"/>
                  </a:lnTo>
                  <a:close/>
                </a:path>
                <a:path w="5039995" h="1857375">
                  <a:moveTo>
                    <a:pt x="577231" y="368301"/>
                  </a:moveTo>
                  <a:lnTo>
                    <a:pt x="571837" y="368301"/>
                  </a:lnTo>
                  <a:lnTo>
                    <a:pt x="571837" y="346722"/>
                  </a:lnTo>
                  <a:lnTo>
                    <a:pt x="577231" y="346722"/>
                  </a:lnTo>
                  <a:lnTo>
                    <a:pt x="577231" y="368301"/>
                  </a:lnTo>
                  <a:close/>
                </a:path>
                <a:path w="5039995" h="1857375">
                  <a:moveTo>
                    <a:pt x="347957" y="341327"/>
                  </a:moveTo>
                  <a:lnTo>
                    <a:pt x="342562" y="341327"/>
                  </a:lnTo>
                  <a:lnTo>
                    <a:pt x="342562" y="319748"/>
                  </a:lnTo>
                  <a:lnTo>
                    <a:pt x="347957" y="319748"/>
                  </a:lnTo>
                  <a:lnTo>
                    <a:pt x="347957" y="341327"/>
                  </a:lnTo>
                  <a:close/>
                </a:path>
                <a:path w="5039995" h="1857375">
                  <a:moveTo>
                    <a:pt x="369536" y="346722"/>
                  </a:moveTo>
                  <a:lnTo>
                    <a:pt x="320984" y="346722"/>
                  </a:lnTo>
                  <a:lnTo>
                    <a:pt x="320984" y="341327"/>
                  </a:lnTo>
                  <a:lnTo>
                    <a:pt x="369536" y="341327"/>
                  </a:lnTo>
                  <a:lnTo>
                    <a:pt x="369536" y="346722"/>
                  </a:lnTo>
                  <a:close/>
                </a:path>
                <a:path w="5039995" h="1857375">
                  <a:moveTo>
                    <a:pt x="347957" y="368301"/>
                  </a:moveTo>
                  <a:lnTo>
                    <a:pt x="342562" y="368301"/>
                  </a:lnTo>
                  <a:lnTo>
                    <a:pt x="342562" y="346722"/>
                  </a:lnTo>
                  <a:lnTo>
                    <a:pt x="347957" y="346722"/>
                  </a:lnTo>
                  <a:lnTo>
                    <a:pt x="347957" y="368301"/>
                  </a:lnTo>
                  <a:close/>
                </a:path>
                <a:path w="5039995" h="1857375">
                  <a:moveTo>
                    <a:pt x="921143" y="455964"/>
                  </a:moveTo>
                  <a:lnTo>
                    <a:pt x="915748" y="455964"/>
                  </a:lnTo>
                  <a:lnTo>
                    <a:pt x="915748" y="434385"/>
                  </a:lnTo>
                  <a:lnTo>
                    <a:pt x="921143" y="434385"/>
                  </a:lnTo>
                  <a:lnTo>
                    <a:pt x="921143" y="455964"/>
                  </a:lnTo>
                  <a:close/>
                </a:path>
                <a:path w="5039995" h="1857375">
                  <a:moveTo>
                    <a:pt x="942722" y="461359"/>
                  </a:moveTo>
                  <a:lnTo>
                    <a:pt x="894169" y="461359"/>
                  </a:lnTo>
                  <a:lnTo>
                    <a:pt x="894169" y="455964"/>
                  </a:lnTo>
                  <a:lnTo>
                    <a:pt x="942722" y="455964"/>
                  </a:lnTo>
                  <a:lnTo>
                    <a:pt x="942722" y="461359"/>
                  </a:lnTo>
                  <a:close/>
                </a:path>
                <a:path w="5039995" h="1857375">
                  <a:moveTo>
                    <a:pt x="921143" y="482938"/>
                  </a:moveTo>
                  <a:lnTo>
                    <a:pt x="915748" y="482938"/>
                  </a:lnTo>
                  <a:lnTo>
                    <a:pt x="915748" y="461359"/>
                  </a:lnTo>
                  <a:lnTo>
                    <a:pt x="921143" y="461359"/>
                  </a:lnTo>
                  <a:lnTo>
                    <a:pt x="921143" y="482938"/>
                  </a:lnTo>
                  <a:close/>
                </a:path>
                <a:path w="5039995" h="1857375">
                  <a:moveTo>
                    <a:pt x="691868" y="455964"/>
                  </a:moveTo>
                  <a:lnTo>
                    <a:pt x="686474" y="455964"/>
                  </a:lnTo>
                  <a:lnTo>
                    <a:pt x="686474" y="434385"/>
                  </a:lnTo>
                  <a:lnTo>
                    <a:pt x="691868" y="434385"/>
                  </a:lnTo>
                  <a:lnTo>
                    <a:pt x="691868" y="455964"/>
                  </a:lnTo>
                  <a:close/>
                </a:path>
                <a:path w="5039995" h="1857375">
                  <a:moveTo>
                    <a:pt x="713447" y="461359"/>
                  </a:moveTo>
                  <a:lnTo>
                    <a:pt x="664895" y="461359"/>
                  </a:lnTo>
                  <a:lnTo>
                    <a:pt x="664895" y="455964"/>
                  </a:lnTo>
                  <a:lnTo>
                    <a:pt x="713447" y="455964"/>
                  </a:lnTo>
                  <a:lnTo>
                    <a:pt x="713447" y="461359"/>
                  </a:lnTo>
                  <a:close/>
                </a:path>
                <a:path w="5039995" h="1857375">
                  <a:moveTo>
                    <a:pt x="691868" y="482938"/>
                  </a:moveTo>
                  <a:lnTo>
                    <a:pt x="686474" y="482938"/>
                  </a:lnTo>
                  <a:lnTo>
                    <a:pt x="686474" y="461359"/>
                  </a:lnTo>
                  <a:lnTo>
                    <a:pt x="691868" y="461359"/>
                  </a:lnTo>
                  <a:lnTo>
                    <a:pt x="691868" y="482938"/>
                  </a:lnTo>
                  <a:close/>
                </a:path>
                <a:path w="5039995" h="1857375">
                  <a:moveTo>
                    <a:pt x="462594" y="455964"/>
                  </a:moveTo>
                  <a:lnTo>
                    <a:pt x="457199" y="455964"/>
                  </a:lnTo>
                  <a:lnTo>
                    <a:pt x="457199" y="434385"/>
                  </a:lnTo>
                  <a:lnTo>
                    <a:pt x="462594" y="434385"/>
                  </a:lnTo>
                  <a:lnTo>
                    <a:pt x="462594" y="455964"/>
                  </a:lnTo>
                  <a:close/>
                </a:path>
                <a:path w="5039995" h="1857375">
                  <a:moveTo>
                    <a:pt x="484173" y="461359"/>
                  </a:moveTo>
                  <a:lnTo>
                    <a:pt x="435621" y="461359"/>
                  </a:lnTo>
                  <a:lnTo>
                    <a:pt x="435621" y="455964"/>
                  </a:lnTo>
                  <a:lnTo>
                    <a:pt x="484173" y="455964"/>
                  </a:lnTo>
                  <a:lnTo>
                    <a:pt x="484173" y="461359"/>
                  </a:lnTo>
                  <a:close/>
                </a:path>
                <a:path w="5039995" h="1857375">
                  <a:moveTo>
                    <a:pt x="462594" y="482938"/>
                  </a:moveTo>
                  <a:lnTo>
                    <a:pt x="457199" y="482938"/>
                  </a:lnTo>
                  <a:lnTo>
                    <a:pt x="457199" y="461359"/>
                  </a:lnTo>
                  <a:lnTo>
                    <a:pt x="462594" y="461359"/>
                  </a:lnTo>
                  <a:lnTo>
                    <a:pt x="462594" y="482938"/>
                  </a:lnTo>
                  <a:close/>
                </a:path>
                <a:path w="5039995" h="1857375">
                  <a:moveTo>
                    <a:pt x="233320" y="455964"/>
                  </a:moveTo>
                  <a:lnTo>
                    <a:pt x="227925" y="455964"/>
                  </a:lnTo>
                  <a:lnTo>
                    <a:pt x="227925" y="434385"/>
                  </a:lnTo>
                  <a:lnTo>
                    <a:pt x="233320" y="434385"/>
                  </a:lnTo>
                  <a:lnTo>
                    <a:pt x="233320" y="455964"/>
                  </a:lnTo>
                  <a:close/>
                </a:path>
                <a:path w="5039995" h="1857375">
                  <a:moveTo>
                    <a:pt x="254899" y="461359"/>
                  </a:moveTo>
                  <a:lnTo>
                    <a:pt x="206346" y="461359"/>
                  </a:lnTo>
                  <a:lnTo>
                    <a:pt x="206346" y="455964"/>
                  </a:lnTo>
                  <a:lnTo>
                    <a:pt x="254899" y="455964"/>
                  </a:lnTo>
                  <a:lnTo>
                    <a:pt x="254899" y="461359"/>
                  </a:lnTo>
                  <a:close/>
                </a:path>
                <a:path w="5039995" h="1857375">
                  <a:moveTo>
                    <a:pt x="233320" y="482938"/>
                  </a:moveTo>
                  <a:lnTo>
                    <a:pt x="227925" y="482938"/>
                  </a:lnTo>
                  <a:lnTo>
                    <a:pt x="227925" y="461359"/>
                  </a:lnTo>
                  <a:lnTo>
                    <a:pt x="233320" y="461359"/>
                  </a:lnTo>
                  <a:lnTo>
                    <a:pt x="233320" y="482938"/>
                  </a:lnTo>
                  <a:close/>
                </a:path>
                <a:path w="5039995" h="1857375">
                  <a:moveTo>
                    <a:pt x="1035780" y="570601"/>
                  </a:moveTo>
                  <a:lnTo>
                    <a:pt x="1030385" y="570601"/>
                  </a:lnTo>
                  <a:lnTo>
                    <a:pt x="1030385" y="549023"/>
                  </a:lnTo>
                  <a:lnTo>
                    <a:pt x="1035780" y="549023"/>
                  </a:lnTo>
                  <a:lnTo>
                    <a:pt x="1035780" y="570601"/>
                  </a:lnTo>
                  <a:close/>
                </a:path>
                <a:path w="5039995" h="1857375">
                  <a:moveTo>
                    <a:pt x="1057359" y="575996"/>
                  </a:moveTo>
                  <a:lnTo>
                    <a:pt x="1008807" y="575996"/>
                  </a:lnTo>
                  <a:lnTo>
                    <a:pt x="1008807" y="570601"/>
                  </a:lnTo>
                  <a:lnTo>
                    <a:pt x="1057359" y="570601"/>
                  </a:lnTo>
                  <a:lnTo>
                    <a:pt x="1057359" y="575996"/>
                  </a:lnTo>
                  <a:close/>
                </a:path>
                <a:path w="5039995" h="1857375">
                  <a:moveTo>
                    <a:pt x="1035780" y="597575"/>
                  </a:moveTo>
                  <a:lnTo>
                    <a:pt x="1030385" y="597575"/>
                  </a:lnTo>
                  <a:lnTo>
                    <a:pt x="1030385" y="575996"/>
                  </a:lnTo>
                  <a:lnTo>
                    <a:pt x="1035780" y="575996"/>
                  </a:lnTo>
                  <a:lnTo>
                    <a:pt x="1035780" y="597575"/>
                  </a:lnTo>
                  <a:close/>
                </a:path>
                <a:path w="5039995" h="1857375">
                  <a:moveTo>
                    <a:pt x="806506" y="570601"/>
                  </a:moveTo>
                  <a:lnTo>
                    <a:pt x="801111" y="570601"/>
                  </a:lnTo>
                  <a:lnTo>
                    <a:pt x="801111" y="549023"/>
                  </a:lnTo>
                  <a:lnTo>
                    <a:pt x="806506" y="549023"/>
                  </a:lnTo>
                  <a:lnTo>
                    <a:pt x="806506" y="570601"/>
                  </a:lnTo>
                  <a:close/>
                </a:path>
                <a:path w="5039995" h="1857375">
                  <a:moveTo>
                    <a:pt x="828084" y="575996"/>
                  </a:moveTo>
                  <a:lnTo>
                    <a:pt x="779532" y="575996"/>
                  </a:lnTo>
                  <a:lnTo>
                    <a:pt x="779532" y="570601"/>
                  </a:lnTo>
                  <a:lnTo>
                    <a:pt x="828084" y="570601"/>
                  </a:lnTo>
                  <a:lnTo>
                    <a:pt x="828084" y="575996"/>
                  </a:lnTo>
                  <a:close/>
                </a:path>
                <a:path w="5039995" h="1857375">
                  <a:moveTo>
                    <a:pt x="806506" y="597575"/>
                  </a:moveTo>
                  <a:lnTo>
                    <a:pt x="801111" y="597575"/>
                  </a:lnTo>
                  <a:lnTo>
                    <a:pt x="801111" y="575996"/>
                  </a:lnTo>
                  <a:lnTo>
                    <a:pt x="806506" y="575996"/>
                  </a:lnTo>
                  <a:lnTo>
                    <a:pt x="806506" y="597575"/>
                  </a:lnTo>
                  <a:close/>
                </a:path>
                <a:path w="5039995" h="1857375">
                  <a:moveTo>
                    <a:pt x="577231" y="570601"/>
                  </a:moveTo>
                  <a:lnTo>
                    <a:pt x="571837" y="570601"/>
                  </a:lnTo>
                  <a:lnTo>
                    <a:pt x="571837" y="549023"/>
                  </a:lnTo>
                  <a:lnTo>
                    <a:pt x="577231" y="549023"/>
                  </a:lnTo>
                  <a:lnTo>
                    <a:pt x="577231" y="570601"/>
                  </a:lnTo>
                  <a:close/>
                </a:path>
                <a:path w="5039995" h="1857375">
                  <a:moveTo>
                    <a:pt x="598810" y="575996"/>
                  </a:moveTo>
                  <a:lnTo>
                    <a:pt x="550258" y="575996"/>
                  </a:lnTo>
                  <a:lnTo>
                    <a:pt x="550258" y="570601"/>
                  </a:lnTo>
                  <a:lnTo>
                    <a:pt x="598810" y="570601"/>
                  </a:lnTo>
                  <a:lnTo>
                    <a:pt x="598810" y="575996"/>
                  </a:lnTo>
                  <a:close/>
                </a:path>
                <a:path w="5039995" h="1857375">
                  <a:moveTo>
                    <a:pt x="577231" y="597575"/>
                  </a:moveTo>
                  <a:lnTo>
                    <a:pt x="571837" y="597575"/>
                  </a:lnTo>
                  <a:lnTo>
                    <a:pt x="571837" y="575996"/>
                  </a:lnTo>
                  <a:lnTo>
                    <a:pt x="577231" y="575996"/>
                  </a:lnTo>
                  <a:lnTo>
                    <a:pt x="577231" y="597575"/>
                  </a:lnTo>
                  <a:close/>
                </a:path>
                <a:path w="5039995" h="1857375">
                  <a:moveTo>
                    <a:pt x="347957" y="570601"/>
                  </a:moveTo>
                  <a:lnTo>
                    <a:pt x="342562" y="570601"/>
                  </a:lnTo>
                  <a:lnTo>
                    <a:pt x="342562" y="549023"/>
                  </a:lnTo>
                  <a:lnTo>
                    <a:pt x="347957" y="549023"/>
                  </a:lnTo>
                  <a:lnTo>
                    <a:pt x="347957" y="570601"/>
                  </a:lnTo>
                  <a:close/>
                </a:path>
                <a:path w="5039995" h="1857375">
                  <a:moveTo>
                    <a:pt x="369536" y="575996"/>
                  </a:moveTo>
                  <a:lnTo>
                    <a:pt x="320984" y="575996"/>
                  </a:lnTo>
                  <a:lnTo>
                    <a:pt x="320984" y="570601"/>
                  </a:lnTo>
                  <a:lnTo>
                    <a:pt x="369536" y="570601"/>
                  </a:lnTo>
                  <a:lnTo>
                    <a:pt x="369536" y="575996"/>
                  </a:lnTo>
                  <a:close/>
                </a:path>
                <a:path w="5039995" h="1857375">
                  <a:moveTo>
                    <a:pt x="347957" y="597575"/>
                  </a:moveTo>
                  <a:lnTo>
                    <a:pt x="342562" y="597575"/>
                  </a:lnTo>
                  <a:lnTo>
                    <a:pt x="342562" y="575996"/>
                  </a:lnTo>
                  <a:lnTo>
                    <a:pt x="347957" y="575996"/>
                  </a:lnTo>
                  <a:lnTo>
                    <a:pt x="347957" y="597575"/>
                  </a:lnTo>
                  <a:close/>
                </a:path>
                <a:path w="5039995" h="1857375">
                  <a:moveTo>
                    <a:pt x="921143" y="685239"/>
                  </a:moveTo>
                  <a:lnTo>
                    <a:pt x="915748" y="685239"/>
                  </a:lnTo>
                  <a:lnTo>
                    <a:pt x="915748" y="663660"/>
                  </a:lnTo>
                  <a:lnTo>
                    <a:pt x="921143" y="663660"/>
                  </a:lnTo>
                  <a:lnTo>
                    <a:pt x="921143" y="685239"/>
                  </a:lnTo>
                  <a:close/>
                </a:path>
                <a:path w="5039995" h="1857375">
                  <a:moveTo>
                    <a:pt x="942722" y="690633"/>
                  </a:moveTo>
                  <a:lnTo>
                    <a:pt x="894169" y="690633"/>
                  </a:lnTo>
                  <a:lnTo>
                    <a:pt x="894169" y="685239"/>
                  </a:lnTo>
                  <a:lnTo>
                    <a:pt x="942722" y="685239"/>
                  </a:lnTo>
                  <a:lnTo>
                    <a:pt x="942722" y="690633"/>
                  </a:lnTo>
                  <a:close/>
                </a:path>
                <a:path w="5039995" h="1857375">
                  <a:moveTo>
                    <a:pt x="921143" y="712212"/>
                  </a:moveTo>
                  <a:lnTo>
                    <a:pt x="915748" y="712212"/>
                  </a:lnTo>
                  <a:lnTo>
                    <a:pt x="915748" y="690633"/>
                  </a:lnTo>
                  <a:lnTo>
                    <a:pt x="921143" y="690633"/>
                  </a:lnTo>
                  <a:lnTo>
                    <a:pt x="921143" y="712212"/>
                  </a:lnTo>
                  <a:close/>
                </a:path>
                <a:path w="5039995" h="1857375">
                  <a:moveTo>
                    <a:pt x="691868" y="685239"/>
                  </a:moveTo>
                  <a:lnTo>
                    <a:pt x="686474" y="685239"/>
                  </a:lnTo>
                  <a:lnTo>
                    <a:pt x="686474" y="663660"/>
                  </a:lnTo>
                  <a:lnTo>
                    <a:pt x="691868" y="663660"/>
                  </a:lnTo>
                  <a:lnTo>
                    <a:pt x="691868" y="685239"/>
                  </a:lnTo>
                  <a:close/>
                </a:path>
                <a:path w="5039995" h="1857375">
                  <a:moveTo>
                    <a:pt x="713447" y="690633"/>
                  </a:moveTo>
                  <a:lnTo>
                    <a:pt x="664895" y="690633"/>
                  </a:lnTo>
                  <a:lnTo>
                    <a:pt x="664895" y="685239"/>
                  </a:lnTo>
                  <a:lnTo>
                    <a:pt x="713447" y="685239"/>
                  </a:lnTo>
                  <a:lnTo>
                    <a:pt x="713447" y="690633"/>
                  </a:lnTo>
                  <a:close/>
                </a:path>
                <a:path w="5039995" h="1857375">
                  <a:moveTo>
                    <a:pt x="691868" y="712212"/>
                  </a:moveTo>
                  <a:lnTo>
                    <a:pt x="686474" y="712212"/>
                  </a:lnTo>
                  <a:lnTo>
                    <a:pt x="686474" y="690633"/>
                  </a:lnTo>
                  <a:lnTo>
                    <a:pt x="691868" y="690633"/>
                  </a:lnTo>
                  <a:lnTo>
                    <a:pt x="691868" y="712212"/>
                  </a:lnTo>
                  <a:close/>
                </a:path>
                <a:path w="5039995" h="1857375">
                  <a:moveTo>
                    <a:pt x="462594" y="685239"/>
                  </a:moveTo>
                  <a:lnTo>
                    <a:pt x="457199" y="685239"/>
                  </a:lnTo>
                  <a:lnTo>
                    <a:pt x="457199" y="663660"/>
                  </a:lnTo>
                  <a:lnTo>
                    <a:pt x="462594" y="663660"/>
                  </a:lnTo>
                  <a:lnTo>
                    <a:pt x="462594" y="685239"/>
                  </a:lnTo>
                  <a:close/>
                </a:path>
                <a:path w="5039995" h="1857375">
                  <a:moveTo>
                    <a:pt x="484173" y="690633"/>
                  </a:moveTo>
                  <a:lnTo>
                    <a:pt x="435621" y="690633"/>
                  </a:lnTo>
                  <a:lnTo>
                    <a:pt x="435621" y="685239"/>
                  </a:lnTo>
                  <a:lnTo>
                    <a:pt x="484173" y="685239"/>
                  </a:lnTo>
                  <a:lnTo>
                    <a:pt x="484173" y="690633"/>
                  </a:lnTo>
                  <a:close/>
                </a:path>
                <a:path w="5039995" h="1857375">
                  <a:moveTo>
                    <a:pt x="462594" y="712212"/>
                  </a:moveTo>
                  <a:lnTo>
                    <a:pt x="457199" y="712212"/>
                  </a:lnTo>
                  <a:lnTo>
                    <a:pt x="457199" y="690633"/>
                  </a:lnTo>
                  <a:lnTo>
                    <a:pt x="462594" y="690633"/>
                  </a:lnTo>
                  <a:lnTo>
                    <a:pt x="462594" y="712212"/>
                  </a:lnTo>
                  <a:close/>
                </a:path>
                <a:path w="5039995" h="1857375">
                  <a:moveTo>
                    <a:pt x="233320" y="685239"/>
                  </a:moveTo>
                  <a:lnTo>
                    <a:pt x="227925" y="685239"/>
                  </a:lnTo>
                  <a:lnTo>
                    <a:pt x="227925" y="663660"/>
                  </a:lnTo>
                  <a:lnTo>
                    <a:pt x="233320" y="663660"/>
                  </a:lnTo>
                  <a:lnTo>
                    <a:pt x="233320" y="685239"/>
                  </a:lnTo>
                  <a:close/>
                </a:path>
                <a:path w="5039995" h="1857375">
                  <a:moveTo>
                    <a:pt x="254899" y="690633"/>
                  </a:moveTo>
                  <a:lnTo>
                    <a:pt x="206346" y="690633"/>
                  </a:lnTo>
                  <a:lnTo>
                    <a:pt x="206346" y="685239"/>
                  </a:lnTo>
                  <a:lnTo>
                    <a:pt x="254899" y="685239"/>
                  </a:lnTo>
                  <a:lnTo>
                    <a:pt x="254899" y="690633"/>
                  </a:lnTo>
                  <a:close/>
                </a:path>
                <a:path w="5039995" h="1857375">
                  <a:moveTo>
                    <a:pt x="233320" y="712212"/>
                  </a:moveTo>
                  <a:lnTo>
                    <a:pt x="227925" y="712212"/>
                  </a:lnTo>
                  <a:lnTo>
                    <a:pt x="227925" y="690633"/>
                  </a:lnTo>
                  <a:lnTo>
                    <a:pt x="233320" y="690633"/>
                  </a:lnTo>
                  <a:lnTo>
                    <a:pt x="233320" y="712212"/>
                  </a:lnTo>
                  <a:close/>
                </a:path>
                <a:path w="5039995" h="1857375">
                  <a:moveTo>
                    <a:pt x="1035780" y="799876"/>
                  </a:moveTo>
                  <a:lnTo>
                    <a:pt x="1030385" y="799876"/>
                  </a:lnTo>
                  <a:lnTo>
                    <a:pt x="1030385" y="778297"/>
                  </a:lnTo>
                  <a:lnTo>
                    <a:pt x="1035780" y="778297"/>
                  </a:lnTo>
                  <a:lnTo>
                    <a:pt x="1035780" y="799876"/>
                  </a:lnTo>
                  <a:close/>
                </a:path>
                <a:path w="5039995" h="1857375">
                  <a:moveTo>
                    <a:pt x="1057359" y="805270"/>
                  </a:moveTo>
                  <a:lnTo>
                    <a:pt x="1008807" y="805270"/>
                  </a:lnTo>
                  <a:lnTo>
                    <a:pt x="1008807" y="799876"/>
                  </a:lnTo>
                  <a:lnTo>
                    <a:pt x="1057359" y="799876"/>
                  </a:lnTo>
                  <a:lnTo>
                    <a:pt x="1057359" y="805270"/>
                  </a:lnTo>
                  <a:close/>
                </a:path>
                <a:path w="5039995" h="1857375">
                  <a:moveTo>
                    <a:pt x="1035780" y="826849"/>
                  </a:moveTo>
                  <a:lnTo>
                    <a:pt x="1030385" y="826849"/>
                  </a:lnTo>
                  <a:lnTo>
                    <a:pt x="1030385" y="805270"/>
                  </a:lnTo>
                  <a:lnTo>
                    <a:pt x="1035780" y="805270"/>
                  </a:lnTo>
                  <a:lnTo>
                    <a:pt x="1035780" y="826849"/>
                  </a:lnTo>
                  <a:close/>
                </a:path>
                <a:path w="5039995" h="1857375">
                  <a:moveTo>
                    <a:pt x="806506" y="799876"/>
                  </a:moveTo>
                  <a:lnTo>
                    <a:pt x="801111" y="799876"/>
                  </a:lnTo>
                  <a:lnTo>
                    <a:pt x="801111" y="778297"/>
                  </a:lnTo>
                  <a:lnTo>
                    <a:pt x="806506" y="778297"/>
                  </a:lnTo>
                  <a:lnTo>
                    <a:pt x="806506" y="799876"/>
                  </a:lnTo>
                  <a:close/>
                </a:path>
                <a:path w="5039995" h="1857375">
                  <a:moveTo>
                    <a:pt x="828084" y="805270"/>
                  </a:moveTo>
                  <a:lnTo>
                    <a:pt x="779532" y="805270"/>
                  </a:lnTo>
                  <a:lnTo>
                    <a:pt x="779532" y="799876"/>
                  </a:lnTo>
                  <a:lnTo>
                    <a:pt x="828084" y="799876"/>
                  </a:lnTo>
                  <a:lnTo>
                    <a:pt x="828084" y="805270"/>
                  </a:lnTo>
                  <a:close/>
                </a:path>
                <a:path w="5039995" h="1857375">
                  <a:moveTo>
                    <a:pt x="806506" y="826849"/>
                  </a:moveTo>
                  <a:lnTo>
                    <a:pt x="801111" y="826849"/>
                  </a:lnTo>
                  <a:lnTo>
                    <a:pt x="801111" y="805270"/>
                  </a:lnTo>
                  <a:lnTo>
                    <a:pt x="806506" y="805270"/>
                  </a:lnTo>
                  <a:lnTo>
                    <a:pt x="806506" y="826849"/>
                  </a:lnTo>
                  <a:close/>
                </a:path>
                <a:path w="5039995" h="1857375">
                  <a:moveTo>
                    <a:pt x="577231" y="799876"/>
                  </a:moveTo>
                  <a:lnTo>
                    <a:pt x="571837" y="799876"/>
                  </a:lnTo>
                  <a:lnTo>
                    <a:pt x="571837" y="778297"/>
                  </a:lnTo>
                  <a:lnTo>
                    <a:pt x="577231" y="778297"/>
                  </a:lnTo>
                  <a:lnTo>
                    <a:pt x="577231" y="799876"/>
                  </a:lnTo>
                  <a:close/>
                </a:path>
                <a:path w="5039995" h="1857375">
                  <a:moveTo>
                    <a:pt x="598810" y="805270"/>
                  </a:moveTo>
                  <a:lnTo>
                    <a:pt x="550258" y="805270"/>
                  </a:lnTo>
                  <a:lnTo>
                    <a:pt x="550258" y="799876"/>
                  </a:lnTo>
                  <a:lnTo>
                    <a:pt x="598810" y="799876"/>
                  </a:lnTo>
                  <a:lnTo>
                    <a:pt x="598810" y="805270"/>
                  </a:lnTo>
                  <a:close/>
                </a:path>
                <a:path w="5039995" h="1857375">
                  <a:moveTo>
                    <a:pt x="577231" y="826849"/>
                  </a:moveTo>
                  <a:lnTo>
                    <a:pt x="571837" y="826849"/>
                  </a:lnTo>
                  <a:lnTo>
                    <a:pt x="571837" y="805270"/>
                  </a:lnTo>
                  <a:lnTo>
                    <a:pt x="577231" y="805270"/>
                  </a:lnTo>
                  <a:lnTo>
                    <a:pt x="577231" y="826849"/>
                  </a:lnTo>
                  <a:close/>
                </a:path>
                <a:path w="5039995" h="1857375">
                  <a:moveTo>
                    <a:pt x="347957" y="799876"/>
                  </a:moveTo>
                  <a:lnTo>
                    <a:pt x="342562" y="799876"/>
                  </a:lnTo>
                  <a:lnTo>
                    <a:pt x="342562" y="778297"/>
                  </a:lnTo>
                  <a:lnTo>
                    <a:pt x="347957" y="778297"/>
                  </a:lnTo>
                  <a:lnTo>
                    <a:pt x="347957" y="799876"/>
                  </a:lnTo>
                  <a:close/>
                </a:path>
                <a:path w="5039995" h="1857375">
                  <a:moveTo>
                    <a:pt x="369536" y="805270"/>
                  </a:moveTo>
                  <a:lnTo>
                    <a:pt x="320984" y="805270"/>
                  </a:lnTo>
                  <a:lnTo>
                    <a:pt x="320984" y="799876"/>
                  </a:lnTo>
                  <a:lnTo>
                    <a:pt x="369536" y="799876"/>
                  </a:lnTo>
                  <a:lnTo>
                    <a:pt x="369536" y="805270"/>
                  </a:lnTo>
                  <a:close/>
                </a:path>
                <a:path w="5039995" h="1857375">
                  <a:moveTo>
                    <a:pt x="347957" y="826849"/>
                  </a:moveTo>
                  <a:lnTo>
                    <a:pt x="342562" y="826849"/>
                  </a:lnTo>
                  <a:lnTo>
                    <a:pt x="342562" y="805270"/>
                  </a:lnTo>
                  <a:lnTo>
                    <a:pt x="347957" y="805270"/>
                  </a:lnTo>
                  <a:lnTo>
                    <a:pt x="347957" y="826849"/>
                  </a:lnTo>
                  <a:close/>
                </a:path>
                <a:path w="5039995" h="1857375">
                  <a:moveTo>
                    <a:pt x="921143" y="914513"/>
                  </a:moveTo>
                  <a:lnTo>
                    <a:pt x="915748" y="914513"/>
                  </a:lnTo>
                  <a:lnTo>
                    <a:pt x="915748" y="892934"/>
                  </a:lnTo>
                  <a:lnTo>
                    <a:pt x="921143" y="892934"/>
                  </a:lnTo>
                  <a:lnTo>
                    <a:pt x="921143" y="914513"/>
                  </a:lnTo>
                  <a:close/>
                </a:path>
                <a:path w="5039995" h="1857375">
                  <a:moveTo>
                    <a:pt x="942722" y="919908"/>
                  </a:moveTo>
                  <a:lnTo>
                    <a:pt x="894169" y="919908"/>
                  </a:lnTo>
                  <a:lnTo>
                    <a:pt x="894169" y="914513"/>
                  </a:lnTo>
                  <a:lnTo>
                    <a:pt x="942722" y="914513"/>
                  </a:lnTo>
                  <a:lnTo>
                    <a:pt x="942722" y="919908"/>
                  </a:lnTo>
                  <a:close/>
                </a:path>
                <a:path w="5039995" h="1857375">
                  <a:moveTo>
                    <a:pt x="921143" y="941486"/>
                  </a:moveTo>
                  <a:lnTo>
                    <a:pt x="915748" y="941486"/>
                  </a:lnTo>
                  <a:lnTo>
                    <a:pt x="915748" y="919908"/>
                  </a:lnTo>
                  <a:lnTo>
                    <a:pt x="921143" y="919908"/>
                  </a:lnTo>
                  <a:lnTo>
                    <a:pt x="921143" y="941486"/>
                  </a:lnTo>
                  <a:close/>
                </a:path>
                <a:path w="5039995" h="1857375">
                  <a:moveTo>
                    <a:pt x="691868" y="914513"/>
                  </a:moveTo>
                  <a:lnTo>
                    <a:pt x="686474" y="914513"/>
                  </a:lnTo>
                  <a:lnTo>
                    <a:pt x="686474" y="892934"/>
                  </a:lnTo>
                  <a:lnTo>
                    <a:pt x="691868" y="892934"/>
                  </a:lnTo>
                  <a:lnTo>
                    <a:pt x="691868" y="914513"/>
                  </a:lnTo>
                  <a:close/>
                </a:path>
                <a:path w="5039995" h="1857375">
                  <a:moveTo>
                    <a:pt x="713447" y="919908"/>
                  </a:moveTo>
                  <a:lnTo>
                    <a:pt x="664895" y="919908"/>
                  </a:lnTo>
                  <a:lnTo>
                    <a:pt x="664895" y="914513"/>
                  </a:lnTo>
                  <a:lnTo>
                    <a:pt x="713447" y="914513"/>
                  </a:lnTo>
                  <a:lnTo>
                    <a:pt x="713447" y="919908"/>
                  </a:lnTo>
                  <a:close/>
                </a:path>
                <a:path w="5039995" h="1857375">
                  <a:moveTo>
                    <a:pt x="691868" y="941486"/>
                  </a:moveTo>
                  <a:lnTo>
                    <a:pt x="686474" y="941486"/>
                  </a:lnTo>
                  <a:lnTo>
                    <a:pt x="686474" y="919908"/>
                  </a:lnTo>
                  <a:lnTo>
                    <a:pt x="691868" y="919908"/>
                  </a:lnTo>
                  <a:lnTo>
                    <a:pt x="691868" y="941486"/>
                  </a:lnTo>
                  <a:close/>
                </a:path>
                <a:path w="5039995" h="1857375">
                  <a:moveTo>
                    <a:pt x="462594" y="914513"/>
                  </a:moveTo>
                  <a:lnTo>
                    <a:pt x="457199" y="914513"/>
                  </a:lnTo>
                  <a:lnTo>
                    <a:pt x="457199" y="892934"/>
                  </a:lnTo>
                  <a:lnTo>
                    <a:pt x="462594" y="892934"/>
                  </a:lnTo>
                  <a:lnTo>
                    <a:pt x="462594" y="914513"/>
                  </a:lnTo>
                  <a:close/>
                </a:path>
                <a:path w="5039995" h="1857375">
                  <a:moveTo>
                    <a:pt x="484173" y="919908"/>
                  </a:moveTo>
                  <a:lnTo>
                    <a:pt x="435621" y="919908"/>
                  </a:lnTo>
                  <a:lnTo>
                    <a:pt x="435621" y="914513"/>
                  </a:lnTo>
                  <a:lnTo>
                    <a:pt x="484173" y="914513"/>
                  </a:lnTo>
                  <a:lnTo>
                    <a:pt x="484173" y="919908"/>
                  </a:lnTo>
                  <a:close/>
                </a:path>
                <a:path w="5039995" h="1857375">
                  <a:moveTo>
                    <a:pt x="462594" y="941486"/>
                  </a:moveTo>
                  <a:lnTo>
                    <a:pt x="457199" y="941486"/>
                  </a:lnTo>
                  <a:lnTo>
                    <a:pt x="457199" y="919908"/>
                  </a:lnTo>
                  <a:lnTo>
                    <a:pt x="462594" y="919908"/>
                  </a:lnTo>
                  <a:lnTo>
                    <a:pt x="462594" y="941486"/>
                  </a:lnTo>
                  <a:close/>
                </a:path>
                <a:path w="5039995" h="1857375">
                  <a:moveTo>
                    <a:pt x="1035780" y="1027802"/>
                  </a:moveTo>
                  <a:lnTo>
                    <a:pt x="1030385" y="1027802"/>
                  </a:lnTo>
                  <a:lnTo>
                    <a:pt x="1030385" y="1006223"/>
                  </a:lnTo>
                  <a:lnTo>
                    <a:pt x="1035780" y="1006223"/>
                  </a:lnTo>
                  <a:lnTo>
                    <a:pt x="1035780" y="1027802"/>
                  </a:lnTo>
                  <a:close/>
                </a:path>
                <a:path w="5039995" h="1857375">
                  <a:moveTo>
                    <a:pt x="1057359" y="1033196"/>
                  </a:moveTo>
                  <a:lnTo>
                    <a:pt x="1008807" y="1033196"/>
                  </a:lnTo>
                  <a:lnTo>
                    <a:pt x="1008807" y="1027802"/>
                  </a:lnTo>
                  <a:lnTo>
                    <a:pt x="1057359" y="1027802"/>
                  </a:lnTo>
                  <a:lnTo>
                    <a:pt x="1057359" y="1033196"/>
                  </a:lnTo>
                  <a:close/>
                </a:path>
                <a:path w="5039995" h="1857375">
                  <a:moveTo>
                    <a:pt x="1035780" y="1054775"/>
                  </a:moveTo>
                  <a:lnTo>
                    <a:pt x="1030385" y="1054775"/>
                  </a:lnTo>
                  <a:lnTo>
                    <a:pt x="1030385" y="1033196"/>
                  </a:lnTo>
                  <a:lnTo>
                    <a:pt x="1035780" y="1033196"/>
                  </a:lnTo>
                  <a:lnTo>
                    <a:pt x="1035780" y="1054775"/>
                  </a:lnTo>
                  <a:close/>
                </a:path>
                <a:path w="5039995" h="1857375">
                  <a:moveTo>
                    <a:pt x="806506" y="1027802"/>
                  </a:moveTo>
                  <a:lnTo>
                    <a:pt x="801111" y="1027802"/>
                  </a:lnTo>
                  <a:lnTo>
                    <a:pt x="801111" y="1006223"/>
                  </a:lnTo>
                  <a:lnTo>
                    <a:pt x="806506" y="1006223"/>
                  </a:lnTo>
                  <a:lnTo>
                    <a:pt x="806506" y="1027802"/>
                  </a:lnTo>
                  <a:close/>
                </a:path>
                <a:path w="5039995" h="1857375">
                  <a:moveTo>
                    <a:pt x="828084" y="1033196"/>
                  </a:moveTo>
                  <a:lnTo>
                    <a:pt x="779532" y="1033196"/>
                  </a:lnTo>
                  <a:lnTo>
                    <a:pt x="779532" y="1027802"/>
                  </a:lnTo>
                  <a:lnTo>
                    <a:pt x="828084" y="1027802"/>
                  </a:lnTo>
                  <a:lnTo>
                    <a:pt x="828084" y="1033196"/>
                  </a:lnTo>
                  <a:close/>
                </a:path>
                <a:path w="5039995" h="1857375">
                  <a:moveTo>
                    <a:pt x="806506" y="1054775"/>
                  </a:moveTo>
                  <a:lnTo>
                    <a:pt x="801111" y="1054775"/>
                  </a:lnTo>
                  <a:lnTo>
                    <a:pt x="801111" y="1033196"/>
                  </a:lnTo>
                  <a:lnTo>
                    <a:pt x="806506" y="1033196"/>
                  </a:lnTo>
                  <a:lnTo>
                    <a:pt x="806506" y="1054775"/>
                  </a:lnTo>
                  <a:close/>
                </a:path>
                <a:path w="5039995" h="1857375">
                  <a:moveTo>
                    <a:pt x="921143" y="1142439"/>
                  </a:moveTo>
                  <a:lnTo>
                    <a:pt x="915748" y="1142439"/>
                  </a:lnTo>
                  <a:lnTo>
                    <a:pt x="915748" y="1120860"/>
                  </a:lnTo>
                  <a:lnTo>
                    <a:pt x="921143" y="1120860"/>
                  </a:lnTo>
                  <a:lnTo>
                    <a:pt x="921143" y="1142439"/>
                  </a:lnTo>
                  <a:close/>
                </a:path>
                <a:path w="5039995" h="1857375">
                  <a:moveTo>
                    <a:pt x="942722" y="1147833"/>
                  </a:moveTo>
                  <a:lnTo>
                    <a:pt x="894169" y="1147833"/>
                  </a:lnTo>
                  <a:lnTo>
                    <a:pt x="894169" y="1142439"/>
                  </a:lnTo>
                  <a:lnTo>
                    <a:pt x="942722" y="1142439"/>
                  </a:lnTo>
                  <a:lnTo>
                    <a:pt x="942722" y="1147833"/>
                  </a:lnTo>
                  <a:close/>
                </a:path>
                <a:path w="5039995" h="1857375">
                  <a:moveTo>
                    <a:pt x="921143" y="1169412"/>
                  </a:moveTo>
                  <a:lnTo>
                    <a:pt x="915748" y="1169412"/>
                  </a:lnTo>
                  <a:lnTo>
                    <a:pt x="915748" y="1147833"/>
                  </a:lnTo>
                  <a:lnTo>
                    <a:pt x="921143" y="1147833"/>
                  </a:lnTo>
                  <a:lnTo>
                    <a:pt x="921143" y="1169412"/>
                  </a:lnTo>
                  <a:close/>
                </a:path>
                <a:path w="5039995" h="1857375">
                  <a:moveTo>
                    <a:pt x="1037129" y="1270562"/>
                  </a:moveTo>
                  <a:lnTo>
                    <a:pt x="1020944" y="1262470"/>
                  </a:lnTo>
                  <a:lnTo>
                    <a:pt x="1012853" y="1257076"/>
                  </a:lnTo>
                  <a:lnTo>
                    <a:pt x="1030385" y="1257076"/>
                  </a:lnTo>
                  <a:lnTo>
                    <a:pt x="1030385" y="1235497"/>
                  </a:lnTo>
                  <a:lnTo>
                    <a:pt x="1037129" y="1235497"/>
                  </a:lnTo>
                  <a:lnTo>
                    <a:pt x="1037129" y="1257076"/>
                  </a:lnTo>
                  <a:lnTo>
                    <a:pt x="1058707" y="1257076"/>
                  </a:lnTo>
                  <a:lnTo>
                    <a:pt x="1058707" y="1262470"/>
                  </a:lnTo>
                  <a:lnTo>
                    <a:pt x="1037129" y="1262470"/>
                  </a:lnTo>
                  <a:lnTo>
                    <a:pt x="1037129" y="1270562"/>
                  </a:lnTo>
                  <a:close/>
                </a:path>
                <a:path w="5039995" h="1857375">
                  <a:moveTo>
                    <a:pt x="26973" y="689285"/>
                  </a:moveTo>
                  <a:lnTo>
                    <a:pt x="24276" y="689285"/>
                  </a:lnTo>
                  <a:lnTo>
                    <a:pt x="14835" y="683890"/>
                  </a:lnTo>
                  <a:lnTo>
                    <a:pt x="26973" y="683890"/>
                  </a:lnTo>
                  <a:lnTo>
                    <a:pt x="26973" y="689285"/>
                  </a:lnTo>
                  <a:close/>
                </a:path>
                <a:path w="5039995" h="1857375">
                  <a:moveTo>
                    <a:pt x="118683" y="570601"/>
                  </a:moveTo>
                  <a:lnTo>
                    <a:pt x="113288" y="570601"/>
                  </a:lnTo>
                  <a:lnTo>
                    <a:pt x="113288" y="549023"/>
                  </a:lnTo>
                  <a:lnTo>
                    <a:pt x="118683" y="549023"/>
                  </a:lnTo>
                  <a:lnTo>
                    <a:pt x="118683" y="570601"/>
                  </a:lnTo>
                  <a:close/>
                </a:path>
                <a:path w="5039995" h="1857375">
                  <a:moveTo>
                    <a:pt x="140261" y="575996"/>
                  </a:moveTo>
                  <a:lnTo>
                    <a:pt x="91709" y="575996"/>
                  </a:lnTo>
                  <a:lnTo>
                    <a:pt x="91709" y="570601"/>
                  </a:lnTo>
                  <a:lnTo>
                    <a:pt x="140261" y="570601"/>
                  </a:lnTo>
                  <a:lnTo>
                    <a:pt x="140261" y="575996"/>
                  </a:lnTo>
                  <a:close/>
                </a:path>
                <a:path w="5039995" h="1857375">
                  <a:moveTo>
                    <a:pt x="118683" y="597575"/>
                  </a:moveTo>
                  <a:lnTo>
                    <a:pt x="113288" y="597575"/>
                  </a:lnTo>
                  <a:lnTo>
                    <a:pt x="113288" y="575996"/>
                  </a:lnTo>
                  <a:lnTo>
                    <a:pt x="118683" y="575996"/>
                  </a:lnTo>
                  <a:lnTo>
                    <a:pt x="118683" y="597575"/>
                  </a:lnTo>
                  <a:close/>
                </a:path>
                <a:path w="5039995" h="1857375">
                  <a:moveTo>
                    <a:pt x="5394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4" y="663660"/>
                  </a:lnTo>
                  <a:lnTo>
                    <a:pt x="5394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9502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5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8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4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7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79975" y="0"/>
                  </a:lnTo>
                  <a:lnTo>
                    <a:pt x="331773" y="656916"/>
                  </a:lnTo>
                  <a:lnTo>
                    <a:pt x="2435702" y="1865327"/>
                  </a:lnTo>
                  <a:lnTo>
                    <a:pt x="2757693" y="1865327"/>
                  </a:lnTo>
                  <a:lnTo>
                    <a:pt x="2596194" y="2170127"/>
                  </a:lnTo>
                  <a:close/>
                </a:path>
                <a:path w="6011545" h="2170430">
                  <a:moveTo>
                    <a:pt x="2757693" y="1865327"/>
                  </a:moveTo>
                  <a:lnTo>
                    <a:pt x="2435702" y="1865327"/>
                  </a:lnTo>
                  <a:lnTo>
                    <a:pt x="2793100" y="1189642"/>
                  </a:lnTo>
                  <a:lnTo>
                    <a:pt x="2828166" y="1124906"/>
                  </a:lnTo>
                  <a:lnTo>
                    <a:pt x="4414205" y="840336"/>
                  </a:lnTo>
                  <a:lnTo>
                    <a:pt x="5061568" y="105309"/>
                  </a:lnTo>
                  <a:lnTo>
                    <a:pt x="5093936" y="68895"/>
                  </a:lnTo>
                  <a:lnTo>
                    <a:pt x="5326067" y="0"/>
                  </a:lnTo>
                  <a:lnTo>
                    <a:pt x="6011512" y="0"/>
                  </a:lnTo>
                  <a:lnTo>
                    <a:pt x="5327256" y="202414"/>
                  </a:lnTo>
                  <a:lnTo>
                    <a:pt x="4638084" y="985992"/>
                  </a:lnTo>
                  <a:lnTo>
                    <a:pt x="3074973" y="1266516"/>
                  </a:lnTo>
                  <a:lnTo>
                    <a:pt x="2757693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856" y="0"/>
              <a:ext cx="6090920" cy="2184400"/>
            </a:xfrm>
            <a:custGeom>
              <a:avLst/>
              <a:gdLst/>
              <a:ahLst/>
              <a:cxnLst/>
              <a:rect l="l" t="t" r="r" b="b"/>
              <a:pathLst>
                <a:path w="6090920" h="2184400">
                  <a:moveTo>
                    <a:pt x="2624516" y="2184400"/>
                  </a:moveTo>
                  <a:lnTo>
                    <a:pt x="0" y="673100"/>
                  </a:lnTo>
                  <a:lnTo>
                    <a:pt x="362069" y="0"/>
                  </a:lnTo>
                  <a:lnTo>
                    <a:pt x="399932" y="0"/>
                  </a:lnTo>
                  <a:lnTo>
                    <a:pt x="43157" y="673100"/>
                  </a:lnTo>
                  <a:lnTo>
                    <a:pt x="2611030" y="2146300"/>
                  </a:lnTo>
                  <a:lnTo>
                    <a:pt x="2644634" y="2146300"/>
                  </a:lnTo>
                  <a:lnTo>
                    <a:pt x="2624516" y="2184400"/>
                  </a:lnTo>
                  <a:close/>
                </a:path>
                <a:path w="6090920" h="2184400">
                  <a:moveTo>
                    <a:pt x="2464024" y="1879600"/>
                  </a:moveTo>
                  <a:lnTo>
                    <a:pt x="333122" y="660400"/>
                  </a:lnTo>
                  <a:lnTo>
                    <a:pt x="684898" y="0"/>
                  </a:lnTo>
                  <a:lnTo>
                    <a:pt x="719999" y="0"/>
                  </a:lnTo>
                  <a:lnTo>
                    <a:pt x="694566" y="38100"/>
                  </a:lnTo>
                  <a:lnTo>
                    <a:pt x="880914" y="38100"/>
                  </a:lnTo>
                  <a:lnTo>
                    <a:pt x="832973" y="50800"/>
                  </a:lnTo>
                  <a:lnTo>
                    <a:pt x="785285" y="50800"/>
                  </a:lnTo>
                  <a:lnTo>
                    <a:pt x="737723" y="63500"/>
                  </a:lnTo>
                  <a:lnTo>
                    <a:pt x="722551" y="63500"/>
                  </a:lnTo>
                  <a:lnTo>
                    <a:pt x="707378" y="76200"/>
                  </a:lnTo>
                  <a:lnTo>
                    <a:pt x="677033" y="76200"/>
                  </a:lnTo>
                  <a:lnTo>
                    <a:pt x="643316" y="139700"/>
                  </a:lnTo>
                  <a:lnTo>
                    <a:pt x="865048" y="139700"/>
                  </a:lnTo>
                  <a:lnTo>
                    <a:pt x="774138" y="152400"/>
                  </a:lnTo>
                  <a:lnTo>
                    <a:pt x="738229" y="152400"/>
                  </a:lnTo>
                  <a:lnTo>
                    <a:pt x="701309" y="165100"/>
                  </a:lnTo>
                  <a:lnTo>
                    <a:pt x="663378" y="165100"/>
                  </a:lnTo>
                  <a:lnTo>
                    <a:pt x="624435" y="177800"/>
                  </a:lnTo>
                  <a:lnTo>
                    <a:pt x="376279" y="647700"/>
                  </a:lnTo>
                  <a:lnTo>
                    <a:pt x="2451886" y="1841500"/>
                  </a:lnTo>
                  <a:lnTo>
                    <a:pt x="2484324" y="1841500"/>
                  </a:lnTo>
                  <a:lnTo>
                    <a:pt x="2464024" y="1879600"/>
                  </a:lnTo>
                  <a:close/>
                </a:path>
                <a:path w="6090920" h="2184400">
                  <a:moveTo>
                    <a:pt x="1177486" y="12700"/>
                  </a:moveTo>
                  <a:lnTo>
                    <a:pt x="884729" y="12700"/>
                  </a:lnTo>
                  <a:lnTo>
                    <a:pt x="858568" y="0"/>
                  </a:lnTo>
                  <a:lnTo>
                    <a:pt x="1228271" y="0"/>
                  </a:lnTo>
                  <a:lnTo>
                    <a:pt x="1177486" y="12700"/>
                  </a:lnTo>
                  <a:close/>
                </a:path>
                <a:path w="6090920" h="2184400">
                  <a:moveTo>
                    <a:pt x="2312401" y="228600"/>
                  </a:moveTo>
                  <a:lnTo>
                    <a:pt x="2180242" y="228600"/>
                  </a:lnTo>
                  <a:lnTo>
                    <a:pt x="2074553" y="203200"/>
                  </a:lnTo>
                  <a:lnTo>
                    <a:pt x="2022671" y="177800"/>
                  </a:lnTo>
                  <a:lnTo>
                    <a:pt x="1972306" y="165100"/>
                  </a:lnTo>
                  <a:lnTo>
                    <a:pt x="1923206" y="139700"/>
                  </a:lnTo>
                  <a:lnTo>
                    <a:pt x="1905210" y="139700"/>
                  </a:lnTo>
                  <a:lnTo>
                    <a:pt x="1869723" y="114300"/>
                  </a:lnTo>
                  <a:lnTo>
                    <a:pt x="1851727" y="114300"/>
                  </a:lnTo>
                  <a:lnTo>
                    <a:pt x="1799565" y="88900"/>
                  </a:lnTo>
                  <a:lnTo>
                    <a:pt x="1549624" y="25400"/>
                  </a:lnTo>
                  <a:lnTo>
                    <a:pt x="1493841" y="12700"/>
                  </a:lnTo>
                  <a:lnTo>
                    <a:pt x="1385090" y="12700"/>
                  </a:lnTo>
                  <a:lnTo>
                    <a:pt x="1332025" y="0"/>
                  </a:lnTo>
                  <a:lnTo>
                    <a:pt x="1605057" y="0"/>
                  </a:lnTo>
                  <a:lnTo>
                    <a:pt x="1706407" y="25400"/>
                  </a:lnTo>
                  <a:lnTo>
                    <a:pt x="1758019" y="50800"/>
                  </a:lnTo>
                  <a:lnTo>
                    <a:pt x="1810455" y="63500"/>
                  </a:lnTo>
                  <a:lnTo>
                    <a:pt x="1863865" y="88900"/>
                  </a:lnTo>
                  <a:lnTo>
                    <a:pt x="1881292" y="88900"/>
                  </a:lnTo>
                  <a:lnTo>
                    <a:pt x="1899099" y="101600"/>
                  </a:lnTo>
                  <a:lnTo>
                    <a:pt x="1917159" y="101600"/>
                  </a:lnTo>
                  <a:lnTo>
                    <a:pt x="1935345" y="114300"/>
                  </a:lnTo>
                  <a:lnTo>
                    <a:pt x="1984192" y="139700"/>
                  </a:lnTo>
                  <a:lnTo>
                    <a:pt x="2033798" y="152400"/>
                  </a:lnTo>
                  <a:lnTo>
                    <a:pt x="2084415" y="177800"/>
                  </a:lnTo>
                  <a:lnTo>
                    <a:pt x="2136297" y="190500"/>
                  </a:lnTo>
                  <a:lnTo>
                    <a:pt x="2195744" y="203200"/>
                  </a:lnTo>
                  <a:lnTo>
                    <a:pt x="2402554" y="203200"/>
                  </a:lnTo>
                  <a:lnTo>
                    <a:pt x="2385969" y="215900"/>
                  </a:lnTo>
                  <a:lnTo>
                    <a:pt x="2369638" y="215900"/>
                  </a:lnTo>
                  <a:lnTo>
                    <a:pt x="2312401" y="228600"/>
                  </a:lnTo>
                  <a:close/>
                </a:path>
                <a:path w="6090920" h="2184400">
                  <a:moveTo>
                    <a:pt x="2737804" y="228600"/>
                  </a:moveTo>
                  <a:lnTo>
                    <a:pt x="2727015" y="228600"/>
                  </a:lnTo>
                  <a:lnTo>
                    <a:pt x="2618222" y="203200"/>
                  </a:lnTo>
                  <a:lnTo>
                    <a:pt x="2248742" y="203200"/>
                  </a:lnTo>
                  <a:lnTo>
                    <a:pt x="2298454" y="190500"/>
                  </a:lnTo>
                  <a:lnTo>
                    <a:pt x="2722969" y="190500"/>
                  </a:lnTo>
                  <a:lnTo>
                    <a:pt x="2753557" y="152400"/>
                  </a:lnTo>
                  <a:lnTo>
                    <a:pt x="2788029" y="101600"/>
                  </a:lnTo>
                  <a:lnTo>
                    <a:pt x="2825414" y="63500"/>
                  </a:lnTo>
                  <a:lnTo>
                    <a:pt x="2864742" y="25400"/>
                  </a:lnTo>
                  <a:lnTo>
                    <a:pt x="2900895" y="0"/>
                  </a:lnTo>
                  <a:lnTo>
                    <a:pt x="2976105" y="0"/>
                  </a:lnTo>
                  <a:lnTo>
                    <a:pt x="2998721" y="12700"/>
                  </a:lnTo>
                  <a:lnTo>
                    <a:pt x="2933362" y="12700"/>
                  </a:lnTo>
                  <a:lnTo>
                    <a:pt x="2897734" y="38100"/>
                  </a:lnTo>
                  <a:lnTo>
                    <a:pt x="2862781" y="76200"/>
                  </a:lnTo>
                  <a:lnTo>
                    <a:pt x="2829177" y="114300"/>
                  </a:lnTo>
                  <a:lnTo>
                    <a:pt x="2797595" y="139700"/>
                  </a:lnTo>
                  <a:lnTo>
                    <a:pt x="2768711" y="177800"/>
                  </a:lnTo>
                  <a:lnTo>
                    <a:pt x="2743199" y="215900"/>
                  </a:lnTo>
                  <a:lnTo>
                    <a:pt x="2737804" y="228600"/>
                  </a:lnTo>
                  <a:close/>
                </a:path>
                <a:path w="6090920" h="2184400">
                  <a:moveTo>
                    <a:pt x="3078008" y="38100"/>
                  </a:moveTo>
                  <a:lnTo>
                    <a:pt x="3043953" y="38100"/>
                  </a:lnTo>
                  <a:lnTo>
                    <a:pt x="3052867" y="25400"/>
                  </a:lnTo>
                  <a:lnTo>
                    <a:pt x="3061655" y="12700"/>
                  </a:lnTo>
                  <a:lnTo>
                    <a:pt x="3070695" y="12700"/>
                  </a:lnTo>
                  <a:lnTo>
                    <a:pt x="3080368" y="0"/>
                  </a:lnTo>
                  <a:lnTo>
                    <a:pt x="3128809" y="0"/>
                  </a:lnTo>
                  <a:lnTo>
                    <a:pt x="3115728" y="12700"/>
                  </a:lnTo>
                  <a:lnTo>
                    <a:pt x="3099249" y="25400"/>
                  </a:lnTo>
                  <a:lnTo>
                    <a:pt x="3092169" y="25400"/>
                  </a:lnTo>
                  <a:lnTo>
                    <a:pt x="3078008" y="38100"/>
                  </a:lnTo>
                  <a:close/>
                </a:path>
                <a:path w="6090920" h="2184400">
                  <a:moveTo>
                    <a:pt x="3691045" y="114300"/>
                  </a:moveTo>
                  <a:lnTo>
                    <a:pt x="3570908" y="114300"/>
                  </a:lnTo>
                  <a:lnTo>
                    <a:pt x="3377244" y="63500"/>
                  </a:lnTo>
                  <a:lnTo>
                    <a:pt x="3331134" y="38100"/>
                  </a:lnTo>
                  <a:lnTo>
                    <a:pt x="3286125" y="25400"/>
                  </a:lnTo>
                  <a:lnTo>
                    <a:pt x="3242306" y="0"/>
                  </a:lnTo>
                  <a:lnTo>
                    <a:pt x="3291731" y="0"/>
                  </a:lnTo>
                  <a:lnTo>
                    <a:pt x="3382639" y="25400"/>
                  </a:lnTo>
                  <a:lnTo>
                    <a:pt x="3429555" y="50800"/>
                  </a:lnTo>
                  <a:lnTo>
                    <a:pt x="3526002" y="76200"/>
                  </a:lnTo>
                  <a:lnTo>
                    <a:pt x="3575321" y="76200"/>
                  </a:lnTo>
                  <a:lnTo>
                    <a:pt x="3625232" y="88900"/>
                  </a:lnTo>
                  <a:lnTo>
                    <a:pt x="3803849" y="88900"/>
                  </a:lnTo>
                  <a:lnTo>
                    <a:pt x="3751718" y="101600"/>
                  </a:lnTo>
                  <a:lnTo>
                    <a:pt x="3691045" y="114300"/>
                  </a:lnTo>
                  <a:close/>
                </a:path>
                <a:path w="6090920" h="2184400">
                  <a:moveTo>
                    <a:pt x="3660390" y="25400"/>
                  </a:moveTo>
                  <a:lnTo>
                    <a:pt x="3563042" y="25400"/>
                  </a:lnTo>
                  <a:lnTo>
                    <a:pt x="3461873" y="0"/>
                  </a:lnTo>
                  <a:lnTo>
                    <a:pt x="3746612" y="0"/>
                  </a:lnTo>
                  <a:lnTo>
                    <a:pt x="3705348" y="12700"/>
                  </a:lnTo>
                  <a:lnTo>
                    <a:pt x="3660390" y="25400"/>
                  </a:lnTo>
                  <a:close/>
                </a:path>
                <a:path w="6090920" h="2184400">
                  <a:moveTo>
                    <a:pt x="3803849" y="88900"/>
                  </a:moveTo>
                  <a:lnTo>
                    <a:pt x="3625232" y="88900"/>
                  </a:lnTo>
                  <a:lnTo>
                    <a:pt x="3691733" y="76200"/>
                  </a:lnTo>
                  <a:lnTo>
                    <a:pt x="3749245" y="76200"/>
                  </a:lnTo>
                  <a:lnTo>
                    <a:pt x="3798405" y="63500"/>
                  </a:lnTo>
                  <a:lnTo>
                    <a:pt x="3839854" y="38100"/>
                  </a:lnTo>
                  <a:lnTo>
                    <a:pt x="3874230" y="12700"/>
                  </a:lnTo>
                  <a:lnTo>
                    <a:pt x="3895938" y="0"/>
                  </a:lnTo>
                  <a:lnTo>
                    <a:pt x="3933478" y="0"/>
                  </a:lnTo>
                  <a:lnTo>
                    <a:pt x="3915435" y="12700"/>
                  </a:lnTo>
                  <a:lnTo>
                    <a:pt x="3885063" y="38100"/>
                  </a:lnTo>
                  <a:lnTo>
                    <a:pt x="3848082" y="63500"/>
                  </a:lnTo>
                  <a:lnTo>
                    <a:pt x="3803849" y="88900"/>
                  </a:lnTo>
                  <a:close/>
                </a:path>
                <a:path w="6090920" h="2184400">
                  <a:moveTo>
                    <a:pt x="4677379" y="584200"/>
                  </a:moveTo>
                  <a:lnTo>
                    <a:pt x="4639433" y="584200"/>
                  </a:lnTo>
                  <a:lnTo>
                    <a:pt x="5088541" y="63500"/>
                  </a:lnTo>
                  <a:lnTo>
                    <a:pt x="4963965" y="0"/>
                  </a:lnTo>
                  <a:lnTo>
                    <a:pt x="5025398" y="0"/>
                  </a:lnTo>
                  <a:lnTo>
                    <a:pt x="5116863" y="50800"/>
                  </a:lnTo>
                  <a:lnTo>
                    <a:pt x="5205061" y="50800"/>
                  </a:lnTo>
                  <a:lnTo>
                    <a:pt x="5155975" y="63500"/>
                  </a:lnTo>
                  <a:lnTo>
                    <a:pt x="5199432" y="88900"/>
                  </a:lnTo>
                  <a:lnTo>
                    <a:pt x="5119561" y="88900"/>
                  </a:lnTo>
                  <a:lnTo>
                    <a:pt x="4677379" y="584200"/>
                  </a:lnTo>
                  <a:close/>
                </a:path>
                <a:path w="6090920" h="2184400">
                  <a:moveTo>
                    <a:pt x="5205061" y="50800"/>
                  </a:moveTo>
                  <a:lnTo>
                    <a:pt x="5116863" y="50800"/>
                  </a:lnTo>
                  <a:lnTo>
                    <a:pt x="5295125" y="0"/>
                  </a:lnTo>
                  <a:lnTo>
                    <a:pt x="5401405" y="0"/>
                  </a:lnTo>
                  <a:lnTo>
                    <a:pt x="5205061" y="50800"/>
                  </a:lnTo>
                  <a:close/>
                </a:path>
                <a:path w="6090920" h="2184400">
                  <a:moveTo>
                    <a:pt x="5488592" y="177800"/>
                  </a:moveTo>
                  <a:lnTo>
                    <a:pt x="5351532" y="177800"/>
                  </a:lnTo>
                  <a:lnTo>
                    <a:pt x="5977884" y="0"/>
                  </a:lnTo>
                  <a:lnTo>
                    <a:pt x="6090438" y="0"/>
                  </a:lnTo>
                  <a:lnTo>
                    <a:pt x="5488592" y="177800"/>
                  </a:lnTo>
                  <a:close/>
                </a:path>
                <a:path w="6090920" h="2184400">
                  <a:moveTo>
                    <a:pt x="2354782" y="317500"/>
                  </a:moveTo>
                  <a:lnTo>
                    <a:pt x="2205416" y="317500"/>
                  </a:lnTo>
                  <a:lnTo>
                    <a:pt x="2150583" y="304800"/>
                  </a:lnTo>
                  <a:lnTo>
                    <a:pt x="2033798" y="279400"/>
                  </a:lnTo>
                  <a:lnTo>
                    <a:pt x="1988786" y="266700"/>
                  </a:lnTo>
                  <a:lnTo>
                    <a:pt x="1944785" y="241300"/>
                  </a:lnTo>
                  <a:lnTo>
                    <a:pt x="1859819" y="215900"/>
                  </a:lnTo>
                  <a:lnTo>
                    <a:pt x="1757320" y="165100"/>
                  </a:lnTo>
                  <a:lnTo>
                    <a:pt x="1530660" y="101600"/>
                  </a:lnTo>
                  <a:lnTo>
                    <a:pt x="1484337" y="101600"/>
                  </a:lnTo>
                  <a:lnTo>
                    <a:pt x="1437684" y="88900"/>
                  </a:lnTo>
                  <a:lnTo>
                    <a:pt x="957719" y="88900"/>
                  </a:lnTo>
                  <a:lnTo>
                    <a:pt x="1006109" y="76200"/>
                  </a:lnTo>
                  <a:lnTo>
                    <a:pt x="929235" y="38100"/>
                  </a:lnTo>
                  <a:lnTo>
                    <a:pt x="730980" y="38100"/>
                  </a:lnTo>
                  <a:lnTo>
                    <a:pt x="769417" y="25400"/>
                  </a:lnTo>
                  <a:lnTo>
                    <a:pt x="846292" y="12700"/>
                  </a:lnTo>
                  <a:lnTo>
                    <a:pt x="1077854" y="12700"/>
                  </a:lnTo>
                  <a:lnTo>
                    <a:pt x="1028911" y="25400"/>
                  </a:lnTo>
                  <a:lnTo>
                    <a:pt x="980484" y="25400"/>
                  </a:lnTo>
                  <a:lnTo>
                    <a:pt x="1058707" y="76200"/>
                  </a:lnTo>
                  <a:lnTo>
                    <a:pt x="1581894" y="76200"/>
                  </a:lnTo>
                  <a:lnTo>
                    <a:pt x="1721358" y="114300"/>
                  </a:lnTo>
                  <a:lnTo>
                    <a:pt x="1766760" y="139700"/>
                  </a:lnTo>
                  <a:lnTo>
                    <a:pt x="1793038" y="152400"/>
                  </a:lnTo>
                  <a:lnTo>
                    <a:pt x="1819190" y="152400"/>
                  </a:lnTo>
                  <a:lnTo>
                    <a:pt x="1870608" y="177800"/>
                  </a:lnTo>
                  <a:lnTo>
                    <a:pt x="1912354" y="190500"/>
                  </a:lnTo>
                  <a:lnTo>
                    <a:pt x="1954732" y="215900"/>
                  </a:lnTo>
                  <a:lnTo>
                    <a:pt x="2041889" y="241300"/>
                  </a:lnTo>
                  <a:lnTo>
                    <a:pt x="2098752" y="266700"/>
                  </a:lnTo>
                  <a:lnTo>
                    <a:pt x="2153330" y="279400"/>
                  </a:lnTo>
                  <a:lnTo>
                    <a:pt x="2511228" y="279400"/>
                  </a:lnTo>
                  <a:lnTo>
                    <a:pt x="2486382" y="292100"/>
                  </a:lnTo>
                  <a:lnTo>
                    <a:pt x="2438210" y="292100"/>
                  </a:lnTo>
                  <a:lnTo>
                    <a:pt x="2414123" y="304800"/>
                  </a:lnTo>
                  <a:lnTo>
                    <a:pt x="2369933" y="304800"/>
                  </a:lnTo>
                  <a:lnTo>
                    <a:pt x="2354782" y="317500"/>
                  </a:lnTo>
                  <a:close/>
                </a:path>
                <a:path w="6090920" h="2184400">
                  <a:moveTo>
                    <a:pt x="3845065" y="787400"/>
                  </a:moveTo>
                  <a:lnTo>
                    <a:pt x="3641026" y="787400"/>
                  </a:lnTo>
                  <a:lnTo>
                    <a:pt x="3586536" y="774700"/>
                  </a:lnTo>
                  <a:lnTo>
                    <a:pt x="3533580" y="774700"/>
                  </a:lnTo>
                  <a:lnTo>
                    <a:pt x="3483621" y="749300"/>
                  </a:lnTo>
                  <a:lnTo>
                    <a:pt x="3449735" y="736600"/>
                  </a:lnTo>
                  <a:lnTo>
                    <a:pt x="3424953" y="723900"/>
                  </a:lnTo>
                  <a:lnTo>
                    <a:pt x="3406240" y="698500"/>
                  </a:lnTo>
                  <a:lnTo>
                    <a:pt x="3390562" y="685800"/>
                  </a:lnTo>
                  <a:lnTo>
                    <a:pt x="3385167" y="673100"/>
                  </a:lnTo>
                  <a:lnTo>
                    <a:pt x="3381121" y="673100"/>
                  </a:lnTo>
                  <a:lnTo>
                    <a:pt x="3375727" y="660400"/>
                  </a:lnTo>
                  <a:lnTo>
                    <a:pt x="3359058" y="647700"/>
                  </a:lnTo>
                  <a:lnTo>
                    <a:pt x="3339481" y="635000"/>
                  </a:lnTo>
                  <a:lnTo>
                    <a:pt x="3317123" y="609600"/>
                  </a:lnTo>
                  <a:lnTo>
                    <a:pt x="3292109" y="596900"/>
                  </a:lnTo>
                  <a:lnTo>
                    <a:pt x="3251616" y="584200"/>
                  </a:lnTo>
                  <a:lnTo>
                    <a:pt x="3208340" y="571500"/>
                  </a:lnTo>
                  <a:lnTo>
                    <a:pt x="3116544" y="546100"/>
                  </a:lnTo>
                  <a:lnTo>
                    <a:pt x="3069578" y="546100"/>
                  </a:lnTo>
                  <a:lnTo>
                    <a:pt x="2927799" y="508000"/>
                  </a:lnTo>
                  <a:lnTo>
                    <a:pt x="2883661" y="495300"/>
                  </a:lnTo>
                  <a:lnTo>
                    <a:pt x="2842520" y="482600"/>
                  </a:lnTo>
                  <a:lnTo>
                    <a:pt x="2805238" y="457200"/>
                  </a:lnTo>
                  <a:lnTo>
                    <a:pt x="2797146" y="457200"/>
                  </a:lnTo>
                  <a:lnTo>
                    <a:pt x="2795797" y="444500"/>
                  </a:lnTo>
                  <a:lnTo>
                    <a:pt x="2795797" y="431800"/>
                  </a:lnTo>
                  <a:lnTo>
                    <a:pt x="2806900" y="368300"/>
                  </a:lnTo>
                  <a:lnTo>
                    <a:pt x="2821767" y="317500"/>
                  </a:lnTo>
                  <a:lnTo>
                    <a:pt x="2842008" y="266700"/>
                  </a:lnTo>
                  <a:lnTo>
                    <a:pt x="2867881" y="215900"/>
                  </a:lnTo>
                  <a:lnTo>
                    <a:pt x="2899645" y="177800"/>
                  </a:lnTo>
                  <a:lnTo>
                    <a:pt x="2927103" y="139700"/>
                  </a:lnTo>
                  <a:lnTo>
                    <a:pt x="2956458" y="114300"/>
                  </a:lnTo>
                  <a:lnTo>
                    <a:pt x="2987077" y="88900"/>
                  </a:lnTo>
                  <a:lnTo>
                    <a:pt x="3018328" y="50800"/>
                  </a:lnTo>
                  <a:lnTo>
                    <a:pt x="2933362" y="12700"/>
                  </a:lnTo>
                  <a:lnTo>
                    <a:pt x="2998721" y="12700"/>
                  </a:lnTo>
                  <a:lnTo>
                    <a:pt x="3043953" y="38100"/>
                  </a:lnTo>
                  <a:lnTo>
                    <a:pt x="3078008" y="38100"/>
                  </a:lnTo>
                  <a:lnTo>
                    <a:pt x="3070927" y="50800"/>
                  </a:lnTo>
                  <a:lnTo>
                    <a:pt x="3115433" y="76200"/>
                  </a:lnTo>
                  <a:lnTo>
                    <a:pt x="3049348" y="76200"/>
                  </a:lnTo>
                  <a:lnTo>
                    <a:pt x="3016306" y="101600"/>
                  </a:lnTo>
                  <a:lnTo>
                    <a:pt x="2984275" y="127000"/>
                  </a:lnTo>
                  <a:lnTo>
                    <a:pt x="2953761" y="165100"/>
                  </a:lnTo>
                  <a:lnTo>
                    <a:pt x="2925270" y="190500"/>
                  </a:lnTo>
                  <a:lnTo>
                    <a:pt x="2895632" y="241300"/>
                  </a:lnTo>
                  <a:lnTo>
                    <a:pt x="2871367" y="279400"/>
                  </a:lnTo>
                  <a:lnTo>
                    <a:pt x="2852345" y="317500"/>
                  </a:lnTo>
                  <a:lnTo>
                    <a:pt x="2838437" y="368300"/>
                  </a:lnTo>
                  <a:lnTo>
                    <a:pt x="2829515" y="419100"/>
                  </a:lnTo>
                  <a:lnTo>
                    <a:pt x="2828166" y="431800"/>
                  </a:lnTo>
                  <a:lnTo>
                    <a:pt x="2869759" y="457200"/>
                  </a:lnTo>
                  <a:lnTo>
                    <a:pt x="2916207" y="469900"/>
                  </a:lnTo>
                  <a:lnTo>
                    <a:pt x="2966540" y="482600"/>
                  </a:lnTo>
                  <a:lnTo>
                    <a:pt x="3074973" y="508000"/>
                  </a:lnTo>
                  <a:lnTo>
                    <a:pt x="3123558" y="520700"/>
                  </a:lnTo>
                  <a:lnTo>
                    <a:pt x="3171689" y="520700"/>
                  </a:lnTo>
                  <a:lnTo>
                    <a:pt x="3218590" y="533400"/>
                  </a:lnTo>
                  <a:lnTo>
                    <a:pt x="3263485" y="558800"/>
                  </a:lnTo>
                  <a:lnTo>
                    <a:pt x="3305596" y="571500"/>
                  </a:lnTo>
                  <a:lnTo>
                    <a:pt x="3333623" y="584200"/>
                  </a:lnTo>
                  <a:lnTo>
                    <a:pt x="3358869" y="596900"/>
                  </a:lnTo>
                  <a:lnTo>
                    <a:pt x="3381080" y="622300"/>
                  </a:lnTo>
                  <a:lnTo>
                    <a:pt x="3400003" y="635000"/>
                  </a:lnTo>
                  <a:lnTo>
                    <a:pt x="3405398" y="647700"/>
                  </a:lnTo>
                  <a:lnTo>
                    <a:pt x="3409444" y="660400"/>
                  </a:lnTo>
                  <a:lnTo>
                    <a:pt x="3414839" y="660400"/>
                  </a:lnTo>
                  <a:lnTo>
                    <a:pt x="3428979" y="673100"/>
                  </a:lnTo>
                  <a:lnTo>
                    <a:pt x="3445015" y="698500"/>
                  </a:lnTo>
                  <a:lnTo>
                    <a:pt x="3465856" y="711200"/>
                  </a:lnTo>
                  <a:lnTo>
                    <a:pt x="3494410" y="723900"/>
                  </a:lnTo>
                  <a:lnTo>
                    <a:pt x="3541987" y="736600"/>
                  </a:lnTo>
                  <a:lnTo>
                    <a:pt x="3592466" y="749300"/>
                  </a:lnTo>
                  <a:lnTo>
                    <a:pt x="3644455" y="749300"/>
                  </a:lnTo>
                  <a:lnTo>
                    <a:pt x="3696562" y="762000"/>
                  </a:lnTo>
                  <a:lnTo>
                    <a:pt x="3933867" y="762000"/>
                  </a:lnTo>
                  <a:lnTo>
                    <a:pt x="3906877" y="774700"/>
                  </a:lnTo>
                  <a:lnTo>
                    <a:pt x="3845065" y="787400"/>
                  </a:lnTo>
                  <a:close/>
                </a:path>
                <a:path w="6090920" h="2184400">
                  <a:moveTo>
                    <a:pt x="1388892" y="63500"/>
                  </a:moveTo>
                  <a:lnTo>
                    <a:pt x="1196232" y="63500"/>
                  </a:lnTo>
                  <a:lnTo>
                    <a:pt x="1243307" y="50800"/>
                  </a:lnTo>
                  <a:lnTo>
                    <a:pt x="1339589" y="50800"/>
                  </a:lnTo>
                  <a:lnTo>
                    <a:pt x="1388892" y="63500"/>
                  </a:lnTo>
                  <a:close/>
                </a:path>
                <a:path w="6090920" h="2184400">
                  <a:moveTo>
                    <a:pt x="1534557" y="76200"/>
                  </a:moveTo>
                  <a:lnTo>
                    <a:pt x="1058707" y="76200"/>
                  </a:lnTo>
                  <a:lnTo>
                    <a:pt x="1103980" y="63500"/>
                  </a:lnTo>
                  <a:lnTo>
                    <a:pt x="1486913" y="63500"/>
                  </a:lnTo>
                  <a:lnTo>
                    <a:pt x="1534557" y="76200"/>
                  </a:lnTo>
                  <a:close/>
                </a:path>
                <a:path w="6090920" h="2184400">
                  <a:moveTo>
                    <a:pt x="3933867" y="762000"/>
                  </a:moveTo>
                  <a:lnTo>
                    <a:pt x="3747394" y="762000"/>
                  </a:lnTo>
                  <a:lnTo>
                    <a:pt x="3795561" y="749300"/>
                  </a:lnTo>
                  <a:lnTo>
                    <a:pt x="3839670" y="749300"/>
                  </a:lnTo>
                  <a:lnTo>
                    <a:pt x="3894836" y="736600"/>
                  </a:lnTo>
                  <a:lnTo>
                    <a:pt x="3943399" y="723900"/>
                  </a:lnTo>
                  <a:lnTo>
                    <a:pt x="3987172" y="698500"/>
                  </a:lnTo>
                  <a:lnTo>
                    <a:pt x="4027967" y="685800"/>
                  </a:lnTo>
                  <a:lnTo>
                    <a:pt x="4067596" y="660400"/>
                  </a:lnTo>
                  <a:lnTo>
                    <a:pt x="3049348" y="76200"/>
                  </a:lnTo>
                  <a:lnTo>
                    <a:pt x="3115433" y="76200"/>
                  </a:lnTo>
                  <a:lnTo>
                    <a:pt x="4094570" y="635000"/>
                  </a:lnTo>
                  <a:lnTo>
                    <a:pt x="4164732" y="635000"/>
                  </a:lnTo>
                  <a:lnTo>
                    <a:pt x="4126937" y="660400"/>
                  </a:lnTo>
                  <a:lnTo>
                    <a:pt x="4154810" y="673100"/>
                  </a:lnTo>
                  <a:lnTo>
                    <a:pt x="4094569" y="673100"/>
                  </a:lnTo>
                  <a:lnTo>
                    <a:pt x="4052825" y="698500"/>
                  </a:lnTo>
                  <a:lnTo>
                    <a:pt x="4008880" y="723900"/>
                  </a:lnTo>
                  <a:lnTo>
                    <a:pt x="3960856" y="749300"/>
                  </a:lnTo>
                  <a:lnTo>
                    <a:pt x="3933867" y="762000"/>
                  </a:lnTo>
                  <a:close/>
                </a:path>
                <a:path w="6090920" h="2184400">
                  <a:moveTo>
                    <a:pt x="1004411" y="114300"/>
                  </a:moveTo>
                  <a:lnTo>
                    <a:pt x="814490" y="114300"/>
                  </a:lnTo>
                  <a:lnTo>
                    <a:pt x="909652" y="88900"/>
                  </a:lnTo>
                  <a:lnTo>
                    <a:pt x="1151325" y="88900"/>
                  </a:lnTo>
                  <a:lnTo>
                    <a:pt x="1105911" y="101600"/>
                  </a:lnTo>
                  <a:lnTo>
                    <a:pt x="1051964" y="101600"/>
                  </a:lnTo>
                  <a:lnTo>
                    <a:pt x="1004411" y="114300"/>
                  </a:lnTo>
                  <a:close/>
                </a:path>
                <a:path w="6090920" h="2184400">
                  <a:moveTo>
                    <a:pt x="4691744" y="965200"/>
                  </a:moveTo>
                  <a:lnTo>
                    <a:pt x="4656966" y="965200"/>
                  </a:lnTo>
                  <a:lnTo>
                    <a:pt x="5325907" y="203200"/>
                  </a:lnTo>
                  <a:lnTo>
                    <a:pt x="5119561" y="88900"/>
                  </a:lnTo>
                  <a:lnTo>
                    <a:pt x="5199432" y="88900"/>
                  </a:lnTo>
                  <a:lnTo>
                    <a:pt x="5351532" y="177800"/>
                  </a:lnTo>
                  <a:lnTo>
                    <a:pt x="5488592" y="177800"/>
                  </a:lnTo>
                  <a:lnTo>
                    <a:pt x="5359625" y="215900"/>
                  </a:lnTo>
                  <a:lnTo>
                    <a:pt x="4691744" y="965200"/>
                  </a:lnTo>
                  <a:close/>
                </a:path>
                <a:path w="6090920" h="2184400">
                  <a:moveTo>
                    <a:pt x="2385801" y="838200"/>
                  </a:moveTo>
                  <a:lnTo>
                    <a:pt x="2333203" y="838200"/>
                  </a:lnTo>
                  <a:lnTo>
                    <a:pt x="1051964" y="101600"/>
                  </a:lnTo>
                  <a:lnTo>
                    <a:pt x="1105911" y="101600"/>
                  </a:lnTo>
                  <a:lnTo>
                    <a:pt x="2385801" y="838200"/>
                  </a:lnTo>
                  <a:close/>
                </a:path>
                <a:path w="6090920" h="2184400">
                  <a:moveTo>
                    <a:pt x="865048" y="139700"/>
                  </a:moveTo>
                  <a:lnTo>
                    <a:pt x="675410" y="139700"/>
                  </a:lnTo>
                  <a:lnTo>
                    <a:pt x="706872" y="127000"/>
                  </a:lnTo>
                  <a:lnTo>
                    <a:pt x="737576" y="127000"/>
                  </a:lnTo>
                  <a:lnTo>
                    <a:pt x="767394" y="114300"/>
                  </a:lnTo>
                  <a:lnTo>
                    <a:pt x="957457" y="114300"/>
                  </a:lnTo>
                  <a:lnTo>
                    <a:pt x="865048" y="139700"/>
                  </a:lnTo>
                  <a:close/>
                </a:path>
                <a:path w="6090920" h="2184400">
                  <a:moveTo>
                    <a:pt x="2614476" y="177800"/>
                  </a:moveTo>
                  <a:lnTo>
                    <a:pt x="2415472" y="177800"/>
                  </a:lnTo>
                  <a:lnTo>
                    <a:pt x="2462413" y="165100"/>
                  </a:lnTo>
                  <a:lnTo>
                    <a:pt x="2562140" y="165100"/>
                  </a:lnTo>
                  <a:lnTo>
                    <a:pt x="2614476" y="177800"/>
                  </a:lnTo>
                  <a:close/>
                </a:path>
                <a:path w="6090920" h="2184400">
                  <a:moveTo>
                    <a:pt x="2722969" y="190500"/>
                  </a:moveTo>
                  <a:lnTo>
                    <a:pt x="2348038" y="190500"/>
                  </a:lnTo>
                  <a:lnTo>
                    <a:pt x="2364265" y="177800"/>
                  </a:lnTo>
                  <a:lnTo>
                    <a:pt x="2668161" y="177800"/>
                  </a:lnTo>
                  <a:lnTo>
                    <a:pt x="2722969" y="190500"/>
                  </a:lnTo>
                  <a:close/>
                </a:path>
                <a:path w="6090920" h="2184400">
                  <a:moveTo>
                    <a:pt x="2697344" y="266700"/>
                  </a:moveTo>
                  <a:lnTo>
                    <a:pt x="2430581" y="266700"/>
                  </a:lnTo>
                  <a:lnTo>
                    <a:pt x="2455763" y="254000"/>
                  </a:lnTo>
                  <a:lnTo>
                    <a:pt x="2646980" y="254000"/>
                  </a:lnTo>
                  <a:lnTo>
                    <a:pt x="2697344" y="266700"/>
                  </a:lnTo>
                  <a:close/>
                </a:path>
                <a:path w="6090920" h="2184400">
                  <a:moveTo>
                    <a:pt x="2708134" y="292100"/>
                  </a:moveTo>
                  <a:lnTo>
                    <a:pt x="2629763" y="292100"/>
                  </a:lnTo>
                  <a:lnTo>
                    <a:pt x="2588608" y="279400"/>
                  </a:lnTo>
                  <a:lnTo>
                    <a:pt x="2377540" y="279400"/>
                  </a:lnTo>
                  <a:lnTo>
                    <a:pt x="2391849" y="266700"/>
                  </a:lnTo>
                  <a:lnTo>
                    <a:pt x="2714877" y="266700"/>
                  </a:lnTo>
                  <a:lnTo>
                    <a:pt x="2708134" y="292100"/>
                  </a:lnTo>
                  <a:close/>
                </a:path>
                <a:path w="6090920" h="2184400">
                  <a:moveTo>
                    <a:pt x="2704088" y="304800"/>
                  </a:moveTo>
                  <a:lnTo>
                    <a:pt x="2673068" y="304800"/>
                  </a:lnTo>
                  <a:lnTo>
                    <a:pt x="2673068" y="292100"/>
                  </a:lnTo>
                  <a:lnTo>
                    <a:pt x="2705437" y="292100"/>
                  </a:lnTo>
                  <a:lnTo>
                    <a:pt x="2704088" y="304800"/>
                  </a:lnTo>
                  <a:close/>
                </a:path>
                <a:path w="6090920" h="2184400">
                  <a:moveTo>
                    <a:pt x="2482568" y="838200"/>
                  </a:moveTo>
                  <a:lnTo>
                    <a:pt x="2385801" y="838200"/>
                  </a:lnTo>
                  <a:lnTo>
                    <a:pt x="2420656" y="825500"/>
                  </a:lnTo>
                  <a:lnTo>
                    <a:pt x="2454246" y="812800"/>
                  </a:lnTo>
                  <a:lnTo>
                    <a:pt x="2516622" y="787400"/>
                  </a:lnTo>
                  <a:lnTo>
                    <a:pt x="2556102" y="749300"/>
                  </a:lnTo>
                  <a:lnTo>
                    <a:pt x="2586416" y="711200"/>
                  </a:lnTo>
                  <a:lnTo>
                    <a:pt x="2608890" y="673100"/>
                  </a:lnTo>
                  <a:lnTo>
                    <a:pt x="2624853" y="635000"/>
                  </a:lnTo>
                  <a:lnTo>
                    <a:pt x="2635632" y="596900"/>
                  </a:lnTo>
                  <a:lnTo>
                    <a:pt x="2642554" y="558800"/>
                  </a:lnTo>
                  <a:lnTo>
                    <a:pt x="2646948" y="508000"/>
                  </a:lnTo>
                  <a:lnTo>
                    <a:pt x="2650141" y="469900"/>
                  </a:lnTo>
                  <a:lnTo>
                    <a:pt x="2653133" y="419100"/>
                  </a:lnTo>
                  <a:lnTo>
                    <a:pt x="2656884" y="381000"/>
                  </a:lnTo>
                  <a:lnTo>
                    <a:pt x="2662658" y="342900"/>
                  </a:lnTo>
                  <a:lnTo>
                    <a:pt x="2671720" y="304800"/>
                  </a:lnTo>
                  <a:lnTo>
                    <a:pt x="2701391" y="304800"/>
                  </a:lnTo>
                  <a:lnTo>
                    <a:pt x="2693109" y="342900"/>
                  </a:lnTo>
                  <a:lnTo>
                    <a:pt x="2687735" y="381000"/>
                  </a:lnTo>
                  <a:lnTo>
                    <a:pt x="2684132" y="419100"/>
                  </a:lnTo>
                  <a:lnTo>
                    <a:pt x="2681160" y="469900"/>
                  </a:lnTo>
                  <a:lnTo>
                    <a:pt x="2677831" y="508000"/>
                  </a:lnTo>
                  <a:lnTo>
                    <a:pt x="2672984" y="558800"/>
                  </a:lnTo>
                  <a:lnTo>
                    <a:pt x="2665229" y="609600"/>
                  </a:lnTo>
                  <a:lnTo>
                    <a:pt x="2653176" y="647700"/>
                  </a:lnTo>
                  <a:lnTo>
                    <a:pt x="2635432" y="685800"/>
                  </a:lnTo>
                  <a:lnTo>
                    <a:pt x="2610608" y="736600"/>
                  </a:lnTo>
                  <a:lnTo>
                    <a:pt x="2577313" y="774700"/>
                  </a:lnTo>
                  <a:lnTo>
                    <a:pt x="2534155" y="812800"/>
                  </a:lnTo>
                  <a:lnTo>
                    <a:pt x="2509120" y="825500"/>
                  </a:lnTo>
                  <a:lnTo>
                    <a:pt x="2482568" y="838200"/>
                  </a:lnTo>
                  <a:close/>
                </a:path>
                <a:path w="6090920" h="2184400">
                  <a:moveTo>
                    <a:pt x="2594846" y="901700"/>
                  </a:moveTo>
                  <a:lnTo>
                    <a:pt x="2523660" y="901700"/>
                  </a:lnTo>
                  <a:lnTo>
                    <a:pt x="2542584" y="889000"/>
                  </a:lnTo>
                  <a:lnTo>
                    <a:pt x="2561002" y="889000"/>
                  </a:lnTo>
                  <a:lnTo>
                    <a:pt x="2578661" y="876300"/>
                  </a:lnTo>
                  <a:lnTo>
                    <a:pt x="2629339" y="850900"/>
                  </a:lnTo>
                  <a:lnTo>
                    <a:pt x="2670593" y="812800"/>
                  </a:lnTo>
                  <a:lnTo>
                    <a:pt x="2703488" y="787400"/>
                  </a:lnTo>
                  <a:lnTo>
                    <a:pt x="2729091" y="749300"/>
                  </a:lnTo>
                  <a:lnTo>
                    <a:pt x="2748466" y="711200"/>
                  </a:lnTo>
                  <a:lnTo>
                    <a:pt x="2762680" y="660400"/>
                  </a:lnTo>
                  <a:lnTo>
                    <a:pt x="2772797" y="622300"/>
                  </a:lnTo>
                  <a:lnTo>
                    <a:pt x="2779885" y="584200"/>
                  </a:lnTo>
                  <a:lnTo>
                    <a:pt x="2785008" y="533400"/>
                  </a:lnTo>
                  <a:lnTo>
                    <a:pt x="2787705" y="520700"/>
                  </a:lnTo>
                  <a:lnTo>
                    <a:pt x="2807935" y="520700"/>
                  </a:lnTo>
                  <a:lnTo>
                    <a:pt x="2839882" y="533400"/>
                  </a:lnTo>
                  <a:lnTo>
                    <a:pt x="2875369" y="546100"/>
                  </a:lnTo>
                  <a:lnTo>
                    <a:pt x="2914902" y="558800"/>
                  </a:lnTo>
                  <a:lnTo>
                    <a:pt x="2816028" y="558800"/>
                  </a:lnTo>
                  <a:lnTo>
                    <a:pt x="2810174" y="596900"/>
                  </a:lnTo>
                  <a:lnTo>
                    <a:pt x="2801868" y="647700"/>
                  </a:lnTo>
                  <a:lnTo>
                    <a:pt x="2790153" y="685800"/>
                  </a:lnTo>
                  <a:lnTo>
                    <a:pt x="2774077" y="723900"/>
                  </a:lnTo>
                  <a:lnTo>
                    <a:pt x="2752683" y="762000"/>
                  </a:lnTo>
                  <a:lnTo>
                    <a:pt x="2725018" y="800100"/>
                  </a:lnTo>
                  <a:lnTo>
                    <a:pt x="2690126" y="838200"/>
                  </a:lnTo>
                  <a:lnTo>
                    <a:pt x="2647054" y="876300"/>
                  </a:lnTo>
                  <a:lnTo>
                    <a:pt x="2594846" y="901700"/>
                  </a:lnTo>
                  <a:close/>
                </a:path>
                <a:path w="6090920" h="2184400">
                  <a:moveTo>
                    <a:pt x="4164732" y="635000"/>
                  </a:moveTo>
                  <a:lnTo>
                    <a:pt x="4094570" y="635000"/>
                  </a:lnTo>
                  <a:lnTo>
                    <a:pt x="4136098" y="609600"/>
                  </a:lnTo>
                  <a:lnTo>
                    <a:pt x="4180798" y="584200"/>
                  </a:lnTo>
                  <a:lnTo>
                    <a:pt x="4230224" y="571500"/>
                  </a:lnTo>
                  <a:lnTo>
                    <a:pt x="4285930" y="546100"/>
                  </a:lnTo>
                  <a:lnTo>
                    <a:pt x="4496474" y="546100"/>
                  </a:lnTo>
                  <a:lnTo>
                    <a:pt x="4592479" y="571500"/>
                  </a:lnTo>
                  <a:lnTo>
                    <a:pt x="4352166" y="571500"/>
                  </a:lnTo>
                  <a:lnTo>
                    <a:pt x="4296891" y="584200"/>
                  </a:lnTo>
                  <a:lnTo>
                    <a:pt x="4248221" y="596900"/>
                  </a:lnTo>
                  <a:lnTo>
                    <a:pt x="4204664" y="609600"/>
                  </a:lnTo>
                  <a:lnTo>
                    <a:pt x="4164732" y="635000"/>
                  </a:lnTo>
                  <a:close/>
                </a:path>
                <a:path w="6090920" h="2184400">
                  <a:moveTo>
                    <a:pt x="3030466" y="584200"/>
                  </a:moveTo>
                  <a:lnTo>
                    <a:pt x="2878067" y="584200"/>
                  </a:lnTo>
                  <a:lnTo>
                    <a:pt x="2845657" y="571500"/>
                  </a:lnTo>
                  <a:lnTo>
                    <a:pt x="2816028" y="558800"/>
                  </a:lnTo>
                  <a:lnTo>
                    <a:pt x="2914902" y="558800"/>
                  </a:lnTo>
                  <a:lnTo>
                    <a:pt x="2958986" y="571500"/>
                  </a:lnTo>
                  <a:lnTo>
                    <a:pt x="3011711" y="571500"/>
                  </a:lnTo>
                  <a:lnTo>
                    <a:pt x="3030466" y="584200"/>
                  </a:lnTo>
                  <a:close/>
                </a:path>
                <a:path w="6090920" h="2184400">
                  <a:moveTo>
                    <a:pt x="4620689" y="647700"/>
                  </a:moveTo>
                  <a:lnTo>
                    <a:pt x="4577394" y="647700"/>
                  </a:lnTo>
                  <a:lnTo>
                    <a:pt x="4615157" y="609600"/>
                  </a:lnTo>
                  <a:lnTo>
                    <a:pt x="4458722" y="571500"/>
                  </a:lnTo>
                  <a:lnTo>
                    <a:pt x="4592479" y="571500"/>
                  </a:lnTo>
                  <a:lnTo>
                    <a:pt x="4639433" y="584200"/>
                  </a:lnTo>
                  <a:lnTo>
                    <a:pt x="4677379" y="584200"/>
                  </a:lnTo>
                  <a:lnTo>
                    <a:pt x="4620689" y="647700"/>
                  </a:lnTo>
                  <a:close/>
                </a:path>
                <a:path w="6090920" h="2184400">
                  <a:moveTo>
                    <a:pt x="3832478" y="876300"/>
                  </a:moveTo>
                  <a:lnTo>
                    <a:pt x="3665444" y="876300"/>
                  </a:lnTo>
                  <a:lnTo>
                    <a:pt x="3562339" y="850900"/>
                  </a:lnTo>
                  <a:lnTo>
                    <a:pt x="3514090" y="850900"/>
                  </a:lnTo>
                  <a:lnTo>
                    <a:pt x="3468483" y="838200"/>
                  </a:lnTo>
                  <a:lnTo>
                    <a:pt x="3425848" y="825500"/>
                  </a:lnTo>
                  <a:lnTo>
                    <a:pt x="3386516" y="800100"/>
                  </a:lnTo>
                  <a:lnTo>
                    <a:pt x="3352568" y="787400"/>
                  </a:lnTo>
                  <a:lnTo>
                    <a:pt x="3323297" y="774700"/>
                  </a:lnTo>
                  <a:lnTo>
                    <a:pt x="3298326" y="749300"/>
                  </a:lnTo>
                  <a:lnTo>
                    <a:pt x="3277274" y="723900"/>
                  </a:lnTo>
                  <a:lnTo>
                    <a:pt x="3272659" y="723900"/>
                  </a:lnTo>
                  <a:lnTo>
                    <a:pt x="3268676" y="711200"/>
                  </a:lnTo>
                  <a:lnTo>
                    <a:pt x="3261090" y="711200"/>
                  </a:lnTo>
                  <a:lnTo>
                    <a:pt x="3250111" y="698500"/>
                  </a:lnTo>
                  <a:lnTo>
                    <a:pt x="3237994" y="673100"/>
                  </a:lnTo>
                  <a:lnTo>
                    <a:pt x="3222589" y="673100"/>
                  </a:lnTo>
                  <a:lnTo>
                    <a:pt x="3201748" y="660400"/>
                  </a:lnTo>
                  <a:lnTo>
                    <a:pt x="3161246" y="647700"/>
                  </a:lnTo>
                  <a:lnTo>
                    <a:pt x="3117456" y="635000"/>
                  </a:lnTo>
                  <a:lnTo>
                    <a:pt x="3025072" y="609600"/>
                  </a:lnTo>
                  <a:lnTo>
                    <a:pt x="2988152" y="609600"/>
                  </a:lnTo>
                  <a:lnTo>
                    <a:pt x="2969882" y="596900"/>
                  </a:lnTo>
                  <a:lnTo>
                    <a:pt x="2952244" y="596900"/>
                  </a:lnTo>
                  <a:lnTo>
                    <a:pt x="2913512" y="584200"/>
                  </a:lnTo>
                  <a:lnTo>
                    <a:pt x="3078871" y="584200"/>
                  </a:lnTo>
                  <a:lnTo>
                    <a:pt x="3126390" y="596900"/>
                  </a:lnTo>
                  <a:lnTo>
                    <a:pt x="3172140" y="609600"/>
                  </a:lnTo>
                  <a:lnTo>
                    <a:pt x="3215234" y="622300"/>
                  </a:lnTo>
                  <a:lnTo>
                    <a:pt x="3240627" y="647700"/>
                  </a:lnTo>
                  <a:lnTo>
                    <a:pt x="3259572" y="660400"/>
                  </a:lnTo>
                  <a:lnTo>
                    <a:pt x="3274218" y="673100"/>
                  </a:lnTo>
                  <a:lnTo>
                    <a:pt x="3286714" y="685800"/>
                  </a:lnTo>
                  <a:lnTo>
                    <a:pt x="3292109" y="698500"/>
                  </a:lnTo>
                  <a:lnTo>
                    <a:pt x="3296155" y="698500"/>
                  </a:lnTo>
                  <a:lnTo>
                    <a:pt x="3301549" y="711200"/>
                  </a:lnTo>
                  <a:lnTo>
                    <a:pt x="3320536" y="723900"/>
                  </a:lnTo>
                  <a:lnTo>
                    <a:pt x="3343190" y="749300"/>
                  </a:lnTo>
                  <a:lnTo>
                    <a:pt x="3400002" y="774700"/>
                  </a:lnTo>
                  <a:lnTo>
                    <a:pt x="3437600" y="787400"/>
                  </a:lnTo>
                  <a:lnTo>
                    <a:pt x="3478501" y="800100"/>
                  </a:lnTo>
                  <a:lnTo>
                    <a:pt x="3522374" y="812800"/>
                  </a:lnTo>
                  <a:lnTo>
                    <a:pt x="3568889" y="825500"/>
                  </a:lnTo>
                  <a:lnTo>
                    <a:pt x="3617717" y="838200"/>
                  </a:lnTo>
                  <a:lnTo>
                    <a:pt x="4031182" y="838200"/>
                  </a:lnTo>
                  <a:lnTo>
                    <a:pt x="3985721" y="850900"/>
                  </a:lnTo>
                  <a:lnTo>
                    <a:pt x="3937225" y="863600"/>
                  </a:lnTo>
                  <a:lnTo>
                    <a:pt x="3886031" y="863600"/>
                  </a:lnTo>
                  <a:lnTo>
                    <a:pt x="3832478" y="876300"/>
                  </a:lnTo>
                  <a:close/>
                </a:path>
                <a:path w="6090920" h="2184400">
                  <a:moveTo>
                    <a:pt x="4486627" y="635000"/>
                  </a:moveTo>
                  <a:lnTo>
                    <a:pt x="4383691" y="635000"/>
                  </a:lnTo>
                  <a:lnTo>
                    <a:pt x="4433885" y="622300"/>
                  </a:lnTo>
                  <a:lnTo>
                    <a:pt x="4486627" y="635000"/>
                  </a:lnTo>
                  <a:close/>
                </a:path>
                <a:path w="6090920" h="2184400">
                  <a:moveTo>
                    <a:pt x="4280992" y="698500"/>
                  </a:moveTo>
                  <a:lnTo>
                    <a:pt x="4226908" y="698500"/>
                  </a:lnTo>
                  <a:lnTo>
                    <a:pt x="4235400" y="685800"/>
                  </a:lnTo>
                  <a:lnTo>
                    <a:pt x="4244272" y="685800"/>
                  </a:lnTo>
                  <a:lnTo>
                    <a:pt x="4289296" y="660400"/>
                  </a:lnTo>
                  <a:lnTo>
                    <a:pt x="4335632" y="635000"/>
                  </a:lnTo>
                  <a:lnTo>
                    <a:pt x="4542329" y="635000"/>
                  </a:lnTo>
                  <a:lnTo>
                    <a:pt x="4551411" y="647700"/>
                  </a:lnTo>
                  <a:lnTo>
                    <a:pt x="4620689" y="647700"/>
                  </a:lnTo>
                  <a:lnTo>
                    <a:pt x="4609351" y="660400"/>
                  </a:lnTo>
                  <a:lnTo>
                    <a:pt x="4388243" y="660400"/>
                  </a:lnTo>
                  <a:lnTo>
                    <a:pt x="4344024" y="673100"/>
                  </a:lnTo>
                  <a:lnTo>
                    <a:pt x="4301528" y="685800"/>
                  </a:lnTo>
                  <a:lnTo>
                    <a:pt x="4280992" y="698500"/>
                  </a:lnTo>
                  <a:close/>
                </a:path>
                <a:path w="6090920" h="2184400">
                  <a:moveTo>
                    <a:pt x="4461957" y="825500"/>
                  </a:moveTo>
                  <a:lnTo>
                    <a:pt x="4426343" y="825500"/>
                  </a:lnTo>
                  <a:lnTo>
                    <a:pt x="4553118" y="673100"/>
                  </a:lnTo>
                  <a:lnTo>
                    <a:pt x="4534236" y="673100"/>
                  </a:lnTo>
                  <a:lnTo>
                    <a:pt x="4483049" y="660400"/>
                  </a:lnTo>
                  <a:lnTo>
                    <a:pt x="4609351" y="660400"/>
                  </a:lnTo>
                  <a:lnTo>
                    <a:pt x="4461957" y="825500"/>
                  </a:lnTo>
                  <a:close/>
                </a:path>
                <a:path w="6090920" h="2184400">
                  <a:moveTo>
                    <a:pt x="4031182" y="838200"/>
                  </a:moveTo>
                  <a:lnTo>
                    <a:pt x="3883164" y="838200"/>
                  </a:lnTo>
                  <a:lnTo>
                    <a:pt x="3932778" y="825500"/>
                  </a:lnTo>
                  <a:lnTo>
                    <a:pt x="3979545" y="812800"/>
                  </a:lnTo>
                  <a:lnTo>
                    <a:pt x="4023089" y="800100"/>
                  </a:lnTo>
                  <a:lnTo>
                    <a:pt x="4068649" y="787400"/>
                  </a:lnTo>
                  <a:lnTo>
                    <a:pt x="4109404" y="774700"/>
                  </a:lnTo>
                  <a:lnTo>
                    <a:pt x="4147125" y="749300"/>
                  </a:lnTo>
                  <a:lnTo>
                    <a:pt x="4183581" y="723900"/>
                  </a:lnTo>
                  <a:lnTo>
                    <a:pt x="4098615" y="673100"/>
                  </a:lnTo>
                  <a:lnTo>
                    <a:pt x="4154810" y="673100"/>
                  </a:lnTo>
                  <a:lnTo>
                    <a:pt x="4210555" y="698500"/>
                  </a:lnTo>
                  <a:lnTo>
                    <a:pt x="4280992" y="698500"/>
                  </a:lnTo>
                  <a:lnTo>
                    <a:pt x="4260456" y="711200"/>
                  </a:lnTo>
                  <a:lnTo>
                    <a:pt x="4248318" y="711200"/>
                  </a:lnTo>
                  <a:lnTo>
                    <a:pt x="4241575" y="723900"/>
                  </a:lnTo>
                  <a:lnTo>
                    <a:pt x="4263322" y="736600"/>
                  </a:lnTo>
                  <a:lnTo>
                    <a:pt x="4209207" y="736600"/>
                  </a:lnTo>
                  <a:lnTo>
                    <a:pt x="4170011" y="762000"/>
                  </a:lnTo>
                  <a:lnTo>
                    <a:pt x="4128287" y="787400"/>
                  </a:lnTo>
                  <a:lnTo>
                    <a:pt x="4082516" y="812800"/>
                  </a:lnTo>
                  <a:lnTo>
                    <a:pt x="4031182" y="838200"/>
                  </a:lnTo>
                  <a:close/>
                </a:path>
                <a:path w="6090920" h="2184400">
                  <a:moveTo>
                    <a:pt x="3034635" y="1104900"/>
                  </a:moveTo>
                  <a:lnTo>
                    <a:pt x="2853791" y="1104900"/>
                  </a:lnTo>
                  <a:lnTo>
                    <a:pt x="4368351" y="825500"/>
                  </a:lnTo>
                  <a:lnTo>
                    <a:pt x="4211905" y="736600"/>
                  </a:lnTo>
                  <a:lnTo>
                    <a:pt x="4263322" y="736600"/>
                  </a:lnTo>
                  <a:lnTo>
                    <a:pt x="4415553" y="825500"/>
                  </a:lnTo>
                  <a:lnTo>
                    <a:pt x="4461957" y="825500"/>
                  </a:lnTo>
                  <a:lnTo>
                    <a:pt x="4450619" y="838200"/>
                  </a:lnTo>
                  <a:lnTo>
                    <a:pt x="4471254" y="850900"/>
                  </a:lnTo>
                  <a:lnTo>
                    <a:pt x="4411507" y="850900"/>
                  </a:lnTo>
                  <a:lnTo>
                    <a:pt x="3034635" y="1104900"/>
                  </a:lnTo>
                  <a:close/>
                </a:path>
                <a:path w="6090920" h="2184400">
                  <a:moveTo>
                    <a:pt x="2058074" y="1422400"/>
                  </a:moveTo>
                  <a:lnTo>
                    <a:pt x="1961939" y="1422400"/>
                  </a:lnTo>
                  <a:lnTo>
                    <a:pt x="1932647" y="1409700"/>
                  </a:lnTo>
                  <a:lnTo>
                    <a:pt x="1883045" y="1384300"/>
                  </a:lnTo>
                  <a:lnTo>
                    <a:pt x="1832995" y="1371600"/>
                  </a:lnTo>
                  <a:lnTo>
                    <a:pt x="1782833" y="1346200"/>
                  </a:lnTo>
                  <a:lnTo>
                    <a:pt x="1732894" y="1333500"/>
                  </a:lnTo>
                  <a:lnTo>
                    <a:pt x="1683516" y="1308100"/>
                  </a:lnTo>
                  <a:lnTo>
                    <a:pt x="1635034" y="1295400"/>
                  </a:lnTo>
                  <a:lnTo>
                    <a:pt x="1587784" y="1270000"/>
                  </a:lnTo>
                  <a:lnTo>
                    <a:pt x="1542102" y="1244600"/>
                  </a:lnTo>
                  <a:lnTo>
                    <a:pt x="1498323" y="1219200"/>
                  </a:lnTo>
                  <a:lnTo>
                    <a:pt x="1456785" y="1193800"/>
                  </a:lnTo>
                  <a:lnTo>
                    <a:pt x="1417823" y="1181100"/>
                  </a:lnTo>
                  <a:lnTo>
                    <a:pt x="1381773" y="1143000"/>
                  </a:lnTo>
                  <a:lnTo>
                    <a:pt x="1348971" y="1117600"/>
                  </a:lnTo>
                  <a:lnTo>
                    <a:pt x="1319753" y="1092200"/>
                  </a:lnTo>
                  <a:lnTo>
                    <a:pt x="1294455" y="1066800"/>
                  </a:lnTo>
                  <a:lnTo>
                    <a:pt x="1273412" y="1028700"/>
                  </a:lnTo>
                  <a:lnTo>
                    <a:pt x="1256962" y="1003300"/>
                  </a:lnTo>
                  <a:lnTo>
                    <a:pt x="1243981" y="952500"/>
                  </a:lnTo>
                  <a:lnTo>
                    <a:pt x="1242577" y="914400"/>
                  </a:lnTo>
                  <a:lnTo>
                    <a:pt x="1252411" y="876300"/>
                  </a:lnTo>
                  <a:lnTo>
                    <a:pt x="1273146" y="838200"/>
                  </a:lnTo>
                  <a:lnTo>
                    <a:pt x="1304447" y="812800"/>
                  </a:lnTo>
                  <a:lnTo>
                    <a:pt x="1345975" y="787400"/>
                  </a:lnTo>
                  <a:lnTo>
                    <a:pt x="1419751" y="762000"/>
                  </a:lnTo>
                  <a:lnTo>
                    <a:pt x="1462590" y="762000"/>
                  </a:lnTo>
                  <a:lnTo>
                    <a:pt x="1509333" y="749300"/>
                  </a:lnTo>
                  <a:lnTo>
                    <a:pt x="1672509" y="749300"/>
                  </a:lnTo>
                  <a:lnTo>
                    <a:pt x="1734392" y="762000"/>
                  </a:lnTo>
                  <a:lnTo>
                    <a:pt x="1787644" y="774700"/>
                  </a:lnTo>
                  <a:lnTo>
                    <a:pt x="1569854" y="774700"/>
                  </a:lnTo>
                  <a:lnTo>
                    <a:pt x="1507183" y="787400"/>
                  </a:lnTo>
                  <a:lnTo>
                    <a:pt x="1450834" y="787400"/>
                  </a:lnTo>
                  <a:lnTo>
                    <a:pt x="1401059" y="800100"/>
                  </a:lnTo>
                  <a:lnTo>
                    <a:pt x="1358113" y="812800"/>
                  </a:lnTo>
                  <a:lnTo>
                    <a:pt x="1310129" y="850900"/>
                  </a:lnTo>
                  <a:lnTo>
                    <a:pt x="1281744" y="889000"/>
                  </a:lnTo>
                  <a:lnTo>
                    <a:pt x="1273336" y="927100"/>
                  </a:lnTo>
                  <a:lnTo>
                    <a:pt x="1285284" y="977900"/>
                  </a:lnTo>
                  <a:lnTo>
                    <a:pt x="1301892" y="1016000"/>
                  </a:lnTo>
                  <a:lnTo>
                    <a:pt x="1323632" y="1041400"/>
                  </a:lnTo>
                  <a:lnTo>
                    <a:pt x="1350106" y="1079500"/>
                  </a:lnTo>
                  <a:lnTo>
                    <a:pt x="1380914" y="1104900"/>
                  </a:lnTo>
                  <a:lnTo>
                    <a:pt x="1415657" y="1130300"/>
                  </a:lnTo>
                  <a:lnTo>
                    <a:pt x="1453937" y="1155700"/>
                  </a:lnTo>
                  <a:lnTo>
                    <a:pt x="1495354" y="1181100"/>
                  </a:lnTo>
                  <a:lnTo>
                    <a:pt x="1539509" y="1206500"/>
                  </a:lnTo>
                  <a:lnTo>
                    <a:pt x="1586003" y="1231900"/>
                  </a:lnTo>
                  <a:lnTo>
                    <a:pt x="1634438" y="1257300"/>
                  </a:lnTo>
                  <a:lnTo>
                    <a:pt x="1684413" y="1270000"/>
                  </a:lnTo>
                  <a:lnTo>
                    <a:pt x="1787390" y="1320800"/>
                  </a:lnTo>
                  <a:lnTo>
                    <a:pt x="1839594" y="1333500"/>
                  </a:lnTo>
                  <a:lnTo>
                    <a:pt x="1891742" y="1358900"/>
                  </a:lnTo>
                  <a:lnTo>
                    <a:pt x="1943437" y="1371600"/>
                  </a:lnTo>
                  <a:lnTo>
                    <a:pt x="2030299" y="1409700"/>
                  </a:lnTo>
                  <a:lnTo>
                    <a:pt x="2058074" y="1422400"/>
                  </a:lnTo>
                  <a:close/>
                </a:path>
                <a:path w="6090920" h="2184400">
                  <a:moveTo>
                    <a:pt x="1999828" y="812800"/>
                  </a:moveTo>
                  <a:lnTo>
                    <a:pt x="1834531" y="812800"/>
                  </a:lnTo>
                  <a:lnTo>
                    <a:pt x="1728997" y="787400"/>
                  </a:lnTo>
                  <a:lnTo>
                    <a:pt x="1645886" y="787400"/>
                  </a:lnTo>
                  <a:lnTo>
                    <a:pt x="1607048" y="774700"/>
                  </a:lnTo>
                  <a:lnTo>
                    <a:pt x="1841781" y="774700"/>
                  </a:lnTo>
                  <a:lnTo>
                    <a:pt x="1950180" y="800100"/>
                  </a:lnTo>
                  <a:lnTo>
                    <a:pt x="1999828" y="812800"/>
                  </a:lnTo>
                  <a:close/>
                </a:path>
                <a:path w="6090920" h="2184400">
                  <a:moveTo>
                    <a:pt x="2457418" y="952500"/>
                  </a:moveTo>
                  <a:lnTo>
                    <a:pt x="2151305" y="952500"/>
                  </a:lnTo>
                  <a:lnTo>
                    <a:pt x="2047684" y="927100"/>
                  </a:lnTo>
                  <a:lnTo>
                    <a:pt x="2413400" y="927100"/>
                  </a:lnTo>
                  <a:lnTo>
                    <a:pt x="2459978" y="914400"/>
                  </a:lnTo>
                  <a:lnTo>
                    <a:pt x="2377709" y="863600"/>
                  </a:lnTo>
                  <a:lnTo>
                    <a:pt x="2143282" y="863600"/>
                  </a:lnTo>
                  <a:lnTo>
                    <a:pt x="2093389" y="850900"/>
                  </a:lnTo>
                  <a:lnTo>
                    <a:pt x="2043062" y="850900"/>
                  </a:lnTo>
                  <a:lnTo>
                    <a:pt x="1942088" y="825500"/>
                  </a:lnTo>
                  <a:lnTo>
                    <a:pt x="1888309" y="812800"/>
                  </a:lnTo>
                  <a:lnTo>
                    <a:pt x="2049476" y="812800"/>
                  </a:lnTo>
                  <a:lnTo>
                    <a:pt x="2098871" y="825500"/>
                  </a:lnTo>
                  <a:lnTo>
                    <a:pt x="2147761" y="825500"/>
                  </a:lnTo>
                  <a:lnTo>
                    <a:pt x="2195891" y="838200"/>
                  </a:lnTo>
                  <a:lnTo>
                    <a:pt x="2482568" y="838200"/>
                  </a:lnTo>
                  <a:lnTo>
                    <a:pt x="2454499" y="850900"/>
                  </a:lnTo>
                  <a:lnTo>
                    <a:pt x="2424912" y="863600"/>
                  </a:lnTo>
                  <a:lnTo>
                    <a:pt x="2504484" y="901700"/>
                  </a:lnTo>
                  <a:lnTo>
                    <a:pt x="2594846" y="901700"/>
                  </a:lnTo>
                  <a:lnTo>
                    <a:pt x="2582476" y="914400"/>
                  </a:lnTo>
                  <a:lnTo>
                    <a:pt x="2556725" y="914400"/>
                  </a:lnTo>
                  <a:lnTo>
                    <a:pt x="2543596" y="927100"/>
                  </a:lnTo>
                  <a:lnTo>
                    <a:pt x="2565753" y="939800"/>
                  </a:lnTo>
                  <a:lnTo>
                    <a:pt x="2501787" y="939800"/>
                  </a:lnTo>
                  <a:lnTo>
                    <a:pt x="2457418" y="952500"/>
                  </a:lnTo>
                  <a:close/>
                </a:path>
                <a:path w="6090920" h="2184400">
                  <a:moveTo>
                    <a:pt x="2608332" y="1549400"/>
                  </a:moveTo>
                  <a:lnTo>
                    <a:pt x="2542248" y="1549400"/>
                  </a:lnTo>
                  <a:lnTo>
                    <a:pt x="2497831" y="1524000"/>
                  </a:lnTo>
                  <a:lnTo>
                    <a:pt x="2452687" y="1511300"/>
                  </a:lnTo>
                  <a:lnTo>
                    <a:pt x="2406975" y="1485900"/>
                  </a:lnTo>
                  <a:lnTo>
                    <a:pt x="2314475" y="1460500"/>
                  </a:lnTo>
                  <a:lnTo>
                    <a:pt x="2268003" y="1435100"/>
                  </a:lnTo>
                  <a:lnTo>
                    <a:pt x="2175409" y="1397000"/>
                  </a:lnTo>
                  <a:lnTo>
                    <a:pt x="2144853" y="1397000"/>
                  </a:lnTo>
                  <a:lnTo>
                    <a:pt x="2083235" y="1371600"/>
                  </a:lnTo>
                  <a:lnTo>
                    <a:pt x="2028192" y="1346200"/>
                  </a:lnTo>
                  <a:lnTo>
                    <a:pt x="1978713" y="1333500"/>
                  </a:lnTo>
                  <a:lnTo>
                    <a:pt x="1954226" y="1320800"/>
                  </a:lnTo>
                  <a:lnTo>
                    <a:pt x="1904971" y="1308100"/>
                  </a:lnTo>
                  <a:lnTo>
                    <a:pt x="1855541" y="1282700"/>
                  </a:lnTo>
                  <a:lnTo>
                    <a:pt x="1806270" y="1270000"/>
                  </a:lnTo>
                  <a:lnTo>
                    <a:pt x="1757489" y="1244600"/>
                  </a:lnTo>
                  <a:lnTo>
                    <a:pt x="1709529" y="1231900"/>
                  </a:lnTo>
                  <a:lnTo>
                    <a:pt x="1662723" y="1206500"/>
                  </a:lnTo>
                  <a:lnTo>
                    <a:pt x="1617403" y="1181100"/>
                  </a:lnTo>
                  <a:lnTo>
                    <a:pt x="1573900" y="1155700"/>
                  </a:lnTo>
                  <a:lnTo>
                    <a:pt x="1544556" y="1143000"/>
                  </a:lnTo>
                  <a:lnTo>
                    <a:pt x="1506601" y="1117600"/>
                  </a:lnTo>
                  <a:lnTo>
                    <a:pt x="1465790" y="1079500"/>
                  </a:lnTo>
                  <a:lnTo>
                    <a:pt x="1427882" y="1041400"/>
                  </a:lnTo>
                  <a:lnTo>
                    <a:pt x="1398632" y="1003300"/>
                  </a:lnTo>
                  <a:lnTo>
                    <a:pt x="1383797" y="952500"/>
                  </a:lnTo>
                  <a:lnTo>
                    <a:pt x="1389132" y="914400"/>
                  </a:lnTo>
                  <a:lnTo>
                    <a:pt x="1408487" y="876300"/>
                  </a:lnTo>
                  <a:lnTo>
                    <a:pt x="1438976" y="863600"/>
                  </a:lnTo>
                  <a:lnTo>
                    <a:pt x="1478345" y="850900"/>
                  </a:lnTo>
                  <a:lnTo>
                    <a:pt x="1524340" y="838200"/>
                  </a:lnTo>
                  <a:lnTo>
                    <a:pt x="1729523" y="838200"/>
                  </a:lnTo>
                  <a:lnTo>
                    <a:pt x="1774853" y="850900"/>
                  </a:lnTo>
                  <a:lnTo>
                    <a:pt x="1819317" y="850900"/>
                  </a:lnTo>
                  <a:lnTo>
                    <a:pt x="1863528" y="863600"/>
                  </a:lnTo>
                  <a:lnTo>
                    <a:pt x="1531586" y="863600"/>
                  </a:lnTo>
                  <a:lnTo>
                    <a:pt x="1490607" y="876300"/>
                  </a:lnTo>
                  <a:lnTo>
                    <a:pt x="1458273" y="889000"/>
                  </a:lnTo>
                  <a:lnTo>
                    <a:pt x="1435074" y="901700"/>
                  </a:lnTo>
                  <a:lnTo>
                    <a:pt x="1421500" y="927100"/>
                  </a:lnTo>
                  <a:lnTo>
                    <a:pt x="1418634" y="965200"/>
                  </a:lnTo>
                  <a:lnTo>
                    <a:pt x="1433189" y="990600"/>
                  </a:lnTo>
                  <a:lnTo>
                    <a:pt x="1461455" y="1028700"/>
                  </a:lnTo>
                  <a:lnTo>
                    <a:pt x="1499723" y="1066800"/>
                  </a:lnTo>
                  <a:lnTo>
                    <a:pt x="1544286" y="1104900"/>
                  </a:lnTo>
                  <a:lnTo>
                    <a:pt x="1591433" y="1130300"/>
                  </a:lnTo>
                  <a:lnTo>
                    <a:pt x="1633987" y="1155700"/>
                  </a:lnTo>
                  <a:lnTo>
                    <a:pt x="1678486" y="1181100"/>
                  </a:lnTo>
                  <a:lnTo>
                    <a:pt x="1724596" y="1193800"/>
                  </a:lnTo>
                  <a:lnTo>
                    <a:pt x="1771987" y="1219200"/>
                  </a:lnTo>
                  <a:lnTo>
                    <a:pt x="1820325" y="1231900"/>
                  </a:lnTo>
                  <a:lnTo>
                    <a:pt x="1869281" y="1257300"/>
                  </a:lnTo>
                  <a:lnTo>
                    <a:pt x="1918520" y="1270000"/>
                  </a:lnTo>
                  <a:lnTo>
                    <a:pt x="1992769" y="1295400"/>
                  </a:lnTo>
                  <a:lnTo>
                    <a:pt x="2066166" y="1333500"/>
                  </a:lnTo>
                  <a:lnTo>
                    <a:pt x="2096532" y="1346200"/>
                  </a:lnTo>
                  <a:lnTo>
                    <a:pt x="2127025" y="1346200"/>
                  </a:lnTo>
                  <a:lnTo>
                    <a:pt x="2188895" y="1371600"/>
                  </a:lnTo>
                  <a:lnTo>
                    <a:pt x="2235530" y="1397000"/>
                  </a:lnTo>
                  <a:lnTo>
                    <a:pt x="2329052" y="1422400"/>
                  </a:lnTo>
                  <a:lnTo>
                    <a:pt x="2375686" y="1447800"/>
                  </a:lnTo>
                  <a:lnTo>
                    <a:pt x="2422068" y="1460500"/>
                  </a:lnTo>
                  <a:lnTo>
                    <a:pt x="2468070" y="1485900"/>
                  </a:lnTo>
                  <a:lnTo>
                    <a:pt x="2513567" y="1498600"/>
                  </a:lnTo>
                  <a:lnTo>
                    <a:pt x="2558431" y="1524000"/>
                  </a:lnTo>
                  <a:lnTo>
                    <a:pt x="2571349" y="1524000"/>
                  </a:lnTo>
                  <a:lnTo>
                    <a:pt x="2583888" y="1536700"/>
                  </a:lnTo>
                  <a:lnTo>
                    <a:pt x="2596173" y="1536700"/>
                  </a:lnTo>
                  <a:lnTo>
                    <a:pt x="2608332" y="1549400"/>
                  </a:lnTo>
                  <a:close/>
                </a:path>
                <a:path w="6090920" h="2184400">
                  <a:moveTo>
                    <a:pt x="3249320" y="1244600"/>
                  </a:moveTo>
                  <a:lnTo>
                    <a:pt x="3100598" y="1244600"/>
                  </a:lnTo>
                  <a:lnTo>
                    <a:pt x="4615157" y="977900"/>
                  </a:lnTo>
                  <a:lnTo>
                    <a:pt x="4411507" y="850900"/>
                  </a:lnTo>
                  <a:lnTo>
                    <a:pt x="4471254" y="850900"/>
                  </a:lnTo>
                  <a:lnTo>
                    <a:pt x="4656966" y="965200"/>
                  </a:lnTo>
                  <a:lnTo>
                    <a:pt x="4691744" y="965200"/>
                  </a:lnTo>
                  <a:lnTo>
                    <a:pt x="4669104" y="990600"/>
                  </a:lnTo>
                  <a:lnTo>
                    <a:pt x="3249320" y="1244600"/>
                  </a:lnTo>
                  <a:close/>
                </a:path>
                <a:path w="6090920" h="2184400">
                  <a:moveTo>
                    <a:pt x="2205079" y="927100"/>
                  </a:moveTo>
                  <a:lnTo>
                    <a:pt x="1996617" y="927100"/>
                  </a:lnTo>
                  <a:lnTo>
                    <a:pt x="1946134" y="914400"/>
                  </a:lnTo>
                  <a:lnTo>
                    <a:pt x="1859650" y="889000"/>
                  </a:lnTo>
                  <a:lnTo>
                    <a:pt x="1815840" y="889000"/>
                  </a:lnTo>
                  <a:lnTo>
                    <a:pt x="1772155" y="876300"/>
                  </a:lnTo>
                  <a:lnTo>
                    <a:pt x="1701495" y="876300"/>
                  </a:lnTo>
                  <a:lnTo>
                    <a:pt x="1637520" y="863600"/>
                  </a:lnTo>
                  <a:lnTo>
                    <a:pt x="1863528" y="863600"/>
                  </a:lnTo>
                  <a:lnTo>
                    <a:pt x="1950180" y="876300"/>
                  </a:lnTo>
                  <a:lnTo>
                    <a:pt x="2102148" y="914400"/>
                  </a:lnTo>
                  <a:lnTo>
                    <a:pt x="2153452" y="914400"/>
                  </a:lnTo>
                  <a:lnTo>
                    <a:pt x="2205079" y="927100"/>
                  </a:lnTo>
                  <a:close/>
                </a:path>
                <a:path w="6090920" h="2184400">
                  <a:moveTo>
                    <a:pt x="2333643" y="876300"/>
                  </a:moveTo>
                  <a:lnTo>
                    <a:pt x="2240794" y="876300"/>
                  </a:lnTo>
                  <a:lnTo>
                    <a:pt x="2192499" y="863600"/>
                  </a:lnTo>
                  <a:lnTo>
                    <a:pt x="2377709" y="863600"/>
                  </a:lnTo>
                  <a:lnTo>
                    <a:pt x="2333643" y="876300"/>
                  </a:lnTo>
                  <a:close/>
                </a:path>
                <a:path w="6090920" h="2184400">
                  <a:moveTo>
                    <a:pt x="2606123" y="1612900"/>
                  </a:moveTo>
                  <a:lnTo>
                    <a:pt x="2563826" y="1612900"/>
                  </a:lnTo>
                  <a:lnTo>
                    <a:pt x="2590800" y="1574800"/>
                  </a:lnTo>
                  <a:lnTo>
                    <a:pt x="2578851" y="1562100"/>
                  </a:lnTo>
                  <a:lnTo>
                    <a:pt x="2567029" y="1562100"/>
                  </a:lnTo>
                  <a:lnTo>
                    <a:pt x="2554955" y="1549400"/>
                  </a:lnTo>
                  <a:lnTo>
                    <a:pt x="2608332" y="1549400"/>
                  </a:lnTo>
                  <a:lnTo>
                    <a:pt x="2829515" y="1130300"/>
                  </a:lnTo>
                  <a:lnTo>
                    <a:pt x="2501787" y="939800"/>
                  </a:lnTo>
                  <a:lnTo>
                    <a:pt x="2565753" y="939800"/>
                  </a:lnTo>
                  <a:lnTo>
                    <a:pt x="2853791" y="1104900"/>
                  </a:lnTo>
                  <a:lnTo>
                    <a:pt x="3034635" y="1104900"/>
                  </a:lnTo>
                  <a:lnTo>
                    <a:pt x="2896948" y="1130300"/>
                  </a:lnTo>
                  <a:lnTo>
                    <a:pt x="2919576" y="1143000"/>
                  </a:lnTo>
                  <a:lnTo>
                    <a:pt x="2856488" y="1143000"/>
                  </a:lnTo>
                  <a:lnTo>
                    <a:pt x="2606123" y="1612900"/>
                  </a:lnTo>
                  <a:close/>
                </a:path>
                <a:path w="6090920" h="2184400">
                  <a:moveTo>
                    <a:pt x="2361862" y="965200"/>
                  </a:moveTo>
                  <a:lnTo>
                    <a:pt x="2258214" y="965200"/>
                  </a:lnTo>
                  <a:lnTo>
                    <a:pt x="2203730" y="952500"/>
                  </a:lnTo>
                  <a:lnTo>
                    <a:pt x="2410727" y="952500"/>
                  </a:lnTo>
                  <a:lnTo>
                    <a:pt x="2361862" y="965200"/>
                  </a:lnTo>
                  <a:close/>
                </a:path>
                <a:path w="6090920" h="2184400">
                  <a:moveTo>
                    <a:pt x="2644634" y="2146300"/>
                  </a:moveTo>
                  <a:lnTo>
                    <a:pt x="2611030" y="2146300"/>
                  </a:lnTo>
                  <a:lnTo>
                    <a:pt x="3074973" y="1270000"/>
                  </a:lnTo>
                  <a:lnTo>
                    <a:pt x="2856488" y="1143000"/>
                  </a:lnTo>
                  <a:lnTo>
                    <a:pt x="2919576" y="1143000"/>
                  </a:lnTo>
                  <a:lnTo>
                    <a:pt x="3100598" y="1244600"/>
                  </a:lnTo>
                  <a:lnTo>
                    <a:pt x="3249320" y="1244600"/>
                  </a:lnTo>
                  <a:lnTo>
                    <a:pt x="3107341" y="1270000"/>
                  </a:lnTo>
                  <a:lnTo>
                    <a:pt x="2644634" y="2146300"/>
                  </a:lnTo>
                  <a:close/>
                </a:path>
                <a:path w="6090920" h="2184400">
                  <a:moveTo>
                    <a:pt x="2484324" y="1841500"/>
                  </a:moveTo>
                  <a:lnTo>
                    <a:pt x="2451886" y="1841500"/>
                  </a:lnTo>
                  <a:lnTo>
                    <a:pt x="2551688" y="1651000"/>
                  </a:lnTo>
                  <a:lnTo>
                    <a:pt x="2507856" y="1625600"/>
                  </a:lnTo>
                  <a:lnTo>
                    <a:pt x="2462507" y="1612900"/>
                  </a:lnTo>
                  <a:lnTo>
                    <a:pt x="2415894" y="1587500"/>
                  </a:lnTo>
                  <a:lnTo>
                    <a:pt x="2368269" y="1562100"/>
                  </a:lnTo>
                  <a:lnTo>
                    <a:pt x="2270996" y="1536700"/>
                  </a:lnTo>
                  <a:lnTo>
                    <a:pt x="2221853" y="1511300"/>
                  </a:lnTo>
                  <a:lnTo>
                    <a:pt x="2172711" y="1498600"/>
                  </a:lnTo>
                  <a:lnTo>
                    <a:pt x="2047284" y="1447800"/>
                  </a:lnTo>
                  <a:lnTo>
                    <a:pt x="2019510" y="1435100"/>
                  </a:lnTo>
                  <a:lnTo>
                    <a:pt x="1990977" y="1422400"/>
                  </a:lnTo>
                  <a:lnTo>
                    <a:pt x="2089430" y="1422400"/>
                  </a:lnTo>
                  <a:lnTo>
                    <a:pt x="2183500" y="1460500"/>
                  </a:lnTo>
                  <a:lnTo>
                    <a:pt x="2233143" y="1485900"/>
                  </a:lnTo>
                  <a:lnTo>
                    <a:pt x="2282754" y="1498600"/>
                  </a:lnTo>
                  <a:lnTo>
                    <a:pt x="2332049" y="1524000"/>
                  </a:lnTo>
                  <a:lnTo>
                    <a:pt x="2380744" y="1536700"/>
                  </a:lnTo>
                  <a:lnTo>
                    <a:pt x="2428553" y="1562100"/>
                  </a:lnTo>
                  <a:lnTo>
                    <a:pt x="2475193" y="1574800"/>
                  </a:lnTo>
                  <a:lnTo>
                    <a:pt x="2520379" y="1600200"/>
                  </a:lnTo>
                  <a:lnTo>
                    <a:pt x="2563826" y="1612900"/>
                  </a:lnTo>
                  <a:lnTo>
                    <a:pt x="2606123" y="1612900"/>
                  </a:lnTo>
                  <a:lnTo>
                    <a:pt x="2484324" y="1841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71239" y="7382091"/>
            <a:ext cx="3482975" cy="2905125"/>
            <a:chOff x="1571239" y="7382091"/>
            <a:chExt cx="3482975" cy="2905125"/>
          </a:xfrm>
        </p:grpSpPr>
        <p:sp>
          <p:nvSpPr>
            <p:cNvPr id="14" name="object 14"/>
            <p:cNvSpPr/>
            <p:nvPr/>
          </p:nvSpPr>
          <p:spPr>
            <a:xfrm>
              <a:off x="1581075" y="7391453"/>
              <a:ext cx="3023235" cy="2895600"/>
            </a:xfrm>
            <a:custGeom>
              <a:avLst/>
              <a:gdLst/>
              <a:ahLst/>
              <a:cxnLst/>
              <a:rect l="l" t="t" r="r" b="b"/>
              <a:pathLst>
                <a:path w="3023235" h="2895600">
                  <a:moveTo>
                    <a:pt x="1679088" y="2895546"/>
                  </a:moveTo>
                  <a:lnTo>
                    <a:pt x="0" y="2895546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1679088" y="289554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1239" y="7382091"/>
              <a:ext cx="3041015" cy="2905125"/>
            </a:xfrm>
            <a:custGeom>
              <a:avLst/>
              <a:gdLst/>
              <a:ahLst/>
              <a:cxnLst/>
              <a:rect l="l" t="t" r="r" b="b"/>
              <a:pathLst>
                <a:path w="3041015" h="2905125">
                  <a:moveTo>
                    <a:pt x="18852" y="2904908"/>
                  </a:moveTo>
                  <a:lnTo>
                    <a:pt x="0" y="2904908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904908"/>
                  </a:lnTo>
                  <a:close/>
                </a:path>
                <a:path w="3041015" h="2905125">
                  <a:moveTo>
                    <a:pt x="1706399" y="2904908"/>
                  </a:moveTo>
                  <a:lnTo>
                    <a:pt x="1669809" y="2904908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1706399" y="290490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5" y="9072274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1733" y="8994404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8620" y="8915715"/>
              <a:ext cx="79509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01569" y="7516045"/>
              <a:ext cx="3023235" cy="2771140"/>
            </a:xfrm>
            <a:custGeom>
              <a:avLst/>
              <a:gdLst/>
              <a:ahLst/>
              <a:cxnLst/>
              <a:rect l="l" t="t" r="r" b="b"/>
              <a:pathLst>
                <a:path w="3023235" h="2771140">
                  <a:moveTo>
                    <a:pt x="1894880" y="2770954"/>
                  </a:moveTo>
                  <a:lnTo>
                    <a:pt x="0" y="277095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1894880" y="277095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1733" y="7506682"/>
              <a:ext cx="3041015" cy="2768600"/>
            </a:xfrm>
            <a:custGeom>
              <a:avLst/>
              <a:gdLst/>
              <a:ahLst/>
              <a:cxnLst/>
              <a:rect l="l" t="t" r="r" b="b"/>
              <a:pathLst>
                <a:path w="3041015" h="2768600">
                  <a:moveTo>
                    <a:pt x="19672" y="2768600"/>
                  </a:moveTo>
                  <a:lnTo>
                    <a:pt x="0" y="27686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256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36" y="372247"/>
                  </a:lnTo>
                  <a:lnTo>
                    <a:pt x="2554126" y="431800"/>
                  </a:lnTo>
                  <a:lnTo>
                    <a:pt x="2537467" y="448447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80" y="1193800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75615"/>
                  </a:lnTo>
                  <a:lnTo>
                    <a:pt x="17213" y="2578100"/>
                  </a:lnTo>
                  <a:lnTo>
                    <a:pt x="17213" y="2628900"/>
                  </a:lnTo>
                  <a:lnTo>
                    <a:pt x="20491" y="2628900"/>
                  </a:lnTo>
                  <a:lnTo>
                    <a:pt x="20491" y="2679700"/>
                  </a:lnTo>
                  <a:lnTo>
                    <a:pt x="31346" y="2679700"/>
                  </a:lnTo>
                  <a:lnTo>
                    <a:pt x="18852" y="2692400"/>
                  </a:lnTo>
                  <a:lnTo>
                    <a:pt x="18852" y="2743200"/>
                  </a:lnTo>
                  <a:lnTo>
                    <a:pt x="19672" y="2743200"/>
                  </a:lnTo>
                  <a:lnTo>
                    <a:pt x="19672" y="2768600"/>
                  </a:lnTo>
                  <a:close/>
                </a:path>
                <a:path w="3041015" h="2768600">
                  <a:moveTo>
                    <a:pt x="495949" y="2768600"/>
                  </a:moveTo>
                  <a:lnTo>
                    <a:pt x="491850" y="27686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6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495949" y="2768600"/>
                  </a:lnTo>
                  <a:close/>
                </a:path>
                <a:path w="3041015" h="2768600">
                  <a:moveTo>
                    <a:pt x="2592369" y="620199"/>
                  </a:moveTo>
                  <a:lnTo>
                    <a:pt x="3022984" y="190500"/>
                  </a:lnTo>
                  <a:lnTo>
                    <a:pt x="3022984" y="191316"/>
                  </a:lnTo>
                  <a:lnTo>
                    <a:pt x="2592369" y="620199"/>
                  </a:lnTo>
                  <a:close/>
                </a:path>
                <a:path w="3041015" h="2768600">
                  <a:moveTo>
                    <a:pt x="383652" y="2768600"/>
                  </a:moveTo>
                  <a:lnTo>
                    <a:pt x="379554" y="2768600"/>
                  </a:lnTo>
                  <a:lnTo>
                    <a:pt x="1954147" y="11938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1967953" y="1193854"/>
                  </a:lnTo>
                  <a:lnTo>
                    <a:pt x="1550017" y="1612900"/>
                  </a:lnTo>
                  <a:lnTo>
                    <a:pt x="1157389" y="1993900"/>
                  </a:lnTo>
                  <a:lnTo>
                    <a:pt x="383652" y="2768600"/>
                  </a:lnTo>
                  <a:close/>
                </a:path>
                <a:path w="3041015" h="2768600">
                  <a:moveTo>
                    <a:pt x="551687" y="2768600"/>
                  </a:moveTo>
                  <a:lnTo>
                    <a:pt x="547588" y="27686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551687" y="2768600"/>
                  </a:lnTo>
                  <a:close/>
                </a:path>
                <a:path w="3041015" h="2768600">
                  <a:moveTo>
                    <a:pt x="328733" y="2768600"/>
                  </a:moveTo>
                  <a:lnTo>
                    <a:pt x="322996" y="2768600"/>
                  </a:lnTo>
                  <a:lnTo>
                    <a:pt x="2809047" y="292100"/>
                  </a:lnTo>
                  <a:lnTo>
                    <a:pt x="2810256" y="292100"/>
                  </a:lnTo>
                  <a:lnTo>
                    <a:pt x="328733" y="2768600"/>
                  </a:lnTo>
                  <a:close/>
                </a:path>
                <a:path w="3041015" h="2768600">
                  <a:moveTo>
                    <a:pt x="663983" y="2768600"/>
                  </a:moveTo>
                  <a:lnTo>
                    <a:pt x="659065" y="27686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663983" y="2768600"/>
                  </a:lnTo>
                  <a:close/>
                </a:path>
                <a:path w="3041015" h="2768600">
                  <a:moveTo>
                    <a:pt x="3019664" y="358916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64" y="358916"/>
                  </a:lnTo>
                  <a:close/>
                </a:path>
                <a:path w="3041015" h="2768600">
                  <a:moveTo>
                    <a:pt x="607425" y="2768600"/>
                  </a:moveTo>
                  <a:lnTo>
                    <a:pt x="603327" y="2768600"/>
                  </a:lnTo>
                  <a:lnTo>
                    <a:pt x="3003312" y="368300"/>
                  </a:lnTo>
                  <a:lnTo>
                    <a:pt x="3019664" y="358916"/>
                  </a:lnTo>
                  <a:lnTo>
                    <a:pt x="607425" y="2768600"/>
                  </a:lnTo>
                  <a:close/>
                </a:path>
                <a:path w="3041015" h="2768600">
                  <a:moveTo>
                    <a:pt x="1534962" y="1505904"/>
                  </a:moveTo>
                  <a:lnTo>
                    <a:pt x="2669436" y="372247"/>
                  </a:lnTo>
                  <a:lnTo>
                    <a:pt x="2677079" y="368300"/>
                  </a:lnTo>
                  <a:lnTo>
                    <a:pt x="1534962" y="1505904"/>
                  </a:lnTo>
                  <a:close/>
                </a:path>
                <a:path w="3041015" h="2768600">
                  <a:moveTo>
                    <a:pt x="775460" y="2768600"/>
                  </a:moveTo>
                  <a:lnTo>
                    <a:pt x="771361" y="2768600"/>
                  </a:lnTo>
                  <a:lnTo>
                    <a:pt x="2347498" y="1193800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775460" y="2768600"/>
                  </a:lnTo>
                  <a:close/>
                </a:path>
                <a:path w="3041015" h="2768600">
                  <a:moveTo>
                    <a:pt x="1544008" y="1441180"/>
                  </a:moveTo>
                  <a:lnTo>
                    <a:pt x="2537467" y="448447"/>
                  </a:lnTo>
                  <a:lnTo>
                    <a:pt x="2545110" y="444500"/>
                  </a:lnTo>
                  <a:lnTo>
                    <a:pt x="1544008" y="1441180"/>
                  </a:lnTo>
                  <a:close/>
                </a:path>
                <a:path w="3041015" h="2768600">
                  <a:moveTo>
                    <a:pt x="2965898" y="527670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65898" y="527670"/>
                  </a:lnTo>
                  <a:close/>
                </a:path>
                <a:path w="3041015" h="27686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2768600">
                  <a:moveTo>
                    <a:pt x="719721" y="2768600"/>
                  </a:moveTo>
                  <a:lnTo>
                    <a:pt x="715623" y="27686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965898" y="527670"/>
                  </a:lnTo>
                  <a:lnTo>
                    <a:pt x="719721" y="2768600"/>
                  </a:lnTo>
                  <a:close/>
                </a:path>
                <a:path w="3041015" h="2768600">
                  <a:moveTo>
                    <a:pt x="831198" y="2768600"/>
                  </a:moveTo>
                  <a:lnTo>
                    <a:pt x="827100" y="27686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831198" y="2768600"/>
                  </a:lnTo>
                  <a:close/>
                </a:path>
                <a:path w="3041015" h="2768600">
                  <a:moveTo>
                    <a:pt x="887756" y="2768600"/>
                  </a:moveTo>
                  <a:lnTo>
                    <a:pt x="882838" y="27686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887756" y="2768600"/>
                  </a:lnTo>
                  <a:close/>
                </a:path>
                <a:path w="3041015" h="2768600">
                  <a:moveTo>
                    <a:pt x="1278585" y="1594336"/>
                  </a:moveTo>
                  <a:lnTo>
                    <a:pt x="2272712" y="600845"/>
                  </a:lnTo>
                  <a:lnTo>
                    <a:pt x="2280353" y="596900"/>
                  </a:lnTo>
                  <a:lnTo>
                    <a:pt x="1278585" y="1594336"/>
                  </a:lnTo>
                  <a:close/>
                </a:path>
                <a:path w="3041015" h="2768600">
                  <a:moveTo>
                    <a:pt x="439391" y="2768600"/>
                  </a:moveTo>
                  <a:lnTo>
                    <a:pt x="435292" y="2768600"/>
                  </a:lnTo>
                  <a:lnTo>
                    <a:pt x="2592369" y="620199"/>
                  </a:lnTo>
                  <a:lnTo>
                    <a:pt x="439391" y="2768600"/>
                  </a:lnTo>
                  <a:close/>
                </a:path>
                <a:path w="3041015" h="2768600">
                  <a:moveTo>
                    <a:pt x="942675" y="2768600"/>
                  </a:moveTo>
                  <a:lnTo>
                    <a:pt x="939396" y="2768600"/>
                  </a:lnTo>
                  <a:lnTo>
                    <a:pt x="2515533" y="1193800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942675" y="2768600"/>
                  </a:lnTo>
                  <a:close/>
                </a:path>
                <a:path w="3041015" h="27686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2768600">
                  <a:moveTo>
                    <a:pt x="999233" y="2768600"/>
                  </a:moveTo>
                  <a:lnTo>
                    <a:pt x="995134" y="27686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999233" y="2768600"/>
                  </a:lnTo>
                  <a:close/>
                </a:path>
                <a:path w="3041015" h="2768600">
                  <a:moveTo>
                    <a:pt x="140940" y="2621235"/>
                  </a:moveTo>
                  <a:lnTo>
                    <a:pt x="480311" y="2279916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140940" y="2621235"/>
                  </a:lnTo>
                  <a:close/>
                </a:path>
                <a:path w="3041015" h="2768600">
                  <a:moveTo>
                    <a:pt x="2072095" y="1810871"/>
                  </a:move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2072095" y="1810871"/>
                  </a:lnTo>
                  <a:close/>
                </a:path>
                <a:path w="3041015" h="2768600">
                  <a:moveTo>
                    <a:pt x="47583" y="2768600"/>
                  </a:moveTo>
                  <a:lnTo>
                    <a:pt x="44304" y="27686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47583" y="2768600"/>
                  </a:lnTo>
                  <a:close/>
                </a:path>
                <a:path w="3041015" h="2768600">
                  <a:moveTo>
                    <a:pt x="2896238" y="927644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896238" y="927644"/>
                  </a:lnTo>
                  <a:close/>
                </a:path>
                <a:path w="3041015" h="2768600">
                  <a:moveTo>
                    <a:pt x="843825" y="1860675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43825" y="1860675"/>
                  </a:lnTo>
                  <a:close/>
                </a:path>
                <a:path w="3041015" h="2768600">
                  <a:moveTo>
                    <a:pt x="1223006" y="2768600"/>
                  </a:moveTo>
                  <a:lnTo>
                    <a:pt x="1218907" y="27686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223006" y="2768600"/>
                  </a:lnTo>
                  <a:close/>
                </a:path>
                <a:path w="3041015" h="2768600">
                  <a:moveTo>
                    <a:pt x="1114601" y="1535062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114601" y="1535062"/>
                  </a:lnTo>
                  <a:close/>
                </a:path>
                <a:path w="3041015" h="2768600">
                  <a:moveTo>
                    <a:pt x="2491467" y="1444078"/>
                  </a:moveTo>
                  <a:lnTo>
                    <a:pt x="3021345" y="914400"/>
                  </a:lnTo>
                  <a:lnTo>
                    <a:pt x="3021345" y="916033"/>
                  </a:lnTo>
                  <a:lnTo>
                    <a:pt x="2491467" y="1444078"/>
                  </a:lnTo>
                  <a:close/>
                </a:path>
                <a:path w="3041015" h="2768600">
                  <a:moveTo>
                    <a:pt x="1054971" y="2768600"/>
                  </a:moveTo>
                  <a:lnTo>
                    <a:pt x="1050873" y="2768600"/>
                  </a:lnTo>
                  <a:lnTo>
                    <a:pt x="2779539" y="1041400"/>
                  </a:lnTo>
                  <a:lnTo>
                    <a:pt x="2896238" y="927644"/>
                  </a:lnTo>
                  <a:lnTo>
                    <a:pt x="1054971" y="2768600"/>
                  </a:lnTo>
                  <a:close/>
                </a:path>
                <a:path w="3041015" h="2768600">
                  <a:moveTo>
                    <a:pt x="159059" y="2768600"/>
                  </a:moveTo>
                  <a:lnTo>
                    <a:pt x="155175" y="27686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159059" y="2768600"/>
                  </a:lnTo>
                  <a:close/>
                </a:path>
                <a:path w="3041015" h="2768600">
                  <a:moveTo>
                    <a:pt x="1391040" y="2768600"/>
                  </a:moveTo>
                  <a:lnTo>
                    <a:pt x="1386122" y="27686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75912" y="1128182"/>
                  </a:lnTo>
                  <a:lnTo>
                    <a:pt x="3041017" y="1128182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391040" y="2768600"/>
                  </a:lnTo>
                  <a:close/>
                </a:path>
                <a:path w="3041015" h="2768600">
                  <a:moveTo>
                    <a:pt x="19672" y="2578100"/>
                  </a:moveTo>
                  <a:lnTo>
                    <a:pt x="19672" y="2575615"/>
                  </a:ln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9672" y="2578100"/>
                  </a:lnTo>
                  <a:close/>
                </a:path>
                <a:path w="3041015" h="2768600">
                  <a:moveTo>
                    <a:pt x="3021583" y="1030915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583" y="1030915"/>
                  </a:lnTo>
                  <a:close/>
                </a:path>
                <a:path w="3041015" h="2768600">
                  <a:moveTo>
                    <a:pt x="1279564" y="2768600"/>
                  </a:moveTo>
                  <a:lnTo>
                    <a:pt x="1274646" y="2768600"/>
                  </a:lnTo>
                  <a:lnTo>
                    <a:pt x="3003312" y="1041400"/>
                  </a:lnTo>
                  <a:lnTo>
                    <a:pt x="3021583" y="1030915"/>
                  </a:lnTo>
                  <a:lnTo>
                    <a:pt x="1279564" y="2768600"/>
                  </a:lnTo>
                  <a:close/>
                </a:path>
                <a:path w="3041015" h="27686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344656" y="1193854"/>
                  </a:lnTo>
                  <a:lnTo>
                    <a:pt x="1036111" y="1500356"/>
                  </a:lnTo>
                  <a:close/>
                </a:path>
                <a:path w="3041015" h="2768600">
                  <a:moveTo>
                    <a:pt x="1650922" y="2452355"/>
                  </a:moveTo>
                  <a:lnTo>
                    <a:pt x="2975912" y="1128182"/>
                  </a:lnTo>
                  <a:lnTo>
                    <a:pt x="2611504" y="1498600"/>
                  </a:lnTo>
                  <a:lnTo>
                    <a:pt x="1824833" y="2279916"/>
                  </a:lnTo>
                  <a:lnTo>
                    <a:pt x="1650922" y="2452355"/>
                  </a:lnTo>
                  <a:close/>
                </a:path>
                <a:path w="3041015" h="27686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2768600">
                  <a:moveTo>
                    <a:pt x="1502517" y="2768600"/>
                  </a:moveTo>
                  <a:lnTo>
                    <a:pt x="1498419" y="2768600"/>
                  </a:lnTo>
                  <a:lnTo>
                    <a:pt x="2527496" y="1742683"/>
                  </a:lnTo>
                  <a:lnTo>
                    <a:pt x="2675453" y="1594336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502517" y="2768600"/>
                  </a:lnTo>
                  <a:close/>
                </a:path>
                <a:path w="3041015" h="2768600">
                  <a:moveTo>
                    <a:pt x="1446779" y="2768600"/>
                  </a:moveTo>
                  <a:lnTo>
                    <a:pt x="1442680" y="2768600"/>
                  </a:lnTo>
                  <a:lnTo>
                    <a:pt x="2471758" y="1742683"/>
                  </a:lnTo>
                  <a:lnTo>
                    <a:pt x="2620901" y="1594336"/>
                  </a:lnTo>
                  <a:lnTo>
                    <a:pt x="3023749" y="1193854"/>
                  </a:lnTo>
                  <a:lnTo>
                    <a:pt x="1446779" y="2768600"/>
                  </a:lnTo>
                  <a:close/>
                </a:path>
                <a:path w="3041015" h="27686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2768600">
                  <a:moveTo>
                    <a:pt x="1559075" y="2768600"/>
                  </a:moveTo>
                  <a:lnTo>
                    <a:pt x="1554157" y="27686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559075" y="2768600"/>
                  </a:lnTo>
                  <a:close/>
                </a:path>
                <a:path w="3041015" h="27686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2768600">
                  <a:moveTo>
                    <a:pt x="1614813" y="2768600"/>
                  </a:moveTo>
                  <a:lnTo>
                    <a:pt x="1610715" y="2768600"/>
                  </a:lnTo>
                  <a:lnTo>
                    <a:pt x="2639792" y="1742683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614813" y="2768600"/>
                  </a:lnTo>
                  <a:close/>
                </a:path>
                <a:path w="3041015" h="27686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2768600">
                  <a:moveTo>
                    <a:pt x="1670552" y="2768600"/>
                  </a:moveTo>
                  <a:lnTo>
                    <a:pt x="1666453" y="27686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670552" y="2768600"/>
                  </a:lnTo>
                  <a:close/>
                </a:path>
                <a:path w="3041015" h="2768600">
                  <a:moveTo>
                    <a:pt x="2180527" y="2374084"/>
                  </a:moveTo>
                  <a:lnTo>
                    <a:pt x="2807301" y="1742683"/>
                  </a:lnTo>
                  <a:lnTo>
                    <a:pt x="2954196" y="1594336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180527" y="2374084"/>
                  </a:lnTo>
                  <a:close/>
                </a:path>
                <a:path w="3041015" h="27686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2768600">
                  <a:moveTo>
                    <a:pt x="215617" y="2768600"/>
                  </a:moveTo>
                  <a:lnTo>
                    <a:pt x="210699" y="2768600"/>
                  </a:lnTo>
                  <a:lnTo>
                    <a:pt x="1544008" y="1441180"/>
                  </a:lnTo>
                  <a:lnTo>
                    <a:pt x="215617" y="2768600"/>
                  </a:lnTo>
                  <a:close/>
                </a:path>
                <a:path w="3041015" h="2768600">
                  <a:moveTo>
                    <a:pt x="1166448" y="2768600"/>
                  </a:moveTo>
                  <a:lnTo>
                    <a:pt x="1162349" y="2768600"/>
                  </a:lnTo>
                  <a:lnTo>
                    <a:pt x="2491467" y="1444078"/>
                  </a:lnTo>
                  <a:lnTo>
                    <a:pt x="1166448" y="2768600"/>
                  </a:lnTo>
                  <a:close/>
                </a:path>
                <a:path w="3041015" h="2768600">
                  <a:moveTo>
                    <a:pt x="2933050" y="1563863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33050" y="1563863"/>
                  </a:lnTo>
                  <a:close/>
                </a:path>
                <a:path w="3041015" h="2768600">
                  <a:moveTo>
                    <a:pt x="31844" y="2514600"/>
                  </a:moveTo>
                  <a:lnTo>
                    <a:pt x="18852" y="2514600"/>
                  </a:lnTo>
                  <a:lnTo>
                    <a:pt x="792263" y="1742683"/>
                  </a:lnTo>
                  <a:lnTo>
                    <a:pt x="941487" y="1594336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2768600">
                  <a:moveTo>
                    <a:pt x="271356" y="2768600"/>
                  </a:moveTo>
                  <a:lnTo>
                    <a:pt x="267257" y="2768600"/>
                  </a:lnTo>
                  <a:lnTo>
                    <a:pt x="1534962" y="1505904"/>
                  </a:lnTo>
                  <a:lnTo>
                    <a:pt x="271356" y="2768600"/>
                  </a:lnTo>
                  <a:close/>
                </a:path>
                <a:path w="3041015" h="27686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27686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2768600">
                  <a:moveTo>
                    <a:pt x="20491" y="2628900"/>
                  </a:moveTo>
                  <a:lnTo>
                    <a:pt x="17213" y="2628900"/>
                  </a:lnTo>
                  <a:lnTo>
                    <a:pt x="1114601" y="1535062"/>
                  </a:lnTo>
                  <a:lnTo>
                    <a:pt x="368809" y="2279916"/>
                  </a:lnTo>
                  <a:lnTo>
                    <a:pt x="20491" y="2628900"/>
                  </a:lnTo>
                  <a:close/>
                </a:path>
                <a:path w="3041015" h="2768600">
                  <a:moveTo>
                    <a:pt x="2919456" y="1742683"/>
                  </a:move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919456" y="1742683"/>
                  </a:lnTo>
                  <a:close/>
                </a:path>
                <a:path w="3041015" h="2768600">
                  <a:moveTo>
                    <a:pt x="1727110" y="2768600"/>
                  </a:moveTo>
                  <a:lnTo>
                    <a:pt x="1722192" y="2768600"/>
                  </a:lnTo>
                  <a:lnTo>
                    <a:pt x="2779539" y="1714500"/>
                  </a:lnTo>
                  <a:lnTo>
                    <a:pt x="2933050" y="1563863"/>
                  </a:lnTo>
                  <a:lnTo>
                    <a:pt x="1727110" y="2768600"/>
                  </a:lnTo>
                  <a:close/>
                </a:path>
                <a:path w="3041015" h="27686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2768600">
                  <a:moveTo>
                    <a:pt x="2984564" y="1625812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84564" y="1625812"/>
                  </a:lnTo>
                  <a:close/>
                </a:path>
                <a:path w="3041015" h="2768600">
                  <a:moveTo>
                    <a:pt x="103441" y="2768600"/>
                  </a:moveTo>
                  <a:lnTo>
                    <a:pt x="99223" y="2768600"/>
                  </a:lnTo>
                  <a:lnTo>
                    <a:pt x="1278585" y="1594336"/>
                  </a:lnTo>
                  <a:lnTo>
                    <a:pt x="592564" y="2279916"/>
                  </a:lnTo>
                  <a:lnTo>
                    <a:pt x="103441" y="2768600"/>
                  </a:lnTo>
                  <a:close/>
                </a:path>
                <a:path w="3041015" h="2768600">
                  <a:moveTo>
                    <a:pt x="1838587" y="2768600"/>
                  </a:moveTo>
                  <a:lnTo>
                    <a:pt x="1834488" y="2768600"/>
                  </a:lnTo>
                  <a:lnTo>
                    <a:pt x="2891835" y="1714500"/>
                  </a:lnTo>
                  <a:lnTo>
                    <a:pt x="2984564" y="1625812"/>
                  </a:lnTo>
                  <a:lnTo>
                    <a:pt x="1838587" y="2768600"/>
                  </a:lnTo>
                  <a:close/>
                </a:path>
                <a:path w="3041015" h="27686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27686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2768600">
                  <a:moveTo>
                    <a:pt x="1922192" y="2768600"/>
                  </a:moveTo>
                  <a:lnTo>
                    <a:pt x="1895922" y="2768600"/>
                  </a:lnTo>
                  <a:lnTo>
                    <a:pt x="1910734" y="2753753"/>
                  </a:lnTo>
                  <a:lnTo>
                    <a:pt x="2029530" y="26924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038547" y="2692400"/>
                  </a:lnTo>
                  <a:lnTo>
                    <a:pt x="2055510" y="2692400"/>
                  </a:lnTo>
                  <a:lnTo>
                    <a:pt x="1922192" y="2768600"/>
                  </a:lnTo>
                  <a:close/>
                </a:path>
                <a:path w="3041015" h="27686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2768600">
                  <a:moveTo>
                    <a:pt x="1906578" y="2755900"/>
                  </a:moveTo>
                  <a:lnTo>
                    <a:pt x="2919456" y="1742683"/>
                  </a:lnTo>
                  <a:lnTo>
                    <a:pt x="1910734" y="2753753"/>
                  </a:lnTo>
                  <a:lnTo>
                    <a:pt x="1906578" y="2755900"/>
                  </a:lnTo>
                  <a:close/>
                </a:path>
                <a:path w="3041015" h="2768600">
                  <a:moveTo>
                    <a:pt x="2323152" y="2451962"/>
                  </a:moveTo>
                  <a:lnTo>
                    <a:pt x="2611504" y="2159000"/>
                  </a:lnTo>
                  <a:lnTo>
                    <a:pt x="3023784" y="1752619"/>
                  </a:lnTo>
                  <a:lnTo>
                    <a:pt x="2323152" y="2451962"/>
                  </a:lnTo>
                  <a:close/>
                </a:path>
                <a:path w="3041015" h="2768600">
                  <a:moveTo>
                    <a:pt x="1601259" y="2279916"/>
                  </a:moveTo>
                  <a:lnTo>
                    <a:pt x="2072095" y="1810871"/>
                  </a:lnTo>
                  <a:lnTo>
                    <a:pt x="1941005" y="1943100"/>
                  </a:lnTo>
                  <a:lnTo>
                    <a:pt x="1601259" y="2279916"/>
                  </a:lnTo>
                  <a:close/>
                </a:path>
                <a:path w="3041015" h="27686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27686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2768600">
                  <a:moveTo>
                    <a:pt x="31346" y="2679700"/>
                  </a:moveTo>
                  <a:lnTo>
                    <a:pt x="20491" y="2679700"/>
                  </a:lnTo>
                  <a:lnTo>
                    <a:pt x="843825" y="1860675"/>
                  </a:lnTo>
                  <a:lnTo>
                    <a:pt x="431152" y="2273300"/>
                  </a:lnTo>
                  <a:lnTo>
                    <a:pt x="31346" y="2679700"/>
                  </a:lnTo>
                  <a:close/>
                </a:path>
                <a:path w="3041015" h="27686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27686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27686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27686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27686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27686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27686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27686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2768600">
                  <a:moveTo>
                    <a:pt x="2055510" y="2692400"/>
                  </a:moveTo>
                  <a:lnTo>
                    <a:pt x="2038547" y="2692400"/>
                  </a:lnTo>
                  <a:lnTo>
                    <a:pt x="2161499" y="2616200"/>
                  </a:lnTo>
                  <a:lnTo>
                    <a:pt x="2176754" y="2600701"/>
                  </a:ln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63544" y="21463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055510" y="2692400"/>
                  </a:lnTo>
                  <a:close/>
                </a:path>
                <a:path w="3041015" h="27686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27686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27686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2768600">
                  <a:moveTo>
                    <a:pt x="1472016" y="2408667"/>
                  </a:moveTo>
                  <a:lnTo>
                    <a:pt x="1492639" y="2387600"/>
                  </a:lnTo>
                  <a:lnTo>
                    <a:pt x="1601259" y="2279916"/>
                  </a:lnTo>
                  <a:lnTo>
                    <a:pt x="1472016" y="2408667"/>
                  </a:lnTo>
                  <a:close/>
                </a:path>
                <a:path w="3041015" h="27686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27686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27686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2768600">
                  <a:moveTo>
                    <a:pt x="1866895" y="2685221"/>
                  </a:moveTo>
                  <a:lnTo>
                    <a:pt x="2180527" y="2374084"/>
                  </a:lnTo>
                  <a:lnTo>
                    <a:pt x="1940185" y="2616200"/>
                  </a:lnTo>
                  <a:lnTo>
                    <a:pt x="1866895" y="2685221"/>
                  </a:lnTo>
                  <a:close/>
                </a:path>
                <a:path w="3041015" h="2768600">
                  <a:moveTo>
                    <a:pt x="1173212" y="2706335"/>
                  </a:moveTo>
                  <a:lnTo>
                    <a:pt x="1472016" y="2408667"/>
                  </a:lnTo>
                  <a:lnTo>
                    <a:pt x="1268866" y="2616200"/>
                  </a:lnTo>
                  <a:lnTo>
                    <a:pt x="1173212" y="2706335"/>
                  </a:lnTo>
                  <a:close/>
                </a:path>
                <a:path w="3041015" h="2768600">
                  <a:moveTo>
                    <a:pt x="2171335" y="2603500"/>
                  </a:moveTo>
                  <a:lnTo>
                    <a:pt x="2323152" y="2451962"/>
                  </a:lnTo>
                  <a:lnTo>
                    <a:pt x="2176754" y="2600701"/>
                  </a:lnTo>
                  <a:lnTo>
                    <a:pt x="2171335" y="2603500"/>
                  </a:lnTo>
                  <a:close/>
                </a:path>
                <a:path w="3041015" h="2768600">
                  <a:moveTo>
                    <a:pt x="1334483" y="2768600"/>
                  </a:moveTo>
                  <a:lnTo>
                    <a:pt x="1331090" y="2768600"/>
                  </a:lnTo>
                  <a:lnTo>
                    <a:pt x="1650922" y="2452355"/>
                  </a:lnTo>
                  <a:lnTo>
                    <a:pt x="1334483" y="2768600"/>
                  </a:lnTo>
                  <a:close/>
                </a:path>
                <a:path w="3041015" h="2768600">
                  <a:moveTo>
                    <a:pt x="19672" y="2743200"/>
                  </a:moveTo>
                  <a:lnTo>
                    <a:pt x="18852" y="2743200"/>
                  </a:lnTo>
                  <a:lnTo>
                    <a:pt x="140940" y="2621235"/>
                  </a:lnTo>
                  <a:lnTo>
                    <a:pt x="19672" y="2743200"/>
                  </a:lnTo>
                  <a:close/>
                </a:path>
                <a:path w="3041015" h="2768600">
                  <a:moveTo>
                    <a:pt x="1782848" y="2768600"/>
                  </a:moveTo>
                  <a:lnTo>
                    <a:pt x="1778360" y="2768600"/>
                  </a:lnTo>
                  <a:lnTo>
                    <a:pt x="1866895" y="2685221"/>
                  </a:lnTo>
                  <a:lnTo>
                    <a:pt x="1782848" y="2768600"/>
                  </a:lnTo>
                  <a:close/>
                </a:path>
                <a:path w="3041015" h="2768600">
                  <a:moveTo>
                    <a:pt x="1110709" y="2768600"/>
                  </a:moveTo>
                  <a:lnTo>
                    <a:pt x="1107135" y="2768600"/>
                  </a:lnTo>
                  <a:lnTo>
                    <a:pt x="1173212" y="2706335"/>
                  </a:lnTo>
                  <a:lnTo>
                    <a:pt x="1110709" y="27686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9439" y="9196865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3047" y="9119815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9934" y="9040306"/>
              <a:ext cx="79509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22883" y="7646374"/>
              <a:ext cx="3023235" cy="2640965"/>
            </a:xfrm>
            <a:custGeom>
              <a:avLst/>
              <a:gdLst/>
              <a:ahLst/>
              <a:cxnLst/>
              <a:rect l="l" t="t" r="r" b="b"/>
              <a:pathLst>
                <a:path w="3023235" h="2640965">
                  <a:moveTo>
                    <a:pt x="2120610" y="2640625"/>
                  </a:moveTo>
                  <a:lnTo>
                    <a:pt x="0" y="2640625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120610" y="26406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3047" y="7637012"/>
              <a:ext cx="3041015" cy="2650490"/>
            </a:xfrm>
            <a:custGeom>
              <a:avLst/>
              <a:gdLst/>
              <a:ahLst/>
              <a:cxnLst/>
              <a:rect l="l" t="t" r="r" b="b"/>
              <a:pathLst>
                <a:path w="3041015" h="2650490">
                  <a:moveTo>
                    <a:pt x="18852" y="2649987"/>
                  </a:moveTo>
                  <a:lnTo>
                    <a:pt x="0" y="2649987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49987"/>
                  </a:lnTo>
                  <a:close/>
                </a:path>
                <a:path w="3041015" h="2650490">
                  <a:moveTo>
                    <a:pt x="2147922" y="2649987"/>
                  </a:moveTo>
                  <a:lnTo>
                    <a:pt x="2111332" y="2649987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47922" y="264998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9933" y="9327195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1247" y="9170635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3541" y="9250145"/>
              <a:ext cx="79509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07315" y="8835386"/>
              <a:ext cx="1198880" cy="1451610"/>
            </a:xfrm>
            <a:custGeom>
              <a:avLst/>
              <a:gdLst/>
              <a:ahLst/>
              <a:cxnLst/>
              <a:rect l="l" t="t" r="r" b="b"/>
              <a:pathLst>
                <a:path w="1198879" h="1451609">
                  <a:moveTo>
                    <a:pt x="197434" y="1451613"/>
                  </a:moveTo>
                  <a:lnTo>
                    <a:pt x="0" y="1451613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197434" y="145161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27821" y="8341118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60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98293" y="8325548"/>
              <a:ext cx="2072639" cy="1961514"/>
            </a:xfrm>
            <a:custGeom>
              <a:avLst/>
              <a:gdLst/>
              <a:ahLst/>
              <a:cxnLst/>
              <a:rect l="l" t="t" r="r" b="b"/>
              <a:pathLst>
                <a:path w="2072639" h="1961515">
                  <a:moveTo>
                    <a:pt x="1217231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961451"/>
                  </a:lnTo>
                  <a:lnTo>
                    <a:pt x="18846" y="1961451"/>
                  </a:lnTo>
                  <a:lnTo>
                    <a:pt x="18846" y="1207389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187833" y="1961451"/>
                  </a:lnTo>
                  <a:lnTo>
                    <a:pt x="224624" y="1961451"/>
                  </a:lnTo>
                  <a:lnTo>
                    <a:pt x="1212303" y="1391818"/>
                  </a:lnTo>
                  <a:lnTo>
                    <a:pt x="1217231" y="1388541"/>
                  </a:lnTo>
                  <a:lnTo>
                    <a:pt x="1217231" y="526237"/>
                  </a:lnTo>
                  <a:lnTo>
                    <a:pt x="1217231" y="493445"/>
                  </a:lnTo>
                  <a:close/>
                </a:path>
                <a:path w="2072639" h="1961515">
                  <a:moveTo>
                    <a:pt x="1435265" y="1832813"/>
                  </a:moveTo>
                  <a:lnTo>
                    <a:pt x="1212532" y="1961451"/>
                  </a:lnTo>
                  <a:lnTo>
                    <a:pt x="1300378" y="1961451"/>
                  </a:lnTo>
                  <a:lnTo>
                    <a:pt x="1435265" y="1883625"/>
                  </a:lnTo>
                  <a:lnTo>
                    <a:pt x="1435265" y="1832813"/>
                  </a:lnTo>
                  <a:close/>
                </a:path>
                <a:path w="2072639" h="1961515">
                  <a:moveTo>
                    <a:pt x="1435265" y="1703298"/>
                  </a:moveTo>
                  <a:lnTo>
                    <a:pt x="988301" y="1961451"/>
                  </a:lnTo>
                  <a:lnTo>
                    <a:pt x="1074864" y="1961451"/>
                  </a:lnTo>
                  <a:lnTo>
                    <a:pt x="1435265" y="1753298"/>
                  </a:lnTo>
                  <a:lnTo>
                    <a:pt x="1435265" y="1703298"/>
                  </a:lnTo>
                  <a:close/>
                </a:path>
                <a:path w="2072639" h="1961515">
                  <a:moveTo>
                    <a:pt x="1435265" y="1573796"/>
                  </a:moveTo>
                  <a:lnTo>
                    <a:pt x="764070" y="1961451"/>
                  </a:lnTo>
                  <a:lnTo>
                    <a:pt x="850646" y="1961451"/>
                  </a:lnTo>
                  <a:lnTo>
                    <a:pt x="1435265" y="1623796"/>
                  </a:lnTo>
                  <a:lnTo>
                    <a:pt x="1435265" y="1573796"/>
                  </a:lnTo>
                  <a:close/>
                </a:path>
                <a:path w="2072639" h="1961515">
                  <a:moveTo>
                    <a:pt x="1435265" y="1444282"/>
                  </a:moveTo>
                  <a:lnTo>
                    <a:pt x="538962" y="1961451"/>
                  </a:lnTo>
                  <a:lnTo>
                    <a:pt x="626414" y="1961451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39" h="1961515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40"/>
                  </a:lnTo>
                  <a:lnTo>
                    <a:pt x="1338541" y="1296733"/>
                  </a:lnTo>
                  <a:lnTo>
                    <a:pt x="1338541" y="922147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610" y="909027"/>
                  </a:lnTo>
                  <a:lnTo>
                    <a:pt x="1319682" y="911491"/>
                  </a:lnTo>
                  <a:lnTo>
                    <a:pt x="1319682" y="1329524"/>
                  </a:lnTo>
                  <a:lnTo>
                    <a:pt x="1376527" y="1296733"/>
                  </a:lnTo>
                  <a:lnTo>
                    <a:pt x="2067229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39" h="1961515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99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610" y="431152"/>
                  </a:lnTo>
                  <a:lnTo>
                    <a:pt x="1319682" y="433616"/>
                  </a:lnTo>
                  <a:lnTo>
                    <a:pt x="1319682" y="818857"/>
                  </a:lnTo>
                  <a:lnTo>
                    <a:pt x="1375117" y="786892"/>
                  </a:lnTo>
                  <a:lnTo>
                    <a:pt x="2067229" y="387705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209537" y="997648"/>
            <a:ext cx="697420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100" dirty="0"/>
              <a:t>Justificativa</a:t>
            </a:r>
            <a:endParaRPr sz="9200"/>
          </a:p>
        </p:txBody>
      </p:sp>
      <p:sp>
        <p:nvSpPr>
          <p:cNvPr id="33" name="object 33"/>
          <p:cNvSpPr txBox="1"/>
          <p:nvPr/>
        </p:nvSpPr>
        <p:spPr>
          <a:xfrm>
            <a:off x="8574537" y="3172086"/>
            <a:ext cx="5445760" cy="1949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125"/>
              </a:spcBef>
            </a:pPr>
            <a:r>
              <a:rPr lang="pt-BR" sz="2250" b="1" dirty="0">
                <a:solidFill>
                  <a:srgbClr val="FFFFFF"/>
                </a:solidFill>
                <a:latin typeface="Tahoma"/>
                <a:cs typeface="Tahoma"/>
              </a:rPr>
              <a:t>      </a:t>
            </a:r>
            <a:r>
              <a:rPr sz="2250" b="1" dirty="0" err="1">
                <a:solidFill>
                  <a:srgbClr val="FFFFFF"/>
                </a:solidFill>
                <a:latin typeface="Tahoma"/>
                <a:cs typeface="Tahoma"/>
              </a:rPr>
              <a:t>Organização</a:t>
            </a:r>
            <a:endParaRPr lang="pt-BR" sz="2250" dirty="0">
              <a:latin typeface="Tahoma"/>
              <a:cs typeface="Tahoma"/>
            </a:endParaRPr>
          </a:p>
          <a:p>
            <a:pPr marL="12700" marR="5080" indent="97790" algn="just">
              <a:lnSpc>
                <a:spcPct val="115599"/>
              </a:lnSpc>
              <a:spcBef>
                <a:spcPts val="1320"/>
              </a:spcBef>
            </a:pPr>
            <a:r>
              <a:rPr lang="pt-BR"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A </a:t>
            </a:r>
            <a:r>
              <a:rPr lang="pt-BR"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centralização 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 </a:t>
            </a:r>
            <a:r>
              <a:rPr lang="pt-BR"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informações </a:t>
            </a:r>
            <a:r>
              <a:rPr lang="pt-BR"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lang="pt-BR"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processos 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facilitará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pt-BR"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organização</a:t>
            </a:r>
            <a:r>
              <a:rPr lang="pt-BR"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</a:t>
            </a:r>
            <a:r>
              <a:rPr lang="pt-BR"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dia</a:t>
            </a:r>
            <a:r>
              <a:rPr lang="pt-BR"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pt-BR"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dia</a:t>
            </a:r>
            <a:r>
              <a:rPr lang="pt-BR" sz="2000" spc="5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 </a:t>
            </a:r>
            <a:r>
              <a:rPr lang="pt-BR"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cliente, </a:t>
            </a:r>
            <a:r>
              <a:rPr lang="pt-BR"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permitindo </a:t>
            </a:r>
            <a:r>
              <a:rPr lang="pt-BR"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uma </a:t>
            </a:r>
            <a:r>
              <a:rPr lang="pt-BR"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gestão 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mais eficiente </a:t>
            </a:r>
            <a:r>
              <a:rPr lang="pt-BR" sz="2000" spc="-6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lang="pt-BR"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lang="pt-BR"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lang="pt-BR"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lang="pt-BR"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lang="pt-BR"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lang="pt-BR"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iç</a:t>
            </a:r>
            <a:r>
              <a:rPr lang="pt-BR"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lang="pt-BR"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lang="pt-BR"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lang="pt-BR"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lang="pt-BR"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lang="pt-BR"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lang="pt-BR"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lang="pt-BR" sz="20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54245" y="6064574"/>
            <a:ext cx="275653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spc="-10" dirty="0">
                <a:solidFill>
                  <a:srgbClr val="FFFFFF"/>
                </a:solidFill>
                <a:latin typeface="Tahoma"/>
                <a:cs typeface="Tahoma"/>
              </a:rPr>
              <a:t>Redução</a:t>
            </a:r>
            <a:r>
              <a:rPr sz="22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2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Tempo</a:t>
            </a:r>
            <a:endParaRPr sz="225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55631" y="6673836"/>
            <a:ext cx="549783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 algn="just">
              <a:lnSpc>
                <a:spcPct val="115599"/>
              </a:lnSpc>
              <a:spcBef>
                <a:spcPts val="100"/>
              </a:spcBef>
            </a:pP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Ao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eliminar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preenchimento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manual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fichas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outros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documentos,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 </a:t>
            </a:r>
            <a:r>
              <a:rPr lang="pt-BR"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esteticista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poderá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dedicar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mais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tempo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às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atividades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essenciais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negócio,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como</a:t>
            </a:r>
            <a:r>
              <a:rPr lang="pt-BR"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 o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atendimento</a:t>
            </a:r>
            <a:r>
              <a:rPr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aprimoramento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serviços.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51445" y="5977317"/>
            <a:ext cx="4670425" cy="1074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125"/>
              </a:spcBef>
            </a:pPr>
            <a:r>
              <a:rPr sz="2250" b="1" spc="40" dirty="0">
                <a:solidFill>
                  <a:srgbClr val="FFFFFF"/>
                </a:solidFill>
                <a:latin typeface="Tahoma"/>
                <a:cs typeface="Tahoma"/>
              </a:rPr>
              <a:t>Aumento</a:t>
            </a:r>
            <a:r>
              <a:rPr sz="225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225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Tahoma"/>
                <a:cs typeface="Tahoma"/>
              </a:rPr>
              <a:t>Satisfação</a:t>
            </a:r>
            <a:endParaRPr sz="22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tabLst>
                <a:tab pos="523240" algn="l"/>
                <a:tab pos="2444750" algn="l"/>
                <a:tab pos="3105785" algn="l"/>
                <a:tab pos="3743325" algn="l"/>
              </a:tabLst>
            </a:pP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A	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possibilidade	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os	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clientes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61659" y="7026261"/>
            <a:ext cx="467042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1249680" algn="l"/>
                <a:tab pos="1771014" algn="l"/>
                <a:tab pos="2163445" algn="l"/>
                <a:tab pos="2895600" algn="l"/>
                <a:tab pos="3310890" algn="l"/>
                <a:tab pos="4203700" algn="l"/>
                <a:tab pos="4359275" algn="l"/>
                <a:tab pos="4503420" algn="l"/>
              </a:tabLst>
            </a:pP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h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l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á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li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	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o 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ss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á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ci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l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	a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h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ó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ic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	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61659" y="7778812"/>
            <a:ext cx="4670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3560" algn="l"/>
                <a:tab pos="3428365" algn="l"/>
                <a:tab pos="4123690" algn="l"/>
              </a:tabLst>
            </a:pPr>
            <a:r>
              <a:rPr lang="pt-BR"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4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8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1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lang="pt-BR"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b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ã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261659" y="8083536"/>
            <a:ext cx="232918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1752600" algn="l"/>
              </a:tabLst>
            </a:pP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85" dirty="0">
                <a:solidFill>
                  <a:srgbClr val="FEFEFE"/>
                </a:solidFill>
                <a:latin typeface="Lucida Sans Unicode"/>
                <a:cs typeface="Lucida Sans Unicode"/>
              </a:rPr>
              <a:t>x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ê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ci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s  personalizada,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10164" y="8083536"/>
            <a:ext cx="232219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8930">
              <a:lnSpc>
                <a:spcPct val="115599"/>
              </a:lnSpc>
              <a:spcBef>
                <a:spcPts val="100"/>
              </a:spcBef>
              <a:tabLst>
                <a:tab pos="2165985" algn="l"/>
              </a:tabLst>
            </a:pP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6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61659" y="8836087"/>
            <a:ext cx="4262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ç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ã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li</a:t>
            </a:r>
            <a:r>
              <a:rPr sz="2000" spc="-220" dirty="0">
                <a:solidFill>
                  <a:srgbClr val="FEFEFE"/>
                </a:solidFill>
                <a:latin typeface="Lucida Sans Unicode"/>
                <a:cs typeface="Lucida Sans Unicode"/>
              </a:rPr>
              <a:t>z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ç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ã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cli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2809" y="5397265"/>
            <a:ext cx="4431665" cy="4622800"/>
            <a:chOff x="782809" y="5397265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793030" y="5407486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3825" y="7462855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1922" y="5584961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809" y="5397265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2648" y="0"/>
            <a:ext cx="6743700" cy="3187700"/>
            <a:chOff x="452648" y="0"/>
            <a:chExt cx="6743700" cy="3187700"/>
          </a:xfrm>
        </p:grpSpPr>
        <p:sp>
          <p:nvSpPr>
            <p:cNvPr id="8" name="object 8"/>
            <p:cNvSpPr/>
            <p:nvPr/>
          </p:nvSpPr>
          <p:spPr>
            <a:xfrm>
              <a:off x="474227" y="0"/>
              <a:ext cx="6681470" cy="3166745"/>
            </a:xfrm>
            <a:custGeom>
              <a:avLst/>
              <a:gdLst/>
              <a:ahLst/>
              <a:cxnLst/>
              <a:rect l="l" t="t" r="r" b="b"/>
              <a:pathLst>
                <a:path w="6681470" h="3166745">
                  <a:moveTo>
                    <a:pt x="2597543" y="3166482"/>
                  </a:moveTo>
                  <a:lnTo>
                    <a:pt x="0" y="1673502"/>
                  </a:lnTo>
                  <a:lnTo>
                    <a:pt x="478778" y="769891"/>
                  </a:lnTo>
                  <a:lnTo>
                    <a:pt x="2041890" y="489367"/>
                  </a:lnTo>
                  <a:lnTo>
                    <a:pt x="2472298" y="0"/>
                  </a:lnTo>
                  <a:lnTo>
                    <a:pt x="5294908" y="0"/>
                  </a:lnTo>
                  <a:lnTo>
                    <a:pt x="6681323" y="796865"/>
                  </a:lnTo>
                  <a:lnTo>
                    <a:pt x="5328605" y="1198769"/>
                  </a:lnTo>
                  <a:lnTo>
                    <a:pt x="4639433" y="1982348"/>
                  </a:lnTo>
                  <a:lnTo>
                    <a:pt x="3076322" y="2262872"/>
                  </a:lnTo>
                  <a:lnTo>
                    <a:pt x="2597543" y="316648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928" y="53746"/>
              <a:ext cx="5755005" cy="2799080"/>
            </a:xfrm>
            <a:custGeom>
              <a:avLst/>
              <a:gdLst/>
              <a:ahLst/>
              <a:cxnLst/>
              <a:rect l="l" t="t" r="r" b="b"/>
              <a:pathLst>
                <a:path w="5755005" h="2799080">
                  <a:moveTo>
                    <a:pt x="5503932" y="507100"/>
                  </a:moveTo>
                  <a:lnTo>
                    <a:pt x="5498537" y="507100"/>
                  </a:lnTo>
                  <a:lnTo>
                    <a:pt x="5498537" y="486870"/>
                  </a:lnTo>
                  <a:lnTo>
                    <a:pt x="5495840" y="485522"/>
                  </a:lnTo>
                  <a:lnTo>
                    <a:pt x="5476959" y="485522"/>
                  </a:lnTo>
                  <a:lnTo>
                    <a:pt x="5476959" y="480127"/>
                  </a:lnTo>
                  <a:lnTo>
                    <a:pt x="5503932" y="480127"/>
                  </a:lnTo>
                  <a:lnTo>
                    <a:pt x="5503932" y="507100"/>
                  </a:lnTo>
                  <a:close/>
                </a:path>
                <a:path w="5755005" h="2799080">
                  <a:moveTo>
                    <a:pt x="1603571" y="2542247"/>
                  </a:moveTo>
                  <a:lnTo>
                    <a:pt x="1603571" y="2520669"/>
                  </a:lnTo>
                  <a:lnTo>
                    <a:pt x="1608966" y="2520669"/>
                  </a:lnTo>
                  <a:lnTo>
                    <a:pt x="1608966" y="2540899"/>
                  </a:lnTo>
                  <a:lnTo>
                    <a:pt x="1603571" y="2542247"/>
                  </a:lnTo>
                  <a:close/>
                </a:path>
                <a:path w="5755005" h="2799080">
                  <a:moveTo>
                    <a:pt x="1630545" y="2546293"/>
                  </a:moveTo>
                  <a:lnTo>
                    <a:pt x="1608966" y="2546293"/>
                  </a:lnTo>
                  <a:lnTo>
                    <a:pt x="1608966" y="2540899"/>
                  </a:lnTo>
                  <a:lnTo>
                    <a:pt x="1630545" y="2540899"/>
                  </a:lnTo>
                  <a:lnTo>
                    <a:pt x="1630545" y="2546293"/>
                  </a:lnTo>
                  <a:close/>
                </a:path>
                <a:path w="5755005" h="2799080">
                  <a:moveTo>
                    <a:pt x="5733207" y="709401"/>
                  </a:moveTo>
                  <a:lnTo>
                    <a:pt x="5727812" y="709401"/>
                  </a:lnTo>
                  <a:lnTo>
                    <a:pt x="5727812" y="687823"/>
                  </a:lnTo>
                  <a:lnTo>
                    <a:pt x="5733207" y="687823"/>
                  </a:lnTo>
                  <a:lnTo>
                    <a:pt x="5733207" y="709401"/>
                  </a:lnTo>
                  <a:close/>
                </a:path>
                <a:path w="5755005" h="2799080">
                  <a:moveTo>
                    <a:pt x="5754785" y="714796"/>
                  </a:moveTo>
                  <a:lnTo>
                    <a:pt x="5706233" y="714796"/>
                  </a:lnTo>
                  <a:lnTo>
                    <a:pt x="5706233" y="709401"/>
                  </a:lnTo>
                  <a:lnTo>
                    <a:pt x="5754785" y="709401"/>
                  </a:lnTo>
                  <a:lnTo>
                    <a:pt x="5754785" y="714796"/>
                  </a:lnTo>
                  <a:close/>
                </a:path>
                <a:path w="5755005" h="2799080">
                  <a:moveTo>
                    <a:pt x="5727812" y="722888"/>
                  </a:moveTo>
                  <a:lnTo>
                    <a:pt x="5727812" y="714796"/>
                  </a:lnTo>
                  <a:lnTo>
                    <a:pt x="5733207" y="714796"/>
                  </a:lnTo>
                  <a:lnTo>
                    <a:pt x="5733207" y="721539"/>
                  </a:lnTo>
                  <a:lnTo>
                    <a:pt x="5727812" y="722888"/>
                  </a:lnTo>
                  <a:close/>
                </a:path>
                <a:path w="5755005" h="2799080">
                  <a:moveTo>
                    <a:pt x="4925352" y="141610"/>
                  </a:moveTo>
                  <a:lnTo>
                    <a:pt x="4903773" y="141610"/>
                  </a:lnTo>
                  <a:lnTo>
                    <a:pt x="4903773" y="136216"/>
                  </a:lnTo>
                  <a:lnTo>
                    <a:pt x="4925352" y="136216"/>
                  </a:lnTo>
                  <a:lnTo>
                    <a:pt x="4925352" y="141610"/>
                  </a:lnTo>
                  <a:close/>
                </a:path>
                <a:path w="5755005" h="2799080">
                  <a:moveTo>
                    <a:pt x="4930746" y="163189"/>
                  </a:moveTo>
                  <a:lnTo>
                    <a:pt x="4925352" y="163189"/>
                  </a:lnTo>
                  <a:lnTo>
                    <a:pt x="4925352" y="141610"/>
                  </a:lnTo>
                  <a:lnTo>
                    <a:pt x="4930746" y="141610"/>
                  </a:lnTo>
                  <a:lnTo>
                    <a:pt x="4930746" y="163189"/>
                  </a:lnTo>
                  <a:close/>
                </a:path>
                <a:path w="5755005" h="2799080">
                  <a:moveTo>
                    <a:pt x="5045384" y="250853"/>
                  </a:moveTo>
                  <a:lnTo>
                    <a:pt x="5039989" y="250853"/>
                  </a:lnTo>
                  <a:lnTo>
                    <a:pt x="5039989" y="229274"/>
                  </a:lnTo>
                  <a:lnTo>
                    <a:pt x="5045384" y="229274"/>
                  </a:lnTo>
                  <a:lnTo>
                    <a:pt x="5045384" y="250853"/>
                  </a:lnTo>
                  <a:close/>
                </a:path>
                <a:path w="5755005" h="2799080">
                  <a:moveTo>
                    <a:pt x="5066962" y="256247"/>
                  </a:moveTo>
                  <a:lnTo>
                    <a:pt x="5018410" y="256247"/>
                  </a:lnTo>
                  <a:lnTo>
                    <a:pt x="5018410" y="250853"/>
                  </a:lnTo>
                  <a:lnTo>
                    <a:pt x="5066962" y="250853"/>
                  </a:lnTo>
                  <a:lnTo>
                    <a:pt x="5066962" y="256247"/>
                  </a:lnTo>
                  <a:close/>
                </a:path>
                <a:path w="5755005" h="2799080">
                  <a:moveTo>
                    <a:pt x="5045384" y="277826"/>
                  </a:moveTo>
                  <a:lnTo>
                    <a:pt x="5039989" y="277826"/>
                  </a:lnTo>
                  <a:lnTo>
                    <a:pt x="5039989" y="256247"/>
                  </a:lnTo>
                  <a:lnTo>
                    <a:pt x="5045384" y="256247"/>
                  </a:lnTo>
                  <a:lnTo>
                    <a:pt x="5045384" y="277826"/>
                  </a:lnTo>
                  <a:close/>
                </a:path>
                <a:path w="5755005" h="2799080">
                  <a:moveTo>
                    <a:pt x="4816109" y="250853"/>
                  </a:moveTo>
                  <a:lnTo>
                    <a:pt x="4810715" y="250853"/>
                  </a:lnTo>
                  <a:lnTo>
                    <a:pt x="4810715" y="229274"/>
                  </a:lnTo>
                  <a:lnTo>
                    <a:pt x="4816109" y="229274"/>
                  </a:lnTo>
                  <a:lnTo>
                    <a:pt x="4816109" y="250853"/>
                  </a:lnTo>
                  <a:close/>
                </a:path>
                <a:path w="5755005" h="2799080">
                  <a:moveTo>
                    <a:pt x="4837688" y="256247"/>
                  </a:moveTo>
                  <a:lnTo>
                    <a:pt x="4789136" y="256247"/>
                  </a:lnTo>
                  <a:lnTo>
                    <a:pt x="4789136" y="250853"/>
                  </a:lnTo>
                  <a:lnTo>
                    <a:pt x="4837688" y="250853"/>
                  </a:lnTo>
                  <a:lnTo>
                    <a:pt x="4837688" y="256247"/>
                  </a:lnTo>
                  <a:close/>
                </a:path>
                <a:path w="5755005" h="2799080">
                  <a:moveTo>
                    <a:pt x="4816109" y="277826"/>
                  </a:moveTo>
                  <a:lnTo>
                    <a:pt x="4810715" y="277826"/>
                  </a:lnTo>
                  <a:lnTo>
                    <a:pt x="4810715" y="256247"/>
                  </a:lnTo>
                  <a:lnTo>
                    <a:pt x="4816109" y="256247"/>
                  </a:lnTo>
                  <a:lnTo>
                    <a:pt x="4816109" y="277826"/>
                  </a:lnTo>
                  <a:close/>
                </a:path>
                <a:path w="5755005" h="2799080">
                  <a:moveTo>
                    <a:pt x="5160021" y="365490"/>
                  </a:moveTo>
                  <a:lnTo>
                    <a:pt x="5154626" y="365490"/>
                  </a:lnTo>
                  <a:lnTo>
                    <a:pt x="5154626" y="343911"/>
                  </a:lnTo>
                  <a:lnTo>
                    <a:pt x="5160021" y="343911"/>
                  </a:lnTo>
                  <a:lnTo>
                    <a:pt x="5160021" y="365490"/>
                  </a:lnTo>
                  <a:close/>
                </a:path>
                <a:path w="5755005" h="2799080">
                  <a:moveTo>
                    <a:pt x="5181600" y="370884"/>
                  </a:moveTo>
                  <a:lnTo>
                    <a:pt x="5133047" y="370884"/>
                  </a:lnTo>
                  <a:lnTo>
                    <a:pt x="5133047" y="365490"/>
                  </a:lnTo>
                  <a:lnTo>
                    <a:pt x="5181600" y="365490"/>
                  </a:lnTo>
                  <a:lnTo>
                    <a:pt x="5181600" y="370884"/>
                  </a:lnTo>
                  <a:close/>
                </a:path>
                <a:path w="5755005" h="2799080">
                  <a:moveTo>
                    <a:pt x="5160021" y="392463"/>
                  </a:moveTo>
                  <a:lnTo>
                    <a:pt x="5154626" y="392463"/>
                  </a:lnTo>
                  <a:lnTo>
                    <a:pt x="5154626" y="370884"/>
                  </a:lnTo>
                  <a:lnTo>
                    <a:pt x="5160021" y="370884"/>
                  </a:lnTo>
                  <a:lnTo>
                    <a:pt x="5160021" y="392463"/>
                  </a:lnTo>
                  <a:close/>
                </a:path>
                <a:path w="5755005" h="2799080">
                  <a:moveTo>
                    <a:pt x="4930746" y="365490"/>
                  </a:moveTo>
                  <a:lnTo>
                    <a:pt x="4925352" y="365490"/>
                  </a:lnTo>
                  <a:lnTo>
                    <a:pt x="4925352" y="343911"/>
                  </a:lnTo>
                  <a:lnTo>
                    <a:pt x="4930746" y="343911"/>
                  </a:lnTo>
                  <a:lnTo>
                    <a:pt x="4930746" y="365490"/>
                  </a:lnTo>
                  <a:close/>
                </a:path>
                <a:path w="5755005" h="2799080">
                  <a:moveTo>
                    <a:pt x="4952325" y="370884"/>
                  </a:moveTo>
                  <a:lnTo>
                    <a:pt x="4903773" y="370884"/>
                  </a:lnTo>
                  <a:lnTo>
                    <a:pt x="4903773" y="365490"/>
                  </a:lnTo>
                  <a:lnTo>
                    <a:pt x="4952325" y="365490"/>
                  </a:lnTo>
                  <a:lnTo>
                    <a:pt x="4952325" y="370884"/>
                  </a:lnTo>
                  <a:close/>
                </a:path>
                <a:path w="5755005" h="2799080">
                  <a:moveTo>
                    <a:pt x="4930746" y="392463"/>
                  </a:moveTo>
                  <a:lnTo>
                    <a:pt x="4925352" y="392463"/>
                  </a:lnTo>
                  <a:lnTo>
                    <a:pt x="4925352" y="370884"/>
                  </a:lnTo>
                  <a:lnTo>
                    <a:pt x="4930746" y="370884"/>
                  </a:lnTo>
                  <a:lnTo>
                    <a:pt x="4930746" y="392463"/>
                  </a:lnTo>
                  <a:close/>
                </a:path>
                <a:path w="5755005" h="2799080">
                  <a:moveTo>
                    <a:pt x="5274658" y="480127"/>
                  </a:moveTo>
                  <a:lnTo>
                    <a:pt x="5269263" y="480127"/>
                  </a:lnTo>
                  <a:lnTo>
                    <a:pt x="5269263" y="458548"/>
                  </a:lnTo>
                  <a:lnTo>
                    <a:pt x="5274658" y="458548"/>
                  </a:lnTo>
                  <a:lnTo>
                    <a:pt x="5274658" y="480127"/>
                  </a:lnTo>
                  <a:close/>
                </a:path>
                <a:path w="5755005" h="2799080">
                  <a:moveTo>
                    <a:pt x="5296237" y="485522"/>
                  </a:moveTo>
                  <a:lnTo>
                    <a:pt x="5247684" y="485522"/>
                  </a:lnTo>
                  <a:lnTo>
                    <a:pt x="5247684" y="480127"/>
                  </a:lnTo>
                  <a:lnTo>
                    <a:pt x="5296237" y="480127"/>
                  </a:lnTo>
                  <a:lnTo>
                    <a:pt x="5296237" y="485522"/>
                  </a:lnTo>
                  <a:close/>
                </a:path>
                <a:path w="5755005" h="2799080">
                  <a:moveTo>
                    <a:pt x="5274658" y="507100"/>
                  </a:moveTo>
                  <a:lnTo>
                    <a:pt x="5269263" y="507100"/>
                  </a:lnTo>
                  <a:lnTo>
                    <a:pt x="5269263" y="485522"/>
                  </a:lnTo>
                  <a:lnTo>
                    <a:pt x="5274658" y="485522"/>
                  </a:lnTo>
                  <a:lnTo>
                    <a:pt x="5274658" y="507100"/>
                  </a:lnTo>
                  <a:close/>
                </a:path>
                <a:path w="5755005" h="2799080">
                  <a:moveTo>
                    <a:pt x="5045384" y="480127"/>
                  </a:moveTo>
                  <a:lnTo>
                    <a:pt x="5039989" y="480127"/>
                  </a:lnTo>
                  <a:lnTo>
                    <a:pt x="5039989" y="458548"/>
                  </a:lnTo>
                  <a:lnTo>
                    <a:pt x="5045384" y="458548"/>
                  </a:lnTo>
                  <a:lnTo>
                    <a:pt x="5045384" y="480127"/>
                  </a:lnTo>
                  <a:close/>
                </a:path>
                <a:path w="5755005" h="2799080">
                  <a:moveTo>
                    <a:pt x="5066962" y="485522"/>
                  </a:moveTo>
                  <a:lnTo>
                    <a:pt x="5018410" y="485522"/>
                  </a:lnTo>
                  <a:lnTo>
                    <a:pt x="5018410" y="480127"/>
                  </a:lnTo>
                  <a:lnTo>
                    <a:pt x="5066962" y="480127"/>
                  </a:lnTo>
                  <a:lnTo>
                    <a:pt x="5066962" y="485522"/>
                  </a:lnTo>
                  <a:close/>
                </a:path>
                <a:path w="5755005" h="2799080">
                  <a:moveTo>
                    <a:pt x="5045384" y="507100"/>
                  </a:moveTo>
                  <a:lnTo>
                    <a:pt x="5039989" y="507100"/>
                  </a:lnTo>
                  <a:lnTo>
                    <a:pt x="5039989" y="485522"/>
                  </a:lnTo>
                  <a:lnTo>
                    <a:pt x="5045384" y="485522"/>
                  </a:lnTo>
                  <a:lnTo>
                    <a:pt x="5045384" y="507100"/>
                  </a:lnTo>
                  <a:close/>
                </a:path>
                <a:path w="5755005" h="2799080">
                  <a:moveTo>
                    <a:pt x="4816109" y="480127"/>
                  </a:moveTo>
                  <a:lnTo>
                    <a:pt x="4810715" y="480127"/>
                  </a:lnTo>
                  <a:lnTo>
                    <a:pt x="4810715" y="458548"/>
                  </a:lnTo>
                  <a:lnTo>
                    <a:pt x="4816109" y="458548"/>
                  </a:lnTo>
                  <a:lnTo>
                    <a:pt x="4816109" y="480127"/>
                  </a:lnTo>
                  <a:close/>
                </a:path>
                <a:path w="5755005" h="2799080">
                  <a:moveTo>
                    <a:pt x="4837688" y="485522"/>
                  </a:moveTo>
                  <a:lnTo>
                    <a:pt x="4789136" y="485522"/>
                  </a:lnTo>
                  <a:lnTo>
                    <a:pt x="4789136" y="480127"/>
                  </a:lnTo>
                  <a:lnTo>
                    <a:pt x="4837688" y="480127"/>
                  </a:lnTo>
                  <a:lnTo>
                    <a:pt x="4837688" y="485522"/>
                  </a:lnTo>
                  <a:close/>
                </a:path>
                <a:path w="5755005" h="2799080">
                  <a:moveTo>
                    <a:pt x="4816109" y="507100"/>
                  </a:moveTo>
                  <a:lnTo>
                    <a:pt x="4810715" y="507100"/>
                  </a:lnTo>
                  <a:lnTo>
                    <a:pt x="4810715" y="485522"/>
                  </a:lnTo>
                  <a:lnTo>
                    <a:pt x="4816109" y="485522"/>
                  </a:lnTo>
                  <a:lnTo>
                    <a:pt x="4816109" y="507100"/>
                  </a:lnTo>
                  <a:close/>
                </a:path>
                <a:path w="5755005" h="2799080">
                  <a:moveTo>
                    <a:pt x="5618569" y="594764"/>
                  </a:moveTo>
                  <a:lnTo>
                    <a:pt x="5613175" y="594764"/>
                  </a:lnTo>
                  <a:lnTo>
                    <a:pt x="5613175" y="573185"/>
                  </a:lnTo>
                  <a:lnTo>
                    <a:pt x="5618569" y="573185"/>
                  </a:lnTo>
                  <a:lnTo>
                    <a:pt x="5618569" y="594764"/>
                  </a:lnTo>
                  <a:close/>
                </a:path>
                <a:path w="5755005" h="2799080">
                  <a:moveTo>
                    <a:pt x="5640148" y="600159"/>
                  </a:moveTo>
                  <a:lnTo>
                    <a:pt x="5591596" y="600159"/>
                  </a:lnTo>
                  <a:lnTo>
                    <a:pt x="5591596" y="594764"/>
                  </a:lnTo>
                  <a:lnTo>
                    <a:pt x="5640148" y="594764"/>
                  </a:lnTo>
                  <a:lnTo>
                    <a:pt x="5640148" y="600159"/>
                  </a:lnTo>
                  <a:close/>
                </a:path>
                <a:path w="5755005" h="2799080">
                  <a:moveTo>
                    <a:pt x="5618569" y="621738"/>
                  </a:moveTo>
                  <a:lnTo>
                    <a:pt x="5613175" y="621738"/>
                  </a:lnTo>
                  <a:lnTo>
                    <a:pt x="5613175" y="600159"/>
                  </a:lnTo>
                  <a:lnTo>
                    <a:pt x="5618569" y="600159"/>
                  </a:lnTo>
                  <a:lnTo>
                    <a:pt x="5618569" y="621738"/>
                  </a:lnTo>
                  <a:close/>
                </a:path>
                <a:path w="5755005" h="2799080">
                  <a:moveTo>
                    <a:pt x="5389295" y="594764"/>
                  </a:moveTo>
                  <a:lnTo>
                    <a:pt x="5383900" y="594764"/>
                  </a:lnTo>
                  <a:lnTo>
                    <a:pt x="5383900" y="573185"/>
                  </a:lnTo>
                  <a:lnTo>
                    <a:pt x="5389295" y="573185"/>
                  </a:lnTo>
                  <a:lnTo>
                    <a:pt x="5389295" y="594764"/>
                  </a:lnTo>
                  <a:close/>
                </a:path>
                <a:path w="5755005" h="2799080">
                  <a:moveTo>
                    <a:pt x="5410874" y="600159"/>
                  </a:moveTo>
                  <a:lnTo>
                    <a:pt x="5362322" y="600159"/>
                  </a:lnTo>
                  <a:lnTo>
                    <a:pt x="5362322" y="594764"/>
                  </a:lnTo>
                  <a:lnTo>
                    <a:pt x="5410874" y="594764"/>
                  </a:lnTo>
                  <a:lnTo>
                    <a:pt x="5410874" y="600159"/>
                  </a:lnTo>
                  <a:close/>
                </a:path>
                <a:path w="5755005" h="2799080">
                  <a:moveTo>
                    <a:pt x="5389295" y="621738"/>
                  </a:moveTo>
                  <a:lnTo>
                    <a:pt x="5383900" y="621738"/>
                  </a:lnTo>
                  <a:lnTo>
                    <a:pt x="5383900" y="600159"/>
                  </a:lnTo>
                  <a:lnTo>
                    <a:pt x="5389295" y="600159"/>
                  </a:lnTo>
                  <a:lnTo>
                    <a:pt x="5389295" y="621738"/>
                  </a:lnTo>
                  <a:close/>
                </a:path>
                <a:path w="5755005" h="2799080">
                  <a:moveTo>
                    <a:pt x="5160021" y="594764"/>
                  </a:moveTo>
                  <a:lnTo>
                    <a:pt x="5154626" y="594764"/>
                  </a:lnTo>
                  <a:lnTo>
                    <a:pt x="5154626" y="573185"/>
                  </a:lnTo>
                  <a:lnTo>
                    <a:pt x="5160021" y="573185"/>
                  </a:lnTo>
                  <a:lnTo>
                    <a:pt x="5160021" y="594764"/>
                  </a:lnTo>
                  <a:close/>
                </a:path>
                <a:path w="5755005" h="2799080">
                  <a:moveTo>
                    <a:pt x="5181600" y="600159"/>
                  </a:moveTo>
                  <a:lnTo>
                    <a:pt x="5133047" y="600159"/>
                  </a:lnTo>
                  <a:lnTo>
                    <a:pt x="5133047" y="594764"/>
                  </a:lnTo>
                  <a:lnTo>
                    <a:pt x="5181600" y="594764"/>
                  </a:lnTo>
                  <a:lnTo>
                    <a:pt x="5181600" y="600159"/>
                  </a:lnTo>
                  <a:close/>
                </a:path>
                <a:path w="5755005" h="2799080">
                  <a:moveTo>
                    <a:pt x="5160021" y="621738"/>
                  </a:moveTo>
                  <a:lnTo>
                    <a:pt x="5154626" y="621738"/>
                  </a:lnTo>
                  <a:lnTo>
                    <a:pt x="5154626" y="600159"/>
                  </a:lnTo>
                  <a:lnTo>
                    <a:pt x="5160021" y="600159"/>
                  </a:lnTo>
                  <a:lnTo>
                    <a:pt x="5160021" y="621738"/>
                  </a:lnTo>
                  <a:close/>
                </a:path>
                <a:path w="5755005" h="2799080">
                  <a:moveTo>
                    <a:pt x="4930746" y="594764"/>
                  </a:moveTo>
                  <a:lnTo>
                    <a:pt x="4925352" y="594764"/>
                  </a:lnTo>
                  <a:lnTo>
                    <a:pt x="4925352" y="573185"/>
                  </a:lnTo>
                  <a:lnTo>
                    <a:pt x="4930746" y="573185"/>
                  </a:lnTo>
                  <a:lnTo>
                    <a:pt x="4930746" y="594764"/>
                  </a:lnTo>
                  <a:close/>
                </a:path>
                <a:path w="5755005" h="2799080">
                  <a:moveTo>
                    <a:pt x="4952325" y="600159"/>
                  </a:moveTo>
                  <a:lnTo>
                    <a:pt x="4903773" y="600159"/>
                  </a:lnTo>
                  <a:lnTo>
                    <a:pt x="4903773" y="594764"/>
                  </a:lnTo>
                  <a:lnTo>
                    <a:pt x="4952325" y="594764"/>
                  </a:lnTo>
                  <a:lnTo>
                    <a:pt x="4952325" y="600159"/>
                  </a:lnTo>
                  <a:close/>
                </a:path>
                <a:path w="5755005" h="2799080">
                  <a:moveTo>
                    <a:pt x="4930746" y="621738"/>
                  </a:moveTo>
                  <a:lnTo>
                    <a:pt x="4925352" y="621738"/>
                  </a:lnTo>
                  <a:lnTo>
                    <a:pt x="4925352" y="600159"/>
                  </a:lnTo>
                  <a:lnTo>
                    <a:pt x="4930746" y="600159"/>
                  </a:lnTo>
                  <a:lnTo>
                    <a:pt x="4930746" y="621738"/>
                  </a:lnTo>
                  <a:close/>
                </a:path>
                <a:path w="5755005" h="2799080">
                  <a:moveTo>
                    <a:pt x="5503932" y="709401"/>
                  </a:moveTo>
                  <a:lnTo>
                    <a:pt x="5498538" y="709401"/>
                  </a:lnTo>
                  <a:lnTo>
                    <a:pt x="5498538" y="687823"/>
                  </a:lnTo>
                  <a:lnTo>
                    <a:pt x="5503932" y="687823"/>
                  </a:lnTo>
                  <a:lnTo>
                    <a:pt x="5503932" y="709401"/>
                  </a:lnTo>
                  <a:close/>
                </a:path>
                <a:path w="5755005" h="2799080">
                  <a:moveTo>
                    <a:pt x="5525511" y="714796"/>
                  </a:moveTo>
                  <a:lnTo>
                    <a:pt x="5476959" y="714796"/>
                  </a:lnTo>
                  <a:lnTo>
                    <a:pt x="5476959" y="709401"/>
                  </a:lnTo>
                  <a:lnTo>
                    <a:pt x="5525511" y="709401"/>
                  </a:lnTo>
                  <a:lnTo>
                    <a:pt x="5525511" y="714796"/>
                  </a:lnTo>
                  <a:close/>
                </a:path>
                <a:path w="5755005" h="2799080">
                  <a:moveTo>
                    <a:pt x="5503932" y="736375"/>
                  </a:moveTo>
                  <a:lnTo>
                    <a:pt x="5498538" y="736375"/>
                  </a:lnTo>
                  <a:lnTo>
                    <a:pt x="5498538" y="714796"/>
                  </a:lnTo>
                  <a:lnTo>
                    <a:pt x="5503932" y="714796"/>
                  </a:lnTo>
                  <a:lnTo>
                    <a:pt x="5503932" y="736375"/>
                  </a:lnTo>
                  <a:close/>
                </a:path>
                <a:path w="5755005" h="2799080">
                  <a:moveTo>
                    <a:pt x="5274658" y="709401"/>
                  </a:moveTo>
                  <a:lnTo>
                    <a:pt x="5269263" y="709401"/>
                  </a:lnTo>
                  <a:lnTo>
                    <a:pt x="5269263" y="687823"/>
                  </a:lnTo>
                  <a:lnTo>
                    <a:pt x="5274658" y="687823"/>
                  </a:lnTo>
                  <a:lnTo>
                    <a:pt x="5274658" y="709401"/>
                  </a:lnTo>
                  <a:close/>
                </a:path>
                <a:path w="5755005" h="2799080">
                  <a:moveTo>
                    <a:pt x="5296237" y="714796"/>
                  </a:moveTo>
                  <a:lnTo>
                    <a:pt x="5247684" y="714796"/>
                  </a:lnTo>
                  <a:lnTo>
                    <a:pt x="5247684" y="709401"/>
                  </a:lnTo>
                  <a:lnTo>
                    <a:pt x="5296237" y="709401"/>
                  </a:lnTo>
                  <a:lnTo>
                    <a:pt x="5296237" y="714796"/>
                  </a:lnTo>
                  <a:close/>
                </a:path>
                <a:path w="5755005" h="2799080">
                  <a:moveTo>
                    <a:pt x="5274658" y="736375"/>
                  </a:moveTo>
                  <a:lnTo>
                    <a:pt x="5269263" y="736375"/>
                  </a:lnTo>
                  <a:lnTo>
                    <a:pt x="5269263" y="714796"/>
                  </a:lnTo>
                  <a:lnTo>
                    <a:pt x="5274658" y="714796"/>
                  </a:lnTo>
                  <a:lnTo>
                    <a:pt x="5274658" y="736375"/>
                  </a:lnTo>
                  <a:close/>
                </a:path>
                <a:path w="5755005" h="2799080">
                  <a:moveTo>
                    <a:pt x="5045384" y="709401"/>
                  </a:moveTo>
                  <a:lnTo>
                    <a:pt x="5039989" y="709401"/>
                  </a:lnTo>
                  <a:lnTo>
                    <a:pt x="5039989" y="687823"/>
                  </a:lnTo>
                  <a:lnTo>
                    <a:pt x="5045384" y="687823"/>
                  </a:lnTo>
                  <a:lnTo>
                    <a:pt x="5045384" y="709401"/>
                  </a:lnTo>
                  <a:close/>
                </a:path>
                <a:path w="5755005" h="2799080">
                  <a:moveTo>
                    <a:pt x="5066962" y="714796"/>
                  </a:moveTo>
                  <a:lnTo>
                    <a:pt x="5018410" y="714796"/>
                  </a:lnTo>
                  <a:lnTo>
                    <a:pt x="5018410" y="709401"/>
                  </a:lnTo>
                  <a:lnTo>
                    <a:pt x="5066962" y="709401"/>
                  </a:lnTo>
                  <a:lnTo>
                    <a:pt x="5066962" y="714796"/>
                  </a:lnTo>
                  <a:close/>
                </a:path>
                <a:path w="5755005" h="2799080">
                  <a:moveTo>
                    <a:pt x="5045384" y="736375"/>
                  </a:moveTo>
                  <a:lnTo>
                    <a:pt x="5039989" y="736375"/>
                  </a:lnTo>
                  <a:lnTo>
                    <a:pt x="5039989" y="714796"/>
                  </a:lnTo>
                  <a:lnTo>
                    <a:pt x="5045384" y="714796"/>
                  </a:lnTo>
                  <a:lnTo>
                    <a:pt x="5045384" y="736375"/>
                  </a:lnTo>
                  <a:close/>
                </a:path>
                <a:path w="5755005" h="2799080">
                  <a:moveTo>
                    <a:pt x="4816109" y="709401"/>
                  </a:moveTo>
                  <a:lnTo>
                    <a:pt x="4810715" y="709401"/>
                  </a:lnTo>
                  <a:lnTo>
                    <a:pt x="4810715" y="687823"/>
                  </a:lnTo>
                  <a:lnTo>
                    <a:pt x="4816109" y="687823"/>
                  </a:lnTo>
                  <a:lnTo>
                    <a:pt x="4816109" y="709401"/>
                  </a:lnTo>
                  <a:close/>
                </a:path>
                <a:path w="5755005" h="2799080">
                  <a:moveTo>
                    <a:pt x="4837688" y="714796"/>
                  </a:moveTo>
                  <a:lnTo>
                    <a:pt x="4789136" y="714796"/>
                  </a:lnTo>
                  <a:lnTo>
                    <a:pt x="4789136" y="709401"/>
                  </a:lnTo>
                  <a:lnTo>
                    <a:pt x="4837688" y="709401"/>
                  </a:lnTo>
                  <a:lnTo>
                    <a:pt x="4837688" y="714796"/>
                  </a:lnTo>
                  <a:close/>
                </a:path>
                <a:path w="5755005" h="2799080">
                  <a:moveTo>
                    <a:pt x="4816109" y="736375"/>
                  </a:moveTo>
                  <a:lnTo>
                    <a:pt x="4810715" y="736375"/>
                  </a:lnTo>
                  <a:lnTo>
                    <a:pt x="4810715" y="714796"/>
                  </a:lnTo>
                  <a:lnTo>
                    <a:pt x="4816109" y="714796"/>
                  </a:lnTo>
                  <a:lnTo>
                    <a:pt x="4816109" y="736375"/>
                  </a:lnTo>
                  <a:close/>
                </a:path>
                <a:path w="5755005" h="2799080">
                  <a:moveTo>
                    <a:pt x="5039989" y="942722"/>
                  </a:moveTo>
                  <a:lnTo>
                    <a:pt x="5018410" y="942722"/>
                  </a:lnTo>
                  <a:lnTo>
                    <a:pt x="5018410" y="937327"/>
                  </a:lnTo>
                  <a:lnTo>
                    <a:pt x="5039989" y="937327"/>
                  </a:lnTo>
                  <a:lnTo>
                    <a:pt x="5039989" y="942722"/>
                  </a:lnTo>
                  <a:close/>
                </a:path>
                <a:path w="5755005" h="2799080">
                  <a:moveTo>
                    <a:pt x="5389295" y="824039"/>
                  </a:moveTo>
                  <a:lnTo>
                    <a:pt x="5383900" y="824039"/>
                  </a:lnTo>
                  <a:lnTo>
                    <a:pt x="5383900" y="802460"/>
                  </a:lnTo>
                  <a:lnTo>
                    <a:pt x="5389295" y="802460"/>
                  </a:lnTo>
                  <a:lnTo>
                    <a:pt x="5389295" y="824039"/>
                  </a:lnTo>
                  <a:close/>
                </a:path>
                <a:path w="5755005" h="2799080">
                  <a:moveTo>
                    <a:pt x="5409525" y="829433"/>
                  </a:moveTo>
                  <a:lnTo>
                    <a:pt x="5362322" y="829433"/>
                  </a:lnTo>
                  <a:lnTo>
                    <a:pt x="5362322" y="824039"/>
                  </a:lnTo>
                  <a:lnTo>
                    <a:pt x="5409525" y="824039"/>
                  </a:lnTo>
                  <a:lnTo>
                    <a:pt x="5409525" y="829433"/>
                  </a:lnTo>
                  <a:close/>
                </a:path>
                <a:path w="5755005" h="2799080">
                  <a:moveTo>
                    <a:pt x="5160021" y="824039"/>
                  </a:moveTo>
                  <a:lnTo>
                    <a:pt x="5154626" y="824039"/>
                  </a:lnTo>
                  <a:lnTo>
                    <a:pt x="5154626" y="802460"/>
                  </a:lnTo>
                  <a:lnTo>
                    <a:pt x="5160021" y="802460"/>
                  </a:lnTo>
                  <a:lnTo>
                    <a:pt x="5160021" y="824039"/>
                  </a:lnTo>
                  <a:close/>
                </a:path>
                <a:path w="5755005" h="2799080">
                  <a:moveTo>
                    <a:pt x="5181600" y="829433"/>
                  </a:moveTo>
                  <a:lnTo>
                    <a:pt x="5133047" y="829433"/>
                  </a:lnTo>
                  <a:lnTo>
                    <a:pt x="5133047" y="824039"/>
                  </a:lnTo>
                  <a:lnTo>
                    <a:pt x="5181600" y="824039"/>
                  </a:lnTo>
                  <a:lnTo>
                    <a:pt x="5181600" y="829433"/>
                  </a:lnTo>
                  <a:close/>
                </a:path>
                <a:path w="5755005" h="2799080">
                  <a:moveTo>
                    <a:pt x="5160021" y="851012"/>
                  </a:moveTo>
                  <a:lnTo>
                    <a:pt x="5154626" y="851012"/>
                  </a:lnTo>
                  <a:lnTo>
                    <a:pt x="5154626" y="829433"/>
                  </a:lnTo>
                  <a:lnTo>
                    <a:pt x="5160021" y="829433"/>
                  </a:lnTo>
                  <a:lnTo>
                    <a:pt x="5160021" y="851012"/>
                  </a:lnTo>
                  <a:close/>
                </a:path>
                <a:path w="5755005" h="2799080">
                  <a:moveTo>
                    <a:pt x="4930746" y="824039"/>
                  </a:moveTo>
                  <a:lnTo>
                    <a:pt x="4925352" y="824039"/>
                  </a:lnTo>
                  <a:lnTo>
                    <a:pt x="4925352" y="802460"/>
                  </a:lnTo>
                  <a:lnTo>
                    <a:pt x="4930746" y="802460"/>
                  </a:lnTo>
                  <a:lnTo>
                    <a:pt x="4930746" y="824039"/>
                  </a:lnTo>
                  <a:close/>
                </a:path>
                <a:path w="5755005" h="2799080">
                  <a:moveTo>
                    <a:pt x="4952325" y="829433"/>
                  </a:moveTo>
                  <a:lnTo>
                    <a:pt x="4903773" y="829433"/>
                  </a:lnTo>
                  <a:lnTo>
                    <a:pt x="4903773" y="824039"/>
                  </a:lnTo>
                  <a:lnTo>
                    <a:pt x="4952325" y="824039"/>
                  </a:lnTo>
                  <a:lnTo>
                    <a:pt x="4952325" y="829433"/>
                  </a:lnTo>
                  <a:close/>
                </a:path>
                <a:path w="5755005" h="2799080">
                  <a:moveTo>
                    <a:pt x="4930746" y="851012"/>
                  </a:moveTo>
                  <a:lnTo>
                    <a:pt x="4925352" y="851012"/>
                  </a:lnTo>
                  <a:lnTo>
                    <a:pt x="4925352" y="829433"/>
                  </a:lnTo>
                  <a:lnTo>
                    <a:pt x="4930746" y="829433"/>
                  </a:lnTo>
                  <a:lnTo>
                    <a:pt x="4930746" y="851012"/>
                  </a:lnTo>
                  <a:close/>
                </a:path>
                <a:path w="5755005" h="2799080">
                  <a:moveTo>
                    <a:pt x="5045384" y="937327"/>
                  </a:moveTo>
                  <a:lnTo>
                    <a:pt x="5039989" y="937327"/>
                  </a:lnTo>
                  <a:lnTo>
                    <a:pt x="5039989" y="915748"/>
                  </a:lnTo>
                  <a:lnTo>
                    <a:pt x="5045384" y="915748"/>
                  </a:lnTo>
                  <a:lnTo>
                    <a:pt x="5045384" y="937327"/>
                  </a:lnTo>
                  <a:close/>
                </a:path>
                <a:path w="5755005" h="2799080">
                  <a:moveTo>
                    <a:pt x="4816109" y="938676"/>
                  </a:moveTo>
                  <a:lnTo>
                    <a:pt x="4810715" y="938676"/>
                  </a:lnTo>
                  <a:lnTo>
                    <a:pt x="4810715" y="917097"/>
                  </a:lnTo>
                  <a:lnTo>
                    <a:pt x="4816109" y="917097"/>
                  </a:lnTo>
                  <a:lnTo>
                    <a:pt x="4816109" y="938676"/>
                  </a:lnTo>
                  <a:close/>
                </a:path>
                <a:path w="5755005" h="2799080">
                  <a:moveTo>
                    <a:pt x="4837688" y="944070"/>
                  </a:moveTo>
                  <a:lnTo>
                    <a:pt x="4789136" y="944070"/>
                  </a:lnTo>
                  <a:lnTo>
                    <a:pt x="4789136" y="938676"/>
                  </a:lnTo>
                  <a:lnTo>
                    <a:pt x="4837688" y="938676"/>
                  </a:lnTo>
                  <a:lnTo>
                    <a:pt x="4837688" y="944070"/>
                  </a:lnTo>
                  <a:close/>
                </a:path>
                <a:path w="5755005" h="2799080">
                  <a:moveTo>
                    <a:pt x="4816109" y="965649"/>
                  </a:moveTo>
                  <a:lnTo>
                    <a:pt x="4810715" y="965649"/>
                  </a:lnTo>
                  <a:lnTo>
                    <a:pt x="4810715" y="944070"/>
                  </a:lnTo>
                  <a:lnTo>
                    <a:pt x="4816109" y="944070"/>
                  </a:lnTo>
                  <a:lnTo>
                    <a:pt x="4816109" y="965649"/>
                  </a:lnTo>
                  <a:close/>
                </a:path>
                <a:path w="5755005" h="2799080">
                  <a:moveTo>
                    <a:pt x="4586835" y="21578"/>
                  </a:moveTo>
                  <a:lnTo>
                    <a:pt x="4581440" y="21578"/>
                  </a:lnTo>
                  <a:lnTo>
                    <a:pt x="4581440" y="0"/>
                  </a:lnTo>
                  <a:lnTo>
                    <a:pt x="4586835" y="0"/>
                  </a:lnTo>
                  <a:lnTo>
                    <a:pt x="4586835" y="21578"/>
                  </a:lnTo>
                  <a:close/>
                </a:path>
                <a:path w="5755005" h="2799080">
                  <a:moveTo>
                    <a:pt x="4608414" y="26973"/>
                  </a:moveTo>
                  <a:lnTo>
                    <a:pt x="4559861" y="26973"/>
                  </a:lnTo>
                  <a:lnTo>
                    <a:pt x="4559861" y="21578"/>
                  </a:lnTo>
                  <a:lnTo>
                    <a:pt x="4608414" y="21578"/>
                  </a:lnTo>
                  <a:lnTo>
                    <a:pt x="4608414" y="26973"/>
                  </a:lnTo>
                  <a:close/>
                </a:path>
                <a:path w="5755005" h="2799080">
                  <a:moveTo>
                    <a:pt x="4586835" y="48552"/>
                  </a:moveTo>
                  <a:lnTo>
                    <a:pt x="4581440" y="48552"/>
                  </a:lnTo>
                  <a:lnTo>
                    <a:pt x="4581440" y="26973"/>
                  </a:lnTo>
                  <a:lnTo>
                    <a:pt x="4586835" y="26973"/>
                  </a:lnTo>
                  <a:lnTo>
                    <a:pt x="4586835" y="48552"/>
                  </a:lnTo>
                  <a:close/>
                </a:path>
                <a:path w="5755005" h="2799080">
                  <a:moveTo>
                    <a:pt x="4357561" y="21578"/>
                  </a:moveTo>
                  <a:lnTo>
                    <a:pt x="4352166" y="21578"/>
                  </a:lnTo>
                  <a:lnTo>
                    <a:pt x="4352166" y="0"/>
                  </a:lnTo>
                  <a:lnTo>
                    <a:pt x="4357561" y="0"/>
                  </a:lnTo>
                  <a:lnTo>
                    <a:pt x="4357561" y="21578"/>
                  </a:lnTo>
                  <a:close/>
                </a:path>
                <a:path w="5755005" h="2799080">
                  <a:moveTo>
                    <a:pt x="4379139" y="26973"/>
                  </a:moveTo>
                  <a:lnTo>
                    <a:pt x="4330587" y="26973"/>
                  </a:lnTo>
                  <a:lnTo>
                    <a:pt x="4330587" y="21578"/>
                  </a:lnTo>
                  <a:lnTo>
                    <a:pt x="4379139" y="21578"/>
                  </a:lnTo>
                  <a:lnTo>
                    <a:pt x="4379139" y="26973"/>
                  </a:lnTo>
                  <a:close/>
                </a:path>
                <a:path w="5755005" h="2799080">
                  <a:moveTo>
                    <a:pt x="4357561" y="48552"/>
                  </a:moveTo>
                  <a:lnTo>
                    <a:pt x="4352166" y="48552"/>
                  </a:lnTo>
                  <a:lnTo>
                    <a:pt x="4352166" y="26973"/>
                  </a:lnTo>
                  <a:lnTo>
                    <a:pt x="4357561" y="26973"/>
                  </a:lnTo>
                  <a:lnTo>
                    <a:pt x="4357561" y="48552"/>
                  </a:lnTo>
                  <a:close/>
                </a:path>
                <a:path w="5755005" h="2799080">
                  <a:moveTo>
                    <a:pt x="4128286" y="21578"/>
                  </a:moveTo>
                  <a:lnTo>
                    <a:pt x="4122892" y="21578"/>
                  </a:lnTo>
                  <a:lnTo>
                    <a:pt x="4122892" y="0"/>
                  </a:lnTo>
                  <a:lnTo>
                    <a:pt x="4128286" y="0"/>
                  </a:lnTo>
                  <a:lnTo>
                    <a:pt x="4128286" y="21578"/>
                  </a:lnTo>
                  <a:close/>
                </a:path>
                <a:path w="5755005" h="2799080">
                  <a:moveTo>
                    <a:pt x="4149865" y="26973"/>
                  </a:moveTo>
                  <a:lnTo>
                    <a:pt x="4101313" y="26973"/>
                  </a:lnTo>
                  <a:lnTo>
                    <a:pt x="4101313" y="21578"/>
                  </a:lnTo>
                  <a:lnTo>
                    <a:pt x="4149865" y="21578"/>
                  </a:lnTo>
                  <a:lnTo>
                    <a:pt x="4149865" y="26973"/>
                  </a:lnTo>
                  <a:close/>
                </a:path>
                <a:path w="5755005" h="2799080">
                  <a:moveTo>
                    <a:pt x="4128286" y="48552"/>
                  </a:moveTo>
                  <a:lnTo>
                    <a:pt x="4122892" y="48552"/>
                  </a:lnTo>
                  <a:lnTo>
                    <a:pt x="4122892" y="26973"/>
                  </a:lnTo>
                  <a:lnTo>
                    <a:pt x="4128286" y="26973"/>
                  </a:lnTo>
                  <a:lnTo>
                    <a:pt x="4128286" y="48552"/>
                  </a:lnTo>
                  <a:close/>
                </a:path>
                <a:path w="5755005" h="2799080">
                  <a:moveTo>
                    <a:pt x="3899012" y="21578"/>
                  </a:moveTo>
                  <a:lnTo>
                    <a:pt x="3893617" y="21578"/>
                  </a:lnTo>
                  <a:lnTo>
                    <a:pt x="3893617" y="0"/>
                  </a:lnTo>
                  <a:lnTo>
                    <a:pt x="3899012" y="0"/>
                  </a:lnTo>
                  <a:lnTo>
                    <a:pt x="3899012" y="21578"/>
                  </a:lnTo>
                  <a:close/>
                </a:path>
                <a:path w="5755005" h="2799080">
                  <a:moveTo>
                    <a:pt x="3920591" y="26973"/>
                  </a:moveTo>
                  <a:lnTo>
                    <a:pt x="3872038" y="26973"/>
                  </a:lnTo>
                  <a:lnTo>
                    <a:pt x="3872038" y="21578"/>
                  </a:lnTo>
                  <a:lnTo>
                    <a:pt x="3920591" y="21578"/>
                  </a:lnTo>
                  <a:lnTo>
                    <a:pt x="3920591" y="26973"/>
                  </a:lnTo>
                  <a:close/>
                </a:path>
                <a:path w="5755005" h="2799080">
                  <a:moveTo>
                    <a:pt x="3899012" y="48552"/>
                  </a:moveTo>
                  <a:lnTo>
                    <a:pt x="3893617" y="48552"/>
                  </a:lnTo>
                  <a:lnTo>
                    <a:pt x="3893617" y="26973"/>
                  </a:lnTo>
                  <a:lnTo>
                    <a:pt x="3899012" y="26973"/>
                  </a:lnTo>
                  <a:lnTo>
                    <a:pt x="3899012" y="48552"/>
                  </a:lnTo>
                  <a:close/>
                </a:path>
                <a:path w="5755005" h="2799080">
                  <a:moveTo>
                    <a:pt x="4701472" y="136215"/>
                  </a:moveTo>
                  <a:lnTo>
                    <a:pt x="4696077" y="136215"/>
                  </a:lnTo>
                  <a:lnTo>
                    <a:pt x="4696077" y="114637"/>
                  </a:lnTo>
                  <a:lnTo>
                    <a:pt x="4701472" y="114637"/>
                  </a:lnTo>
                  <a:lnTo>
                    <a:pt x="4701472" y="136215"/>
                  </a:lnTo>
                  <a:close/>
                </a:path>
                <a:path w="5755005" h="2799080">
                  <a:moveTo>
                    <a:pt x="4723051" y="141610"/>
                  </a:moveTo>
                  <a:lnTo>
                    <a:pt x="4674499" y="141610"/>
                  </a:lnTo>
                  <a:lnTo>
                    <a:pt x="4674499" y="136215"/>
                  </a:lnTo>
                  <a:lnTo>
                    <a:pt x="4723051" y="136215"/>
                  </a:lnTo>
                  <a:lnTo>
                    <a:pt x="4723051" y="141610"/>
                  </a:lnTo>
                  <a:close/>
                </a:path>
                <a:path w="5755005" h="2799080">
                  <a:moveTo>
                    <a:pt x="4701472" y="163189"/>
                  </a:moveTo>
                  <a:lnTo>
                    <a:pt x="4696077" y="163189"/>
                  </a:lnTo>
                  <a:lnTo>
                    <a:pt x="4696077" y="141610"/>
                  </a:lnTo>
                  <a:lnTo>
                    <a:pt x="4701472" y="141610"/>
                  </a:lnTo>
                  <a:lnTo>
                    <a:pt x="4701472" y="163189"/>
                  </a:lnTo>
                  <a:close/>
                </a:path>
                <a:path w="5755005" h="2799080">
                  <a:moveTo>
                    <a:pt x="4472198" y="136215"/>
                  </a:moveTo>
                  <a:lnTo>
                    <a:pt x="4466803" y="136215"/>
                  </a:lnTo>
                  <a:lnTo>
                    <a:pt x="4466803" y="114637"/>
                  </a:lnTo>
                  <a:lnTo>
                    <a:pt x="4472198" y="114637"/>
                  </a:lnTo>
                  <a:lnTo>
                    <a:pt x="4472198" y="136215"/>
                  </a:lnTo>
                  <a:close/>
                </a:path>
                <a:path w="5755005" h="2799080">
                  <a:moveTo>
                    <a:pt x="4493777" y="141610"/>
                  </a:moveTo>
                  <a:lnTo>
                    <a:pt x="4445224" y="141610"/>
                  </a:lnTo>
                  <a:lnTo>
                    <a:pt x="4445224" y="136215"/>
                  </a:lnTo>
                  <a:lnTo>
                    <a:pt x="4493777" y="136215"/>
                  </a:lnTo>
                  <a:lnTo>
                    <a:pt x="4493777" y="141610"/>
                  </a:lnTo>
                  <a:close/>
                </a:path>
                <a:path w="5755005" h="2799080">
                  <a:moveTo>
                    <a:pt x="4472198" y="163189"/>
                  </a:moveTo>
                  <a:lnTo>
                    <a:pt x="4466803" y="163189"/>
                  </a:lnTo>
                  <a:lnTo>
                    <a:pt x="4466803" y="141610"/>
                  </a:lnTo>
                  <a:lnTo>
                    <a:pt x="4472198" y="141610"/>
                  </a:lnTo>
                  <a:lnTo>
                    <a:pt x="4472198" y="163189"/>
                  </a:lnTo>
                  <a:close/>
                </a:path>
                <a:path w="5755005" h="2799080">
                  <a:moveTo>
                    <a:pt x="4242923" y="136215"/>
                  </a:moveTo>
                  <a:lnTo>
                    <a:pt x="4237529" y="136215"/>
                  </a:lnTo>
                  <a:lnTo>
                    <a:pt x="4237529" y="114637"/>
                  </a:lnTo>
                  <a:lnTo>
                    <a:pt x="4242923" y="114637"/>
                  </a:lnTo>
                  <a:lnTo>
                    <a:pt x="4242923" y="136215"/>
                  </a:lnTo>
                  <a:close/>
                </a:path>
                <a:path w="5755005" h="2799080">
                  <a:moveTo>
                    <a:pt x="4264502" y="141610"/>
                  </a:moveTo>
                  <a:lnTo>
                    <a:pt x="4215950" y="141610"/>
                  </a:lnTo>
                  <a:lnTo>
                    <a:pt x="4215950" y="136215"/>
                  </a:lnTo>
                  <a:lnTo>
                    <a:pt x="4264502" y="136215"/>
                  </a:lnTo>
                  <a:lnTo>
                    <a:pt x="4264502" y="141610"/>
                  </a:lnTo>
                  <a:close/>
                </a:path>
                <a:path w="5755005" h="2799080">
                  <a:moveTo>
                    <a:pt x="4242923" y="163189"/>
                  </a:moveTo>
                  <a:lnTo>
                    <a:pt x="4237529" y="163189"/>
                  </a:lnTo>
                  <a:lnTo>
                    <a:pt x="4237529" y="141610"/>
                  </a:lnTo>
                  <a:lnTo>
                    <a:pt x="4242923" y="141610"/>
                  </a:lnTo>
                  <a:lnTo>
                    <a:pt x="4242923" y="163189"/>
                  </a:lnTo>
                  <a:close/>
                </a:path>
                <a:path w="5755005" h="2799080">
                  <a:moveTo>
                    <a:pt x="4013649" y="136215"/>
                  </a:moveTo>
                  <a:lnTo>
                    <a:pt x="4008254" y="136215"/>
                  </a:lnTo>
                  <a:lnTo>
                    <a:pt x="4008254" y="114637"/>
                  </a:lnTo>
                  <a:lnTo>
                    <a:pt x="4013649" y="114637"/>
                  </a:lnTo>
                  <a:lnTo>
                    <a:pt x="4013649" y="136215"/>
                  </a:lnTo>
                  <a:close/>
                </a:path>
                <a:path w="5755005" h="2799080">
                  <a:moveTo>
                    <a:pt x="4035228" y="141610"/>
                  </a:moveTo>
                  <a:lnTo>
                    <a:pt x="3986676" y="141610"/>
                  </a:lnTo>
                  <a:lnTo>
                    <a:pt x="3986676" y="136215"/>
                  </a:lnTo>
                  <a:lnTo>
                    <a:pt x="4035228" y="136215"/>
                  </a:lnTo>
                  <a:lnTo>
                    <a:pt x="4035228" y="141610"/>
                  </a:lnTo>
                  <a:close/>
                </a:path>
                <a:path w="5755005" h="2799080">
                  <a:moveTo>
                    <a:pt x="4013649" y="163189"/>
                  </a:moveTo>
                  <a:lnTo>
                    <a:pt x="4008254" y="163189"/>
                  </a:lnTo>
                  <a:lnTo>
                    <a:pt x="4008254" y="141610"/>
                  </a:lnTo>
                  <a:lnTo>
                    <a:pt x="4013649" y="141610"/>
                  </a:lnTo>
                  <a:lnTo>
                    <a:pt x="4013649" y="163189"/>
                  </a:lnTo>
                  <a:close/>
                </a:path>
                <a:path w="5755005" h="2799080">
                  <a:moveTo>
                    <a:pt x="4586835" y="250853"/>
                  </a:moveTo>
                  <a:lnTo>
                    <a:pt x="4581440" y="250853"/>
                  </a:lnTo>
                  <a:lnTo>
                    <a:pt x="4581440" y="229274"/>
                  </a:lnTo>
                  <a:lnTo>
                    <a:pt x="4586835" y="229274"/>
                  </a:lnTo>
                  <a:lnTo>
                    <a:pt x="4586835" y="250853"/>
                  </a:lnTo>
                  <a:close/>
                </a:path>
                <a:path w="5755005" h="2799080">
                  <a:moveTo>
                    <a:pt x="4608414" y="256247"/>
                  </a:moveTo>
                  <a:lnTo>
                    <a:pt x="4559861" y="256247"/>
                  </a:lnTo>
                  <a:lnTo>
                    <a:pt x="4559861" y="250853"/>
                  </a:lnTo>
                  <a:lnTo>
                    <a:pt x="4608414" y="250853"/>
                  </a:lnTo>
                  <a:lnTo>
                    <a:pt x="4608414" y="256247"/>
                  </a:lnTo>
                  <a:close/>
                </a:path>
                <a:path w="5755005" h="2799080">
                  <a:moveTo>
                    <a:pt x="4586835" y="277826"/>
                  </a:moveTo>
                  <a:lnTo>
                    <a:pt x="4581440" y="277826"/>
                  </a:lnTo>
                  <a:lnTo>
                    <a:pt x="4581440" y="256247"/>
                  </a:lnTo>
                  <a:lnTo>
                    <a:pt x="4586835" y="256247"/>
                  </a:lnTo>
                  <a:lnTo>
                    <a:pt x="4586835" y="277826"/>
                  </a:lnTo>
                  <a:close/>
                </a:path>
                <a:path w="5755005" h="2799080">
                  <a:moveTo>
                    <a:pt x="4357561" y="250853"/>
                  </a:moveTo>
                  <a:lnTo>
                    <a:pt x="4352166" y="250853"/>
                  </a:lnTo>
                  <a:lnTo>
                    <a:pt x="4352166" y="229274"/>
                  </a:lnTo>
                  <a:lnTo>
                    <a:pt x="4357561" y="229274"/>
                  </a:lnTo>
                  <a:lnTo>
                    <a:pt x="4357561" y="250853"/>
                  </a:lnTo>
                  <a:close/>
                </a:path>
                <a:path w="5755005" h="2799080">
                  <a:moveTo>
                    <a:pt x="4379139" y="256247"/>
                  </a:moveTo>
                  <a:lnTo>
                    <a:pt x="4330587" y="256247"/>
                  </a:lnTo>
                  <a:lnTo>
                    <a:pt x="4330587" y="250853"/>
                  </a:lnTo>
                  <a:lnTo>
                    <a:pt x="4379139" y="250853"/>
                  </a:lnTo>
                  <a:lnTo>
                    <a:pt x="4379139" y="256247"/>
                  </a:lnTo>
                  <a:close/>
                </a:path>
                <a:path w="5755005" h="2799080">
                  <a:moveTo>
                    <a:pt x="4357561" y="277826"/>
                  </a:moveTo>
                  <a:lnTo>
                    <a:pt x="4352166" y="277826"/>
                  </a:lnTo>
                  <a:lnTo>
                    <a:pt x="4352166" y="256247"/>
                  </a:lnTo>
                  <a:lnTo>
                    <a:pt x="4357561" y="256247"/>
                  </a:lnTo>
                  <a:lnTo>
                    <a:pt x="4357561" y="277826"/>
                  </a:lnTo>
                  <a:close/>
                </a:path>
                <a:path w="5755005" h="2799080">
                  <a:moveTo>
                    <a:pt x="4128286" y="250853"/>
                  </a:moveTo>
                  <a:lnTo>
                    <a:pt x="4122892" y="250853"/>
                  </a:lnTo>
                  <a:lnTo>
                    <a:pt x="4122892" y="229274"/>
                  </a:lnTo>
                  <a:lnTo>
                    <a:pt x="4128286" y="229274"/>
                  </a:lnTo>
                  <a:lnTo>
                    <a:pt x="4128286" y="250853"/>
                  </a:lnTo>
                  <a:close/>
                </a:path>
                <a:path w="5755005" h="2799080">
                  <a:moveTo>
                    <a:pt x="4149865" y="256247"/>
                  </a:moveTo>
                  <a:lnTo>
                    <a:pt x="4101313" y="256247"/>
                  </a:lnTo>
                  <a:lnTo>
                    <a:pt x="4101313" y="250853"/>
                  </a:lnTo>
                  <a:lnTo>
                    <a:pt x="4149865" y="250853"/>
                  </a:lnTo>
                  <a:lnTo>
                    <a:pt x="4149865" y="256247"/>
                  </a:lnTo>
                  <a:close/>
                </a:path>
                <a:path w="5755005" h="2799080">
                  <a:moveTo>
                    <a:pt x="4128286" y="277826"/>
                  </a:moveTo>
                  <a:lnTo>
                    <a:pt x="4122892" y="277826"/>
                  </a:lnTo>
                  <a:lnTo>
                    <a:pt x="4122892" y="256247"/>
                  </a:lnTo>
                  <a:lnTo>
                    <a:pt x="4128286" y="256247"/>
                  </a:lnTo>
                  <a:lnTo>
                    <a:pt x="4128286" y="277826"/>
                  </a:lnTo>
                  <a:close/>
                </a:path>
                <a:path w="5755005" h="2799080">
                  <a:moveTo>
                    <a:pt x="3899012" y="250853"/>
                  </a:moveTo>
                  <a:lnTo>
                    <a:pt x="3893617" y="250853"/>
                  </a:lnTo>
                  <a:lnTo>
                    <a:pt x="3893617" y="229274"/>
                  </a:lnTo>
                  <a:lnTo>
                    <a:pt x="3899012" y="229274"/>
                  </a:lnTo>
                  <a:lnTo>
                    <a:pt x="3899012" y="250853"/>
                  </a:lnTo>
                  <a:close/>
                </a:path>
                <a:path w="5755005" h="2799080">
                  <a:moveTo>
                    <a:pt x="3920591" y="256247"/>
                  </a:moveTo>
                  <a:lnTo>
                    <a:pt x="3872038" y="256247"/>
                  </a:lnTo>
                  <a:lnTo>
                    <a:pt x="3872038" y="250853"/>
                  </a:lnTo>
                  <a:lnTo>
                    <a:pt x="3920591" y="250853"/>
                  </a:lnTo>
                  <a:lnTo>
                    <a:pt x="3920591" y="256247"/>
                  </a:lnTo>
                  <a:close/>
                </a:path>
                <a:path w="5755005" h="2799080">
                  <a:moveTo>
                    <a:pt x="3899012" y="277826"/>
                  </a:moveTo>
                  <a:lnTo>
                    <a:pt x="3893617" y="277826"/>
                  </a:lnTo>
                  <a:lnTo>
                    <a:pt x="3893617" y="256247"/>
                  </a:lnTo>
                  <a:lnTo>
                    <a:pt x="3899012" y="256247"/>
                  </a:lnTo>
                  <a:lnTo>
                    <a:pt x="3899012" y="277826"/>
                  </a:lnTo>
                  <a:close/>
                </a:path>
                <a:path w="5755005" h="2799080">
                  <a:moveTo>
                    <a:pt x="4701472" y="365490"/>
                  </a:moveTo>
                  <a:lnTo>
                    <a:pt x="4696077" y="365490"/>
                  </a:lnTo>
                  <a:lnTo>
                    <a:pt x="4696077" y="343911"/>
                  </a:lnTo>
                  <a:lnTo>
                    <a:pt x="4701472" y="343911"/>
                  </a:lnTo>
                  <a:lnTo>
                    <a:pt x="4701472" y="365490"/>
                  </a:lnTo>
                  <a:close/>
                </a:path>
                <a:path w="5755005" h="2799080">
                  <a:moveTo>
                    <a:pt x="4723051" y="370884"/>
                  </a:moveTo>
                  <a:lnTo>
                    <a:pt x="4674499" y="370884"/>
                  </a:lnTo>
                  <a:lnTo>
                    <a:pt x="4674499" y="365490"/>
                  </a:lnTo>
                  <a:lnTo>
                    <a:pt x="4723051" y="365490"/>
                  </a:lnTo>
                  <a:lnTo>
                    <a:pt x="4723051" y="370884"/>
                  </a:lnTo>
                  <a:close/>
                </a:path>
                <a:path w="5755005" h="2799080">
                  <a:moveTo>
                    <a:pt x="4701472" y="392463"/>
                  </a:moveTo>
                  <a:lnTo>
                    <a:pt x="4696077" y="392463"/>
                  </a:lnTo>
                  <a:lnTo>
                    <a:pt x="4696077" y="370884"/>
                  </a:lnTo>
                  <a:lnTo>
                    <a:pt x="4701472" y="370884"/>
                  </a:lnTo>
                  <a:lnTo>
                    <a:pt x="4701472" y="392463"/>
                  </a:lnTo>
                  <a:close/>
                </a:path>
                <a:path w="5755005" h="2799080">
                  <a:moveTo>
                    <a:pt x="4472198" y="365490"/>
                  </a:moveTo>
                  <a:lnTo>
                    <a:pt x="4466803" y="365490"/>
                  </a:lnTo>
                  <a:lnTo>
                    <a:pt x="4466803" y="343911"/>
                  </a:lnTo>
                  <a:lnTo>
                    <a:pt x="4472198" y="343911"/>
                  </a:lnTo>
                  <a:lnTo>
                    <a:pt x="4472198" y="365490"/>
                  </a:lnTo>
                  <a:close/>
                </a:path>
                <a:path w="5755005" h="2799080">
                  <a:moveTo>
                    <a:pt x="4493777" y="370884"/>
                  </a:moveTo>
                  <a:lnTo>
                    <a:pt x="4445224" y="370884"/>
                  </a:lnTo>
                  <a:lnTo>
                    <a:pt x="4445224" y="365490"/>
                  </a:lnTo>
                  <a:lnTo>
                    <a:pt x="4493777" y="365490"/>
                  </a:lnTo>
                  <a:lnTo>
                    <a:pt x="4493777" y="370884"/>
                  </a:lnTo>
                  <a:close/>
                </a:path>
                <a:path w="5755005" h="2799080">
                  <a:moveTo>
                    <a:pt x="4472198" y="392463"/>
                  </a:moveTo>
                  <a:lnTo>
                    <a:pt x="4466803" y="392463"/>
                  </a:lnTo>
                  <a:lnTo>
                    <a:pt x="4466803" y="370884"/>
                  </a:lnTo>
                  <a:lnTo>
                    <a:pt x="4472198" y="370884"/>
                  </a:lnTo>
                  <a:lnTo>
                    <a:pt x="4472198" y="392463"/>
                  </a:lnTo>
                  <a:close/>
                </a:path>
                <a:path w="5755005" h="2799080">
                  <a:moveTo>
                    <a:pt x="4242923" y="365490"/>
                  </a:moveTo>
                  <a:lnTo>
                    <a:pt x="4237529" y="365490"/>
                  </a:lnTo>
                  <a:lnTo>
                    <a:pt x="4237529" y="343911"/>
                  </a:lnTo>
                  <a:lnTo>
                    <a:pt x="4242923" y="343911"/>
                  </a:lnTo>
                  <a:lnTo>
                    <a:pt x="4242923" y="365490"/>
                  </a:lnTo>
                  <a:close/>
                </a:path>
                <a:path w="5755005" h="2799080">
                  <a:moveTo>
                    <a:pt x="4264502" y="370884"/>
                  </a:moveTo>
                  <a:lnTo>
                    <a:pt x="4215950" y="370884"/>
                  </a:lnTo>
                  <a:lnTo>
                    <a:pt x="4215950" y="365490"/>
                  </a:lnTo>
                  <a:lnTo>
                    <a:pt x="4264502" y="365490"/>
                  </a:lnTo>
                  <a:lnTo>
                    <a:pt x="4264502" y="370884"/>
                  </a:lnTo>
                  <a:close/>
                </a:path>
                <a:path w="5755005" h="2799080">
                  <a:moveTo>
                    <a:pt x="4242923" y="392463"/>
                  </a:moveTo>
                  <a:lnTo>
                    <a:pt x="4237529" y="392463"/>
                  </a:lnTo>
                  <a:lnTo>
                    <a:pt x="4237529" y="370884"/>
                  </a:lnTo>
                  <a:lnTo>
                    <a:pt x="4242923" y="370884"/>
                  </a:lnTo>
                  <a:lnTo>
                    <a:pt x="4242923" y="392463"/>
                  </a:lnTo>
                  <a:close/>
                </a:path>
                <a:path w="5755005" h="2799080">
                  <a:moveTo>
                    <a:pt x="4013649" y="365490"/>
                  </a:moveTo>
                  <a:lnTo>
                    <a:pt x="4008254" y="365490"/>
                  </a:lnTo>
                  <a:lnTo>
                    <a:pt x="4008254" y="343911"/>
                  </a:lnTo>
                  <a:lnTo>
                    <a:pt x="4013649" y="343911"/>
                  </a:lnTo>
                  <a:lnTo>
                    <a:pt x="4013649" y="365490"/>
                  </a:lnTo>
                  <a:close/>
                </a:path>
                <a:path w="5755005" h="2799080">
                  <a:moveTo>
                    <a:pt x="4035228" y="370884"/>
                  </a:moveTo>
                  <a:lnTo>
                    <a:pt x="3986676" y="370884"/>
                  </a:lnTo>
                  <a:lnTo>
                    <a:pt x="3986676" y="365490"/>
                  </a:lnTo>
                  <a:lnTo>
                    <a:pt x="4035228" y="365490"/>
                  </a:lnTo>
                  <a:lnTo>
                    <a:pt x="4035228" y="370884"/>
                  </a:lnTo>
                  <a:close/>
                </a:path>
                <a:path w="5755005" h="2799080">
                  <a:moveTo>
                    <a:pt x="4013649" y="392463"/>
                  </a:moveTo>
                  <a:lnTo>
                    <a:pt x="4008254" y="392463"/>
                  </a:lnTo>
                  <a:lnTo>
                    <a:pt x="4008254" y="370884"/>
                  </a:lnTo>
                  <a:lnTo>
                    <a:pt x="4013649" y="370884"/>
                  </a:lnTo>
                  <a:lnTo>
                    <a:pt x="4013649" y="392463"/>
                  </a:lnTo>
                  <a:close/>
                </a:path>
                <a:path w="5755005" h="2799080">
                  <a:moveTo>
                    <a:pt x="4586835" y="480127"/>
                  </a:moveTo>
                  <a:lnTo>
                    <a:pt x="4581440" y="480127"/>
                  </a:lnTo>
                  <a:lnTo>
                    <a:pt x="4581440" y="458548"/>
                  </a:lnTo>
                  <a:lnTo>
                    <a:pt x="4586835" y="458548"/>
                  </a:lnTo>
                  <a:lnTo>
                    <a:pt x="4586835" y="480127"/>
                  </a:lnTo>
                  <a:close/>
                </a:path>
                <a:path w="5755005" h="2799080">
                  <a:moveTo>
                    <a:pt x="4608414" y="485522"/>
                  </a:moveTo>
                  <a:lnTo>
                    <a:pt x="4559861" y="485522"/>
                  </a:lnTo>
                  <a:lnTo>
                    <a:pt x="4559861" y="480127"/>
                  </a:lnTo>
                  <a:lnTo>
                    <a:pt x="4608414" y="480127"/>
                  </a:lnTo>
                  <a:lnTo>
                    <a:pt x="4608414" y="485522"/>
                  </a:lnTo>
                  <a:close/>
                </a:path>
                <a:path w="5755005" h="2799080">
                  <a:moveTo>
                    <a:pt x="4586835" y="507100"/>
                  </a:moveTo>
                  <a:lnTo>
                    <a:pt x="4581440" y="507100"/>
                  </a:lnTo>
                  <a:lnTo>
                    <a:pt x="4581440" y="485522"/>
                  </a:lnTo>
                  <a:lnTo>
                    <a:pt x="4586835" y="485522"/>
                  </a:lnTo>
                  <a:lnTo>
                    <a:pt x="4586835" y="507100"/>
                  </a:lnTo>
                  <a:close/>
                </a:path>
                <a:path w="5755005" h="2799080">
                  <a:moveTo>
                    <a:pt x="4357561" y="480127"/>
                  </a:moveTo>
                  <a:lnTo>
                    <a:pt x="4352166" y="480127"/>
                  </a:lnTo>
                  <a:lnTo>
                    <a:pt x="4352166" y="458548"/>
                  </a:lnTo>
                  <a:lnTo>
                    <a:pt x="4357561" y="458548"/>
                  </a:lnTo>
                  <a:lnTo>
                    <a:pt x="4357561" y="480127"/>
                  </a:lnTo>
                  <a:close/>
                </a:path>
                <a:path w="5755005" h="2799080">
                  <a:moveTo>
                    <a:pt x="4379139" y="485522"/>
                  </a:moveTo>
                  <a:lnTo>
                    <a:pt x="4330587" y="485522"/>
                  </a:lnTo>
                  <a:lnTo>
                    <a:pt x="4330587" y="480127"/>
                  </a:lnTo>
                  <a:lnTo>
                    <a:pt x="4379139" y="480127"/>
                  </a:lnTo>
                  <a:lnTo>
                    <a:pt x="4379139" y="485522"/>
                  </a:lnTo>
                  <a:close/>
                </a:path>
                <a:path w="5755005" h="2799080">
                  <a:moveTo>
                    <a:pt x="4357561" y="507100"/>
                  </a:moveTo>
                  <a:lnTo>
                    <a:pt x="4352166" y="507100"/>
                  </a:lnTo>
                  <a:lnTo>
                    <a:pt x="4352166" y="485522"/>
                  </a:lnTo>
                  <a:lnTo>
                    <a:pt x="4357561" y="485522"/>
                  </a:lnTo>
                  <a:lnTo>
                    <a:pt x="4357561" y="507100"/>
                  </a:lnTo>
                  <a:close/>
                </a:path>
                <a:path w="5755005" h="2799080">
                  <a:moveTo>
                    <a:pt x="4128286" y="480127"/>
                  </a:moveTo>
                  <a:lnTo>
                    <a:pt x="4122892" y="480127"/>
                  </a:lnTo>
                  <a:lnTo>
                    <a:pt x="4122892" y="458548"/>
                  </a:lnTo>
                  <a:lnTo>
                    <a:pt x="4128286" y="458548"/>
                  </a:lnTo>
                  <a:lnTo>
                    <a:pt x="4128286" y="480127"/>
                  </a:lnTo>
                  <a:close/>
                </a:path>
                <a:path w="5755005" h="2799080">
                  <a:moveTo>
                    <a:pt x="4149865" y="485522"/>
                  </a:moveTo>
                  <a:lnTo>
                    <a:pt x="4101313" y="485522"/>
                  </a:lnTo>
                  <a:lnTo>
                    <a:pt x="4101313" y="480127"/>
                  </a:lnTo>
                  <a:lnTo>
                    <a:pt x="4149865" y="480127"/>
                  </a:lnTo>
                  <a:lnTo>
                    <a:pt x="4149865" y="485522"/>
                  </a:lnTo>
                  <a:close/>
                </a:path>
                <a:path w="5755005" h="2799080">
                  <a:moveTo>
                    <a:pt x="4128286" y="507100"/>
                  </a:moveTo>
                  <a:lnTo>
                    <a:pt x="4122892" y="507100"/>
                  </a:lnTo>
                  <a:lnTo>
                    <a:pt x="4122892" y="485522"/>
                  </a:lnTo>
                  <a:lnTo>
                    <a:pt x="4128286" y="485522"/>
                  </a:lnTo>
                  <a:lnTo>
                    <a:pt x="4128286" y="507100"/>
                  </a:lnTo>
                  <a:close/>
                </a:path>
                <a:path w="5755005" h="2799080">
                  <a:moveTo>
                    <a:pt x="3899012" y="480127"/>
                  </a:moveTo>
                  <a:lnTo>
                    <a:pt x="3893617" y="480127"/>
                  </a:lnTo>
                  <a:lnTo>
                    <a:pt x="3893617" y="458548"/>
                  </a:lnTo>
                  <a:lnTo>
                    <a:pt x="3899012" y="458548"/>
                  </a:lnTo>
                  <a:lnTo>
                    <a:pt x="3899012" y="480127"/>
                  </a:lnTo>
                  <a:close/>
                </a:path>
                <a:path w="5755005" h="2799080">
                  <a:moveTo>
                    <a:pt x="3920591" y="485522"/>
                  </a:moveTo>
                  <a:lnTo>
                    <a:pt x="3872038" y="485522"/>
                  </a:lnTo>
                  <a:lnTo>
                    <a:pt x="3872038" y="480127"/>
                  </a:lnTo>
                  <a:lnTo>
                    <a:pt x="3920591" y="480127"/>
                  </a:lnTo>
                  <a:lnTo>
                    <a:pt x="3920591" y="485522"/>
                  </a:lnTo>
                  <a:close/>
                </a:path>
                <a:path w="5755005" h="2799080">
                  <a:moveTo>
                    <a:pt x="3899012" y="507100"/>
                  </a:moveTo>
                  <a:lnTo>
                    <a:pt x="3893617" y="507100"/>
                  </a:lnTo>
                  <a:lnTo>
                    <a:pt x="3893617" y="485522"/>
                  </a:lnTo>
                  <a:lnTo>
                    <a:pt x="3899012" y="485522"/>
                  </a:lnTo>
                  <a:lnTo>
                    <a:pt x="3899012" y="507100"/>
                  </a:lnTo>
                  <a:close/>
                </a:path>
                <a:path w="5755005" h="2799080">
                  <a:moveTo>
                    <a:pt x="4701472" y="594764"/>
                  </a:moveTo>
                  <a:lnTo>
                    <a:pt x="4696077" y="594764"/>
                  </a:lnTo>
                  <a:lnTo>
                    <a:pt x="4696077" y="573185"/>
                  </a:lnTo>
                  <a:lnTo>
                    <a:pt x="4701472" y="573185"/>
                  </a:lnTo>
                  <a:lnTo>
                    <a:pt x="4701472" y="594764"/>
                  </a:lnTo>
                  <a:close/>
                </a:path>
                <a:path w="5755005" h="2799080">
                  <a:moveTo>
                    <a:pt x="4723051" y="600159"/>
                  </a:moveTo>
                  <a:lnTo>
                    <a:pt x="4674499" y="600159"/>
                  </a:lnTo>
                  <a:lnTo>
                    <a:pt x="4674499" y="594764"/>
                  </a:lnTo>
                  <a:lnTo>
                    <a:pt x="4723051" y="594764"/>
                  </a:lnTo>
                  <a:lnTo>
                    <a:pt x="4723051" y="600159"/>
                  </a:lnTo>
                  <a:close/>
                </a:path>
                <a:path w="5755005" h="2799080">
                  <a:moveTo>
                    <a:pt x="4701472" y="621738"/>
                  </a:moveTo>
                  <a:lnTo>
                    <a:pt x="4696077" y="621738"/>
                  </a:lnTo>
                  <a:lnTo>
                    <a:pt x="4696077" y="600159"/>
                  </a:lnTo>
                  <a:lnTo>
                    <a:pt x="4701472" y="600159"/>
                  </a:lnTo>
                  <a:lnTo>
                    <a:pt x="4701472" y="621738"/>
                  </a:lnTo>
                  <a:close/>
                </a:path>
                <a:path w="5755005" h="2799080">
                  <a:moveTo>
                    <a:pt x="4472198" y="594764"/>
                  </a:moveTo>
                  <a:lnTo>
                    <a:pt x="4466803" y="594764"/>
                  </a:lnTo>
                  <a:lnTo>
                    <a:pt x="4466803" y="573185"/>
                  </a:lnTo>
                  <a:lnTo>
                    <a:pt x="4472198" y="573185"/>
                  </a:lnTo>
                  <a:lnTo>
                    <a:pt x="4472198" y="594764"/>
                  </a:lnTo>
                  <a:close/>
                </a:path>
                <a:path w="5755005" h="2799080">
                  <a:moveTo>
                    <a:pt x="4493777" y="600159"/>
                  </a:moveTo>
                  <a:lnTo>
                    <a:pt x="4445224" y="600159"/>
                  </a:lnTo>
                  <a:lnTo>
                    <a:pt x="4445224" y="594764"/>
                  </a:lnTo>
                  <a:lnTo>
                    <a:pt x="4493777" y="594764"/>
                  </a:lnTo>
                  <a:lnTo>
                    <a:pt x="4493777" y="600159"/>
                  </a:lnTo>
                  <a:close/>
                </a:path>
                <a:path w="5755005" h="2799080">
                  <a:moveTo>
                    <a:pt x="4472198" y="621738"/>
                  </a:moveTo>
                  <a:lnTo>
                    <a:pt x="4466803" y="621738"/>
                  </a:lnTo>
                  <a:lnTo>
                    <a:pt x="4466803" y="600159"/>
                  </a:lnTo>
                  <a:lnTo>
                    <a:pt x="4472198" y="600159"/>
                  </a:lnTo>
                  <a:lnTo>
                    <a:pt x="4472198" y="621738"/>
                  </a:lnTo>
                  <a:close/>
                </a:path>
                <a:path w="5755005" h="2799080">
                  <a:moveTo>
                    <a:pt x="4242923" y="594764"/>
                  </a:moveTo>
                  <a:lnTo>
                    <a:pt x="4237529" y="594764"/>
                  </a:lnTo>
                  <a:lnTo>
                    <a:pt x="4237529" y="573185"/>
                  </a:lnTo>
                  <a:lnTo>
                    <a:pt x="4242923" y="573185"/>
                  </a:lnTo>
                  <a:lnTo>
                    <a:pt x="4242923" y="594764"/>
                  </a:lnTo>
                  <a:close/>
                </a:path>
                <a:path w="5755005" h="2799080">
                  <a:moveTo>
                    <a:pt x="4264502" y="600159"/>
                  </a:moveTo>
                  <a:lnTo>
                    <a:pt x="4215950" y="600159"/>
                  </a:lnTo>
                  <a:lnTo>
                    <a:pt x="4215950" y="594764"/>
                  </a:lnTo>
                  <a:lnTo>
                    <a:pt x="4264502" y="594764"/>
                  </a:lnTo>
                  <a:lnTo>
                    <a:pt x="4264502" y="600159"/>
                  </a:lnTo>
                  <a:close/>
                </a:path>
                <a:path w="5755005" h="2799080">
                  <a:moveTo>
                    <a:pt x="4242923" y="621738"/>
                  </a:moveTo>
                  <a:lnTo>
                    <a:pt x="4237529" y="621738"/>
                  </a:lnTo>
                  <a:lnTo>
                    <a:pt x="4237529" y="600159"/>
                  </a:lnTo>
                  <a:lnTo>
                    <a:pt x="4242923" y="600159"/>
                  </a:lnTo>
                  <a:lnTo>
                    <a:pt x="4242923" y="621738"/>
                  </a:lnTo>
                  <a:close/>
                </a:path>
                <a:path w="5755005" h="2799080">
                  <a:moveTo>
                    <a:pt x="4013649" y="594764"/>
                  </a:moveTo>
                  <a:lnTo>
                    <a:pt x="4008254" y="594764"/>
                  </a:lnTo>
                  <a:lnTo>
                    <a:pt x="4008254" y="573185"/>
                  </a:lnTo>
                  <a:lnTo>
                    <a:pt x="4013649" y="573185"/>
                  </a:lnTo>
                  <a:lnTo>
                    <a:pt x="4013649" y="594764"/>
                  </a:lnTo>
                  <a:close/>
                </a:path>
                <a:path w="5755005" h="2799080">
                  <a:moveTo>
                    <a:pt x="4035228" y="600159"/>
                  </a:moveTo>
                  <a:lnTo>
                    <a:pt x="3986676" y="600159"/>
                  </a:lnTo>
                  <a:lnTo>
                    <a:pt x="3986676" y="594764"/>
                  </a:lnTo>
                  <a:lnTo>
                    <a:pt x="4035228" y="594764"/>
                  </a:lnTo>
                  <a:lnTo>
                    <a:pt x="4035228" y="600159"/>
                  </a:lnTo>
                  <a:close/>
                </a:path>
                <a:path w="5755005" h="2799080">
                  <a:moveTo>
                    <a:pt x="4013649" y="621738"/>
                  </a:moveTo>
                  <a:lnTo>
                    <a:pt x="4008254" y="621738"/>
                  </a:lnTo>
                  <a:lnTo>
                    <a:pt x="4008254" y="600159"/>
                  </a:lnTo>
                  <a:lnTo>
                    <a:pt x="4013649" y="600159"/>
                  </a:lnTo>
                  <a:lnTo>
                    <a:pt x="4013649" y="621738"/>
                  </a:lnTo>
                  <a:close/>
                </a:path>
                <a:path w="5755005" h="2799080">
                  <a:moveTo>
                    <a:pt x="4586835" y="709401"/>
                  </a:moveTo>
                  <a:lnTo>
                    <a:pt x="4581440" y="709401"/>
                  </a:lnTo>
                  <a:lnTo>
                    <a:pt x="4581440" y="687823"/>
                  </a:lnTo>
                  <a:lnTo>
                    <a:pt x="4586835" y="687823"/>
                  </a:lnTo>
                  <a:lnTo>
                    <a:pt x="4586835" y="709401"/>
                  </a:lnTo>
                  <a:close/>
                </a:path>
                <a:path w="5755005" h="2799080">
                  <a:moveTo>
                    <a:pt x="4608414" y="714796"/>
                  </a:moveTo>
                  <a:lnTo>
                    <a:pt x="4559861" y="714796"/>
                  </a:lnTo>
                  <a:lnTo>
                    <a:pt x="4559861" y="709401"/>
                  </a:lnTo>
                  <a:lnTo>
                    <a:pt x="4608414" y="709401"/>
                  </a:lnTo>
                  <a:lnTo>
                    <a:pt x="4608414" y="714796"/>
                  </a:lnTo>
                  <a:close/>
                </a:path>
                <a:path w="5755005" h="2799080">
                  <a:moveTo>
                    <a:pt x="4586835" y="736375"/>
                  </a:moveTo>
                  <a:lnTo>
                    <a:pt x="4581440" y="736375"/>
                  </a:lnTo>
                  <a:lnTo>
                    <a:pt x="4581440" y="714796"/>
                  </a:lnTo>
                  <a:lnTo>
                    <a:pt x="4586835" y="714796"/>
                  </a:lnTo>
                  <a:lnTo>
                    <a:pt x="4586835" y="736375"/>
                  </a:lnTo>
                  <a:close/>
                </a:path>
                <a:path w="5755005" h="2799080">
                  <a:moveTo>
                    <a:pt x="4357561" y="709401"/>
                  </a:moveTo>
                  <a:lnTo>
                    <a:pt x="4352166" y="709401"/>
                  </a:lnTo>
                  <a:lnTo>
                    <a:pt x="4352166" y="687823"/>
                  </a:lnTo>
                  <a:lnTo>
                    <a:pt x="4357561" y="687823"/>
                  </a:lnTo>
                  <a:lnTo>
                    <a:pt x="4357561" y="709401"/>
                  </a:lnTo>
                  <a:close/>
                </a:path>
                <a:path w="5755005" h="2799080">
                  <a:moveTo>
                    <a:pt x="4379139" y="714796"/>
                  </a:moveTo>
                  <a:lnTo>
                    <a:pt x="4330587" y="714796"/>
                  </a:lnTo>
                  <a:lnTo>
                    <a:pt x="4330587" y="709401"/>
                  </a:lnTo>
                  <a:lnTo>
                    <a:pt x="4379139" y="709401"/>
                  </a:lnTo>
                  <a:lnTo>
                    <a:pt x="4379139" y="714796"/>
                  </a:lnTo>
                  <a:close/>
                </a:path>
                <a:path w="5755005" h="2799080">
                  <a:moveTo>
                    <a:pt x="4357561" y="736375"/>
                  </a:moveTo>
                  <a:lnTo>
                    <a:pt x="4352166" y="736375"/>
                  </a:lnTo>
                  <a:lnTo>
                    <a:pt x="4352166" y="714796"/>
                  </a:lnTo>
                  <a:lnTo>
                    <a:pt x="4357561" y="714796"/>
                  </a:lnTo>
                  <a:lnTo>
                    <a:pt x="4357561" y="736375"/>
                  </a:lnTo>
                  <a:close/>
                </a:path>
                <a:path w="5755005" h="2799080">
                  <a:moveTo>
                    <a:pt x="4128286" y="709401"/>
                  </a:moveTo>
                  <a:lnTo>
                    <a:pt x="4122892" y="709401"/>
                  </a:lnTo>
                  <a:lnTo>
                    <a:pt x="4122892" y="687823"/>
                  </a:lnTo>
                  <a:lnTo>
                    <a:pt x="4128286" y="687823"/>
                  </a:lnTo>
                  <a:lnTo>
                    <a:pt x="4128286" y="709401"/>
                  </a:lnTo>
                  <a:close/>
                </a:path>
                <a:path w="5755005" h="2799080">
                  <a:moveTo>
                    <a:pt x="4149865" y="714796"/>
                  </a:moveTo>
                  <a:lnTo>
                    <a:pt x="4101313" y="714796"/>
                  </a:lnTo>
                  <a:lnTo>
                    <a:pt x="4101313" y="709401"/>
                  </a:lnTo>
                  <a:lnTo>
                    <a:pt x="4149865" y="709401"/>
                  </a:lnTo>
                  <a:lnTo>
                    <a:pt x="4149865" y="714796"/>
                  </a:lnTo>
                  <a:close/>
                </a:path>
                <a:path w="5755005" h="2799080">
                  <a:moveTo>
                    <a:pt x="4128286" y="736375"/>
                  </a:moveTo>
                  <a:lnTo>
                    <a:pt x="4122892" y="736375"/>
                  </a:lnTo>
                  <a:lnTo>
                    <a:pt x="4122892" y="714796"/>
                  </a:lnTo>
                  <a:lnTo>
                    <a:pt x="4128286" y="714796"/>
                  </a:lnTo>
                  <a:lnTo>
                    <a:pt x="4128286" y="736375"/>
                  </a:lnTo>
                  <a:close/>
                </a:path>
                <a:path w="5755005" h="2799080">
                  <a:moveTo>
                    <a:pt x="3899012" y="709401"/>
                  </a:moveTo>
                  <a:lnTo>
                    <a:pt x="3893617" y="709401"/>
                  </a:lnTo>
                  <a:lnTo>
                    <a:pt x="3893617" y="687823"/>
                  </a:lnTo>
                  <a:lnTo>
                    <a:pt x="3899012" y="687823"/>
                  </a:lnTo>
                  <a:lnTo>
                    <a:pt x="3899012" y="709401"/>
                  </a:lnTo>
                  <a:close/>
                </a:path>
                <a:path w="5755005" h="2799080">
                  <a:moveTo>
                    <a:pt x="3920591" y="714796"/>
                  </a:moveTo>
                  <a:lnTo>
                    <a:pt x="3872038" y="714796"/>
                  </a:lnTo>
                  <a:lnTo>
                    <a:pt x="3872038" y="709401"/>
                  </a:lnTo>
                  <a:lnTo>
                    <a:pt x="3920591" y="709401"/>
                  </a:lnTo>
                  <a:lnTo>
                    <a:pt x="3920591" y="714796"/>
                  </a:lnTo>
                  <a:close/>
                </a:path>
                <a:path w="5755005" h="2799080">
                  <a:moveTo>
                    <a:pt x="3899012" y="736375"/>
                  </a:moveTo>
                  <a:lnTo>
                    <a:pt x="3893617" y="736375"/>
                  </a:lnTo>
                  <a:lnTo>
                    <a:pt x="3893617" y="714796"/>
                  </a:lnTo>
                  <a:lnTo>
                    <a:pt x="3899012" y="714796"/>
                  </a:lnTo>
                  <a:lnTo>
                    <a:pt x="3899012" y="736375"/>
                  </a:lnTo>
                  <a:close/>
                </a:path>
                <a:path w="5755005" h="2799080">
                  <a:moveTo>
                    <a:pt x="4701472" y="1080286"/>
                  </a:moveTo>
                  <a:lnTo>
                    <a:pt x="4696077" y="1080286"/>
                  </a:lnTo>
                  <a:lnTo>
                    <a:pt x="4696077" y="1058707"/>
                  </a:lnTo>
                  <a:lnTo>
                    <a:pt x="4674499" y="1058707"/>
                  </a:lnTo>
                  <a:lnTo>
                    <a:pt x="4674499" y="1053313"/>
                  </a:lnTo>
                  <a:lnTo>
                    <a:pt x="4696077" y="1053313"/>
                  </a:lnTo>
                  <a:lnTo>
                    <a:pt x="4696077" y="1031734"/>
                  </a:lnTo>
                  <a:lnTo>
                    <a:pt x="4701472" y="1031734"/>
                  </a:lnTo>
                  <a:lnTo>
                    <a:pt x="4701472" y="1053313"/>
                  </a:lnTo>
                  <a:lnTo>
                    <a:pt x="4723051" y="1053313"/>
                  </a:lnTo>
                  <a:lnTo>
                    <a:pt x="4723051" y="1058708"/>
                  </a:lnTo>
                  <a:lnTo>
                    <a:pt x="4702821" y="1058708"/>
                  </a:lnTo>
                  <a:lnTo>
                    <a:pt x="4701472" y="1061405"/>
                  </a:lnTo>
                  <a:lnTo>
                    <a:pt x="4701472" y="1080286"/>
                  </a:lnTo>
                  <a:close/>
                </a:path>
                <a:path w="5755005" h="2799080">
                  <a:moveTo>
                    <a:pt x="4586835" y="1167950"/>
                  </a:moveTo>
                  <a:lnTo>
                    <a:pt x="4581440" y="1167950"/>
                  </a:lnTo>
                  <a:lnTo>
                    <a:pt x="4581440" y="1146371"/>
                  </a:lnTo>
                  <a:lnTo>
                    <a:pt x="4586835" y="1146371"/>
                  </a:lnTo>
                  <a:lnTo>
                    <a:pt x="4586835" y="1167950"/>
                  </a:lnTo>
                  <a:close/>
                </a:path>
                <a:path w="5755005" h="2799080">
                  <a:moveTo>
                    <a:pt x="4608414" y="1173345"/>
                  </a:moveTo>
                  <a:lnTo>
                    <a:pt x="4559861" y="1173345"/>
                  </a:lnTo>
                  <a:lnTo>
                    <a:pt x="4559861" y="1167950"/>
                  </a:lnTo>
                  <a:lnTo>
                    <a:pt x="4608414" y="1167950"/>
                  </a:lnTo>
                  <a:lnTo>
                    <a:pt x="4608414" y="1173345"/>
                  </a:lnTo>
                  <a:close/>
                </a:path>
                <a:path w="5755005" h="2799080">
                  <a:moveTo>
                    <a:pt x="4586835" y="1194923"/>
                  </a:moveTo>
                  <a:lnTo>
                    <a:pt x="4581440" y="1194923"/>
                  </a:lnTo>
                  <a:lnTo>
                    <a:pt x="4581440" y="1173345"/>
                  </a:lnTo>
                  <a:lnTo>
                    <a:pt x="4603019" y="1173345"/>
                  </a:lnTo>
                  <a:lnTo>
                    <a:pt x="4586835" y="1190877"/>
                  </a:lnTo>
                  <a:lnTo>
                    <a:pt x="4586835" y="1194923"/>
                  </a:lnTo>
                  <a:close/>
                </a:path>
                <a:path w="5755005" h="2799080">
                  <a:moveTo>
                    <a:pt x="4701472" y="824039"/>
                  </a:moveTo>
                  <a:lnTo>
                    <a:pt x="4696077" y="824039"/>
                  </a:lnTo>
                  <a:lnTo>
                    <a:pt x="4696077" y="802460"/>
                  </a:lnTo>
                  <a:lnTo>
                    <a:pt x="4701472" y="802460"/>
                  </a:lnTo>
                  <a:lnTo>
                    <a:pt x="4701472" y="824039"/>
                  </a:lnTo>
                  <a:close/>
                </a:path>
                <a:path w="5755005" h="2799080">
                  <a:moveTo>
                    <a:pt x="4723051" y="829433"/>
                  </a:moveTo>
                  <a:lnTo>
                    <a:pt x="4674499" y="829433"/>
                  </a:lnTo>
                  <a:lnTo>
                    <a:pt x="4674499" y="824039"/>
                  </a:lnTo>
                  <a:lnTo>
                    <a:pt x="4723051" y="824039"/>
                  </a:lnTo>
                  <a:lnTo>
                    <a:pt x="4723051" y="829433"/>
                  </a:lnTo>
                  <a:close/>
                </a:path>
                <a:path w="5755005" h="2799080">
                  <a:moveTo>
                    <a:pt x="4701472" y="851012"/>
                  </a:moveTo>
                  <a:lnTo>
                    <a:pt x="4696077" y="851012"/>
                  </a:lnTo>
                  <a:lnTo>
                    <a:pt x="4696077" y="829433"/>
                  </a:lnTo>
                  <a:lnTo>
                    <a:pt x="4701472" y="829433"/>
                  </a:lnTo>
                  <a:lnTo>
                    <a:pt x="4701472" y="851012"/>
                  </a:lnTo>
                  <a:close/>
                </a:path>
                <a:path w="5755005" h="2799080">
                  <a:moveTo>
                    <a:pt x="4472198" y="824039"/>
                  </a:moveTo>
                  <a:lnTo>
                    <a:pt x="4466803" y="824039"/>
                  </a:lnTo>
                  <a:lnTo>
                    <a:pt x="4466803" y="802460"/>
                  </a:lnTo>
                  <a:lnTo>
                    <a:pt x="4472198" y="802460"/>
                  </a:lnTo>
                  <a:lnTo>
                    <a:pt x="4472198" y="824039"/>
                  </a:lnTo>
                  <a:close/>
                </a:path>
                <a:path w="5755005" h="2799080">
                  <a:moveTo>
                    <a:pt x="4493777" y="829433"/>
                  </a:moveTo>
                  <a:lnTo>
                    <a:pt x="4445224" y="829433"/>
                  </a:lnTo>
                  <a:lnTo>
                    <a:pt x="4445224" y="824039"/>
                  </a:lnTo>
                  <a:lnTo>
                    <a:pt x="4493777" y="824039"/>
                  </a:lnTo>
                  <a:lnTo>
                    <a:pt x="4493777" y="829433"/>
                  </a:lnTo>
                  <a:close/>
                </a:path>
                <a:path w="5755005" h="2799080">
                  <a:moveTo>
                    <a:pt x="4472198" y="851012"/>
                  </a:moveTo>
                  <a:lnTo>
                    <a:pt x="4466803" y="851012"/>
                  </a:lnTo>
                  <a:lnTo>
                    <a:pt x="4466803" y="829433"/>
                  </a:lnTo>
                  <a:lnTo>
                    <a:pt x="4472198" y="829433"/>
                  </a:lnTo>
                  <a:lnTo>
                    <a:pt x="4472198" y="851012"/>
                  </a:lnTo>
                  <a:close/>
                </a:path>
                <a:path w="5755005" h="2799080">
                  <a:moveTo>
                    <a:pt x="4242923" y="824039"/>
                  </a:moveTo>
                  <a:lnTo>
                    <a:pt x="4237529" y="824039"/>
                  </a:lnTo>
                  <a:lnTo>
                    <a:pt x="4237529" y="802460"/>
                  </a:lnTo>
                  <a:lnTo>
                    <a:pt x="4242923" y="802460"/>
                  </a:lnTo>
                  <a:lnTo>
                    <a:pt x="4242923" y="824039"/>
                  </a:lnTo>
                  <a:close/>
                </a:path>
                <a:path w="5755005" h="2799080">
                  <a:moveTo>
                    <a:pt x="4264502" y="829433"/>
                  </a:moveTo>
                  <a:lnTo>
                    <a:pt x="4215950" y="829433"/>
                  </a:lnTo>
                  <a:lnTo>
                    <a:pt x="4215950" y="824039"/>
                  </a:lnTo>
                  <a:lnTo>
                    <a:pt x="4264502" y="824039"/>
                  </a:lnTo>
                  <a:lnTo>
                    <a:pt x="4264502" y="829433"/>
                  </a:lnTo>
                  <a:close/>
                </a:path>
                <a:path w="5755005" h="2799080">
                  <a:moveTo>
                    <a:pt x="4242923" y="851012"/>
                  </a:moveTo>
                  <a:lnTo>
                    <a:pt x="4237529" y="851012"/>
                  </a:lnTo>
                  <a:lnTo>
                    <a:pt x="4237529" y="829433"/>
                  </a:lnTo>
                  <a:lnTo>
                    <a:pt x="4242923" y="829433"/>
                  </a:lnTo>
                  <a:lnTo>
                    <a:pt x="4242923" y="851012"/>
                  </a:lnTo>
                  <a:close/>
                </a:path>
                <a:path w="5755005" h="2799080">
                  <a:moveTo>
                    <a:pt x="4013649" y="824039"/>
                  </a:moveTo>
                  <a:lnTo>
                    <a:pt x="4008254" y="824039"/>
                  </a:lnTo>
                  <a:lnTo>
                    <a:pt x="4008254" y="802460"/>
                  </a:lnTo>
                  <a:lnTo>
                    <a:pt x="4013649" y="802460"/>
                  </a:lnTo>
                  <a:lnTo>
                    <a:pt x="4013649" y="824039"/>
                  </a:lnTo>
                  <a:close/>
                </a:path>
                <a:path w="5755005" h="2799080">
                  <a:moveTo>
                    <a:pt x="4035228" y="829433"/>
                  </a:moveTo>
                  <a:lnTo>
                    <a:pt x="3986676" y="829433"/>
                  </a:lnTo>
                  <a:lnTo>
                    <a:pt x="3986676" y="824039"/>
                  </a:lnTo>
                  <a:lnTo>
                    <a:pt x="4035228" y="824039"/>
                  </a:lnTo>
                  <a:lnTo>
                    <a:pt x="4035228" y="829433"/>
                  </a:lnTo>
                  <a:close/>
                </a:path>
                <a:path w="5755005" h="2799080">
                  <a:moveTo>
                    <a:pt x="4013649" y="851012"/>
                  </a:moveTo>
                  <a:lnTo>
                    <a:pt x="4008254" y="851012"/>
                  </a:lnTo>
                  <a:lnTo>
                    <a:pt x="4008254" y="829433"/>
                  </a:lnTo>
                  <a:lnTo>
                    <a:pt x="4013649" y="829433"/>
                  </a:lnTo>
                  <a:lnTo>
                    <a:pt x="4013649" y="851012"/>
                  </a:lnTo>
                  <a:close/>
                </a:path>
                <a:path w="5755005" h="2799080">
                  <a:moveTo>
                    <a:pt x="4586835" y="938676"/>
                  </a:moveTo>
                  <a:lnTo>
                    <a:pt x="4581440" y="938676"/>
                  </a:lnTo>
                  <a:lnTo>
                    <a:pt x="4581440" y="917097"/>
                  </a:lnTo>
                  <a:lnTo>
                    <a:pt x="4586835" y="917097"/>
                  </a:lnTo>
                  <a:lnTo>
                    <a:pt x="4586835" y="938676"/>
                  </a:lnTo>
                  <a:close/>
                </a:path>
                <a:path w="5755005" h="2799080">
                  <a:moveTo>
                    <a:pt x="4608414" y="944070"/>
                  </a:moveTo>
                  <a:lnTo>
                    <a:pt x="4559861" y="944070"/>
                  </a:lnTo>
                  <a:lnTo>
                    <a:pt x="4559861" y="938676"/>
                  </a:lnTo>
                  <a:lnTo>
                    <a:pt x="4608414" y="938676"/>
                  </a:lnTo>
                  <a:lnTo>
                    <a:pt x="4608414" y="944070"/>
                  </a:lnTo>
                  <a:close/>
                </a:path>
                <a:path w="5755005" h="2799080">
                  <a:moveTo>
                    <a:pt x="4586835" y="965649"/>
                  </a:moveTo>
                  <a:lnTo>
                    <a:pt x="4581440" y="965649"/>
                  </a:lnTo>
                  <a:lnTo>
                    <a:pt x="4581440" y="944070"/>
                  </a:lnTo>
                  <a:lnTo>
                    <a:pt x="4586835" y="944070"/>
                  </a:lnTo>
                  <a:lnTo>
                    <a:pt x="4586835" y="965649"/>
                  </a:lnTo>
                  <a:close/>
                </a:path>
                <a:path w="5755005" h="2799080">
                  <a:moveTo>
                    <a:pt x="4357561" y="938676"/>
                  </a:moveTo>
                  <a:lnTo>
                    <a:pt x="4352166" y="938676"/>
                  </a:lnTo>
                  <a:lnTo>
                    <a:pt x="4352166" y="917097"/>
                  </a:lnTo>
                  <a:lnTo>
                    <a:pt x="4357561" y="917097"/>
                  </a:lnTo>
                  <a:lnTo>
                    <a:pt x="4357561" y="938676"/>
                  </a:lnTo>
                  <a:close/>
                </a:path>
                <a:path w="5755005" h="2799080">
                  <a:moveTo>
                    <a:pt x="4379139" y="944070"/>
                  </a:moveTo>
                  <a:lnTo>
                    <a:pt x="4330587" y="944070"/>
                  </a:lnTo>
                  <a:lnTo>
                    <a:pt x="4330587" y="938676"/>
                  </a:lnTo>
                  <a:lnTo>
                    <a:pt x="4379139" y="938676"/>
                  </a:lnTo>
                  <a:lnTo>
                    <a:pt x="4379139" y="944070"/>
                  </a:lnTo>
                  <a:close/>
                </a:path>
                <a:path w="5755005" h="2799080">
                  <a:moveTo>
                    <a:pt x="4357561" y="965649"/>
                  </a:moveTo>
                  <a:lnTo>
                    <a:pt x="4352166" y="965649"/>
                  </a:lnTo>
                  <a:lnTo>
                    <a:pt x="4352166" y="944070"/>
                  </a:lnTo>
                  <a:lnTo>
                    <a:pt x="4357561" y="944070"/>
                  </a:lnTo>
                  <a:lnTo>
                    <a:pt x="4357561" y="965649"/>
                  </a:lnTo>
                  <a:close/>
                </a:path>
                <a:path w="5755005" h="2799080">
                  <a:moveTo>
                    <a:pt x="4128286" y="938676"/>
                  </a:moveTo>
                  <a:lnTo>
                    <a:pt x="4122892" y="938676"/>
                  </a:lnTo>
                  <a:lnTo>
                    <a:pt x="4122892" y="917097"/>
                  </a:lnTo>
                  <a:lnTo>
                    <a:pt x="4128286" y="917097"/>
                  </a:lnTo>
                  <a:lnTo>
                    <a:pt x="4128286" y="938676"/>
                  </a:lnTo>
                  <a:close/>
                </a:path>
                <a:path w="5755005" h="2799080">
                  <a:moveTo>
                    <a:pt x="4149865" y="944070"/>
                  </a:moveTo>
                  <a:lnTo>
                    <a:pt x="4101313" y="944070"/>
                  </a:lnTo>
                  <a:lnTo>
                    <a:pt x="4101313" y="938676"/>
                  </a:lnTo>
                  <a:lnTo>
                    <a:pt x="4149865" y="938676"/>
                  </a:lnTo>
                  <a:lnTo>
                    <a:pt x="4149865" y="944070"/>
                  </a:lnTo>
                  <a:close/>
                </a:path>
                <a:path w="5755005" h="2799080">
                  <a:moveTo>
                    <a:pt x="4128286" y="965649"/>
                  </a:moveTo>
                  <a:lnTo>
                    <a:pt x="4122892" y="965649"/>
                  </a:lnTo>
                  <a:lnTo>
                    <a:pt x="4122892" y="944070"/>
                  </a:lnTo>
                  <a:lnTo>
                    <a:pt x="4128286" y="944070"/>
                  </a:lnTo>
                  <a:lnTo>
                    <a:pt x="4128286" y="965649"/>
                  </a:lnTo>
                  <a:close/>
                </a:path>
                <a:path w="5755005" h="2799080">
                  <a:moveTo>
                    <a:pt x="3899012" y="938676"/>
                  </a:moveTo>
                  <a:lnTo>
                    <a:pt x="3893617" y="938676"/>
                  </a:lnTo>
                  <a:lnTo>
                    <a:pt x="3893617" y="917097"/>
                  </a:lnTo>
                  <a:lnTo>
                    <a:pt x="3899012" y="917097"/>
                  </a:lnTo>
                  <a:lnTo>
                    <a:pt x="3899012" y="938676"/>
                  </a:lnTo>
                  <a:close/>
                </a:path>
                <a:path w="5755005" h="2799080">
                  <a:moveTo>
                    <a:pt x="3920591" y="944070"/>
                  </a:moveTo>
                  <a:lnTo>
                    <a:pt x="3872038" y="944070"/>
                  </a:lnTo>
                  <a:lnTo>
                    <a:pt x="3872038" y="938676"/>
                  </a:lnTo>
                  <a:lnTo>
                    <a:pt x="3920591" y="938676"/>
                  </a:lnTo>
                  <a:lnTo>
                    <a:pt x="3920591" y="944070"/>
                  </a:lnTo>
                  <a:close/>
                </a:path>
                <a:path w="5755005" h="2799080">
                  <a:moveTo>
                    <a:pt x="3899012" y="965649"/>
                  </a:moveTo>
                  <a:lnTo>
                    <a:pt x="3893617" y="965649"/>
                  </a:lnTo>
                  <a:lnTo>
                    <a:pt x="3893617" y="944070"/>
                  </a:lnTo>
                  <a:lnTo>
                    <a:pt x="3899012" y="944070"/>
                  </a:lnTo>
                  <a:lnTo>
                    <a:pt x="3899012" y="965649"/>
                  </a:lnTo>
                  <a:close/>
                </a:path>
                <a:path w="5755005" h="2799080">
                  <a:moveTo>
                    <a:pt x="4472198" y="1053313"/>
                  </a:moveTo>
                  <a:lnTo>
                    <a:pt x="4466803" y="1053313"/>
                  </a:lnTo>
                  <a:lnTo>
                    <a:pt x="4466803" y="1031734"/>
                  </a:lnTo>
                  <a:lnTo>
                    <a:pt x="4472198" y="1031734"/>
                  </a:lnTo>
                  <a:lnTo>
                    <a:pt x="4472198" y="1053313"/>
                  </a:lnTo>
                  <a:close/>
                </a:path>
                <a:path w="5755005" h="2799080">
                  <a:moveTo>
                    <a:pt x="4493777" y="1058707"/>
                  </a:moveTo>
                  <a:lnTo>
                    <a:pt x="4445224" y="1058707"/>
                  </a:lnTo>
                  <a:lnTo>
                    <a:pt x="4445224" y="1053313"/>
                  </a:lnTo>
                  <a:lnTo>
                    <a:pt x="4493777" y="1053313"/>
                  </a:lnTo>
                  <a:lnTo>
                    <a:pt x="4493777" y="1058707"/>
                  </a:lnTo>
                  <a:close/>
                </a:path>
                <a:path w="5755005" h="2799080">
                  <a:moveTo>
                    <a:pt x="4472198" y="1080286"/>
                  </a:moveTo>
                  <a:lnTo>
                    <a:pt x="4466803" y="1080286"/>
                  </a:lnTo>
                  <a:lnTo>
                    <a:pt x="4466803" y="1058707"/>
                  </a:lnTo>
                  <a:lnTo>
                    <a:pt x="4472198" y="1058707"/>
                  </a:lnTo>
                  <a:lnTo>
                    <a:pt x="4472198" y="1080286"/>
                  </a:lnTo>
                  <a:close/>
                </a:path>
                <a:path w="5755005" h="2799080">
                  <a:moveTo>
                    <a:pt x="4242923" y="1053313"/>
                  </a:moveTo>
                  <a:lnTo>
                    <a:pt x="4237529" y="1053313"/>
                  </a:lnTo>
                  <a:lnTo>
                    <a:pt x="4237529" y="1031734"/>
                  </a:lnTo>
                  <a:lnTo>
                    <a:pt x="4242923" y="1031734"/>
                  </a:lnTo>
                  <a:lnTo>
                    <a:pt x="4242923" y="1053313"/>
                  </a:lnTo>
                  <a:close/>
                </a:path>
                <a:path w="5755005" h="2799080">
                  <a:moveTo>
                    <a:pt x="4264502" y="1058707"/>
                  </a:moveTo>
                  <a:lnTo>
                    <a:pt x="4215950" y="1058707"/>
                  </a:lnTo>
                  <a:lnTo>
                    <a:pt x="4215950" y="1053313"/>
                  </a:lnTo>
                  <a:lnTo>
                    <a:pt x="4264502" y="1053313"/>
                  </a:lnTo>
                  <a:lnTo>
                    <a:pt x="4264502" y="1058707"/>
                  </a:lnTo>
                  <a:close/>
                </a:path>
                <a:path w="5755005" h="2799080">
                  <a:moveTo>
                    <a:pt x="4242923" y="1080286"/>
                  </a:moveTo>
                  <a:lnTo>
                    <a:pt x="4237529" y="1080286"/>
                  </a:lnTo>
                  <a:lnTo>
                    <a:pt x="4237529" y="1058707"/>
                  </a:lnTo>
                  <a:lnTo>
                    <a:pt x="4242923" y="1058707"/>
                  </a:lnTo>
                  <a:lnTo>
                    <a:pt x="4242923" y="1080286"/>
                  </a:lnTo>
                  <a:close/>
                </a:path>
                <a:path w="5755005" h="2799080">
                  <a:moveTo>
                    <a:pt x="4013649" y="1053313"/>
                  </a:moveTo>
                  <a:lnTo>
                    <a:pt x="4008254" y="1053313"/>
                  </a:lnTo>
                  <a:lnTo>
                    <a:pt x="4008254" y="1031734"/>
                  </a:lnTo>
                  <a:lnTo>
                    <a:pt x="4013649" y="1031734"/>
                  </a:lnTo>
                  <a:lnTo>
                    <a:pt x="4013649" y="1053313"/>
                  </a:lnTo>
                  <a:close/>
                </a:path>
                <a:path w="5755005" h="2799080">
                  <a:moveTo>
                    <a:pt x="4035228" y="1058707"/>
                  </a:moveTo>
                  <a:lnTo>
                    <a:pt x="3986676" y="1058707"/>
                  </a:lnTo>
                  <a:lnTo>
                    <a:pt x="3986676" y="1053313"/>
                  </a:lnTo>
                  <a:lnTo>
                    <a:pt x="4035228" y="1053313"/>
                  </a:lnTo>
                  <a:lnTo>
                    <a:pt x="4035228" y="1058707"/>
                  </a:lnTo>
                  <a:close/>
                </a:path>
                <a:path w="5755005" h="2799080">
                  <a:moveTo>
                    <a:pt x="4013649" y="1080286"/>
                  </a:moveTo>
                  <a:lnTo>
                    <a:pt x="4008254" y="1080286"/>
                  </a:lnTo>
                  <a:lnTo>
                    <a:pt x="4008254" y="1058707"/>
                  </a:lnTo>
                  <a:lnTo>
                    <a:pt x="4013649" y="1058707"/>
                  </a:lnTo>
                  <a:lnTo>
                    <a:pt x="4013649" y="1080286"/>
                  </a:lnTo>
                  <a:close/>
                </a:path>
                <a:path w="5755005" h="2799080">
                  <a:moveTo>
                    <a:pt x="4357561" y="1167950"/>
                  </a:moveTo>
                  <a:lnTo>
                    <a:pt x="4352166" y="1167950"/>
                  </a:lnTo>
                  <a:lnTo>
                    <a:pt x="4352166" y="1146371"/>
                  </a:lnTo>
                  <a:lnTo>
                    <a:pt x="4357561" y="1146371"/>
                  </a:lnTo>
                  <a:lnTo>
                    <a:pt x="4357561" y="1167950"/>
                  </a:lnTo>
                  <a:close/>
                </a:path>
                <a:path w="5755005" h="2799080">
                  <a:moveTo>
                    <a:pt x="4379139" y="1173345"/>
                  </a:moveTo>
                  <a:lnTo>
                    <a:pt x="4330587" y="1173345"/>
                  </a:lnTo>
                  <a:lnTo>
                    <a:pt x="4330587" y="1167950"/>
                  </a:lnTo>
                  <a:lnTo>
                    <a:pt x="4379139" y="1167950"/>
                  </a:lnTo>
                  <a:lnTo>
                    <a:pt x="4379139" y="1173345"/>
                  </a:lnTo>
                  <a:close/>
                </a:path>
                <a:path w="5755005" h="2799080">
                  <a:moveTo>
                    <a:pt x="4357561" y="1194923"/>
                  </a:moveTo>
                  <a:lnTo>
                    <a:pt x="4352166" y="1194923"/>
                  </a:lnTo>
                  <a:lnTo>
                    <a:pt x="4352166" y="1173345"/>
                  </a:lnTo>
                  <a:lnTo>
                    <a:pt x="4357561" y="1173345"/>
                  </a:lnTo>
                  <a:lnTo>
                    <a:pt x="4357561" y="1194923"/>
                  </a:lnTo>
                  <a:close/>
                </a:path>
                <a:path w="5755005" h="2799080">
                  <a:moveTo>
                    <a:pt x="4128286" y="1167950"/>
                  </a:moveTo>
                  <a:lnTo>
                    <a:pt x="4122892" y="1167950"/>
                  </a:lnTo>
                  <a:lnTo>
                    <a:pt x="4122892" y="1146371"/>
                  </a:lnTo>
                  <a:lnTo>
                    <a:pt x="4128286" y="1146371"/>
                  </a:lnTo>
                  <a:lnTo>
                    <a:pt x="4128286" y="1167950"/>
                  </a:lnTo>
                  <a:close/>
                </a:path>
                <a:path w="5755005" h="2799080">
                  <a:moveTo>
                    <a:pt x="4149865" y="1173345"/>
                  </a:moveTo>
                  <a:lnTo>
                    <a:pt x="4101313" y="1173345"/>
                  </a:lnTo>
                  <a:lnTo>
                    <a:pt x="4101313" y="1167950"/>
                  </a:lnTo>
                  <a:lnTo>
                    <a:pt x="4149865" y="1167950"/>
                  </a:lnTo>
                  <a:lnTo>
                    <a:pt x="4149865" y="1173345"/>
                  </a:lnTo>
                  <a:close/>
                </a:path>
                <a:path w="5755005" h="2799080">
                  <a:moveTo>
                    <a:pt x="4128286" y="1194923"/>
                  </a:moveTo>
                  <a:lnTo>
                    <a:pt x="4122892" y="1194923"/>
                  </a:lnTo>
                  <a:lnTo>
                    <a:pt x="4122892" y="1173345"/>
                  </a:lnTo>
                  <a:lnTo>
                    <a:pt x="4128286" y="1173345"/>
                  </a:lnTo>
                  <a:lnTo>
                    <a:pt x="4128286" y="1194923"/>
                  </a:lnTo>
                  <a:close/>
                </a:path>
                <a:path w="5755005" h="2799080">
                  <a:moveTo>
                    <a:pt x="3899012" y="1167950"/>
                  </a:moveTo>
                  <a:lnTo>
                    <a:pt x="3893617" y="1167950"/>
                  </a:lnTo>
                  <a:lnTo>
                    <a:pt x="3893617" y="1146371"/>
                  </a:lnTo>
                  <a:lnTo>
                    <a:pt x="3899012" y="1146371"/>
                  </a:lnTo>
                  <a:lnTo>
                    <a:pt x="3899012" y="1167950"/>
                  </a:lnTo>
                  <a:close/>
                </a:path>
                <a:path w="5755005" h="2799080">
                  <a:moveTo>
                    <a:pt x="3920591" y="1173345"/>
                  </a:moveTo>
                  <a:lnTo>
                    <a:pt x="3872038" y="1173345"/>
                  </a:lnTo>
                  <a:lnTo>
                    <a:pt x="3872038" y="1167950"/>
                  </a:lnTo>
                  <a:lnTo>
                    <a:pt x="3920591" y="1167950"/>
                  </a:lnTo>
                  <a:lnTo>
                    <a:pt x="3920591" y="1173345"/>
                  </a:lnTo>
                  <a:close/>
                </a:path>
                <a:path w="5755005" h="2799080">
                  <a:moveTo>
                    <a:pt x="3899012" y="1194923"/>
                  </a:moveTo>
                  <a:lnTo>
                    <a:pt x="3893617" y="1194923"/>
                  </a:lnTo>
                  <a:lnTo>
                    <a:pt x="3893617" y="1173345"/>
                  </a:lnTo>
                  <a:lnTo>
                    <a:pt x="3899012" y="1173345"/>
                  </a:lnTo>
                  <a:lnTo>
                    <a:pt x="3899012" y="1194923"/>
                  </a:lnTo>
                  <a:close/>
                </a:path>
                <a:path w="5755005" h="2799080">
                  <a:moveTo>
                    <a:pt x="4472198" y="1282587"/>
                  </a:moveTo>
                  <a:lnTo>
                    <a:pt x="4466803" y="1282587"/>
                  </a:lnTo>
                  <a:lnTo>
                    <a:pt x="4466803" y="1261008"/>
                  </a:lnTo>
                  <a:lnTo>
                    <a:pt x="4472198" y="1261008"/>
                  </a:lnTo>
                  <a:lnTo>
                    <a:pt x="4472198" y="1282587"/>
                  </a:lnTo>
                  <a:close/>
                </a:path>
                <a:path w="5755005" h="2799080">
                  <a:moveTo>
                    <a:pt x="4493777" y="1287982"/>
                  </a:moveTo>
                  <a:lnTo>
                    <a:pt x="4445224" y="1287982"/>
                  </a:lnTo>
                  <a:lnTo>
                    <a:pt x="4445224" y="1282587"/>
                  </a:lnTo>
                  <a:lnTo>
                    <a:pt x="4493777" y="1282587"/>
                  </a:lnTo>
                  <a:lnTo>
                    <a:pt x="4493777" y="1287982"/>
                  </a:lnTo>
                  <a:close/>
                </a:path>
                <a:path w="5755005" h="2799080">
                  <a:moveTo>
                    <a:pt x="4472198" y="1309561"/>
                  </a:moveTo>
                  <a:lnTo>
                    <a:pt x="4466803" y="1309561"/>
                  </a:lnTo>
                  <a:lnTo>
                    <a:pt x="4466803" y="1287982"/>
                  </a:lnTo>
                  <a:lnTo>
                    <a:pt x="4472198" y="1287982"/>
                  </a:lnTo>
                  <a:lnTo>
                    <a:pt x="4472198" y="1309561"/>
                  </a:lnTo>
                  <a:close/>
                </a:path>
                <a:path w="5755005" h="2799080">
                  <a:moveTo>
                    <a:pt x="4242923" y="1282587"/>
                  </a:moveTo>
                  <a:lnTo>
                    <a:pt x="4237529" y="1282587"/>
                  </a:lnTo>
                  <a:lnTo>
                    <a:pt x="4237529" y="1261008"/>
                  </a:lnTo>
                  <a:lnTo>
                    <a:pt x="4242923" y="1261008"/>
                  </a:lnTo>
                  <a:lnTo>
                    <a:pt x="4242923" y="1282587"/>
                  </a:lnTo>
                  <a:close/>
                </a:path>
                <a:path w="5755005" h="2799080">
                  <a:moveTo>
                    <a:pt x="4264502" y="1287982"/>
                  </a:moveTo>
                  <a:lnTo>
                    <a:pt x="4215950" y="1287982"/>
                  </a:lnTo>
                  <a:lnTo>
                    <a:pt x="4215950" y="1282587"/>
                  </a:lnTo>
                  <a:lnTo>
                    <a:pt x="4264502" y="1282587"/>
                  </a:lnTo>
                  <a:lnTo>
                    <a:pt x="4264502" y="1287982"/>
                  </a:lnTo>
                  <a:close/>
                </a:path>
                <a:path w="5755005" h="2799080">
                  <a:moveTo>
                    <a:pt x="4242923" y="1309561"/>
                  </a:moveTo>
                  <a:lnTo>
                    <a:pt x="4237529" y="1309561"/>
                  </a:lnTo>
                  <a:lnTo>
                    <a:pt x="4237529" y="1287982"/>
                  </a:lnTo>
                  <a:lnTo>
                    <a:pt x="4242923" y="1287982"/>
                  </a:lnTo>
                  <a:lnTo>
                    <a:pt x="4242923" y="1309561"/>
                  </a:lnTo>
                  <a:close/>
                </a:path>
                <a:path w="5755005" h="2799080">
                  <a:moveTo>
                    <a:pt x="4013649" y="1282587"/>
                  </a:moveTo>
                  <a:lnTo>
                    <a:pt x="4008254" y="1282587"/>
                  </a:lnTo>
                  <a:lnTo>
                    <a:pt x="4008254" y="1261008"/>
                  </a:lnTo>
                  <a:lnTo>
                    <a:pt x="4013649" y="1261008"/>
                  </a:lnTo>
                  <a:lnTo>
                    <a:pt x="4013649" y="1282587"/>
                  </a:lnTo>
                  <a:close/>
                </a:path>
                <a:path w="5755005" h="2799080">
                  <a:moveTo>
                    <a:pt x="4035228" y="1287982"/>
                  </a:moveTo>
                  <a:lnTo>
                    <a:pt x="3986676" y="1287982"/>
                  </a:lnTo>
                  <a:lnTo>
                    <a:pt x="3986676" y="1282587"/>
                  </a:lnTo>
                  <a:lnTo>
                    <a:pt x="4035228" y="1282587"/>
                  </a:lnTo>
                  <a:lnTo>
                    <a:pt x="4035228" y="1287982"/>
                  </a:lnTo>
                  <a:close/>
                </a:path>
                <a:path w="5755005" h="2799080">
                  <a:moveTo>
                    <a:pt x="4013649" y="1309561"/>
                  </a:moveTo>
                  <a:lnTo>
                    <a:pt x="4008254" y="1309561"/>
                  </a:lnTo>
                  <a:lnTo>
                    <a:pt x="4008254" y="1287982"/>
                  </a:lnTo>
                  <a:lnTo>
                    <a:pt x="4013649" y="1287982"/>
                  </a:lnTo>
                  <a:lnTo>
                    <a:pt x="4013649" y="1309561"/>
                  </a:lnTo>
                  <a:close/>
                </a:path>
                <a:path w="5755005" h="2799080">
                  <a:moveTo>
                    <a:pt x="4357561" y="1397224"/>
                  </a:moveTo>
                  <a:lnTo>
                    <a:pt x="4352166" y="1397224"/>
                  </a:lnTo>
                  <a:lnTo>
                    <a:pt x="4352166" y="1375646"/>
                  </a:lnTo>
                  <a:lnTo>
                    <a:pt x="4357561" y="1375646"/>
                  </a:lnTo>
                  <a:lnTo>
                    <a:pt x="4357561" y="1397224"/>
                  </a:lnTo>
                  <a:close/>
                </a:path>
                <a:path w="5755005" h="2799080">
                  <a:moveTo>
                    <a:pt x="4379139" y="1402619"/>
                  </a:moveTo>
                  <a:lnTo>
                    <a:pt x="4330587" y="1402619"/>
                  </a:lnTo>
                  <a:lnTo>
                    <a:pt x="4330587" y="1397224"/>
                  </a:lnTo>
                  <a:lnTo>
                    <a:pt x="4379139" y="1397224"/>
                  </a:lnTo>
                  <a:lnTo>
                    <a:pt x="4379139" y="1402619"/>
                  </a:lnTo>
                  <a:close/>
                </a:path>
                <a:path w="5755005" h="2799080">
                  <a:moveTo>
                    <a:pt x="4357561" y="1424198"/>
                  </a:moveTo>
                  <a:lnTo>
                    <a:pt x="4352166" y="1424198"/>
                  </a:lnTo>
                  <a:lnTo>
                    <a:pt x="4352166" y="1402619"/>
                  </a:lnTo>
                  <a:lnTo>
                    <a:pt x="4357561" y="1402619"/>
                  </a:lnTo>
                  <a:lnTo>
                    <a:pt x="4357561" y="1424198"/>
                  </a:lnTo>
                  <a:close/>
                </a:path>
                <a:path w="5755005" h="2799080">
                  <a:moveTo>
                    <a:pt x="4128286" y="1397224"/>
                  </a:moveTo>
                  <a:lnTo>
                    <a:pt x="4122892" y="1397224"/>
                  </a:lnTo>
                  <a:lnTo>
                    <a:pt x="4122892" y="1375646"/>
                  </a:lnTo>
                  <a:lnTo>
                    <a:pt x="4128286" y="1375646"/>
                  </a:lnTo>
                  <a:lnTo>
                    <a:pt x="4128286" y="1397224"/>
                  </a:lnTo>
                  <a:close/>
                </a:path>
                <a:path w="5755005" h="2799080">
                  <a:moveTo>
                    <a:pt x="4149865" y="1402619"/>
                  </a:moveTo>
                  <a:lnTo>
                    <a:pt x="4101313" y="1402619"/>
                  </a:lnTo>
                  <a:lnTo>
                    <a:pt x="4101313" y="1397224"/>
                  </a:lnTo>
                  <a:lnTo>
                    <a:pt x="4149865" y="1397224"/>
                  </a:lnTo>
                  <a:lnTo>
                    <a:pt x="4149865" y="1402619"/>
                  </a:lnTo>
                  <a:close/>
                </a:path>
                <a:path w="5755005" h="2799080">
                  <a:moveTo>
                    <a:pt x="4128286" y="1424198"/>
                  </a:moveTo>
                  <a:lnTo>
                    <a:pt x="4122892" y="1424198"/>
                  </a:lnTo>
                  <a:lnTo>
                    <a:pt x="4122892" y="1402619"/>
                  </a:lnTo>
                  <a:lnTo>
                    <a:pt x="4128286" y="1402619"/>
                  </a:lnTo>
                  <a:lnTo>
                    <a:pt x="4128286" y="1424198"/>
                  </a:lnTo>
                  <a:close/>
                </a:path>
                <a:path w="5755005" h="2799080">
                  <a:moveTo>
                    <a:pt x="3899012" y="1397224"/>
                  </a:moveTo>
                  <a:lnTo>
                    <a:pt x="3893617" y="1397224"/>
                  </a:lnTo>
                  <a:lnTo>
                    <a:pt x="3893617" y="1375646"/>
                  </a:lnTo>
                  <a:lnTo>
                    <a:pt x="3899012" y="1375646"/>
                  </a:lnTo>
                  <a:lnTo>
                    <a:pt x="3899012" y="1397224"/>
                  </a:lnTo>
                  <a:close/>
                </a:path>
                <a:path w="5755005" h="2799080">
                  <a:moveTo>
                    <a:pt x="3920591" y="1402619"/>
                  </a:moveTo>
                  <a:lnTo>
                    <a:pt x="3872038" y="1402619"/>
                  </a:lnTo>
                  <a:lnTo>
                    <a:pt x="3872038" y="1397224"/>
                  </a:lnTo>
                  <a:lnTo>
                    <a:pt x="3920591" y="1397224"/>
                  </a:lnTo>
                  <a:lnTo>
                    <a:pt x="3920591" y="1402619"/>
                  </a:lnTo>
                  <a:close/>
                </a:path>
                <a:path w="5755005" h="2799080">
                  <a:moveTo>
                    <a:pt x="3899012" y="1424198"/>
                  </a:moveTo>
                  <a:lnTo>
                    <a:pt x="3893617" y="1424198"/>
                  </a:lnTo>
                  <a:lnTo>
                    <a:pt x="3893617" y="1402619"/>
                  </a:lnTo>
                  <a:lnTo>
                    <a:pt x="3899012" y="1402619"/>
                  </a:lnTo>
                  <a:lnTo>
                    <a:pt x="3899012" y="1424198"/>
                  </a:lnTo>
                  <a:close/>
                </a:path>
                <a:path w="5755005" h="2799080">
                  <a:moveTo>
                    <a:pt x="4242923" y="1511861"/>
                  </a:moveTo>
                  <a:lnTo>
                    <a:pt x="4237529" y="1511861"/>
                  </a:lnTo>
                  <a:lnTo>
                    <a:pt x="4237529" y="1490283"/>
                  </a:lnTo>
                  <a:lnTo>
                    <a:pt x="4242923" y="1490283"/>
                  </a:lnTo>
                  <a:lnTo>
                    <a:pt x="4242923" y="1511861"/>
                  </a:lnTo>
                  <a:close/>
                </a:path>
                <a:path w="5755005" h="2799080">
                  <a:moveTo>
                    <a:pt x="4264502" y="1517256"/>
                  </a:moveTo>
                  <a:lnTo>
                    <a:pt x="4215950" y="1517256"/>
                  </a:lnTo>
                  <a:lnTo>
                    <a:pt x="4215950" y="1511861"/>
                  </a:lnTo>
                  <a:lnTo>
                    <a:pt x="4264502" y="1511861"/>
                  </a:lnTo>
                  <a:lnTo>
                    <a:pt x="4264502" y="1517256"/>
                  </a:lnTo>
                  <a:close/>
                </a:path>
                <a:path w="5755005" h="2799080">
                  <a:moveTo>
                    <a:pt x="4242923" y="1538835"/>
                  </a:moveTo>
                  <a:lnTo>
                    <a:pt x="4237529" y="1538835"/>
                  </a:lnTo>
                  <a:lnTo>
                    <a:pt x="4237529" y="1517256"/>
                  </a:lnTo>
                  <a:lnTo>
                    <a:pt x="4242923" y="1517256"/>
                  </a:lnTo>
                  <a:lnTo>
                    <a:pt x="4242923" y="1538835"/>
                  </a:lnTo>
                  <a:close/>
                </a:path>
                <a:path w="5755005" h="2799080">
                  <a:moveTo>
                    <a:pt x="4013649" y="1511861"/>
                  </a:moveTo>
                  <a:lnTo>
                    <a:pt x="4008254" y="1511861"/>
                  </a:lnTo>
                  <a:lnTo>
                    <a:pt x="4008254" y="1490283"/>
                  </a:lnTo>
                  <a:lnTo>
                    <a:pt x="4013649" y="1490283"/>
                  </a:lnTo>
                  <a:lnTo>
                    <a:pt x="4013649" y="1511861"/>
                  </a:lnTo>
                  <a:close/>
                </a:path>
                <a:path w="5755005" h="2799080">
                  <a:moveTo>
                    <a:pt x="4035228" y="1517256"/>
                  </a:moveTo>
                  <a:lnTo>
                    <a:pt x="3986676" y="1517256"/>
                  </a:lnTo>
                  <a:lnTo>
                    <a:pt x="3986676" y="1511861"/>
                  </a:lnTo>
                  <a:lnTo>
                    <a:pt x="4035228" y="1511861"/>
                  </a:lnTo>
                  <a:lnTo>
                    <a:pt x="4035228" y="1517256"/>
                  </a:lnTo>
                  <a:close/>
                </a:path>
                <a:path w="5755005" h="2799080">
                  <a:moveTo>
                    <a:pt x="4013649" y="1538835"/>
                  </a:moveTo>
                  <a:lnTo>
                    <a:pt x="4008254" y="1538835"/>
                  </a:lnTo>
                  <a:lnTo>
                    <a:pt x="4008254" y="1517256"/>
                  </a:lnTo>
                  <a:lnTo>
                    <a:pt x="4013649" y="1517256"/>
                  </a:lnTo>
                  <a:lnTo>
                    <a:pt x="4013649" y="1538835"/>
                  </a:lnTo>
                  <a:close/>
                </a:path>
                <a:path w="5755005" h="2799080">
                  <a:moveTo>
                    <a:pt x="4128286" y="1626499"/>
                  </a:moveTo>
                  <a:lnTo>
                    <a:pt x="4122892" y="1626499"/>
                  </a:lnTo>
                  <a:lnTo>
                    <a:pt x="4122892" y="1604920"/>
                  </a:lnTo>
                  <a:lnTo>
                    <a:pt x="4128286" y="1604920"/>
                  </a:lnTo>
                  <a:lnTo>
                    <a:pt x="4128286" y="1626499"/>
                  </a:lnTo>
                  <a:close/>
                </a:path>
                <a:path w="5755005" h="2799080">
                  <a:moveTo>
                    <a:pt x="4149865" y="1631893"/>
                  </a:moveTo>
                  <a:lnTo>
                    <a:pt x="4101313" y="1631893"/>
                  </a:lnTo>
                  <a:lnTo>
                    <a:pt x="4101313" y="1626499"/>
                  </a:lnTo>
                  <a:lnTo>
                    <a:pt x="4149865" y="1626499"/>
                  </a:lnTo>
                  <a:lnTo>
                    <a:pt x="4149865" y="1631893"/>
                  </a:lnTo>
                  <a:close/>
                </a:path>
                <a:path w="5755005" h="2799080">
                  <a:moveTo>
                    <a:pt x="4128286" y="1653472"/>
                  </a:moveTo>
                  <a:lnTo>
                    <a:pt x="4122892" y="1653472"/>
                  </a:lnTo>
                  <a:lnTo>
                    <a:pt x="4122892" y="1631893"/>
                  </a:lnTo>
                  <a:lnTo>
                    <a:pt x="4128286" y="1631893"/>
                  </a:lnTo>
                  <a:lnTo>
                    <a:pt x="4128286" y="1653472"/>
                  </a:lnTo>
                  <a:close/>
                </a:path>
                <a:path w="5755005" h="2799080">
                  <a:moveTo>
                    <a:pt x="3899012" y="1626499"/>
                  </a:moveTo>
                  <a:lnTo>
                    <a:pt x="3893617" y="1626499"/>
                  </a:lnTo>
                  <a:lnTo>
                    <a:pt x="3893617" y="1604920"/>
                  </a:lnTo>
                  <a:lnTo>
                    <a:pt x="3899012" y="1604920"/>
                  </a:lnTo>
                  <a:lnTo>
                    <a:pt x="3899012" y="1626499"/>
                  </a:lnTo>
                  <a:close/>
                </a:path>
                <a:path w="5755005" h="2799080">
                  <a:moveTo>
                    <a:pt x="3920591" y="1631893"/>
                  </a:moveTo>
                  <a:lnTo>
                    <a:pt x="3872038" y="1631893"/>
                  </a:lnTo>
                  <a:lnTo>
                    <a:pt x="3872038" y="1626499"/>
                  </a:lnTo>
                  <a:lnTo>
                    <a:pt x="3920591" y="1626499"/>
                  </a:lnTo>
                  <a:lnTo>
                    <a:pt x="3920591" y="1631893"/>
                  </a:lnTo>
                  <a:close/>
                </a:path>
                <a:path w="5755005" h="2799080">
                  <a:moveTo>
                    <a:pt x="3899012" y="1653472"/>
                  </a:moveTo>
                  <a:lnTo>
                    <a:pt x="3893617" y="1653472"/>
                  </a:lnTo>
                  <a:lnTo>
                    <a:pt x="3893617" y="1631893"/>
                  </a:lnTo>
                  <a:lnTo>
                    <a:pt x="3899012" y="1631893"/>
                  </a:lnTo>
                  <a:lnTo>
                    <a:pt x="3899012" y="1653472"/>
                  </a:lnTo>
                  <a:close/>
                </a:path>
                <a:path w="5755005" h="2799080">
                  <a:moveTo>
                    <a:pt x="4013649" y="1741136"/>
                  </a:moveTo>
                  <a:lnTo>
                    <a:pt x="4008254" y="1741136"/>
                  </a:lnTo>
                  <a:lnTo>
                    <a:pt x="4008254" y="1719557"/>
                  </a:lnTo>
                  <a:lnTo>
                    <a:pt x="4013649" y="1719557"/>
                  </a:lnTo>
                  <a:lnTo>
                    <a:pt x="4013649" y="1741136"/>
                  </a:lnTo>
                  <a:close/>
                </a:path>
                <a:path w="5755005" h="2799080">
                  <a:moveTo>
                    <a:pt x="4035228" y="1746531"/>
                  </a:moveTo>
                  <a:lnTo>
                    <a:pt x="3986676" y="1746531"/>
                  </a:lnTo>
                  <a:lnTo>
                    <a:pt x="3986676" y="1741136"/>
                  </a:lnTo>
                  <a:lnTo>
                    <a:pt x="4035228" y="1741136"/>
                  </a:lnTo>
                  <a:lnTo>
                    <a:pt x="4035228" y="1746531"/>
                  </a:lnTo>
                  <a:close/>
                </a:path>
                <a:path w="5755005" h="2799080">
                  <a:moveTo>
                    <a:pt x="4013649" y="1768109"/>
                  </a:moveTo>
                  <a:lnTo>
                    <a:pt x="4008254" y="1768109"/>
                  </a:lnTo>
                  <a:lnTo>
                    <a:pt x="4008254" y="1746531"/>
                  </a:lnTo>
                  <a:lnTo>
                    <a:pt x="4013649" y="1746531"/>
                  </a:lnTo>
                  <a:lnTo>
                    <a:pt x="4013649" y="1768109"/>
                  </a:lnTo>
                  <a:close/>
                </a:path>
                <a:path w="5755005" h="2799080">
                  <a:moveTo>
                    <a:pt x="3671086" y="21578"/>
                  </a:moveTo>
                  <a:lnTo>
                    <a:pt x="3665692" y="21578"/>
                  </a:lnTo>
                  <a:lnTo>
                    <a:pt x="3665692" y="0"/>
                  </a:lnTo>
                  <a:lnTo>
                    <a:pt x="3671086" y="0"/>
                  </a:lnTo>
                  <a:lnTo>
                    <a:pt x="3671086" y="21578"/>
                  </a:lnTo>
                  <a:close/>
                </a:path>
                <a:path w="5755005" h="2799080">
                  <a:moveTo>
                    <a:pt x="3692665" y="26973"/>
                  </a:moveTo>
                  <a:lnTo>
                    <a:pt x="3644113" y="26973"/>
                  </a:lnTo>
                  <a:lnTo>
                    <a:pt x="3644113" y="21578"/>
                  </a:lnTo>
                  <a:lnTo>
                    <a:pt x="3692665" y="21578"/>
                  </a:lnTo>
                  <a:lnTo>
                    <a:pt x="3692665" y="26973"/>
                  </a:lnTo>
                  <a:close/>
                </a:path>
                <a:path w="5755005" h="2799080">
                  <a:moveTo>
                    <a:pt x="3671086" y="48552"/>
                  </a:moveTo>
                  <a:lnTo>
                    <a:pt x="3665692" y="48552"/>
                  </a:lnTo>
                  <a:lnTo>
                    <a:pt x="3665692" y="26973"/>
                  </a:lnTo>
                  <a:lnTo>
                    <a:pt x="3671086" y="26973"/>
                  </a:lnTo>
                  <a:lnTo>
                    <a:pt x="3671086" y="48552"/>
                  </a:lnTo>
                  <a:close/>
                </a:path>
                <a:path w="5755005" h="2799080">
                  <a:moveTo>
                    <a:pt x="3441812" y="21578"/>
                  </a:moveTo>
                  <a:lnTo>
                    <a:pt x="3436417" y="21578"/>
                  </a:lnTo>
                  <a:lnTo>
                    <a:pt x="3436417" y="0"/>
                  </a:lnTo>
                  <a:lnTo>
                    <a:pt x="3441812" y="0"/>
                  </a:lnTo>
                  <a:lnTo>
                    <a:pt x="3441812" y="21578"/>
                  </a:lnTo>
                  <a:close/>
                </a:path>
                <a:path w="5755005" h="2799080">
                  <a:moveTo>
                    <a:pt x="3463391" y="26973"/>
                  </a:moveTo>
                  <a:lnTo>
                    <a:pt x="3414839" y="26973"/>
                  </a:lnTo>
                  <a:lnTo>
                    <a:pt x="3414839" y="21578"/>
                  </a:lnTo>
                  <a:lnTo>
                    <a:pt x="3463391" y="21578"/>
                  </a:lnTo>
                  <a:lnTo>
                    <a:pt x="3463391" y="26973"/>
                  </a:lnTo>
                  <a:close/>
                </a:path>
                <a:path w="5755005" h="2799080">
                  <a:moveTo>
                    <a:pt x="3441812" y="48552"/>
                  </a:moveTo>
                  <a:lnTo>
                    <a:pt x="3436417" y="48552"/>
                  </a:lnTo>
                  <a:lnTo>
                    <a:pt x="3436417" y="26973"/>
                  </a:lnTo>
                  <a:lnTo>
                    <a:pt x="3441812" y="26973"/>
                  </a:lnTo>
                  <a:lnTo>
                    <a:pt x="3441812" y="48552"/>
                  </a:lnTo>
                  <a:close/>
                </a:path>
                <a:path w="5755005" h="2799080">
                  <a:moveTo>
                    <a:pt x="3212538" y="21578"/>
                  </a:moveTo>
                  <a:lnTo>
                    <a:pt x="3207143" y="21578"/>
                  </a:lnTo>
                  <a:lnTo>
                    <a:pt x="3207143" y="0"/>
                  </a:lnTo>
                  <a:lnTo>
                    <a:pt x="3212538" y="0"/>
                  </a:lnTo>
                  <a:lnTo>
                    <a:pt x="3212538" y="21578"/>
                  </a:lnTo>
                  <a:close/>
                </a:path>
                <a:path w="5755005" h="2799080">
                  <a:moveTo>
                    <a:pt x="3234116" y="26973"/>
                  </a:moveTo>
                  <a:lnTo>
                    <a:pt x="3185564" y="26973"/>
                  </a:lnTo>
                  <a:lnTo>
                    <a:pt x="3185564" y="21578"/>
                  </a:lnTo>
                  <a:lnTo>
                    <a:pt x="3234116" y="21578"/>
                  </a:lnTo>
                  <a:lnTo>
                    <a:pt x="3234116" y="26973"/>
                  </a:lnTo>
                  <a:close/>
                </a:path>
                <a:path w="5755005" h="2799080">
                  <a:moveTo>
                    <a:pt x="3212538" y="48552"/>
                  </a:moveTo>
                  <a:lnTo>
                    <a:pt x="3207143" y="48552"/>
                  </a:lnTo>
                  <a:lnTo>
                    <a:pt x="3207143" y="26973"/>
                  </a:lnTo>
                  <a:lnTo>
                    <a:pt x="3212538" y="26973"/>
                  </a:lnTo>
                  <a:lnTo>
                    <a:pt x="3212538" y="48552"/>
                  </a:lnTo>
                  <a:close/>
                </a:path>
                <a:path w="5755005" h="2799080">
                  <a:moveTo>
                    <a:pt x="2983263" y="21578"/>
                  </a:moveTo>
                  <a:lnTo>
                    <a:pt x="2977869" y="21578"/>
                  </a:lnTo>
                  <a:lnTo>
                    <a:pt x="2977869" y="0"/>
                  </a:lnTo>
                  <a:lnTo>
                    <a:pt x="2983263" y="0"/>
                  </a:lnTo>
                  <a:lnTo>
                    <a:pt x="2983263" y="21578"/>
                  </a:lnTo>
                  <a:close/>
                </a:path>
                <a:path w="5755005" h="2799080">
                  <a:moveTo>
                    <a:pt x="3004842" y="26973"/>
                  </a:moveTo>
                  <a:lnTo>
                    <a:pt x="2956290" y="26973"/>
                  </a:lnTo>
                  <a:lnTo>
                    <a:pt x="2956290" y="21578"/>
                  </a:lnTo>
                  <a:lnTo>
                    <a:pt x="3004842" y="21578"/>
                  </a:lnTo>
                  <a:lnTo>
                    <a:pt x="3004842" y="26973"/>
                  </a:lnTo>
                  <a:close/>
                </a:path>
                <a:path w="5755005" h="2799080">
                  <a:moveTo>
                    <a:pt x="2983263" y="48552"/>
                  </a:moveTo>
                  <a:lnTo>
                    <a:pt x="2977869" y="48552"/>
                  </a:lnTo>
                  <a:lnTo>
                    <a:pt x="2977869" y="26973"/>
                  </a:lnTo>
                  <a:lnTo>
                    <a:pt x="2983263" y="26973"/>
                  </a:lnTo>
                  <a:lnTo>
                    <a:pt x="2983263" y="48552"/>
                  </a:lnTo>
                  <a:close/>
                </a:path>
                <a:path w="5755005" h="2799080">
                  <a:moveTo>
                    <a:pt x="3785724" y="136215"/>
                  </a:moveTo>
                  <a:lnTo>
                    <a:pt x="3780329" y="136215"/>
                  </a:lnTo>
                  <a:lnTo>
                    <a:pt x="3780329" y="114637"/>
                  </a:lnTo>
                  <a:lnTo>
                    <a:pt x="3785724" y="114637"/>
                  </a:lnTo>
                  <a:lnTo>
                    <a:pt x="3785724" y="136215"/>
                  </a:lnTo>
                  <a:close/>
                </a:path>
                <a:path w="5755005" h="2799080">
                  <a:moveTo>
                    <a:pt x="3807302" y="141610"/>
                  </a:moveTo>
                  <a:lnTo>
                    <a:pt x="3758750" y="141610"/>
                  </a:lnTo>
                  <a:lnTo>
                    <a:pt x="3758750" y="136215"/>
                  </a:lnTo>
                  <a:lnTo>
                    <a:pt x="3807302" y="136215"/>
                  </a:lnTo>
                  <a:lnTo>
                    <a:pt x="3807302" y="141610"/>
                  </a:lnTo>
                  <a:close/>
                </a:path>
                <a:path w="5755005" h="2799080">
                  <a:moveTo>
                    <a:pt x="3785724" y="163189"/>
                  </a:moveTo>
                  <a:lnTo>
                    <a:pt x="3780329" y="163189"/>
                  </a:lnTo>
                  <a:lnTo>
                    <a:pt x="3780329" y="141610"/>
                  </a:lnTo>
                  <a:lnTo>
                    <a:pt x="3785724" y="141610"/>
                  </a:lnTo>
                  <a:lnTo>
                    <a:pt x="3785724" y="163189"/>
                  </a:lnTo>
                  <a:close/>
                </a:path>
                <a:path w="5755005" h="2799080">
                  <a:moveTo>
                    <a:pt x="3556449" y="136215"/>
                  </a:moveTo>
                  <a:lnTo>
                    <a:pt x="3551054" y="136215"/>
                  </a:lnTo>
                  <a:lnTo>
                    <a:pt x="3551054" y="114637"/>
                  </a:lnTo>
                  <a:lnTo>
                    <a:pt x="3556449" y="114637"/>
                  </a:lnTo>
                  <a:lnTo>
                    <a:pt x="3556449" y="136215"/>
                  </a:lnTo>
                  <a:close/>
                </a:path>
                <a:path w="5755005" h="2799080">
                  <a:moveTo>
                    <a:pt x="3578028" y="141610"/>
                  </a:moveTo>
                  <a:lnTo>
                    <a:pt x="3529476" y="141610"/>
                  </a:lnTo>
                  <a:lnTo>
                    <a:pt x="3529476" y="136215"/>
                  </a:lnTo>
                  <a:lnTo>
                    <a:pt x="3578028" y="136215"/>
                  </a:lnTo>
                  <a:lnTo>
                    <a:pt x="3578028" y="141610"/>
                  </a:lnTo>
                  <a:close/>
                </a:path>
                <a:path w="5755005" h="2799080">
                  <a:moveTo>
                    <a:pt x="3556449" y="163189"/>
                  </a:moveTo>
                  <a:lnTo>
                    <a:pt x="3551054" y="163189"/>
                  </a:lnTo>
                  <a:lnTo>
                    <a:pt x="3551054" y="141610"/>
                  </a:lnTo>
                  <a:lnTo>
                    <a:pt x="3556449" y="141610"/>
                  </a:lnTo>
                  <a:lnTo>
                    <a:pt x="3556449" y="163189"/>
                  </a:lnTo>
                  <a:close/>
                </a:path>
                <a:path w="5755005" h="2799080">
                  <a:moveTo>
                    <a:pt x="3327175" y="136215"/>
                  </a:moveTo>
                  <a:lnTo>
                    <a:pt x="3321780" y="136215"/>
                  </a:lnTo>
                  <a:lnTo>
                    <a:pt x="3321780" y="114637"/>
                  </a:lnTo>
                  <a:lnTo>
                    <a:pt x="3327175" y="114637"/>
                  </a:lnTo>
                  <a:lnTo>
                    <a:pt x="3327175" y="136215"/>
                  </a:lnTo>
                  <a:close/>
                </a:path>
                <a:path w="5755005" h="2799080">
                  <a:moveTo>
                    <a:pt x="3348754" y="141610"/>
                  </a:moveTo>
                  <a:lnTo>
                    <a:pt x="3300201" y="141610"/>
                  </a:lnTo>
                  <a:lnTo>
                    <a:pt x="3300201" y="136215"/>
                  </a:lnTo>
                  <a:lnTo>
                    <a:pt x="3348754" y="136215"/>
                  </a:lnTo>
                  <a:lnTo>
                    <a:pt x="3348754" y="141610"/>
                  </a:lnTo>
                  <a:close/>
                </a:path>
                <a:path w="5755005" h="2799080">
                  <a:moveTo>
                    <a:pt x="3327175" y="163189"/>
                  </a:moveTo>
                  <a:lnTo>
                    <a:pt x="3321780" y="163189"/>
                  </a:lnTo>
                  <a:lnTo>
                    <a:pt x="3321780" y="141610"/>
                  </a:lnTo>
                  <a:lnTo>
                    <a:pt x="3327175" y="141610"/>
                  </a:lnTo>
                  <a:lnTo>
                    <a:pt x="3327175" y="163189"/>
                  </a:lnTo>
                  <a:close/>
                </a:path>
                <a:path w="5755005" h="2799080">
                  <a:moveTo>
                    <a:pt x="3097901" y="136215"/>
                  </a:moveTo>
                  <a:lnTo>
                    <a:pt x="3092506" y="136215"/>
                  </a:lnTo>
                  <a:lnTo>
                    <a:pt x="3092506" y="114637"/>
                  </a:lnTo>
                  <a:lnTo>
                    <a:pt x="3097901" y="114637"/>
                  </a:lnTo>
                  <a:lnTo>
                    <a:pt x="3097901" y="136215"/>
                  </a:lnTo>
                  <a:close/>
                </a:path>
                <a:path w="5755005" h="2799080">
                  <a:moveTo>
                    <a:pt x="3119479" y="141610"/>
                  </a:moveTo>
                  <a:lnTo>
                    <a:pt x="3070927" y="141610"/>
                  </a:lnTo>
                  <a:lnTo>
                    <a:pt x="3070927" y="136215"/>
                  </a:lnTo>
                  <a:lnTo>
                    <a:pt x="3119479" y="136215"/>
                  </a:lnTo>
                  <a:lnTo>
                    <a:pt x="3119479" y="141610"/>
                  </a:lnTo>
                  <a:close/>
                </a:path>
                <a:path w="5755005" h="2799080">
                  <a:moveTo>
                    <a:pt x="3097901" y="163189"/>
                  </a:moveTo>
                  <a:lnTo>
                    <a:pt x="3092506" y="163189"/>
                  </a:lnTo>
                  <a:lnTo>
                    <a:pt x="3092506" y="141610"/>
                  </a:lnTo>
                  <a:lnTo>
                    <a:pt x="3097901" y="141610"/>
                  </a:lnTo>
                  <a:lnTo>
                    <a:pt x="3097901" y="163189"/>
                  </a:lnTo>
                  <a:close/>
                </a:path>
                <a:path w="5755005" h="2799080">
                  <a:moveTo>
                    <a:pt x="3671086" y="250853"/>
                  </a:moveTo>
                  <a:lnTo>
                    <a:pt x="3665692" y="250853"/>
                  </a:lnTo>
                  <a:lnTo>
                    <a:pt x="3665692" y="229274"/>
                  </a:lnTo>
                  <a:lnTo>
                    <a:pt x="3671086" y="229274"/>
                  </a:lnTo>
                  <a:lnTo>
                    <a:pt x="3671086" y="250853"/>
                  </a:lnTo>
                  <a:close/>
                </a:path>
                <a:path w="5755005" h="2799080">
                  <a:moveTo>
                    <a:pt x="3692665" y="256247"/>
                  </a:moveTo>
                  <a:lnTo>
                    <a:pt x="3644113" y="256247"/>
                  </a:lnTo>
                  <a:lnTo>
                    <a:pt x="3644113" y="250853"/>
                  </a:lnTo>
                  <a:lnTo>
                    <a:pt x="3692665" y="250853"/>
                  </a:lnTo>
                  <a:lnTo>
                    <a:pt x="3692665" y="256247"/>
                  </a:lnTo>
                  <a:close/>
                </a:path>
                <a:path w="5755005" h="2799080">
                  <a:moveTo>
                    <a:pt x="3671086" y="277826"/>
                  </a:moveTo>
                  <a:lnTo>
                    <a:pt x="3665692" y="277826"/>
                  </a:lnTo>
                  <a:lnTo>
                    <a:pt x="3665692" y="256247"/>
                  </a:lnTo>
                  <a:lnTo>
                    <a:pt x="3671086" y="256247"/>
                  </a:lnTo>
                  <a:lnTo>
                    <a:pt x="3671086" y="277826"/>
                  </a:lnTo>
                  <a:close/>
                </a:path>
                <a:path w="5755005" h="2799080">
                  <a:moveTo>
                    <a:pt x="3441812" y="250853"/>
                  </a:moveTo>
                  <a:lnTo>
                    <a:pt x="3436417" y="250853"/>
                  </a:lnTo>
                  <a:lnTo>
                    <a:pt x="3436417" y="229274"/>
                  </a:lnTo>
                  <a:lnTo>
                    <a:pt x="3441812" y="229274"/>
                  </a:lnTo>
                  <a:lnTo>
                    <a:pt x="3441812" y="250853"/>
                  </a:lnTo>
                  <a:close/>
                </a:path>
                <a:path w="5755005" h="2799080">
                  <a:moveTo>
                    <a:pt x="3463391" y="256247"/>
                  </a:moveTo>
                  <a:lnTo>
                    <a:pt x="3414839" y="256247"/>
                  </a:lnTo>
                  <a:lnTo>
                    <a:pt x="3414839" y="250853"/>
                  </a:lnTo>
                  <a:lnTo>
                    <a:pt x="3463391" y="250853"/>
                  </a:lnTo>
                  <a:lnTo>
                    <a:pt x="3463391" y="256247"/>
                  </a:lnTo>
                  <a:close/>
                </a:path>
                <a:path w="5755005" h="2799080">
                  <a:moveTo>
                    <a:pt x="3441812" y="277826"/>
                  </a:moveTo>
                  <a:lnTo>
                    <a:pt x="3436417" y="277826"/>
                  </a:lnTo>
                  <a:lnTo>
                    <a:pt x="3436417" y="256247"/>
                  </a:lnTo>
                  <a:lnTo>
                    <a:pt x="3441812" y="256247"/>
                  </a:lnTo>
                  <a:lnTo>
                    <a:pt x="3441812" y="277826"/>
                  </a:lnTo>
                  <a:close/>
                </a:path>
                <a:path w="5755005" h="2799080">
                  <a:moveTo>
                    <a:pt x="3212538" y="250853"/>
                  </a:moveTo>
                  <a:lnTo>
                    <a:pt x="3207143" y="250853"/>
                  </a:lnTo>
                  <a:lnTo>
                    <a:pt x="3207143" y="229274"/>
                  </a:lnTo>
                  <a:lnTo>
                    <a:pt x="3212538" y="229274"/>
                  </a:lnTo>
                  <a:lnTo>
                    <a:pt x="3212538" y="250853"/>
                  </a:lnTo>
                  <a:close/>
                </a:path>
                <a:path w="5755005" h="2799080">
                  <a:moveTo>
                    <a:pt x="3234116" y="256247"/>
                  </a:moveTo>
                  <a:lnTo>
                    <a:pt x="3185564" y="256247"/>
                  </a:lnTo>
                  <a:lnTo>
                    <a:pt x="3185564" y="250853"/>
                  </a:lnTo>
                  <a:lnTo>
                    <a:pt x="3234116" y="250853"/>
                  </a:lnTo>
                  <a:lnTo>
                    <a:pt x="3234116" y="256247"/>
                  </a:lnTo>
                  <a:close/>
                </a:path>
                <a:path w="5755005" h="2799080">
                  <a:moveTo>
                    <a:pt x="3212538" y="277826"/>
                  </a:moveTo>
                  <a:lnTo>
                    <a:pt x="3207143" y="277826"/>
                  </a:lnTo>
                  <a:lnTo>
                    <a:pt x="3207143" y="256247"/>
                  </a:lnTo>
                  <a:lnTo>
                    <a:pt x="3212538" y="256247"/>
                  </a:lnTo>
                  <a:lnTo>
                    <a:pt x="3212538" y="277826"/>
                  </a:lnTo>
                  <a:close/>
                </a:path>
                <a:path w="5755005" h="2799080">
                  <a:moveTo>
                    <a:pt x="2983263" y="250853"/>
                  </a:moveTo>
                  <a:lnTo>
                    <a:pt x="2977869" y="250853"/>
                  </a:lnTo>
                  <a:lnTo>
                    <a:pt x="2977869" y="229274"/>
                  </a:lnTo>
                  <a:lnTo>
                    <a:pt x="2983263" y="229274"/>
                  </a:lnTo>
                  <a:lnTo>
                    <a:pt x="2983263" y="250853"/>
                  </a:lnTo>
                  <a:close/>
                </a:path>
                <a:path w="5755005" h="2799080">
                  <a:moveTo>
                    <a:pt x="3004842" y="256247"/>
                  </a:moveTo>
                  <a:lnTo>
                    <a:pt x="2956290" y="256247"/>
                  </a:lnTo>
                  <a:lnTo>
                    <a:pt x="2956290" y="250853"/>
                  </a:lnTo>
                  <a:lnTo>
                    <a:pt x="3004842" y="250853"/>
                  </a:lnTo>
                  <a:lnTo>
                    <a:pt x="3004842" y="256247"/>
                  </a:lnTo>
                  <a:close/>
                </a:path>
                <a:path w="5755005" h="2799080">
                  <a:moveTo>
                    <a:pt x="2983263" y="277826"/>
                  </a:moveTo>
                  <a:lnTo>
                    <a:pt x="2977869" y="277826"/>
                  </a:lnTo>
                  <a:lnTo>
                    <a:pt x="2977869" y="256247"/>
                  </a:lnTo>
                  <a:lnTo>
                    <a:pt x="2983263" y="256247"/>
                  </a:lnTo>
                  <a:lnTo>
                    <a:pt x="2983263" y="277826"/>
                  </a:lnTo>
                  <a:close/>
                </a:path>
                <a:path w="5755005" h="2799080">
                  <a:moveTo>
                    <a:pt x="3785724" y="365490"/>
                  </a:moveTo>
                  <a:lnTo>
                    <a:pt x="3780329" y="365490"/>
                  </a:lnTo>
                  <a:lnTo>
                    <a:pt x="3780329" y="343911"/>
                  </a:lnTo>
                  <a:lnTo>
                    <a:pt x="3785724" y="343911"/>
                  </a:lnTo>
                  <a:lnTo>
                    <a:pt x="3785724" y="365490"/>
                  </a:lnTo>
                  <a:close/>
                </a:path>
                <a:path w="5755005" h="2799080">
                  <a:moveTo>
                    <a:pt x="3807302" y="370884"/>
                  </a:moveTo>
                  <a:lnTo>
                    <a:pt x="3758750" y="370884"/>
                  </a:lnTo>
                  <a:lnTo>
                    <a:pt x="3758750" y="365490"/>
                  </a:lnTo>
                  <a:lnTo>
                    <a:pt x="3807302" y="365490"/>
                  </a:lnTo>
                  <a:lnTo>
                    <a:pt x="3807302" y="370884"/>
                  </a:lnTo>
                  <a:close/>
                </a:path>
                <a:path w="5755005" h="2799080">
                  <a:moveTo>
                    <a:pt x="3785724" y="392463"/>
                  </a:moveTo>
                  <a:lnTo>
                    <a:pt x="3780329" y="392463"/>
                  </a:lnTo>
                  <a:lnTo>
                    <a:pt x="3780329" y="370884"/>
                  </a:lnTo>
                  <a:lnTo>
                    <a:pt x="3785724" y="370884"/>
                  </a:lnTo>
                  <a:lnTo>
                    <a:pt x="3785724" y="392463"/>
                  </a:lnTo>
                  <a:close/>
                </a:path>
                <a:path w="5755005" h="2799080">
                  <a:moveTo>
                    <a:pt x="3556449" y="365490"/>
                  </a:moveTo>
                  <a:lnTo>
                    <a:pt x="3551054" y="365490"/>
                  </a:lnTo>
                  <a:lnTo>
                    <a:pt x="3551054" y="343911"/>
                  </a:lnTo>
                  <a:lnTo>
                    <a:pt x="3556449" y="343911"/>
                  </a:lnTo>
                  <a:lnTo>
                    <a:pt x="3556449" y="365490"/>
                  </a:lnTo>
                  <a:close/>
                </a:path>
                <a:path w="5755005" h="2799080">
                  <a:moveTo>
                    <a:pt x="3578028" y="370884"/>
                  </a:moveTo>
                  <a:lnTo>
                    <a:pt x="3529476" y="370884"/>
                  </a:lnTo>
                  <a:lnTo>
                    <a:pt x="3529476" y="365490"/>
                  </a:lnTo>
                  <a:lnTo>
                    <a:pt x="3578028" y="365490"/>
                  </a:lnTo>
                  <a:lnTo>
                    <a:pt x="3578028" y="370884"/>
                  </a:lnTo>
                  <a:close/>
                </a:path>
                <a:path w="5755005" h="2799080">
                  <a:moveTo>
                    <a:pt x="3556449" y="392463"/>
                  </a:moveTo>
                  <a:lnTo>
                    <a:pt x="3551054" y="392463"/>
                  </a:lnTo>
                  <a:lnTo>
                    <a:pt x="3551054" y="370884"/>
                  </a:lnTo>
                  <a:lnTo>
                    <a:pt x="3556449" y="370884"/>
                  </a:lnTo>
                  <a:lnTo>
                    <a:pt x="3556449" y="392463"/>
                  </a:lnTo>
                  <a:close/>
                </a:path>
                <a:path w="5755005" h="2799080">
                  <a:moveTo>
                    <a:pt x="3327175" y="365490"/>
                  </a:moveTo>
                  <a:lnTo>
                    <a:pt x="3321780" y="365490"/>
                  </a:lnTo>
                  <a:lnTo>
                    <a:pt x="3321780" y="343911"/>
                  </a:lnTo>
                  <a:lnTo>
                    <a:pt x="3327175" y="343911"/>
                  </a:lnTo>
                  <a:lnTo>
                    <a:pt x="3327175" y="365490"/>
                  </a:lnTo>
                  <a:close/>
                </a:path>
                <a:path w="5755005" h="2799080">
                  <a:moveTo>
                    <a:pt x="3348754" y="370884"/>
                  </a:moveTo>
                  <a:lnTo>
                    <a:pt x="3300201" y="370884"/>
                  </a:lnTo>
                  <a:lnTo>
                    <a:pt x="3300201" y="365490"/>
                  </a:lnTo>
                  <a:lnTo>
                    <a:pt x="3348754" y="365490"/>
                  </a:lnTo>
                  <a:lnTo>
                    <a:pt x="3348754" y="370884"/>
                  </a:lnTo>
                  <a:close/>
                </a:path>
                <a:path w="5755005" h="2799080">
                  <a:moveTo>
                    <a:pt x="3327175" y="392463"/>
                  </a:moveTo>
                  <a:lnTo>
                    <a:pt x="3321780" y="392463"/>
                  </a:lnTo>
                  <a:lnTo>
                    <a:pt x="3321780" y="370884"/>
                  </a:lnTo>
                  <a:lnTo>
                    <a:pt x="3327175" y="370884"/>
                  </a:lnTo>
                  <a:lnTo>
                    <a:pt x="3327175" y="392463"/>
                  </a:lnTo>
                  <a:close/>
                </a:path>
                <a:path w="5755005" h="2799080">
                  <a:moveTo>
                    <a:pt x="3097901" y="365490"/>
                  </a:moveTo>
                  <a:lnTo>
                    <a:pt x="3092506" y="365490"/>
                  </a:lnTo>
                  <a:lnTo>
                    <a:pt x="3092506" y="343911"/>
                  </a:lnTo>
                  <a:lnTo>
                    <a:pt x="3097901" y="343911"/>
                  </a:lnTo>
                  <a:lnTo>
                    <a:pt x="3097901" y="365490"/>
                  </a:lnTo>
                  <a:close/>
                </a:path>
                <a:path w="5755005" h="2799080">
                  <a:moveTo>
                    <a:pt x="3119479" y="370884"/>
                  </a:moveTo>
                  <a:lnTo>
                    <a:pt x="3070927" y="370884"/>
                  </a:lnTo>
                  <a:lnTo>
                    <a:pt x="3070927" y="365490"/>
                  </a:lnTo>
                  <a:lnTo>
                    <a:pt x="3119479" y="365490"/>
                  </a:lnTo>
                  <a:lnTo>
                    <a:pt x="3119479" y="370884"/>
                  </a:lnTo>
                  <a:close/>
                </a:path>
                <a:path w="5755005" h="2799080">
                  <a:moveTo>
                    <a:pt x="3097901" y="392463"/>
                  </a:moveTo>
                  <a:lnTo>
                    <a:pt x="3092506" y="392463"/>
                  </a:lnTo>
                  <a:lnTo>
                    <a:pt x="3092506" y="370884"/>
                  </a:lnTo>
                  <a:lnTo>
                    <a:pt x="3097901" y="370884"/>
                  </a:lnTo>
                  <a:lnTo>
                    <a:pt x="3097901" y="392463"/>
                  </a:lnTo>
                  <a:close/>
                </a:path>
                <a:path w="5755005" h="2799080">
                  <a:moveTo>
                    <a:pt x="3671086" y="480127"/>
                  </a:moveTo>
                  <a:lnTo>
                    <a:pt x="3665692" y="480127"/>
                  </a:lnTo>
                  <a:lnTo>
                    <a:pt x="3665692" y="458548"/>
                  </a:lnTo>
                  <a:lnTo>
                    <a:pt x="3671086" y="458548"/>
                  </a:lnTo>
                  <a:lnTo>
                    <a:pt x="3671086" y="480127"/>
                  </a:lnTo>
                  <a:close/>
                </a:path>
                <a:path w="5755005" h="2799080">
                  <a:moveTo>
                    <a:pt x="3692665" y="485522"/>
                  </a:moveTo>
                  <a:lnTo>
                    <a:pt x="3644113" y="485522"/>
                  </a:lnTo>
                  <a:lnTo>
                    <a:pt x="3644113" y="480127"/>
                  </a:lnTo>
                  <a:lnTo>
                    <a:pt x="3692665" y="480127"/>
                  </a:lnTo>
                  <a:lnTo>
                    <a:pt x="3692665" y="485522"/>
                  </a:lnTo>
                  <a:close/>
                </a:path>
                <a:path w="5755005" h="2799080">
                  <a:moveTo>
                    <a:pt x="3671086" y="507100"/>
                  </a:moveTo>
                  <a:lnTo>
                    <a:pt x="3665692" y="507100"/>
                  </a:lnTo>
                  <a:lnTo>
                    <a:pt x="3665692" y="485522"/>
                  </a:lnTo>
                  <a:lnTo>
                    <a:pt x="3671086" y="485522"/>
                  </a:lnTo>
                  <a:lnTo>
                    <a:pt x="3671086" y="507100"/>
                  </a:lnTo>
                  <a:close/>
                </a:path>
                <a:path w="5755005" h="2799080">
                  <a:moveTo>
                    <a:pt x="3441812" y="480127"/>
                  </a:moveTo>
                  <a:lnTo>
                    <a:pt x="3436417" y="480127"/>
                  </a:lnTo>
                  <a:lnTo>
                    <a:pt x="3436417" y="458548"/>
                  </a:lnTo>
                  <a:lnTo>
                    <a:pt x="3441812" y="458548"/>
                  </a:lnTo>
                  <a:lnTo>
                    <a:pt x="3441812" y="480127"/>
                  </a:lnTo>
                  <a:close/>
                </a:path>
                <a:path w="5755005" h="2799080">
                  <a:moveTo>
                    <a:pt x="3463391" y="485522"/>
                  </a:moveTo>
                  <a:lnTo>
                    <a:pt x="3414839" y="485522"/>
                  </a:lnTo>
                  <a:lnTo>
                    <a:pt x="3414839" y="480127"/>
                  </a:lnTo>
                  <a:lnTo>
                    <a:pt x="3463391" y="480127"/>
                  </a:lnTo>
                  <a:lnTo>
                    <a:pt x="3463391" y="485522"/>
                  </a:lnTo>
                  <a:close/>
                </a:path>
                <a:path w="5755005" h="2799080">
                  <a:moveTo>
                    <a:pt x="3441812" y="507100"/>
                  </a:moveTo>
                  <a:lnTo>
                    <a:pt x="3436417" y="507100"/>
                  </a:lnTo>
                  <a:lnTo>
                    <a:pt x="3436417" y="485522"/>
                  </a:lnTo>
                  <a:lnTo>
                    <a:pt x="3441812" y="485522"/>
                  </a:lnTo>
                  <a:lnTo>
                    <a:pt x="3441812" y="507100"/>
                  </a:lnTo>
                  <a:close/>
                </a:path>
                <a:path w="5755005" h="2799080">
                  <a:moveTo>
                    <a:pt x="3212538" y="480127"/>
                  </a:moveTo>
                  <a:lnTo>
                    <a:pt x="3207143" y="480127"/>
                  </a:lnTo>
                  <a:lnTo>
                    <a:pt x="3207143" y="458548"/>
                  </a:lnTo>
                  <a:lnTo>
                    <a:pt x="3212538" y="458548"/>
                  </a:lnTo>
                  <a:lnTo>
                    <a:pt x="3212538" y="480127"/>
                  </a:lnTo>
                  <a:close/>
                </a:path>
                <a:path w="5755005" h="2799080">
                  <a:moveTo>
                    <a:pt x="3234116" y="485522"/>
                  </a:moveTo>
                  <a:lnTo>
                    <a:pt x="3185564" y="485522"/>
                  </a:lnTo>
                  <a:lnTo>
                    <a:pt x="3185564" y="480127"/>
                  </a:lnTo>
                  <a:lnTo>
                    <a:pt x="3234116" y="480127"/>
                  </a:lnTo>
                  <a:lnTo>
                    <a:pt x="3234116" y="485522"/>
                  </a:lnTo>
                  <a:close/>
                </a:path>
                <a:path w="5755005" h="2799080">
                  <a:moveTo>
                    <a:pt x="3212538" y="507100"/>
                  </a:moveTo>
                  <a:lnTo>
                    <a:pt x="3207143" y="507100"/>
                  </a:lnTo>
                  <a:lnTo>
                    <a:pt x="3207143" y="485522"/>
                  </a:lnTo>
                  <a:lnTo>
                    <a:pt x="3212538" y="485522"/>
                  </a:lnTo>
                  <a:lnTo>
                    <a:pt x="3212538" y="507100"/>
                  </a:lnTo>
                  <a:close/>
                </a:path>
                <a:path w="5755005" h="2799080">
                  <a:moveTo>
                    <a:pt x="2983263" y="480127"/>
                  </a:moveTo>
                  <a:lnTo>
                    <a:pt x="2977869" y="480127"/>
                  </a:lnTo>
                  <a:lnTo>
                    <a:pt x="2977869" y="458548"/>
                  </a:lnTo>
                  <a:lnTo>
                    <a:pt x="2983263" y="458548"/>
                  </a:lnTo>
                  <a:lnTo>
                    <a:pt x="2983263" y="480127"/>
                  </a:lnTo>
                  <a:close/>
                </a:path>
                <a:path w="5755005" h="2799080">
                  <a:moveTo>
                    <a:pt x="3004842" y="485522"/>
                  </a:moveTo>
                  <a:lnTo>
                    <a:pt x="2956290" y="485522"/>
                  </a:lnTo>
                  <a:lnTo>
                    <a:pt x="2956290" y="480127"/>
                  </a:lnTo>
                  <a:lnTo>
                    <a:pt x="3004842" y="480127"/>
                  </a:lnTo>
                  <a:lnTo>
                    <a:pt x="3004842" y="485522"/>
                  </a:lnTo>
                  <a:close/>
                </a:path>
                <a:path w="5755005" h="2799080">
                  <a:moveTo>
                    <a:pt x="2983263" y="507100"/>
                  </a:moveTo>
                  <a:lnTo>
                    <a:pt x="2977869" y="507100"/>
                  </a:lnTo>
                  <a:lnTo>
                    <a:pt x="2977869" y="485522"/>
                  </a:lnTo>
                  <a:lnTo>
                    <a:pt x="2983263" y="485522"/>
                  </a:lnTo>
                  <a:lnTo>
                    <a:pt x="2983263" y="507100"/>
                  </a:lnTo>
                  <a:close/>
                </a:path>
                <a:path w="5755005" h="2799080">
                  <a:moveTo>
                    <a:pt x="3785724" y="594764"/>
                  </a:moveTo>
                  <a:lnTo>
                    <a:pt x="3780329" y="594764"/>
                  </a:lnTo>
                  <a:lnTo>
                    <a:pt x="3780329" y="573185"/>
                  </a:lnTo>
                  <a:lnTo>
                    <a:pt x="3785724" y="573185"/>
                  </a:lnTo>
                  <a:lnTo>
                    <a:pt x="3785724" y="594764"/>
                  </a:lnTo>
                  <a:close/>
                </a:path>
                <a:path w="5755005" h="2799080">
                  <a:moveTo>
                    <a:pt x="3807302" y="600159"/>
                  </a:moveTo>
                  <a:lnTo>
                    <a:pt x="3758750" y="600159"/>
                  </a:lnTo>
                  <a:lnTo>
                    <a:pt x="3758750" y="594764"/>
                  </a:lnTo>
                  <a:lnTo>
                    <a:pt x="3807302" y="594764"/>
                  </a:lnTo>
                  <a:lnTo>
                    <a:pt x="3807302" y="600159"/>
                  </a:lnTo>
                  <a:close/>
                </a:path>
                <a:path w="5755005" h="2799080">
                  <a:moveTo>
                    <a:pt x="3785724" y="621738"/>
                  </a:moveTo>
                  <a:lnTo>
                    <a:pt x="3780329" y="621738"/>
                  </a:lnTo>
                  <a:lnTo>
                    <a:pt x="3780329" y="600159"/>
                  </a:lnTo>
                  <a:lnTo>
                    <a:pt x="3785724" y="600159"/>
                  </a:lnTo>
                  <a:lnTo>
                    <a:pt x="3785724" y="621738"/>
                  </a:lnTo>
                  <a:close/>
                </a:path>
                <a:path w="5755005" h="2799080">
                  <a:moveTo>
                    <a:pt x="3556449" y="594764"/>
                  </a:moveTo>
                  <a:lnTo>
                    <a:pt x="3551054" y="594764"/>
                  </a:lnTo>
                  <a:lnTo>
                    <a:pt x="3551054" y="573185"/>
                  </a:lnTo>
                  <a:lnTo>
                    <a:pt x="3556449" y="573185"/>
                  </a:lnTo>
                  <a:lnTo>
                    <a:pt x="3556449" y="594764"/>
                  </a:lnTo>
                  <a:close/>
                </a:path>
                <a:path w="5755005" h="2799080">
                  <a:moveTo>
                    <a:pt x="3578028" y="600159"/>
                  </a:moveTo>
                  <a:lnTo>
                    <a:pt x="3529476" y="600159"/>
                  </a:lnTo>
                  <a:lnTo>
                    <a:pt x="3529476" y="594764"/>
                  </a:lnTo>
                  <a:lnTo>
                    <a:pt x="3578028" y="594764"/>
                  </a:lnTo>
                  <a:lnTo>
                    <a:pt x="3578028" y="600159"/>
                  </a:lnTo>
                  <a:close/>
                </a:path>
                <a:path w="5755005" h="2799080">
                  <a:moveTo>
                    <a:pt x="3556449" y="621738"/>
                  </a:moveTo>
                  <a:lnTo>
                    <a:pt x="3551054" y="621738"/>
                  </a:lnTo>
                  <a:lnTo>
                    <a:pt x="3551054" y="600159"/>
                  </a:lnTo>
                  <a:lnTo>
                    <a:pt x="3556449" y="600159"/>
                  </a:lnTo>
                  <a:lnTo>
                    <a:pt x="3556449" y="621738"/>
                  </a:lnTo>
                  <a:close/>
                </a:path>
                <a:path w="5755005" h="2799080">
                  <a:moveTo>
                    <a:pt x="3327175" y="594764"/>
                  </a:moveTo>
                  <a:lnTo>
                    <a:pt x="3321780" y="594764"/>
                  </a:lnTo>
                  <a:lnTo>
                    <a:pt x="3321780" y="573185"/>
                  </a:lnTo>
                  <a:lnTo>
                    <a:pt x="3327175" y="573185"/>
                  </a:lnTo>
                  <a:lnTo>
                    <a:pt x="3327175" y="594764"/>
                  </a:lnTo>
                  <a:close/>
                </a:path>
                <a:path w="5755005" h="2799080">
                  <a:moveTo>
                    <a:pt x="3348754" y="600159"/>
                  </a:moveTo>
                  <a:lnTo>
                    <a:pt x="3300201" y="600159"/>
                  </a:lnTo>
                  <a:lnTo>
                    <a:pt x="3300201" y="594764"/>
                  </a:lnTo>
                  <a:lnTo>
                    <a:pt x="3348754" y="594764"/>
                  </a:lnTo>
                  <a:lnTo>
                    <a:pt x="3348754" y="600159"/>
                  </a:lnTo>
                  <a:close/>
                </a:path>
                <a:path w="5755005" h="2799080">
                  <a:moveTo>
                    <a:pt x="3327175" y="621738"/>
                  </a:moveTo>
                  <a:lnTo>
                    <a:pt x="3321780" y="621738"/>
                  </a:lnTo>
                  <a:lnTo>
                    <a:pt x="3321780" y="600159"/>
                  </a:lnTo>
                  <a:lnTo>
                    <a:pt x="3327175" y="600159"/>
                  </a:lnTo>
                  <a:lnTo>
                    <a:pt x="3327175" y="621738"/>
                  </a:lnTo>
                  <a:close/>
                </a:path>
                <a:path w="5755005" h="2799080">
                  <a:moveTo>
                    <a:pt x="3097901" y="594764"/>
                  </a:moveTo>
                  <a:lnTo>
                    <a:pt x="3092506" y="594764"/>
                  </a:lnTo>
                  <a:lnTo>
                    <a:pt x="3092506" y="573185"/>
                  </a:lnTo>
                  <a:lnTo>
                    <a:pt x="3097901" y="573185"/>
                  </a:lnTo>
                  <a:lnTo>
                    <a:pt x="3097901" y="594764"/>
                  </a:lnTo>
                  <a:close/>
                </a:path>
                <a:path w="5755005" h="2799080">
                  <a:moveTo>
                    <a:pt x="3119479" y="600159"/>
                  </a:moveTo>
                  <a:lnTo>
                    <a:pt x="3070927" y="600159"/>
                  </a:lnTo>
                  <a:lnTo>
                    <a:pt x="3070927" y="594764"/>
                  </a:lnTo>
                  <a:lnTo>
                    <a:pt x="3119479" y="594764"/>
                  </a:lnTo>
                  <a:lnTo>
                    <a:pt x="3119479" y="600159"/>
                  </a:lnTo>
                  <a:close/>
                </a:path>
                <a:path w="5755005" h="2799080">
                  <a:moveTo>
                    <a:pt x="3097901" y="621738"/>
                  </a:moveTo>
                  <a:lnTo>
                    <a:pt x="3092506" y="621738"/>
                  </a:lnTo>
                  <a:lnTo>
                    <a:pt x="3092506" y="600159"/>
                  </a:lnTo>
                  <a:lnTo>
                    <a:pt x="3097901" y="600159"/>
                  </a:lnTo>
                  <a:lnTo>
                    <a:pt x="3097901" y="621738"/>
                  </a:lnTo>
                  <a:close/>
                </a:path>
                <a:path w="5755005" h="2799080">
                  <a:moveTo>
                    <a:pt x="3671086" y="709401"/>
                  </a:moveTo>
                  <a:lnTo>
                    <a:pt x="3665692" y="709401"/>
                  </a:lnTo>
                  <a:lnTo>
                    <a:pt x="3665692" y="687823"/>
                  </a:lnTo>
                  <a:lnTo>
                    <a:pt x="3671086" y="687823"/>
                  </a:lnTo>
                  <a:lnTo>
                    <a:pt x="3671086" y="709401"/>
                  </a:lnTo>
                  <a:close/>
                </a:path>
                <a:path w="5755005" h="2799080">
                  <a:moveTo>
                    <a:pt x="3692665" y="714796"/>
                  </a:moveTo>
                  <a:lnTo>
                    <a:pt x="3644113" y="714796"/>
                  </a:lnTo>
                  <a:lnTo>
                    <a:pt x="3644113" y="709401"/>
                  </a:lnTo>
                  <a:lnTo>
                    <a:pt x="3692665" y="709401"/>
                  </a:lnTo>
                  <a:lnTo>
                    <a:pt x="3692665" y="714796"/>
                  </a:lnTo>
                  <a:close/>
                </a:path>
                <a:path w="5755005" h="2799080">
                  <a:moveTo>
                    <a:pt x="3671086" y="736375"/>
                  </a:moveTo>
                  <a:lnTo>
                    <a:pt x="3665692" y="736375"/>
                  </a:lnTo>
                  <a:lnTo>
                    <a:pt x="3665692" y="714796"/>
                  </a:lnTo>
                  <a:lnTo>
                    <a:pt x="3671086" y="714796"/>
                  </a:lnTo>
                  <a:lnTo>
                    <a:pt x="3671086" y="736375"/>
                  </a:lnTo>
                  <a:close/>
                </a:path>
                <a:path w="5755005" h="2799080">
                  <a:moveTo>
                    <a:pt x="3441812" y="709401"/>
                  </a:moveTo>
                  <a:lnTo>
                    <a:pt x="3436417" y="709401"/>
                  </a:lnTo>
                  <a:lnTo>
                    <a:pt x="3436417" y="687823"/>
                  </a:lnTo>
                  <a:lnTo>
                    <a:pt x="3441812" y="687823"/>
                  </a:lnTo>
                  <a:lnTo>
                    <a:pt x="3441812" y="709401"/>
                  </a:lnTo>
                  <a:close/>
                </a:path>
                <a:path w="5755005" h="2799080">
                  <a:moveTo>
                    <a:pt x="3463391" y="714796"/>
                  </a:moveTo>
                  <a:lnTo>
                    <a:pt x="3414839" y="714796"/>
                  </a:lnTo>
                  <a:lnTo>
                    <a:pt x="3414839" y="709401"/>
                  </a:lnTo>
                  <a:lnTo>
                    <a:pt x="3463391" y="709401"/>
                  </a:lnTo>
                  <a:lnTo>
                    <a:pt x="3463391" y="714796"/>
                  </a:lnTo>
                  <a:close/>
                </a:path>
                <a:path w="5755005" h="2799080">
                  <a:moveTo>
                    <a:pt x="3441812" y="736375"/>
                  </a:moveTo>
                  <a:lnTo>
                    <a:pt x="3436417" y="736375"/>
                  </a:lnTo>
                  <a:lnTo>
                    <a:pt x="3436417" y="714796"/>
                  </a:lnTo>
                  <a:lnTo>
                    <a:pt x="3441812" y="714796"/>
                  </a:lnTo>
                  <a:lnTo>
                    <a:pt x="3441812" y="736375"/>
                  </a:lnTo>
                  <a:close/>
                </a:path>
                <a:path w="5755005" h="2799080">
                  <a:moveTo>
                    <a:pt x="3212538" y="709401"/>
                  </a:moveTo>
                  <a:lnTo>
                    <a:pt x="3207143" y="709401"/>
                  </a:lnTo>
                  <a:lnTo>
                    <a:pt x="3207143" y="687823"/>
                  </a:lnTo>
                  <a:lnTo>
                    <a:pt x="3212538" y="687823"/>
                  </a:lnTo>
                  <a:lnTo>
                    <a:pt x="3212538" y="709401"/>
                  </a:lnTo>
                  <a:close/>
                </a:path>
                <a:path w="5755005" h="2799080">
                  <a:moveTo>
                    <a:pt x="3234116" y="714796"/>
                  </a:moveTo>
                  <a:lnTo>
                    <a:pt x="3185564" y="714796"/>
                  </a:lnTo>
                  <a:lnTo>
                    <a:pt x="3185564" y="709401"/>
                  </a:lnTo>
                  <a:lnTo>
                    <a:pt x="3234116" y="709401"/>
                  </a:lnTo>
                  <a:lnTo>
                    <a:pt x="3234116" y="714796"/>
                  </a:lnTo>
                  <a:close/>
                </a:path>
                <a:path w="5755005" h="2799080">
                  <a:moveTo>
                    <a:pt x="3212538" y="736375"/>
                  </a:moveTo>
                  <a:lnTo>
                    <a:pt x="3207143" y="736375"/>
                  </a:lnTo>
                  <a:lnTo>
                    <a:pt x="3207143" y="714796"/>
                  </a:lnTo>
                  <a:lnTo>
                    <a:pt x="3212538" y="714796"/>
                  </a:lnTo>
                  <a:lnTo>
                    <a:pt x="3212538" y="736375"/>
                  </a:lnTo>
                  <a:close/>
                </a:path>
                <a:path w="5755005" h="2799080">
                  <a:moveTo>
                    <a:pt x="2983263" y="709401"/>
                  </a:moveTo>
                  <a:lnTo>
                    <a:pt x="2977869" y="709401"/>
                  </a:lnTo>
                  <a:lnTo>
                    <a:pt x="2977869" y="687823"/>
                  </a:lnTo>
                  <a:lnTo>
                    <a:pt x="2983263" y="687823"/>
                  </a:lnTo>
                  <a:lnTo>
                    <a:pt x="2983263" y="709401"/>
                  </a:lnTo>
                  <a:close/>
                </a:path>
                <a:path w="5755005" h="2799080">
                  <a:moveTo>
                    <a:pt x="3004842" y="714796"/>
                  </a:moveTo>
                  <a:lnTo>
                    <a:pt x="2956290" y="714796"/>
                  </a:lnTo>
                  <a:lnTo>
                    <a:pt x="2956290" y="709401"/>
                  </a:lnTo>
                  <a:lnTo>
                    <a:pt x="3004842" y="709401"/>
                  </a:lnTo>
                  <a:lnTo>
                    <a:pt x="3004842" y="714796"/>
                  </a:lnTo>
                  <a:close/>
                </a:path>
                <a:path w="5755005" h="2799080">
                  <a:moveTo>
                    <a:pt x="2983263" y="736375"/>
                  </a:moveTo>
                  <a:lnTo>
                    <a:pt x="2977869" y="736375"/>
                  </a:lnTo>
                  <a:lnTo>
                    <a:pt x="2977869" y="714796"/>
                  </a:lnTo>
                  <a:lnTo>
                    <a:pt x="2983263" y="714796"/>
                  </a:lnTo>
                  <a:lnTo>
                    <a:pt x="2983263" y="736375"/>
                  </a:lnTo>
                  <a:close/>
                </a:path>
                <a:path w="5755005" h="2799080">
                  <a:moveTo>
                    <a:pt x="3785724" y="824039"/>
                  </a:moveTo>
                  <a:lnTo>
                    <a:pt x="3780329" y="824039"/>
                  </a:lnTo>
                  <a:lnTo>
                    <a:pt x="3780329" y="802460"/>
                  </a:lnTo>
                  <a:lnTo>
                    <a:pt x="3785724" y="802460"/>
                  </a:lnTo>
                  <a:lnTo>
                    <a:pt x="3785724" y="824039"/>
                  </a:lnTo>
                  <a:close/>
                </a:path>
                <a:path w="5755005" h="2799080">
                  <a:moveTo>
                    <a:pt x="3807302" y="829433"/>
                  </a:moveTo>
                  <a:lnTo>
                    <a:pt x="3758750" y="829433"/>
                  </a:lnTo>
                  <a:lnTo>
                    <a:pt x="3758750" y="824039"/>
                  </a:lnTo>
                  <a:lnTo>
                    <a:pt x="3807302" y="824039"/>
                  </a:lnTo>
                  <a:lnTo>
                    <a:pt x="3807302" y="829433"/>
                  </a:lnTo>
                  <a:close/>
                </a:path>
                <a:path w="5755005" h="2799080">
                  <a:moveTo>
                    <a:pt x="3785724" y="851012"/>
                  </a:moveTo>
                  <a:lnTo>
                    <a:pt x="3780329" y="851012"/>
                  </a:lnTo>
                  <a:lnTo>
                    <a:pt x="3780329" y="829433"/>
                  </a:lnTo>
                  <a:lnTo>
                    <a:pt x="3785724" y="829433"/>
                  </a:lnTo>
                  <a:lnTo>
                    <a:pt x="3785724" y="851012"/>
                  </a:lnTo>
                  <a:close/>
                </a:path>
                <a:path w="5755005" h="2799080">
                  <a:moveTo>
                    <a:pt x="3556449" y="824039"/>
                  </a:moveTo>
                  <a:lnTo>
                    <a:pt x="3551054" y="824039"/>
                  </a:lnTo>
                  <a:lnTo>
                    <a:pt x="3551054" y="802460"/>
                  </a:lnTo>
                  <a:lnTo>
                    <a:pt x="3556449" y="802460"/>
                  </a:lnTo>
                  <a:lnTo>
                    <a:pt x="3556449" y="824039"/>
                  </a:lnTo>
                  <a:close/>
                </a:path>
                <a:path w="5755005" h="2799080">
                  <a:moveTo>
                    <a:pt x="3578028" y="829433"/>
                  </a:moveTo>
                  <a:lnTo>
                    <a:pt x="3529476" y="829433"/>
                  </a:lnTo>
                  <a:lnTo>
                    <a:pt x="3529476" y="824039"/>
                  </a:lnTo>
                  <a:lnTo>
                    <a:pt x="3578028" y="824039"/>
                  </a:lnTo>
                  <a:lnTo>
                    <a:pt x="3578028" y="829433"/>
                  </a:lnTo>
                  <a:close/>
                </a:path>
                <a:path w="5755005" h="2799080">
                  <a:moveTo>
                    <a:pt x="3556449" y="851012"/>
                  </a:moveTo>
                  <a:lnTo>
                    <a:pt x="3551054" y="851012"/>
                  </a:lnTo>
                  <a:lnTo>
                    <a:pt x="3551054" y="829433"/>
                  </a:lnTo>
                  <a:lnTo>
                    <a:pt x="3556449" y="829433"/>
                  </a:lnTo>
                  <a:lnTo>
                    <a:pt x="3556449" y="851012"/>
                  </a:lnTo>
                  <a:close/>
                </a:path>
                <a:path w="5755005" h="2799080">
                  <a:moveTo>
                    <a:pt x="3327175" y="824039"/>
                  </a:moveTo>
                  <a:lnTo>
                    <a:pt x="3321780" y="824039"/>
                  </a:lnTo>
                  <a:lnTo>
                    <a:pt x="3321780" y="802460"/>
                  </a:lnTo>
                  <a:lnTo>
                    <a:pt x="3327175" y="802460"/>
                  </a:lnTo>
                  <a:lnTo>
                    <a:pt x="3327175" y="824039"/>
                  </a:lnTo>
                  <a:close/>
                </a:path>
                <a:path w="5755005" h="2799080">
                  <a:moveTo>
                    <a:pt x="3348754" y="829433"/>
                  </a:moveTo>
                  <a:lnTo>
                    <a:pt x="3300201" y="829433"/>
                  </a:lnTo>
                  <a:lnTo>
                    <a:pt x="3300201" y="824039"/>
                  </a:lnTo>
                  <a:lnTo>
                    <a:pt x="3348754" y="824039"/>
                  </a:lnTo>
                  <a:lnTo>
                    <a:pt x="3348754" y="829433"/>
                  </a:lnTo>
                  <a:close/>
                </a:path>
                <a:path w="5755005" h="2799080">
                  <a:moveTo>
                    <a:pt x="3327175" y="851012"/>
                  </a:moveTo>
                  <a:lnTo>
                    <a:pt x="3321780" y="851012"/>
                  </a:lnTo>
                  <a:lnTo>
                    <a:pt x="3321780" y="829433"/>
                  </a:lnTo>
                  <a:lnTo>
                    <a:pt x="3327175" y="829433"/>
                  </a:lnTo>
                  <a:lnTo>
                    <a:pt x="3327175" y="851012"/>
                  </a:lnTo>
                  <a:close/>
                </a:path>
                <a:path w="5755005" h="2799080">
                  <a:moveTo>
                    <a:pt x="3097901" y="824039"/>
                  </a:moveTo>
                  <a:lnTo>
                    <a:pt x="3092506" y="824039"/>
                  </a:lnTo>
                  <a:lnTo>
                    <a:pt x="3092506" y="802460"/>
                  </a:lnTo>
                  <a:lnTo>
                    <a:pt x="3097901" y="802460"/>
                  </a:lnTo>
                  <a:lnTo>
                    <a:pt x="3097901" y="824039"/>
                  </a:lnTo>
                  <a:close/>
                </a:path>
                <a:path w="5755005" h="2799080">
                  <a:moveTo>
                    <a:pt x="3119479" y="829433"/>
                  </a:moveTo>
                  <a:lnTo>
                    <a:pt x="3070927" y="829433"/>
                  </a:lnTo>
                  <a:lnTo>
                    <a:pt x="3070927" y="824039"/>
                  </a:lnTo>
                  <a:lnTo>
                    <a:pt x="3119479" y="824039"/>
                  </a:lnTo>
                  <a:lnTo>
                    <a:pt x="3119479" y="829433"/>
                  </a:lnTo>
                  <a:close/>
                </a:path>
                <a:path w="5755005" h="2799080">
                  <a:moveTo>
                    <a:pt x="3097901" y="851012"/>
                  </a:moveTo>
                  <a:lnTo>
                    <a:pt x="3092506" y="851012"/>
                  </a:lnTo>
                  <a:lnTo>
                    <a:pt x="3092506" y="829433"/>
                  </a:lnTo>
                  <a:lnTo>
                    <a:pt x="3097901" y="829433"/>
                  </a:lnTo>
                  <a:lnTo>
                    <a:pt x="3097901" y="851012"/>
                  </a:lnTo>
                  <a:close/>
                </a:path>
                <a:path w="5755005" h="2799080">
                  <a:moveTo>
                    <a:pt x="3671086" y="938676"/>
                  </a:moveTo>
                  <a:lnTo>
                    <a:pt x="3665692" y="938676"/>
                  </a:lnTo>
                  <a:lnTo>
                    <a:pt x="3665692" y="917097"/>
                  </a:lnTo>
                  <a:lnTo>
                    <a:pt x="3671086" y="917097"/>
                  </a:lnTo>
                  <a:lnTo>
                    <a:pt x="3671086" y="938676"/>
                  </a:lnTo>
                  <a:close/>
                </a:path>
                <a:path w="5755005" h="2799080">
                  <a:moveTo>
                    <a:pt x="3692665" y="944070"/>
                  </a:moveTo>
                  <a:lnTo>
                    <a:pt x="3644113" y="944070"/>
                  </a:lnTo>
                  <a:lnTo>
                    <a:pt x="3644113" y="938676"/>
                  </a:lnTo>
                  <a:lnTo>
                    <a:pt x="3692665" y="938676"/>
                  </a:lnTo>
                  <a:lnTo>
                    <a:pt x="3692665" y="944070"/>
                  </a:lnTo>
                  <a:close/>
                </a:path>
                <a:path w="5755005" h="2799080">
                  <a:moveTo>
                    <a:pt x="3671086" y="965649"/>
                  </a:moveTo>
                  <a:lnTo>
                    <a:pt x="3665692" y="965649"/>
                  </a:lnTo>
                  <a:lnTo>
                    <a:pt x="3665692" y="944070"/>
                  </a:lnTo>
                  <a:lnTo>
                    <a:pt x="3671086" y="944070"/>
                  </a:lnTo>
                  <a:lnTo>
                    <a:pt x="3671086" y="965649"/>
                  </a:lnTo>
                  <a:close/>
                </a:path>
                <a:path w="5755005" h="2799080">
                  <a:moveTo>
                    <a:pt x="3441812" y="938676"/>
                  </a:moveTo>
                  <a:lnTo>
                    <a:pt x="3436417" y="938676"/>
                  </a:lnTo>
                  <a:lnTo>
                    <a:pt x="3436417" y="917097"/>
                  </a:lnTo>
                  <a:lnTo>
                    <a:pt x="3441812" y="917097"/>
                  </a:lnTo>
                  <a:lnTo>
                    <a:pt x="3441812" y="938676"/>
                  </a:lnTo>
                  <a:close/>
                </a:path>
                <a:path w="5755005" h="2799080">
                  <a:moveTo>
                    <a:pt x="3463391" y="944070"/>
                  </a:moveTo>
                  <a:lnTo>
                    <a:pt x="3414839" y="944070"/>
                  </a:lnTo>
                  <a:lnTo>
                    <a:pt x="3414839" y="938676"/>
                  </a:lnTo>
                  <a:lnTo>
                    <a:pt x="3463391" y="938676"/>
                  </a:lnTo>
                  <a:lnTo>
                    <a:pt x="3463391" y="944070"/>
                  </a:lnTo>
                  <a:close/>
                </a:path>
                <a:path w="5755005" h="2799080">
                  <a:moveTo>
                    <a:pt x="3441812" y="965649"/>
                  </a:moveTo>
                  <a:lnTo>
                    <a:pt x="3436417" y="965649"/>
                  </a:lnTo>
                  <a:lnTo>
                    <a:pt x="3436417" y="944070"/>
                  </a:lnTo>
                  <a:lnTo>
                    <a:pt x="3441812" y="944070"/>
                  </a:lnTo>
                  <a:lnTo>
                    <a:pt x="3441812" y="965649"/>
                  </a:lnTo>
                  <a:close/>
                </a:path>
                <a:path w="5755005" h="2799080">
                  <a:moveTo>
                    <a:pt x="3212538" y="938676"/>
                  </a:moveTo>
                  <a:lnTo>
                    <a:pt x="3207143" y="938676"/>
                  </a:lnTo>
                  <a:lnTo>
                    <a:pt x="3207143" y="917097"/>
                  </a:lnTo>
                  <a:lnTo>
                    <a:pt x="3212538" y="917097"/>
                  </a:lnTo>
                  <a:lnTo>
                    <a:pt x="3212538" y="938676"/>
                  </a:lnTo>
                  <a:close/>
                </a:path>
                <a:path w="5755005" h="2799080">
                  <a:moveTo>
                    <a:pt x="3234116" y="944070"/>
                  </a:moveTo>
                  <a:lnTo>
                    <a:pt x="3185564" y="944070"/>
                  </a:lnTo>
                  <a:lnTo>
                    <a:pt x="3185564" y="938676"/>
                  </a:lnTo>
                  <a:lnTo>
                    <a:pt x="3234116" y="938676"/>
                  </a:lnTo>
                  <a:lnTo>
                    <a:pt x="3234116" y="944070"/>
                  </a:lnTo>
                  <a:close/>
                </a:path>
                <a:path w="5755005" h="2799080">
                  <a:moveTo>
                    <a:pt x="3212538" y="965649"/>
                  </a:moveTo>
                  <a:lnTo>
                    <a:pt x="3207143" y="965649"/>
                  </a:lnTo>
                  <a:lnTo>
                    <a:pt x="3207143" y="944070"/>
                  </a:lnTo>
                  <a:lnTo>
                    <a:pt x="3212538" y="944070"/>
                  </a:lnTo>
                  <a:lnTo>
                    <a:pt x="3212538" y="965649"/>
                  </a:lnTo>
                  <a:close/>
                </a:path>
                <a:path w="5755005" h="2799080">
                  <a:moveTo>
                    <a:pt x="2983263" y="938676"/>
                  </a:moveTo>
                  <a:lnTo>
                    <a:pt x="2977869" y="938676"/>
                  </a:lnTo>
                  <a:lnTo>
                    <a:pt x="2977869" y="917097"/>
                  </a:lnTo>
                  <a:lnTo>
                    <a:pt x="2983263" y="917097"/>
                  </a:lnTo>
                  <a:lnTo>
                    <a:pt x="2983263" y="938676"/>
                  </a:lnTo>
                  <a:close/>
                </a:path>
                <a:path w="5755005" h="2799080">
                  <a:moveTo>
                    <a:pt x="3004842" y="944070"/>
                  </a:moveTo>
                  <a:lnTo>
                    <a:pt x="2956290" y="944070"/>
                  </a:lnTo>
                  <a:lnTo>
                    <a:pt x="2956290" y="938676"/>
                  </a:lnTo>
                  <a:lnTo>
                    <a:pt x="3004842" y="938676"/>
                  </a:lnTo>
                  <a:lnTo>
                    <a:pt x="3004842" y="944070"/>
                  </a:lnTo>
                  <a:close/>
                </a:path>
                <a:path w="5755005" h="2799080">
                  <a:moveTo>
                    <a:pt x="2983263" y="965649"/>
                  </a:moveTo>
                  <a:lnTo>
                    <a:pt x="2977869" y="965649"/>
                  </a:lnTo>
                  <a:lnTo>
                    <a:pt x="2977869" y="944070"/>
                  </a:lnTo>
                  <a:lnTo>
                    <a:pt x="2983263" y="944070"/>
                  </a:lnTo>
                  <a:lnTo>
                    <a:pt x="2983263" y="965649"/>
                  </a:lnTo>
                  <a:close/>
                </a:path>
                <a:path w="5755005" h="2799080">
                  <a:moveTo>
                    <a:pt x="3785724" y="1053313"/>
                  </a:moveTo>
                  <a:lnTo>
                    <a:pt x="3780329" y="1053313"/>
                  </a:lnTo>
                  <a:lnTo>
                    <a:pt x="3780329" y="1031734"/>
                  </a:lnTo>
                  <a:lnTo>
                    <a:pt x="3785724" y="1031734"/>
                  </a:lnTo>
                  <a:lnTo>
                    <a:pt x="3785724" y="1053313"/>
                  </a:lnTo>
                  <a:close/>
                </a:path>
                <a:path w="5755005" h="2799080">
                  <a:moveTo>
                    <a:pt x="3807302" y="1058707"/>
                  </a:moveTo>
                  <a:lnTo>
                    <a:pt x="3758750" y="1058707"/>
                  </a:lnTo>
                  <a:lnTo>
                    <a:pt x="3758750" y="1053313"/>
                  </a:lnTo>
                  <a:lnTo>
                    <a:pt x="3807302" y="1053313"/>
                  </a:lnTo>
                  <a:lnTo>
                    <a:pt x="3807302" y="1058707"/>
                  </a:lnTo>
                  <a:close/>
                </a:path>
                <a:path w="5755005" h="2799080">
                  <a:moveTo>
                    <a:pt x="3785724" y="1080286"/>
                  </a:moveTo>
                  <a:lnTo>
                    <a:pt x="3780329" y="1080286"/>
                  </a:lnTo>
                  <a:lnTo>
                    <a:pt x="3780329" y="1058707"/>
                  </a:lnTo>
                  <a:lnTo>
                    <a:pt x="3785724" y="1058707"/>
                  </a:lnTo>
                  <a:lnTo>
                    <a:pt x="3785724" y="1080286"/>
                  </a:lnTo>
                  <a:close/>
                </a:path>
                <a:path w="5755005" h="2799080">
                  <a:moveTo>
                    <a:pt x="3556449" y="1053313"/>
                  </a:moveTo>
                  <a:lnTo>
                    <a:pt x="3551054" y="1053313"/>
                  </a:lnTo>
                  <a:lnTo>
                    <a:pt x="3551054" y="1031734"/>
                  </a:lnTo>
                  <a:lnTo>
                    <a:pt x="3556449" y="1031734"/>
                  </a:lnTo>
                  <a:lnTo>
                    <a:pt x="3556449" y="1053313"/>
                  </a:lnTo>
                  <a:close/>
                </a:path>
                <a:path w="5755005" h="2799080">
                  <a:moveTo>
                    <a:pt x="3578028" y="1058707"/>
                  </a:moveTo>
                  <a:lnTo>
                    <a:pt x="3529476" y="1058707"/>
                  </a:lnTo>
                  <a:lnTo>
                    <a:pt x="3529476" y="1053313"/>
                  </a:lnTo>
                  <a:lnTo>
                    <a:pt x="3578028" y="1053313"/>
                  </a:lnTo>
                  <a:lnTo>
                    <a:pt x="3578028" y="1058707"/>
                  </a:lnTo>
                  <a:close/>
                </a:path>
                <a:path w="5755005" h="2799080">
                  <a:moveTo>
                    <a:pt x="3556449" y="1080286"/>
                  </a:moveTo>
                  <a:lnTo>
                    <a:pt x="3551054" y="1080286"/>
                  </a:lnTo>
                  <a:lnTo>
                    <a:pt x="3551054" y="1058707"/>
                  </a:lnTo>
                  <a:lnTo>
                    <a:pt x="3556449" y="1058707"/>
                  </a:lnTo>
                  <a:lnTo>
                    <a:pt x="3556449" y="1080286"/>
                  </a:lnTo>
                  <a:close/>
                </a:path>
                <a:path w="5755005" h="2799080">
                  <a:moveTo>
                    <a:pt x="3327175" y="1053313"/>
                  </a:moveTo>
                  <a:lnTo>
                    <a:pt x="3321780" y="1053313"/>
                  </a:lnTo>
                  <a:lnTo>
                    <a:pt x="3321780" y="1031734"/>
                  </a:lnTo>
                  <a:lnTo>
                    <a:pt x="3327175" y="1031734"/>
                  </a:lnTo>
                  <a:lnTo>
                    <a:pt x="3327175" y="1053313"/>
                  </a:lnTo>
                  <a:close/>
                </a:path>
                <a:path w="5755005" h="2799080">
                  <a:moveTo>
                    <a:pt x="3348754" y="1058707"/>
                  </a:moveTo>
                  <a:lnTo>
                    <a:pt x="3300201" y="1058707"/>
                  </a:lnTo>
                  <a:lnTo>
                    <a:pt x="3300201" y="1053313"/>
                  </a:lnTo>
                  <a:lnTo>
                    <a:pt x="3348754" y="1053313"/>
                  </a:lnTo>
                  <a:lnTo>
                    <a:pt x="3348754" y="1058707"/>
                  </a:lnTo>
                  <a:close/>
                </a:path>
                <a:path w="5755005" h="2799080">
                  <a:moveTo>
                    <a:pt x="3327175" y="1080286"/>
                  </a:moveTo>
                  <a:lnTo>
                    <a:pt x="3321780" y="1080286"/>
                  </a:lnTo>
                  <a:lnTo>
                    <a:pt x="3321780" y="1058707"/>
                  </a:lnTo>
                  <a:lnTo>
                    <a:pt x="3327175" y="1058707"/>
                  </a:lnTo>
                  <a:lnTo>
                    <a:pt x="3327175" y="1080286"/>
                  </a:lnTo>
                  <a:close/>
                </a:path>
                <a:path w="5755005" h="2799080">
                  <a:moveTo>
                    <a:pt x="3097901" y="1053313"/>
                  </a:moveTo>
                  <a:lnTo>
                    <a:pt x="3092506" y="1053313"/>
                  </a:lnTo>
                  <a:lnTo>
                    <a:pt x="3092506" y="1031734"/>
                  </a:lnTo>
                  <a:lnTo>
                    <a:pt x="3097901" y="1031734"/>
                  </a:lnTo>
                  <a:lnTo>
                    <a:pt x="3097901" y="1053313"/>
                  </a:lnTo>
                  <a:close/>
                </a:path>
                <a:path w="5755005" h="2799080">
                  <a:moveTo>
                    <a:pt x="3119479" y="1058707"/>
                  </a:moveTo>
                  <a:lnTo>
                    <a:pt x="3070927" y="1058707"/>
                  </a:lnTo>
                  <a:lnTo>
                    <a:pt x="3070927" y="1053313"/>
                  </a:lnTo>
                  <a:lnTo>
                    <a:pt x="3119479" y="1053313"/>
                  </a:lnTo>
                  <a:lnTo>
                    <a:pt x="3119479" y="1058707"/>
                  </a:lnTo>
                  <a:close/>
                </a:path>
                <a:path w="5755005" h="2799080">
                  <a:moveTo>
                    <a:pt x="3097901" y="1080286"/>
                  </a:moveTo>
                  <a:lnTo>
                    <a:pt x="3092506" y="1080286"/>
                  </a:lnTo>
                  <a:lnTo>
                    <a:pt x="3092506" y="1058707"/>
                  </a:lnTo>
                  <a:lnTo>
                    <a:pt x="3097901" y="1058707"/>
                  </a:lnTo>
                  <a:lnTo>
                    <a:pt x="3097901" y="1080286"/>
                  </a:lnTo>
                  <a:close/>
                </a:path>
                <a:path w="5755005" h="2799080">
                  <a:moveTo>
                    <a:pt x="3671086" y="1167950"/>
                  </a:moveTo>
                  <a:lnTo>
                    <a:pt x="3665692" y="1167950"/>
                  </a:lnTo>
                  <a:lnTo>
                    <a:pt x="3665692" y="1146371"/>
                  </a:lnTo>
                  <a:lnTo>
                    <a:pt x="3671086" y="1146371"/>
                  </a:lnTo>
                  <a:lnTo>
                    <a:pt x="3671086" y="1167950"/>
                  </a:lnTo>
                  <a:close/>
                </a:path>
                <a:path w="5755005" h="2799080">
                  <a:moveTo>
                    <a:pt x="3692665" y="1173345"/>
                  </a:moveTo>
                  <a:lnTo>
                    <a:pt x="3644113" y="1173345"/>
                  </a:lnTo>
                  <a:lnTo>
                    <a:pt x="3644113" y="1167950"/>
                  </a:lnTo>
                  <a:lnTo>
                    <a:pt x="3692665" y="1167950"/>
                  </a:lnTo>
                  <a:lnTo>
                    <a:pt x="3692665" y="1173345"/>
                  </a:lnTo>
                  <a:close/>
                </a:path>
                <a:path w="5755005" h="2799080">
                  <a:moveTo>
                    <a:pt x="3671086" y="1194923"/>
                  </a:moveTo>
                  <a:lnTo>
                    <a:pt x="3665692" y="1194923"/>
                  </a:lnTo>
                  <a:lnTo>
                    <a:pt x="3665692" y="1173345"/>
                  </a:lnTo>
                  <a:lnTo>
                    <a:pt x="3671086" y="1173345"/>
                  </a:lnTo>
                  <a:lnTo>
                    <a:pt x="3671086" y="1194923"/>
                  </a:lnTo>
                  <a:close/>
                </a:path>
                <a:path w="5755005" h="2799080">
                  <a:moveTo>
                    <a:pt x="3441812" y="1167950"/>
                  </a:moveTo>
                  <a:lnTo>
                    <a:pt x="3436417" y="1167950"/>
                  </a:lnTo>
                  <a:lnTo>
                    <a:pt x="3436417" y="1146371"/>
                  </a:lnTo>
                  <a:lnTo>
                    <a:pt x="3441812" y="1146371"/>
                  </a:lnTo>
                  <a:lnTo>
                    <a:pt x="3441812" y="1167950"/>
                  </a:lnTo>
                  <a:close/>
                </a:path>
                <a:path w="5755005" h="2799080">
                  <a:moveTo>
                    <a:pt x="3463391" y="1173345"/>
                  </a:moveTo>
                  <a:lnTo>
                    <a:pt x="3414839" y="1173345"/>
                  </a:lnTo>
                  <a:lnTo>
                    <a:pt x="3414839" y="1167950"/>
                  </a:lnTo>
                  <a:lnTo>
                    <a:pt x="3463391" y="1167950"/>
                  </a:lnTo>
                  <a:lnTo>
                    <a:pt x="3463391" y="1173345"/>
                  </a:lnTo>
                  <a:close/>
                </a:path>
                <a:path w="5755005" h="2799080">
                  <a:moveTo>
                    <a:pt x="3441812" y="1194923"/>
                  </a:moveTo>
                  <a:lnTo>
                    <a:pt x="3436417" y="1194923"/>
                  </a:lnTo>
                  <a:lnTo>
                    <a:pt x="3436417" y="1173345"/>
                  </a:lnTo>
                  <a:lnTo>
                    <a:pt x="3441812" y="1173345"/>
                  </a:lnTo>
                  <a:lnTo>
                    <a:pt x="3441812" y="1194923"/>
                  </a:lnTo>
                  <a:close/>
                </a:path>
                <a:path w="5755005" h="2799080">
                  <a:moveTo>
                    <a:pt x="3212538" y="1167950"/>
                  </a:moveTo>
                  <a:lnTo>
                    <a:pt x="3207143" y="1167950"/>
                  </a:lnTo>
                  <a:lnTo>
                    <a:pt x="3207143" y="1146371"/>
                  </a:lnTo>
                  <a:lnTo>
                    <a:pt x="3212538" y="1146371"/>
                  </a:lnTo>
                  <a:lnTo>
                    <a:pt x="3212538" y="1167950"/>
                  </a:lnTo>
                  <a:close/>
                </a:path>
                <a:path w="5755005" h="2799080">
                  <a:moveTo>
                    <a:pt x="3234116" y="1173345"/>
                  </a:moveTo>
                  <a:lnTo>
                    <a:pt x="3185564" y="1173345"/>
                  </a:lnTo>
                  <a:lnTo>
                    <a:pt x="3185564" y="1167950"/>
                  </a:lnTo>
                  <a:lnTo>
                    <a:pt x="3234116" y="1167950"/>
                  </a:lnTo>
                  <a:lnTo>
                    <a:pt x="3234116" y="1173345"/>
                  </a:lnTo>
                  <a:close/>
                </a:path>
                <a:path w="5755005" h="2799080">
                  <a:moveTo>
                    <a:pt x="3212538" y="1194923"/>
                  </a:moveTo>
                  <a:lnTo>
                    <a:pt x="3207143" y="1194923"/>
                  </a:lnTo>
                  <a:lnTo>
                    <a:pt x="3207143" y="1173345"/>
                  </a:lnTo>
                  <a:lnTo>
                    <a:pt x="3212538" y="1173345"/>
                  </a:lnTo>
                  <a:lnTo>
                    <a:pt x="3212538" y="1194923"/>
                  </a:lnTo>
                  <a:close/>
                </a:path>
                <a:path w="5755005" h="2799080">
                  <a:moveTo>
                    <a:pt x="2983263" y="1167950"/>
                  </a:moveTo>
                  <a:lnTo>
                    <a:pt x="2977869" y="1167950"/>
                  </a:lnTo>
                  <a:lnTo>
                    <a:pt x="2977869" y="1146371"/>
                  </a:lnTo>
                  <a:lnTo>
                    <a:pt x="2983263" y="1146371"/>
                  </a:lnTo>
                  <a:lnTo>
                    <a:pt x="2983263" y="1167950"/>
                  </a:lnTo>
                  <a:close/>
                </a:path>
                <a:path w="5755005" h="2799080">
                  <a:moveTo>
                    <a:pt x="3004842" y="1173345"/>
                  </a:moveTo>
                  <a:lnTo>
                    <a:pt x="2956290" y="1173345"/>
                  </a:lnTo>
                  <a:lnTo>
                    <a:pt x="2956290" y="1167950"/>
                  </a:lnTo>
                  <a:lnTo>
                    <a:pt x="3004842" y="1167950"/>
                  </a:lnTo>
                  <a:lnTo>
                    <a:pt x="3004842" y="1173345"/>
                  </a:lnTo>
                  <a:close/>
                </a:path>
                <a:path w="5755005" h="2799080">
                  <a:moveTo>
                    <a:pt x="2983263" y="1194923"/>
                  </a:moveTo>
                  <a:lnTo>
                    <a:pt x="2977869" y="1194923"/>
                  </a:lnTo>
                  <a:lnTo>
                    <a:pt x="2977869" y="1173345"/>
                  </a:lnTo>
                  <a:lnTo>
                    <a:pt x="2983263" y="1173345"/>
                  </a:lnTo>
                  <a:lnTo>
                    <a:pt x="2983263" y="1194923"/>
                  </a:lnTo>
                  <a:close/>
                </a:path>
                <a:path w="5755005" h="2799080">
                  <a:moveTo>
                    <a:pt x="3785724" y="1282587"/>
                  </a:moveTo>
                  <a:lnTo>
                    <a:pt x="3780329" y="1282587"/>
                  </a:lnTo>
                  <a:lnTo>
                    <a:pt x="3780329" y="1261008"/>
                  </a:lnTo>
                  <a:lnTo>
                    <a:pt x="3785724" y="1261008"/>
                  </a:lnTo>
                  <a:lnTo>
                    <a:pt x="3785724" y="1282587"/>
                  </a:lnTo>
                  <a:close/>
                </a:path>
                <a:path w="5755005" h="2799080">
                  <a:moveTo>
                    <a:pt x="3807302" y="1287982"/>
                  </a:moveTo>
                  <a:lnTo>
                    <a:pt x="3758750" y="1287982"/>
                  </a:lnTo>
                  <a:lnTo>
                    <a:pt x="3758750" y="1282587"/>
                  </a:lnTo>
                  <a:lnTo>
                    <a:pt x="3807302" y="1282587"/>
                  </a:lnTo>
                  <a:lnTo>
                    <a:pt x="3807302" y="1287982"/>
                  </a:lnTo>
                  <a:close/>
                </a:path>
                <a:path w="5755005" h="2799080">
                  <a:moveTo>
                    <a:pt x="3785724" y="1309561"/>
                  </a:moveTo>
                  <a:lnTo>
                    <a:pt x="3780329" y="1309561"/>
                  </a:lnTo>
                  <a:lnTo>
                    <a:pt x="3780329" y="1287982"/>
                  </a:lnTo>
                  <a:lnTo>
                    <a:pt x="3785724" y="1287982"/>
                  </a:lnTo>
                  <a:lnTo>
                    <a:pt x="3785724" y="1309561"/>
                  </a:lnTo>
                  <a:close/>
                </a:path>
                <a:path w="5755005" h="2799080">
                  <a:moveTo>
                    <a:pt x="3556449" y="1282587"/>
                  </a:moveTo>
                  <a:lnTo>
                    <a:pt x="3551054" y="1282587"/>
                  </a:lnTo>
                  <a:lnTo>
                    <a:pt x="3551054" y="1261008"/>
                  </a:lnTo>
                  <a:lnTo>
                    <a:pt x="3556449" y="1261008"/>
                  </a:lnTo>
                  <a:lnTo>
                    <a:pt x="3556449" y="1282587"/>
                  </a:lnTo>
                  <a:close/>
                </a:path>
                <a:path w="5755005" h="2799080">
                  <a:moveTo>
                    <a:pt x="3578028" y="1287982"/>
                  </a:moveTo>
                  <a:lnTo>
                    <a:pt x="3529476" y="1287982"/>
                  </a:lnTo>
                  <a:lnTo>
                    <a:pt x="3529476" y="1282587"/>
                  </a:lnTo>
                  <a:lnTo>
                    <a:pt x="3578028" y="1282587"/>
                  </a:lnTo>
                  <a:lnTo>
                    <a:pt x="3578028" y="1287982"/>
                  </a:lnTo>
                  <a:close/>
                </a:path>
                <a:path w="5755005" h="2799080">
                  <a:moveTo>
                    <a:pt x="3556449" y="1309561"/>
                  </a:moveTo>
                  <a:lnTo>
                    <a:pt x="3551054" y="1309561"/>
                  </a:lnTo>
                  <a:lnTo>
                    <a:pt x="3551054" y="1287982"/>
                  </a:lnTo>
                  <a:lnTo>
                    <a:pt x="3556449" y="1287982"/>
                  </a:lnTo>
                  <a:lnTo>
                    <a:pt x="3556449" y="1309561"/>
                  </a:lnTo>
                  <a:close/>
                </a:path>
                <a:path w="5755005" h="2799080">
                  <a:moveTo>
                    <a:pt x="3327175" y="1282587"/>
                  </a:moveTo>
                  <a:lnTo>
                    <a:pt x="3321780" y="1282587"/>
                  </a:lnTo>
                  <a:lnTo>
                    <a:pt x="3321780" y="1261008"/>
                  </a:lnTo>
                  <a:lnTo>
                    <a:pt x="3327175" y="1261008"/>
                  </a:lnTo>
                  <a:lnTo>
                    <a:pt x="3327175" y="1282587"/>
                  </a:lnTo>
                  <a:close/>
                </a:path>
                <a:path w="5755005" h="2799080">
                  <a:moveTo>
                    <a:pt x="3348754" y="1287982"/>
                  </a:moveTo>
                  <a:lnTo>
                    <a:pt x="3300201" y="1287982"/>
                  </a:lnTo>
                  <a:lnTo>
                    <a:pt x="3300201" y="1282587"/>
                  </a:lnTo>
                  <a:lnTo>
                    <a:pt x="3348754" y="1282587"/>
                  </a:lnTo>
                  <a:lnTo>
                    <a:pt x="3348754" y="1287982"/>
                  </a:lnTo>
                  <a:close/>
                </a:path>
                <a:path w="5755005" h="2799080">
                  <a:moveTo>
                    <a:pt x="3327175" y="1309561"/>
                  </a:moveTo>
                  <a:lnTo>
                    <a:pt x="3321780" y="1309561"/>
                  </a:lnTo>
                  <a:lnTo>
                    <a:pt x="3321780" y="1287982"/>
                  </a:lnTo>
                  <a:lnTo>
                    <a:pt x="3327175" y="1287982"/>
                  </a:lnTo>
                  <a:lnTo>
                    <a:pt x="3327175" y="1309561"/>
                  </a:lnTo>
                  <a:close/>
                </a:path>
                <a:path w="5755005" h="2799080">
                  <a:moveTo>
                    <a:pt x="3097901" y="1282587"/>
                  </a:moveTo>
                  <a:lnTo>
                    <a:pt x="3092506" y="1282587"/>
                  </a:lnTo>
                  <a:lnTo>
                    <a:pt x="3092506" y="1261008"/>
                  </a:lnTo>
                  <a:lnTo>
                    <a:pt x="3097901" y="1261008"/>
                  </a:lnTo>
                  <a:lnTo>
                    <a:pt x="3097901" y="1282587"/>
                  </a:lnTo>
                  <a:close/>
                </a:path>
                <a:path w="5755005" h="2799080">
                  <a:moveTo>
                    <a:pt x="3119479" y="1287982"/>
                  </a:moveTo>
                  <a:lnTo>
                    <a:pt x="3070927" y="1287982"/>
                  </a:lnTo>
                  <a:lnTo>
                    <a:pt x="3070927" y="1282587"/>
                  </a:lnTo>
                  <a:lnTo>
                    <a:pt x="3119479" y="1282587"/>
                  </a:lnTo>
                  <a:lnTo>
                    <a:pt x="3119479" y="1287982"/>
                  </a:lnTo>
                  <a:close/>
                </a:path>
                <a:path w="5755005" h="2799080">
                  <a:moveTo>
                    <a:pt x="3097901" y="1309561"/>
                  </a:moveTo>
                  <a:lnTo>
                    <a:pt x="3092506" y="1309561"/>
                  </a:lnTo>
                  <a:lnTo>
                    <a:pt x="3092506" y="1287982"/>
                  </a:lnTo>
                  <a:lnTo>
                    <a:pt x="3097901" y="1287982"/>
                  </a:lnTo>
                  <a:lnTo>
                    <a:pt x="3097901" y="1309561"/>
                  </a:lnTo>
                  <a:close/>
                </a:path>
                <a:path w="5755005" h="2799080">
                  <a:moveTo>
                    <a:pt x="3671086" y="1397224"/>
                  </a:moveTo>
                  <a:lnTo>
                    <a:pt x="3665692" y="1397224"/>
                  </a:lnTo>
                  <a:lnTo>
                    <a:pt x="3665692" y="1375646"/>
                  </a:lnTo>
                  <a:lnTo>
                    <a:pt x="3671086" y="1375646"/>
                  </a:lnTo>
                  <a:lnTo>
                    <a:pt x="3671086" y="1397224"/>
                  </a:lnTo>
                  <a:close/>
                </a:path>
                <a:path w="5755005" h="2799080">
                  <a:moveTo>
                    <a:pt x="3692665" y="1402619"/>
                  </a:moveTo>
                  <a:lnTo>
                    <a:pt x="3644113" y="1402619"/>
                  </a:lnTo>
                  <a:lnTo>
                    <a:pt x="3644113" y="1397224"/>
                  </a:lnTo>
                  <a:lnTo>
                    <a:pt x="3692665" y="1397224"/>
                  </a:lnTo>
                  <a:lnTo>
                    <a:pt x="3692665" y="1402619"/>
                  </a:lnTo>
                  <a:close/>
                </a:path>
                <a:path w="5755005" h="2799080">
                  <a:moveTo>
                    <a:pt x="3671086" y="1424198"/>
                  </a:moveTo>
                  <a:lnTo>
                    <a:pt x="3665692" y="1424198"/>
                  </a:lnTo>
                  <a:lnTo>
                    <a:pt x="3665692" y="1402619"/>
                  </a:lnTo>
                  <a:lnTo>
                    <a:pt x="3671086" y="1402619"/>
                  </a:lnTo>
                  <a:lnTo>
                    <a:pt x="3671086" y="1424198"/>
                  </a:lnTo>
                  <a:close/>
                </a:path>
                <a:path w="5755005" h="2799080">
                  <a:moveTo>
                    <a:pt x="3441812" y="1397224"/>
                  </a:moveTo>
                  <a:lnTo>
                    <a:pt x="3436417" y="1397224"/>
                  </a:lnTo>
                  <a:lnTo>
                    <a:pt x="3436417" y="1375646"/>
                  </a:lnTo>
                  <a:lnTo>
                    <a:pt x="3441812" y="1375646"/>
                  </a:lnTo>
                  <a:lnTo>
                    <a:pt x="3441812" y="1397224"/>
                  </a:lnTo>
                  <a:close/>
                </a:path>
                <a:path w="5755005" h="2799080">
                  <a:moveTo>
                    <a:pt x="3463391" y="1402619"/>
                  </a:moveTo>
                  <a:lnTo>
                    <a:pt x="3414839" y="1402619"/>
                  </a:lnTo>
                  <a:lnTo>
                    <a:pt x="3414839" y="1397224"/>
                  </a:lnTo>
                  <a:lnTo>
                    <a:pt x="3463391" y="1397224"/>
                  </a:lnTo>
                  <a:lnTo>
                    <a:pt x="3463391" y="1402619"/>
                  </a:lnTo>
                  <a:close/>
                </a:path>
                <a:path w="5755005" h="2799080">
                  <a:moveTo>
                    <a:pt x="3441812" y="1424198"/>
                  </a:moveTo>
                  <a:lnTo>
                    <a:pt x="3436417" y="1424198"/>
                  </a:lnTo>
                  <a:lnTo>
                    <a:pt x="3436417" y="1402619"/>
                  </a:lnTo>
                  <a:lnTo>
                    <a:pt x="3441812" y="1402619"/>
                  </a:lnTo>
                  <a:lnTo>
                    <a:pt x="3441812" y="1424198"/>
                  </a:lnTo>
                  <a:close/>
                </a:path>
                <a:path w="5755005" h="2799080">
                  <a:moveTo>
                    <a:pt x="3212538" y="1397224"/>
                  </a:moveTo>
                  <a:lnTo>
                    <a:pt x="3207143" y="1397224"/>
                  </a:lnTo>
                  <a:lnTo>
                    <a:pt x="3207143" y="1375646"/>
                  </a:lnTo>
                  <a:lnTo>
                    <a:pt x="3212538" y="1375646"/>
                  </a:lnTo>
                  <a:lnTo>
                    <a:pt x="3212538" y="1397224"/>
                  </a:lnTo>
                  <a:close/>
                </a:path>
                <a:path w="5755005" h="2799080">
                  <a:moveTo>
                    <a:pt x="3234116" y="1402619"/>
                  </a:moveTo>
                  <a:lnTo>
                    <a:pt x="3185564" y="1402619"/>
                  </a:lnTo>
                  <a:lnTo>
                    <a:pt x="3185564" y="1397224"/>
                  </a:lnTo>
                  <a:lnTo>
                    <a:pt x="3234116" y="1397224"/>
                  </a:lnTo>
                  <a:lnTo>
                    <a:pt x="3234116" y="1402619"/>
                  </a:lnTo>
                  <a:close/>
                </a:path>
                <a:path w="5755005" h="2799080">
                  <a:moveTo>
                    <a:pt x="3212538" y="1424198"/>
                  </a:moveTo>
                  <a:lnTo>
                    <a:pt x="3207143" y="1424198"/>
                  </a:lnTo>
                  <a:lnTo>
                    <a:pt x="3207143" y="1402619"/>
                  </a:lnTo>
                  <a:lnTo>
                    <a:pt x="3212538" y="1402619"/>
                  </a:lnTo>
                  <a:lnTo>
                    <a:pt x="3212538" y="1424198"/>
                  </a:lnTo>
                  <a:close/>
                </a:path>
                <a:path w="5755005" h="2799080">
                  <a:moveTo>
                    <a:pt x="2983263" y="1397224"/>
                  </a:moveTo>
                  <a:lnTo>
                    <a:pt x="2977869" y="1397224"/>
                  </a:lnTo>
                  <a:lnTo>
                    <a:pt x="2977869" y="1375646"/>
                  </a:lnTo>
                  <a:lnTo>
                    <a:pt x="2983263" y="1375646"/>
                  </a:lnTo>
                  <a:lnTo>
                    <a:pt x="2983263" y="1397224"/>
                  </a:lnTo>
                  <a:close/>
                </a:path>
                <a:path w="5755005" h="2799080">
                  <a:moveTo>
                    <a:pt x="3004842" y="1402619"/>
                  </a:moveTo>
                  <a:lnTo>
                    <a:pt x="2956290" y="1402619"/>
                  </a:lnTo>
                  <a:lnTo>
                    <a:pt x="2956290" y="1397224"/>
                  </a:lnTo>
                  <a:lnTo>
                    <a:pt x="3004842" y="1397224"/>
                  </a:lnTo>
                  <a:lnTo>
                    <a:pt x="3004842" y="1402619"/>
                  </a:lnTo>
                  <a:close/>
                </a:path>
                <a:path w="5755005" h="2799080">
                  <a:moveTo>
                    <a:pt x="2983263" y="1424198"/>
                  </a:moveTo>
                  <a:lnTo>
                    <a:pt x="2977869" y="1424198"/>
                  </a:lnTo>
                  <a:lnTo>
                    <a:pt x="2977869" y="1402619"/>
                  </a:lnTo>
                  <a:lnTo>
                    <a:pt x="2983263" y="1402619"/>
                  </a:lnTo>
                  <a:lnTo>
                    <a:pt x="2983263" y="1424198"/>
                  </a:lnTo>
                  <a:close/>
                </a:path>
                <a:path w="5755005" h="2799080">
                  <a:moveTo>
                    <a:pt x="3785724" y="1511861"/>
                  </a:moveTo>
                  <a:lnTo>
                    <a:pt x="3780329" y="1511861"/>
                  </a:lnTo>
                  <a:lnTo>
                    <a:pt x="3780329" y="1490283"/>
                  </a:lnTo>
                  <a:lnTo>
                    <a:pt x="3785724" y="1490283"/>
                  </a:lnTo>
                  <a:lnTo>
                    <a:pt x="3785724" y="1511861"/>
                  </a:lnTo>
                  <a:close/>
                </a:path>
                <a:path w="5755005" h="2799080">
                  <a:moveTo>
                    <a:pt x="3807302" y="1517256"/>
                  </a:moveTo>
                  <a:lnTo>
                    <a:pt x="3758750" y="1517256"/>
                  </a:lnTo>
                  <a:lnTo>
                    <a:pt x="3758750" y="1511861"/>
                  </a:lnTo>
                  <a:lnTo>
                    <a:pt x="3807302" y="1511861"/>
                  </a:lnTo>
                  <a:lnTo>
                    <a:pt x="3807302" y="1517256"/>
                  </a:lnTo>
                  <a:close/>
                </a:path>
                <a:path w="5755005" h="2799080">
                  <a:moveTo>
                    <a:pt x="3785724" y="1538835"/>
                  </a:moveTo>
                  <a:lnTo>
                    <a:pt x="3780329" y="1538835"/>
                  </a:lnTo>
                  <a:lnTo>
                    <a:pt x="3780329" y="1517256"/>
                  </a:lnTo>
                  <a:lnTo>
                    <a:pt x="3785724" y="1517256"/>
                  </a:lnTo>
                  <a:lnTo>
                    <a:pt x="3785724" y="1538835"/>
                  </a:lnTo>
                  <a:close/>
                </a:path>
                <a:path w="5755005" h="2799080">
                  <a:moveTo>
                    <a:pt x="3556449" y="1511861"/>
                  </a:moveTo>
                  <a:lnTo>
                    <a:pt x="3551054" y="1511861"/>
                  </a:lnTo>
                  <a:lnTo>
                    <a:pt x="3551054" y="1490283"/>
                  </a:lnTo>
                  <a:lnTo>
                    <a:pt x="3556449" y="1490283"/>
                  </a:lnTo>
                  <a:lnTo>
                    <a:pt x="3556449" y="1511861"/>
                  </a:lnTo>
                  <a:close/>
                </a:path>
                <a:path w="5755005" h="2799080">
                  <a:moveTo>
                    <a:pt x="3578028" y="1517256"/>
                  </a:moveTo>
                  <a:lnTo>
                    <a:pt x="3529476" y="1517256"/>
                  </a:lnTo>
                  <a:lnTo>
                    <a:pt x="3529476" y="1511861"/>
                  </a:lnTo>
                  <a:lnTo>
                    <a:pt x="3578028" y="1511861"/>
                  </a:lnTo>
                  <a:lnTo>
                    <a:pt x="3578028" y="1517256"/>
                  </a:lnTo>
                  <a:close/>
                </a:path>
                <a:path w="5755005" h="2799080">
                  <a:moveTo>
                    <a:pt x="3556449" y="1538835"/>
                  </a:moveTo>
                  <a:lnTo>
                    <a:pt x="3551054" y="1538835"/>
                  </a:lnTo>
                  <a:lnTo>
                    <a:pt x="3551054" y="1517256"/>
                  </a:lnTo>
                  <a:lnTo>
                    <a:pt x="3556449" y="1517256"/>
                  </a:lnTo>
                  <a:lnTo>
                    <a:pt x="3556449" y="1538835"/>
                  </a:lnTo>
                  <a:close/>
                </a:path>
                <a:path w="5755005" h="2799080">
                  <a:moveTo>
                    <a:pt x="3327175" y="1511861"/>
                  </a:moveTo>
                  <a:lnTo>
                    <a:pt x="3321780" y="1511861"/>
                  </a:lnTo>
                  <a:lnTo>
                    <a:pt x="3321780" y="1490283"/>
                  </a:lnTo>
                  <a:lnTo>
                    <a:pt x="3327175" y="1490283"/>
                  </a:lnTo>
                  <a:lnTo>
                    <a:pt x="3327175" y="1511861"/>
                  </a:lnTo>
                  <a:close/>
                </a:path>
                <a:path w="5755005" h="2799080">
                  <a:moveTo>
                    <a:pt x="3348754" y="1517256"/>
                  </a:moveTo>
                  <a:lnTo>
                    <a:pt x="3300201" y="1517256"/>
                  </a:lnTo>
                  <a:lnTo>
                    <a:pt x="3300201" y="1511861"/>
                  </a:lnTo>
                  <a:lnTo>
                    <a:pt x="3348754" y="1511861"/>
                  </a:lnTo>
                  <a:lnTo>
                    <a:pt x="3348754" y="1517256"/>
                  </a:lnTo>
                  <a:close/>
                </a:path>
                <a:path w="5755005" h="2799080">
                  <a:moveTo>
                    <a:pt x="3327175" y="1538835"/>
                  </a:moveTo>
                  <a:lnTo>
                    <a:pt x="3321780" y="1538835"/>
                  </a:lnTo>
                  <a:lnTo>
                    <a:pt x="3321780" y="1517256"/>
                  </a:lnTo>
                  <a:lnTo>
                    <a:pt x="3327175" y="1517256"/>
                  </a:lnTo>
                  <a:lnTo>
                    <a:pt x="3327175" y="1538835"/>
                  </a:lnTo>
                  <a:close/>
                </a:path>
                <a:path w="5755005" h="2799080">
                  <a:moveTo>
                    <a:pt x="3097901" y="1511861"/>
                  </a:moveTo>
                  <a:lnTo>
                    <a:pt x="3092506" y="1511861"/>
                  </a:lnTo>
                  <a:lnTo>
                    <a:pt x="3092506" y="1490283"/>
                  </a:lnTo>
                  <a:lnTo>
                    <a:pt x="3097901" y="1490283"/>
                  </a:lnTo>
                  <a:lnTo>
                    <a:pt x="3097901" y="1511861"/>
                  </a:lnTo>
                  <a:close/>
                </a:path>
                <a:path w="5755005" h="2799080">
                  <a:moveTo>
                    <a:pt x="3119479" y="1517256"/>
                  </a:moveTo>
                  <a:lnTo>
                    <a:pt x="3070927" y="1517256"/>
                  </a:lnTo>
                  <a:lnTo>
                    <a:pt x="3070927" y="1511861"/>
                  </a:lnTo>
                  <a:lnTo>
                    <a:pt x="3119479" y="1511861"/>
                  </a:lnTo>
                  <a:lnTo>
                    <a:pt x="3119479" y="1517256"/>
                  </a:lnTo>
                  <a:close/>
                </a:path>
                <a:path w="5755005" h="2799080">
                  <a:moveTo>
                    <a:pt x="3097901" y="1538835"/>
                  </a:moveTo>
                  <a:lnTo>
                    <a:pt x="3092506" y="1538835"/>
                  </a:lnTo>
                  <a:lnTo>
                    <a:pt x="3092506" y="1517256"/>
                  </a:lnTo>
                  <a:lnTo>
                    <a:pt x="3097901" y="1517256"/>
                  </a:lnTo>
                  <a:lnTo>
                    <a:pt x="3097901" y="1538835"/>
                  </a:lnTo>
                  <a:close/>
                </a:path>
                <a:path w="5755005" h="2799080">
                  <a:moveTo>
                    <a:pt x="3671086" y="1626499"/>
                  </a:moveTo>
                  <a:lnTo>
                    <a:pt x="3665692" y="1626499"/>
                  </a:lnTo>
                  <a:lnTo>
                    <a:pt x="3665692" y="1604920"/>
                  </a:lnTo>
                  <a:lnTo>
                    <a:pt x="3671086" y="1604920"/>
                  </a:lnTo>
                  <a:lnTo>
                    <a:pt x="3671086" y="1626499"/>
                  </a:lnTo>
                  <a:close/>
                </a:path>
                <a:path w="5755005" h="2799080">
                  <a:moveTo>
                    <a:pt x="3692665" y="1631893"/>
                  </a:moveTo>
                  <a:lnTo>
                    <a:pt x="3644113" y="1631893"/>
                  </a:lnTo>
                  <a:lnTo>
                    <a:pt x="3644113" y="1626499"/>
                  </a:lnTo>
                  <a:lnTo>
                    <a:pt x="3692665" y="1626499"/>
                  </a:lnTo>
                  <a:lnTo>
                    <a:pt x="3692665" y="1631893"/>
                  </a:lnTo>
                  <a:close/>
                </a:path>
                <a:path w="5755005" h="2799080">
                  <a:moveTo>
                    <a:pt x="3671086" y="1653472"/>
                  </a:moveTo>
                  <a:lnTo>
                    <a:pt x="3665692" y="1653472"/>
                  </a:lnTo>
                  <a:lnTo>
                    <a:pt x="3665692" y="1631893"/>
                  </a:lnTo>
                  <a:lnTo>
                    <a:pt x="3671086" y="1631893"/>
                  </a:lnTo>
                  <a:lnTo>
                    <a:pt x="3671086" y="1653472"/>
                  </a:lnTo>
                  <a:close/>
                </a:path>
                <a:path w="5755005" h="2799080">
                  <a:moveTo>
                    <a:pt x="3441812" y="1626499"/>
                  </a:moveTo>
                  <a:lnTo>
                    <a:pt x="3436417" y="1626499"/>
                  </a:lnTo>
                  <a:lnTo>
                    <a:pt x="3436417" y="1604920"/>
                  </a:lnTo>
                  <a:lnTo>
                    <a:pt x="3441812" y="1604920"/>
                  </a:lnTo>
                  <a:lnTo>
                    <a:pt x="3441812" y="1626499"/>
                  </a:lnTo>
                  <a:close/>
                </a:path>
                <a:path w="5755005" h="2799080">
                  <a:moveTo>
                    <a:pt x="3463391" y="1631893"/>
                  </a:moveTo>
                  <a:lnTo>
                    <a:pt x="3414839" y="1631893"/>
                  </a:lnTo>
                  <a:lnTo>
                    <a:pt x="3414839" y="1626499"/>
                  </a:lnTo>
                  <a:lnTo>
                    <a:pt x="3463391" y="1626499"/>
                  </a:lnTo>
                  <a:lnTo>
                    <a:pt x="3463391" y="1631893"/>
                  </a:lnTo>
                  <a:close/>
                </a:path>
                <a:path w="5755005" h="2799080">
                  <a:moveTo>
                    <a:pt x="3441812" y="1653472"/>
                  </a:moveTo>
                  <a:lnTo>
                    <a:pt x="3436417" y="1653472"/>
                  </a:lnTo>
                  <a:lnTo>
                    <a:pt x="3436417" y="1631893"/>
                  </a:lnTo>
                  <a:lnTo>
                    <a:pt x="3441812" y="1631893"/>
                  </a:lnTo>
                  <a:lnTo>
                    <a:pt x="3441812" y="1653472"/>
                  </a:lnTo>
                  <a:close/>
                </a:path>
                <a:path w="5755005" h="2799080">
                  <a:moveTo>
                    <a:pt x="3212538" y="1626499"/>
                  </a:moveTo>
                  <a:lnTo>
                    <a:pt x="3207143" y="1626499"/>
                  </a:lnTo>
                  <a:lnTo>
                    <a:pt x="3207143" y="1604920"/>
                  </a:lnTo>
                  <a:lnTo>
                    <a:pt x="3212538" y="1604920"/>
                  </a:lnTo>
                  <a:lnTo>
                    <a:pt x="3212538" y="1626499"/>
                  </a:lnTo>
                  <a:close/>
                </a:path>
                <a:path w="5755005" h="2799080">
                  <a:moveTo>
                    <a:pt x="3234116" y="1631893"/>
                  </a:moveTo>
                  <a:lnTo>
                    <a:pt x="3185564" y="1631893"/>
                  </a:lnTo>
                  <a:lnTo>
                    <a:pt x="3185564" y="1626499"/>
                  </a:lnTo>
                  <a:lnTo>
                    <a:pt x="3234116" y="1626499"/>
                  </a:lnTo>
                  <a:lnTo>
                    <a:pt x="3234116" y="1631893"/>
                  </a:lnTo>
                  <a:close/>
                </a:path>
                <a:path w="5755005" h="2799080">
                  <a:moveTo>
                    <a:pt x="3212538" y="1653472"/>
                  </a:moveTo>
                  <a:lnTo>
                    <a:pt x="3207143" y="1653472"/>
                  </a:lnTo>
                  <a:lnTo>
                    <a:pt x="3207143" y="1631893"/>
                  </a:lnTo>
                  <a:lnTo>
                    <a:pt x="3212538" y="1631893"/>
                  </a:lnTo>
                  <a:lnTo>
                    <a:pt x="3212538" y="1653472"/>
                  </a:lnTo>
                  <a:close/>
                </a:path>
                <a:path w="5755005" h="2799080">
                  <a:moveTo>
                    <a:pt x="2983263" y="1626499"/>
                  </a:moveTo>
                  <a:lnTo>
                    <a:pt x="2977869" y="1626499"/>
                  </a:lnTo>
                  <a:lnTo>
                    <a:pt x="2977869" y="1604920"/>
                  </a:lnTo>
                  <a:lnTo>
                    <a:pt x="2983263" y="1604920"/>
                  </a:lnTo>
                  <a:lnTo>
                    <a:pt x="2983263" y="1626499"/>
                  </a:lnTo>
                  <a:close/>
                </a:path>
                <a:path w="5755005" h="2799080">
                  <a:moveTo>
                    <a:pt x="3004842" y="1631893"/>
                  </a:moveTo>
                  <a:lnTo>
                    <a:pt x="2956290" y="1631893"/>
                  </a:lnTo>
                  <a:lnTo>
                    <a:pt x="2956290" y="1626499"/>
                  </a:lnTo>
                  <a:lnTo>
                    <a:pt x="3004842" y="1626499"/>
                  </a:lnTo>
                  <a:lnTo>
                    <a:pt x="3004842" y="1631893"/>
                  </a:lnTo>
                  <a:close/>
                </a:path>
                <a:path w="5755005" h="2799080">
                  <a:moveTo>
                    <a:pt x="2983263" y="1653472"/>
                  </a:moveTo>
                  <a:lnTo>
                    <a:pt x="2977869" y="1653472"/>
                  </a:lnTo>
                  <a:lnTo>
                    <a:pt x="2977869" y="1631893"/>
                  </a:lnTo>
                  <a:lnTo>
                    <a:pt x="2983263" y="1631893"/>
                  </a:lnTo>
                  <a:lnTo>
                    <a:pt x="2983263" y="1653472"/>
                  </a:lnTo>
                  <a:close/>
                </a:path>
                <a:path w="5755005" h="2799080">
                  <a:moveTo>
                    <a:pt x="3671086" y="1854424"/>
                  </a:moveTo>
                  <a:lnTo>
                    <a:pt x="3665692" y="1854424"/>
                  </a:lnTo>
                  <a:lnTo>
                    <a:pt x="3665692" y="1832845"/>
                  </a:lnTo>
                  <a:lnTo>
                    <a:pt x="3671086" y="1832845"/>
                  </a:lnTo>
                  <a:lnTo>
                    <a:pt x="3671086" y="1854424"/>
                  </a:lnTo>
                  <a:close/>
                </a:path>
                <a:path w="5755005" h="2799080">
                  <a:moveTo>
                    <a:pt x="3692665" y="1859819"/>
                  </a:moveTo>
                  <a:lnTo>
                    <a:pt x="3644113" y="1859819"/>
                  </a:lnTo>
                  <a:lnTo>
                    <a:pt x="3644113" y="1854424"/>
                  </a:lnTo>
                  <a:lnTo>
                    <a:pt x="3692665" y="1854424"/>
                  </a:lnTo>
                  <a:lnTo>
                    <a:pt x="3692665" y="1859819"/>
                  </a:lnTo>
                  <a:close/>
                </a:path>
                <a:path w="5755005" h="2799080">
                  <a:moveTo>
                    <a:pt x="3785724" y="1741136"/>
                  </a:moveTo>
                  <a:lnTo>
                    <a:pt x="3780329" y="1741136"/>
                  </a:lnTo>
                  <a:lnTo>
                    <a:pt x="3780329" y="1719557"/>
                  </a:lnTo>
                  <a:lnTo>
                    <a:pt x="3785724" y="1719557"/>
                  </a:lnTo>
                  <a:lnTo>
                    <a:pt x="3785724" y="1741136"/>
                  </a:lnTo>
                  <a:close/>
                </a:path>
                <a:path w="5755005" h="2799080">
                  <a:moveTo>
                    <a:pt x="3807302" y="1746531"/>
                  </a:moveTo>
                  <a:lnTo>
                    <a:pt x="3758750" y="1746531"/>
                  </a:lnTo>
                  <a:lnTo>
                    <a:pt x="3758750" y="1741136"/>
                  </a:lnTo>
                  <a:lnTo>
                    <a:pt x="3807302" y="1741136"/>
                  </a:lnTo>
                  <a:lnTo>
                    <a:pt x="3807302" y="1746531"/>
                  </a:lnTo>
                  <a:close/>
                </a:path>
                <a:path w="5755005" h="2799080">
                  <a:moveTo>
                    <a:pt x="3785724" y="1768109"/>
                  </a:moveTo>
                  <a:lnTo>
                    <a:pt x="3780329" y="1768109"/>
                  </a:lnTo>
                  <a:lnTo>
                    <a:pt x="3780329" y="1746531"/>
                  </a:lnTo>
                  <a:lnTo>
                    <a:pt x="3785724" y="1746531"/>
                  </a:lnTo>
                  <a:lnTo>
                    <a:pt x="3785724" y="1768109"/>
                  </a:lnTo>
                  <a:close/>
                </a:path>
                <a:path w="5755005" h="2799080">
                  <a:moveTo>
                    <a:pt x="3556449" y="1741136"/>
                  </a:moveTo>
                  <a:lnTo>
                    <a:pt x="3551054" y="1741136"/>
                  </a:lnTo>
                  <a:lnTo>
                    <a:pt x="3551054" y="1719557"/>
                  </a:lnTo>
                  <a:lnTo>
                    <a:pt x="3556449" y="1719557"/>
                  </a:lnTo>
                  <a:lnTo>
                    <a:pt x="3556449" y="1741136"/>
                  </a:lnTo>
                  <a:close/>
                </a:path>
                <a:path w="5755005" h="2799080">
                  <a:moveTo>
                    <a:pt x="3578028" y="1746531"/>
                  </a:moveTo>
                  <a:lnTo>
                    <a:pt x="3529476" y="1746531"/>
                  </a:lnTo>
                  <a:lnTo>
                    <a:pt x="3529476" y="1741136"/>
                  </a:lnTo>
                  <a:lnTo>
                    <a:pt x="3578028" y="1741136"/>
                  </a:lnTo>
                  <a:lnTo>
                    <a:pt x="3578028" y="1746531"/>
                  </a:lnTo>
                  <a:close/>
                </a:path>
                <a:path w="5755005" h="2799080">
                  <a:moveTo>
                    <a:pt x="3556449" y="1768109"/>
                  </a:moveTo>
                  <a:lnTo>
                    <a:pt x="3551054" y="1768109"/>
                  </a:lnTo>
                  <a:lnTo>
                    <a:pt x="3551054" y="1746531"/>
                  </a:lnTo>
                  <a:lnTo>
                    <a:pt x="3556449" y="1746531"/>
                  </a:lnTo>
                  <a:lnTo>
                    <a:pt x="3556449" y="1768109"/>
                  </a:lnTo>
                  <a:close/>
                </a:path>
                <a:path w="5755005" h="2799080">
                  <a:moveTo>
                    <a:pt x="3327175" y="1741136"/>
                  </a:moveTo>
                  <a:lnTo>
                    <a:pt x="3321780" y="1741136"/>
                  </a:lnTo>
                  <a:lnTo>
                    <a:pt x="3321780" y="1719557"/>
                  </a:lnTo>
                  <a:lnTo>
                    <a:pt x="3327175" y="1719557"/>
                  </a:lnTo>
                  <a:lnTo>
                    <a:pt x="3327175" y="1741136"/>
                  </a:lnTo>
                  <a:close/>
                </a:path>
                <a:path w="5755005" h="2799080">
                  <a:moveTo>
                    <a:pt x="3348754" y="1746531"/>
                  </a:moveTo>
                  <a:lnTo>
                    <a:pt x="3300201" y="1746531"/>
                  </a:lnTo>
                  <a:lnTo>
                    <a:pt x="3300201" y="1741136"/>
                  </a:lnTo>
                  <a:lnTo>
                    <a:pt x="3348754" y="1741136"/>
                  </a:lnTo>
                  <a:lnTo>
                    <a:pt x="3348754" y="1746531"/>
                  </a:lnTo>
                  <a:close/>
                </a:path>
                <a:path w="5755005" h="2799080">
                  <a:moveTo>
                    <a:pt x="3327175" y="1768109"/>
                  </a:moveTo>
                  <a:lnTo>
                    <a:pt x="3321780" y="1768109"/>
                  </a:lnTo>
                  <a:lnTo>
                    <a:pt x="3321780" y="1746531"/>
                  </a:lnTo>
                  <a:lnTo>
                    <a:pt x="3327175" y="1746531"/>
                  </a:lnTo>
                  <a:lnTo>
                    <a:pt x="3327175" y="1768109"/>
                  </a:lnTo>
                  <a:close/>
                </a:path>
                <a:path w="5755005" h="2799080">
                  <a:moveTo>
                    <a:pt x="3097901" y="1741136"/>
                  </a:moveTo>
                  <a:lnTo>
                    <a:pt x="3092506" y="1741136"/>
                  </a:lnTo>
                  <a:lnTo>
                    <a:pt x="3092506" y="1719557"/>
                  </a:lnTo>
                  <a:lnTo>
                    <a:pt x="3097901" y="1719557"/>
                  </a:lnTo>
                  <a:lnTo>
                    <a:pt x="3097901" y="1741136"/>
                  </a:lnTo>
                  <a:close/>
                </a:path>
                <a:path w="5755005" h="2799080">
                  <a:moveTo>
                    <a:pt x="3119479" y="1746531"/>
                  </a:moveTo>
                  <a:lnTo>
                    <a:pt x="3070927" y="1746531"/>
                  </a:lnTo>
                  <a:lnTo>
                    <a:pt x="3070927" y="1741136"/>
                  </a:lnTo>
                  <a:lnTo>
                    <a:pt x="3119479" y="1741136"/>
                  </a:lnTo>
                  <a:lnTo>
                    <a:pt x="3119479" y="1746531"/>
                  </a:lnTo>
                  <a:close/>
                </a:path>
                <a:path w="5755005" h="2799080">
                  <a:moveTo>
                    <a:pt x="3097901" y="1768109"/>
                  </a:moveTo>
                  <a:lnTo>
                    <a:pt x="3092506" y="1768109"/>
                  </a:lnTo>
                  <a:lnTo>
                    <a:pt x="3092506" y="1746531"/>
                  </a:lnTo>
                  <a:lnTo>
                    <a:pt x="3097901" y="1746531"/>
                  </a:lnTo>
                  <a:lnTo>
                    <a:pt x="3097901" y="1768109"/>
                  </a:lnTo>
                  <a:close/>
                </a:path>
                <a:path w="5755005" h="2799080">
                  <a:moveTo>
                    <a:pt x="3441812" y="1855773"/>
                  </a:moveTo>
                  <a:lnTo>
                    <a:pt x="3436417" y="1855773"/>
                  </a:lnTo>
                  <a:lnTo>
                    <a:pt x="3436417" y="1834194"/>
                  </a:lnTo>
                  <a:lnTo>
                    <a:pt x="3441812" y="1834194"/>
                  </a:lnTo>
                  <a:lnTo>
                    <a:pt x="3441812" y="1855773"/>
                  </a:lnTo>
                  <a:close/>
                </a:path>
                <a:path w="5755005" h="2799080">
                  <a:moveTo>
                    <a:pt x="3463391" y="1861168"/>
                  </a:moveTo>
                  <a:lnTo>
                    <a:pt x="3414839" y="1861168"/>
                  </a:lnTo>
                  <a:lnTo>
                    <a:pt x="3414839" y="1855773"/>
                  </a:lnTo>
                  <a:lnTo>
                    <a:pt x="3463391" y="1855773"/>
                  </a:lnTo>
                  <a:lnTo>
                    <a:pt x="3463391" y="1861168"/>
                  </a:lnTo>
                  <a:close/>
                </a:path>
                <a:path w="5755005" h="2799080">
                  <a:moveTo>
                    <a:pt x="3441812" y="1882746"/>
                  </a:moveTo>
                  <a:lnTo>
                    <a:pt x="3436417" y="1882746"/>
                  </a:lnTo>
                  <a:lnTo>
                    <a:pt x="3436417" y="1861168"/>
                  </a:lnTo>
                  <a:lnTo>
                    <a:pt x="3441812" y="1861168"/>
                  </a:lnTo>
                  <a:lnTo>
                    <a:pt x="3441812" y="1882746"/>
                  </a:lnTo>
                  <a:close/>
                </a:path>
                <a:path w="5755005" h="2799080">
                  <a:moveTo>
                    <a:pt x="3212538" y="1855773"/>
                  </a:moveTo>
                  <a:lnTo>
                    <a:pt x="3207143" y="1855773"/>
                  </a:lnTo>
                  <a:lnTo>
                    <a:pt x="3207143" y="1834194"/>
                  </a:lnTo>
                  <a:lnTo>
                    <a:pt x="3212538" y="1834194"/>
                  </a:lnTo>
                  <a:lnTo>
                    <a:pt x="3212538" y="1855773"/>
                  </a:lnTo>
                  <a:close/>
                </a:path>
                <a:path w="5755005" h="2799080">
                  <a:moveTo>
                    <a:pt x="3234116" y="1861168"/>
                  </a:moveTo>
                  <a:lnTo>
                    <a:pt x="3185564" y="1861168"/>
                  </a:lnTo>
                  <a:lnTo>
                    <a:pt x="3185564" y="1855773"/>
                  </a:lnTo>
                  <a:lnTo>
                    <a:pt x="3234116" y="1855773"/>
                  </a:lnTo>
                  <a:lnTo>
                    <a:pt x="3234116" y="1861168"/>
                  </a:lnTo>
                  <a:close/>
                </a:path>
                <a:path w="5755005" h="2799080">
                  <a:moveTo>
                    <a:pt x="3212538" y="1882746"/>
                  </a:moveTo>
                  <a:lnTo>
                    <a:pt x="3207143" y="1882746"/>
                  </a:lnTo>
                  <a:lnTo>
                    <a:pt x="3207143" y="1861168"/>
                  </a:lnTo>
                  <a:lnTo>
                    <a:pt x="3212538" y="1861168"/>
                  </a:lnTo>
                  <a:lnTo>
                    <a:pt x="3212538" y="1882746"/>
                  </a:lnTo>
                  <a:close/>
                </a:path>
                <a:path w="5755005" h="2799080">
                  <a:moveTo>
                    <a:pt x="2983263" y="1855773"/>
                  </a:moveTo>
                  <a:lnTo>
                    <a:pt x="2977869" y="1855773"/>
                  </a:lnTo>
                  <a:lnTo>
                    <a:pt x="2977869" y="1834194"/>
                  </a:lnTo>
                  <a:lnTo>
                    <a:pt x="2983263" y="1834194"/>
                  </a:lnTo>
                  <a:lnTo>
                    <a:pt x="2983263" y="1855773"/>
                  </a:lnTo>
                  <a:close/>
                </a:path>
                <a:path w="5755005" h="2799080">
                  <a:moveTo>
                    <a:pt x="3004842" y="1861168"/>
                  </a:moveTo>
                  <a:lnTo>
                    <a:pt x="2956290" y="1861168"/>
                  </a:lnTo>
                  <a:lnTo>
                    <a:pt x="2956290" y="1855773"/>
                  </a:lnTo>
                  <a:lnTo>
                    <a:pt x="3004842" y="1855773"/>
                  </a:lnTo>
                  <a:lnTo>
                    <a:pt x="3004842" y="1861168"/>
                  </a:lnTo>
                  <a:close/>
                </a:path>
                <a:path w="5755005" h="2799080">
                  <a:moveTo>
                    <a:pt x="2983263" y="1882746"/>
                  </a:moveTo>
                  <a:lnTo>
                    <a:pt x="2977869" y="1882746"/>
                  </a:lnTo>
                  <a:lnTo>
                    <a:pt x="2977869" y="1861168"/>
                  </a:lnTo>
                  <a:lnTo>
                    <a:pt x="2983263" y="1861168"/>
                  </a:lnTo>
                  <a:lnTo>
                    <a:pt x="2983263" y="1882746"/>
                  </a:lnTo>
                  <a:close/>
                </a:path>
                <a:path w="5755005" h="2799080">
                  <a:moveTo>
                    <a:pt x="3097901" y="1975805"/>
                  </a:moveTo>
                  <a:lnTo>
                    <a:pt x="3070927" y="1975805"/>
                  </a:lnTo>
                  <a:lnTo>
                    <a:pt x="3070927" y="1970410"/>
                  </a:lnTo>
                  <a:lnTo>
                    <a:pt x="3092506" y="1970410"/>
                  </a:lnTo>
                  <a:lnTo>
                    <a:pt x="3092506" y="1948831"/>
                  </a:lnTo>
                  <a:lnTo>
                    <a:pt x="3097901" y="1948831"/>
                  </a:lnTo>
                  <a:lnTo>
                    <a:pt x="3097901" y="1975805"/>
                  </a:lnTo>
                  <a:close/>
                </a:path>
                <a:path w="5755005" h="2799080">
                  <a:moveTo>
                    <a:pt x="2753989" y="21578"/>
                  </a:moveTo>
                  <a:lnTo>
                    <a:pt x="2748594" y="21578"/>
                  </a:lnTo>
                  <a:lnTo>
                    <a:pt x="2748594" y="0"/>
                  </a:lnTo>
                  <a:lnTo>
                    <a:pt x="2753989" y="0"/>
                  </a:lnTo>
                  <a:lnTo>
                    <a:pt x="2753989" y="21578"/>
                  </a:lnTo>
                  <a:close/>
                </a:path>
                <a:path w="5755005" h="2799080">
                  <a:moveTo>
                    <a:pt x="2775568" y="26973"/>
                  </a:moveTo>
                  <a:lnTo>
                    <a:pt x="2727016" y="26973"/>
                  </a:lnTo>
                  <a:lnTo>
                    <a:pt x="2727016" y="21578"/>
                  </a:lnTo>
                  <a:lnTo>
                    <a:pt x="2775568" y="21578"/>
                  </a:lnTo>
                  <a:lnTo>
                    <a:pt x="2775568" y="26973"/>
                  </a:lnTo>
                  <a:close/>
                </a:path>
                <a:path w="5755005" h="2799080">
                  <a:moveTo>
                    <a:pt x="2753989" y="48552"/>
                  </a:moveTo>
                  <a:lnTo>
                    <a:pt x="2748594" y="48552"/>
                  </a:lnTo>
                  <a:lnTo>
                    <a:pt x="2748594" y="26973"/>
                  </a:lnTo>
                  <a:lnTo>
                    <a:pt x="2753989" y="26973"/>
                  </a:lnTo>
                  <a:lnTo>
                    <a:pt x="2753989" y="48552"/>
                  </a:lnTo>
                  <a:close/>
                </a:path>
                <a:path w="5755005" h="2799080">
                  <a:moveTo>
                    <a:pt x="2524715" y="21578"/>
                  </a:moveTo>
                  <a:lnTo>
                    <a:pt x="2519320" y="21578"/>
                  </a:lnTo>
                  <a:lnTo>
                    <a:pt x="2519320" y="0"/>
                  </a:lnTo>
                  <a:lnTo>
                    <a:pt x="2524715" y="0"/>
                  </a:lnTo>
                  <a:lnTo>
                    <a:pt x="2524715" y="21578"/>
                  </a:lnTo>
                  <a:close/>
                </a:path>
                <a:path w="5755005" h="2799080">
                  <a:moveTo>
                    <a:pt x="2546293" y="26973"/>
                  </a:moveTo>
                  <a:lnTo>
                    <a:pt x="2497741" y="26973"/>
                  </a:lnTo>
                  <a:lnTo>
                    <a:pt x="2497741" y="21578"/>
                  </a:lnTo>
                  <a:lnTo>
                    <a:pt x="2546293" y="21578"/>
                  </a:lnTo>
                  <a:lnTo>
                    <a:pt x="2546293" y="26973"/>
                  </a:lnTo>
                  <a:close/>
                </a:path>
                <a:path w="5755005" h="2799080">
                  <a:moveTo>
                    <a:pt x="2524715" y="48552"/>
                  </a:moveTo>
                  <a:lnTo>
                    <a:pt x="2519320" y="48552"/>
                  </a:lnTo>
                  <a:lnTo>
                    <a:pt x="2519320" y="26973"/>
                  </a:lnTo>
                  <a:lnTo>
                    <a:pt x="2524715" y="26973"/>
                  </a:lnTo>
                  <a:lnTo>
                    <a:pt x="2524715" y="48552"/>
                  </a:lnTo>
                  <a:close/>
                </a:path>
                <a:path w="5755005" h="2799080">
                  <a:moveTo>
                    <a:pt x="2868626" y="136215"/>
                  </a:moveTo>
                  <a:lnTo>
                    <a:pt x="2863231" y="136215"/>
                  </a:lnTo>
                  <a:lnTo>
                    <a:pt x="2863231" y="114637"/>
                  </a:lnTo>
                  <a:lnTo>
                    <a:pt x="2868626" y="114637"/>
                  </a:lnTo>
                  <a:lnTo>
                    <a:pt x="2868626" y="136215"/>
                  </a:lnTo>
                  <a:close/>
                </a:path>
                <a:path w="5755005" h="2799080">
                  <a:moveTo>
                    <a:pt x="2890205" y="141610"/>
                  </a:moveTo>
                  <a:lnTo>
                    <a:pt x="2841653" y="141610"/>
                  </a:lnTo>
                  <a:lnTo>
                    <a:pt x="2841653" y="136215"/>
                  </a:lnTo>
                  <a:lnTo>
                    <a:pt x="2890205" y="136215"/>
                  </a:lnTo>
                  <a:lnTo>
                    <a:pt x="2890205" y="141610"/>
                  </a:lnTo>
                  <a:close/>
                </a:path>
                <a:path w="5755005" h="2799080">
                  <a:moveTo>
                    <a:pt x="2868626" y="163189"/>
                  </a:moveTo>
                  <a:lnTo>
                    <a:pt x="2863231" y="163189"/>
                  </a:lnTo>
                  <a:lnTo>
                    <a:pt x="2863231" y="141610"/>
                  </a:lnTo>
                  <a:lnTo>
                    <a:pt x="2868626" y="141610"/>
                  </a:lnTo>
                  <a:lnTo>
                    <a:pt x="2868626" y="163189"/>
                  </a:lnTo>
                  <a:close/>
                </a:path>
                <a:path w="5755005" h="2799080">
                  <a:moveTo>
                    <a:pt x="2639352" y="136215"/>
                  </a:moveTo>
                  <a:lnTo>
                    <a:pt x="2633957" y="136215"/>
                  </a:lnTo>
                  <a:lnTo>
                    <a:pt x="2633957" y="114637"/>
                  </a:lnTo>
                  <a:lnTo>
                    <a:pt x="2639352" y="114637"/>
                  </a:lnTo>
                  <a:lnTo>
                    <a:pt x="2639352" y="136215"/>
                  </a:lnTo>
                  <a:close/>
                </a:path>
                <a:path w="5755005" h="2799080">
                  <a:moveTo>
                    <a:pt x="2660931" y="141610"/>
                  </a:moveTo>
                  <a:lnTo>
                    <a:pt x="2612378" y="141610"/>
                  </a:lnTo>
                  <a:lnTo>
                    <a:pt x="2612378" y="136215"/>
                  </a:lnTo>
                  <a:lnTo>
                    <a:pt x="2660931" y="136215"/>
                  </a:lnTo>
                  <a:lnTo>
                    <a:pt x="2660931" y="141610"/>
                  </a:lnTo>
                  <a:close/>
                </a:path>
                <a:path w="5755005" h="2799080">
                  <a:moveTo>
                    <a:pt x="2639352" y="163189"/>
                  </a:moveTo>
                  <a:lnTo>
                    <a:pt x="2633957" y="163189"/>
                  </a:lnTo>
                  <a:lnTo>
                    <a:pt x="2633957" y="141610"/>
                  </a:lnTo>
                  <a:lnTo>
                    <a:pt x="2639352" y="141610"/>
                  </a:lnTo>
                  <a:lnTo>
                    <a:pt x="2639352" y="163189"/>
                  </a:lnTo>
                  <a:close/>
                </a:path>
                <a:path w="5755005" h="2799080">
                  <a:moveTo>
                    <a:pt x="2410078" y="136215"/>
                  </a:moveTo>
                  <a:lnTo>
                    <a:pt x="2404683" y="136215"/>
                  </a:lnTo>
                  <a:lnTo>
                    <a:pt x="2404683" y="114637"/>
                  </a:lnTo>
                  <a:lnTo>
                    <a:pt x="2410078" y="114637"/>
                  </a:lnTo>
                  <a:lnTo>
                    <a:pt x="2410078" y="136215"/>
                  </a:lnTo>
                  <a:close/>
                </a:path>
                <a:path w="5755005" h="2799080">
                  <a:moveTo>
                    <a:pt x="2431656" y="141610"/>
                  </a:moveTo>
                  <a:lnTo>
                    <a:pt x="2383104" y="141610"/>
                  </a:lnTo>
                  <a:lnTo>
                    <a:pt x="2383104" y="136215"/>
                  </a:lnTo>
                  <a:lnTo>
                    <a:pt x="2431656" y="136215"/>
                  </a:lnTo>
                  <a:lnTo>
                    <a:pt x="2431656" y="141610"/>
                  </a:lnTo>
                  <a:close/>
                </a:path>
                <a:path w="5755005" h="2799080">
                  <a:moveTo>
                    <a:pt x="2410078" y="163189"/>
                  </a:moveTo>
                  <a:lnTo>
                    <a:pt x="2404683" y="163189"/>
                  </a:lnTo>
                  <a:lnTo>
                    <a:pt x="2404683" y="141610"/>
                  </a:lnTo>
                  <a:lnTo>
                    <a:pt x="2410078" y="141610"/>
                  </a:lnTo>
                  <a:lnTo>
                    <a:pt x="2410078" y="163189"/>
                  </a:lnTo>
                  <a:close/>
                </a:path>
                <a:path w="5755005" h="2799080">
                  <a:moveTo>
                    <a:pt x="2753989" y="250853"/>
                  </a:moveTo>
                  <a:lnTo>
                    <a:pt x="2748594" y="250853"/>
                  </a:lnTo>
                  <a:lnTo>
                    <a:pt x="2748594" y="229274"/>
                  </a:lnTo>
                  <a:lnTo>
                    <a:pt x="2753989" y="229274"/>
                  </a:lnTo>
                  <a:lnTo>
                    <a:pt x="2753989" y="250853"/>
                  </a:lnTo>
                  <a:close/>
                </a:path>
                <a:path w="5755005" h="2799080">
                  <a:moveTo>
                    <a:pt x="2775568" y="256247"/>
                  </a:moveTo>
                  <a:lnTo>
                    <a:pt x="2727016" y="256247"/>
                  </a:lnTo>
                  <a:lnTo>
                    <a:pt x="2727016" y="250853"/>
                  </a:lnTo>
                  <a:lnTo>
                    <a:pt x="2775568" y="250853"/>
                  </a:lnTo>
                  <a:lnTo>
                    <a:pt x="2775568" y="256247"/>
                  </a:lnTo>
                  <a:close/>
                </a:path>
                <a:path w="5755005" h="2799080">
                  <a:moveTo>
                    <a:pt x="2753989" y="277826"/>
                  </a:moveTo>
                  <a:lnTo>
                    <a:pt x="2748594" y="277826"/>
                  </a:lnTo>
                  <a:lnTo>
                    <a:pt x="2748594" y="256247"/>
                  </a:lnTo>
                  <a:lnTo>
                    <a:pt x="2753989" y="256247"/>
                  </a:lnTo>
                  <a:lnTo>
                    <a:pt x="2753989" y="277826"/>
                  </a:lnTo>
                  <a:close/>
                </a:path>
                <a:path w="5755005" h="2799080">
                  <a:moveTo>
                    <a:pt x="2524715" y="250853"/>
                  </a:moveTo>
                  <a:lnTo>
                    <a:pt x="2519320" y="250853"/>
                  </a:lnTo>
                  <a:lnTo>
                    <a:pt x="2519320" y="229274"/>
                  </a:lnTo>
                  <a:lnTo>
                    <a:pt x="2524715" y="229274"/>
                  </a:lnTo>
                  <a:lnTo>
                    <a:pt x="2524715" y="250853"/>
                  </a:lnTo>
                  <a:close/>
                </a:path>
                <a:path w="5755005" h="2799080">
                  <a:moveTo>
                    <a:pt x="2546293" y="256247"/>
                  </a:moveTo>
                  <a:lnTo>
                    <a:pt x="2497741" y="256247"/>
                  </a:lnTo>
                  <a:lnTo>
                    <a:pt x="2497741" y="250853"/>
                  </a:lnTo>
                  <a:lnTo>
                    <a:pt x="2546293" y="250853"/>
                  </a:lnTo>
                  <a:lnTo>
                    <a:pt x="2546293" y="256247"/>
                  </a:lnTo>
                  <a:close/>
                </a:path>
                <a:path w="5755005" h="2799080">
                  <a:moveTo>
                    <a:pt x="2524715" y="277826"/>
                  </a:moveTo>
                  <a:lnTo>
                    <a:pt x="2519320" y="277826"/>
                  </a:lnTo>
                  <a:lnTo>
                    <a:pt x="2519320" y="256247"/>
                  </a:lnTo>
                  <a:lnTo>
                    <a:pt x="2524715" y="256247"/>
                  </a:lnTo>
                  <a:lnTo>
                    <a:pt x="2524715" y="277826"/>
                  </a:lnTo>
                  <a:close/>
                </a:path>
                <a:path w="5755005" h="2799080">
                  <a:moveTo>
                    <a:pt x="2295440" y="250853"/>
                  </a:moveTo>
                  <a:lnTo>
                    <a:pt x="2290046" y="250853"/>
                  </a:lnTo>
                  <a:lnTo>
                    <a:pt x="2290046" y="229274"/>
                  </a:lnTo>
                  <a:lnTo>
                    <a:pt x="2295440" y="229274"/>
                  </a:lnTo>
                  <a:lnTo>
                    <a:pt x="2295440" y="250853"/>
                  </a:lnTo>
                  <a:close/>
                </a:path>
                <a:path w="5755005" h="2799080">
                  <a:moveTo>
                    <a:pt x="2317019" y="256247"/>
                  </a:moveTo>
                  <a:lnTo>
                    <a:pt x="2268467" y="256247"/>
                  </a:lnTo>
                  <a:lnTo>
                    <a:pt x="2268467" y="250853"/>
                  </a:lnTo>
                  <a:lnTo>
                    <a:pt x="2317019" y="250853"/>
                  </a:lnTo>
                  <a:lnTo>
                    <a:pt x="2317019" y="256247"/>
                  </a:lnTo>
                  <a:close/>
                </a:path>
                <a:path w="5755005" h="2799080">
                  <a:moveTo>
                    <a:pt x="2295440" y="277826"/>
                  </a:moveTo>
                  <a:lnTo>
                    <a:pt x="2290046" y="277826"/>
                  </a:lnTo>
                  <a:lnTo>
                    <a:pt x="2290046" y="256247"/>
                  </a:lnTo>
                  <a:lnTo>
                    <a:pt x="2295440" y="256247"/>
                  </a:lnTo>
                  <a:lnTo>
                    <a:pt x="2295440" y="277826"/>
                  </a:lnTo>
                  <a:close/>
                </a:path>
                <a:path w="5755005" h="2799080">
                  <a:moveTo>
                    <a:pt x="2868626" y="365490"/>
                  </a:moveTo>
                  <a:lnTo>
                    <a:pt x="2863231" y="365490"/>
                  </a:lnTo>
                  <a:lnTo>
                    <a:pt x="2863231" y="343911"/>
                  </a:lnTo>
                  <a:lnTo>
                    <a:pt x="2868626" y="343911"/>
                  </a:lnTo>
                  <a:lnTo>
                    <a:pt x="2868626" y="365490"/>
                  </a:lnTo>
                  <a:close/>
                </a:path>
                <a:path w="5755005" h="2799080">
                  <a:moveTo>
                    <a:pt x="2890205" y="370884"/>
                  </a:moveTo>
                  <a:lnTo>
                    <a:pt x="2841653" y="370884"/>
                  </a:lnTo>
                  <a:lnTo>
                    <a:pt x="2841653" y="365490"/>
                  </a:lnTo>
                  <a:lnTo>
                    <a:pt x="2890205" y="365490"/>
                  </a:lnTo>
                  <a:lnTo>
                    <a:pt x="2890205" y="370884"/>
                  </a:lnTo>
                  <a:close/>
                </a:path>
                <a:path w="5755005" h="2799080">
                  <a:moveTo>
                    <a:pt x="2868626" y="392463"/>
                  </a:moveTo>
                  <a:lnTo>
                    <a:pt x="2863231" y="392463"/>
                  </a:lnTo>
                  <a:lnTo>
                    <a:pt x="2863231" y="370884"/>
                  </a:lnTo>
                  <a:lnTo>
                    <a:pt x="2868626" y="370884"/>
                  </a:lnTo>
                  <a:lnTo>
                    <a:pt x="2868626" y="392463"/>
                  </a:lnTo>
                  <a:close/>
                </a:path>
                <a:path w="5755005" h="2799080">
                  <a:moveTo>
                    <a:pt x="2639352" y="365490"/>
                  </a:moveTo>
                  <a:lnTo>
                    <a:pt x="2633957" y="365490"/>
                  </a:lnTo>
                  <a:lnTo>
                    <a:pt x="2633957" y="343911"/>
                  </a:lnTo>
                  <a:lnTo>
                    <a:pt x="2639352" y="343911"/>
                  </a:lnTo>
                  <a:lnTo>
                    <a:pt x="2639352" y="365490"/>
                  </a:lnTo>
                  <a:close/>
                </a:path>
                <a:path w="5755005" h="2799080">
                  <a:moveTo>
                    <a:pt x="2660931" y="370884"/>
                  </a:moveTo>
                  <a:lnTo>
                    <a:pt x="2612378" y="370884"/>
                  </a:lnTo>
                  <a:lnTo>
                    <a:pt x="2612378" y="365490"/>
                  </a:lnTo>
                  <a:lnTo>
                    <a:pt x="2660931" y="365490"/>
                  </a:lnTo>
                  <a:lnTo>
                    <a:pt x="2660931" y="370884"/>
                  </a:lnTo>
                  <a:close/>
                </a:path>
                <a:path w="5755005" h="2799080">
                  <a:moveTo>
                    <a:pt x="2639352" y="392463"/>
                  </a:moveTo>
                  <a:lnTo>
                    <a:pt x="2633957" y="392463"/>
                  </a:lnTo>
                  <a:lnTo>
                    <a:pt x="2633957" y="370884"/>
                  </a:lnTo>
                  <a:lnTo>
                    <a:pt x="2639352" y="370884"/>
                  </a:lnTo>
                  <a:lnTo>
                    <a:pt x="2639352" y="392463"/>
                  </a:lnTo>
                  <a:close/>
                </a:path>
                <a:path w="5755005" h="2799080">
                  <a:moveTo>
                    <a:pt x="2410078" y="365490"/>
                  </a:moveTo>
                  <a:lnTo>
                    <a:pt x="2404683" y="365490"/>
                  </a:lnTo>
                  <a:lnTo>
                    <a:pt x="2404683" y="343911"/>
                  </a:lnTo>
                  <a:lnTo>
                    <a:pt x="2410078" y="343911"/>
                  </a:lnTo>
                  <a:lnTo>
                    <a:pt x="2410078" y="365490"/>
                  </a:lnTo>
                  <a:close/>
                </a:path>
                <a:path w="5755005" h="2799080">
                  <a:moveTo>
                    <a:pt x="2431656" y="370884"/>
                  </a:moveTo>
                  <a:lnTo>
                    <a:pt x="2383104" y="370884"/>
                  </a:lnTo>
                  <a:lnTo>
                    <a:pt x="2383104" y="365490"/>
                  </a:lnTo>
                  <a:lnTo>
                    <a:pt x="2431656" y="365490"/>
                  </a:lnTo>
                  <a:lnTo>
                    <a:pt x="2431656" y="370884"/>
                  </a:lnTo>
                  <a:close/>
                </a:path>
                <a:path w="5755005" h="2799080">
                  <a:moveTo>
                    <a:pt x="2410078" y="392463"/>
                  </a:moveTo>
                  <a:lnTo>
                    <a:pt x="2404683" y="392463"/>
                  </a:lnTo>
                  <a:lnTo>
                    <a:pt x="2404683" y="370884"/>
                  </a:lnTo>
                  <a:lnTo>
                    <a:pt x="2410078" y="370884"/>
                  </a:lnTo>
                  <a:lnTo>
                    <a:pt x="2410078" y="392463"/>
                  </a:lnTo>
                  <a:close/>
                </a:path>
                <a:path w="5755005" h="2799080">
                  <a:moveTo>
                    <a:pt x="2180803" y="365490"/>
                  </a:moveTo>
                  <a:lnTo>
                    <a:pt x="2175408" y="365490"/>
                  </a:lnTo>
                  <a:lnTo>
                    <a:pt x="2175408" y="343911"/>
                  </a:lnTo>
                  <a:lnTo>
                    <a:pt x="2180803" y="343911"/>
                  </a:lnTo>
                  <a:lnTo>
                    <a:pt x="2180803" y="365490"/>
                  </a:lnTo>
                  <a:close/>
                </a:path>
                <a:path w="5755005" h="2799080">
                  <a:moveTo>
                    <a:pt x="2202382" y="370884"/>
                  </a:moveTo>
                  <a:lnTo>
                    <a:pt x="2153830" y="370884"/>
                  </a:lnTo>
                  <a:lnTo>
                    <a:pt x="2153830" y="365490"/>
                  </a:lnTo>
                  <a:lnTo>
                    <a:pt x="2202382" y="365490"/>
                  </a:lnTo>
                  <a:lnTo>
                    <a:pt x="2202382" y="370884"/>
                  </a:lnTo>
                  <a:close/>
                </a:path>
                <a:path w="5755005" h="2799080">
                  <a:moveTo>
                    <a:pt x="2180803" y="392463"/>
                  </a:moveTo>
                  <a:lnTo>
                    <a:pt x="2175408" y="392463"/>
                  </a:lnTo>
                  <a:lnTo>
                    <a:pt x="2175408" y="370884"/>
                  </a:lnTo>
                  <a:lnTo>
                    <a:pt x="2180803" y="370884"/>
                  </a:lnTo>
                  <a:lnTo>
                    <a:pt x="2180803" y="392463"/>
                  </a:lnTo>
                  <a:close/>
                </a:path>
                <a:path w="5755005" h="2799080">
                  <a:moveTo>
                    <a:pt x="2753989" y="480127"/>
                  </a:moveTo>
                  <a:lnTo>
                    <a:pt x="2748594" y="480127"/>
                  </a:lnTo>
                  <a:lnTo>
                    <a:pt x="2748594" y="458548"/>
                  </a:lnTo>
                  <a:lnTo>
                    <a:pt x="2753989" y="458548"/>
                  </a:lnTo>
                  <a:lnTo>
                    <a:pt x="2753989" y="480127"/>
                  </a:lnTo>
                  <a:close/>
                </a:path>
                <a:path w="5755005" h="2799080">
                  <a:moveTo>
                    <a:pt x="2775568" y="485522"/>
                  </a:moveTo>
                  <a:lnTo>
                    <a:pt x="2727016" y="485522"/>
                  </a:lnTo>
                  <a:lnTo>
                    <a:pt x="2727016" y="480127"/>
                  </a:lnTo>
                  <a:lnTo>
                    <a:pt x="2775568" y="480127"/>
                  </a:lnTo>
                  <a:lnTo>
                    <a:pt x="2775568" y="485522"/>
                  </a:lnTo>
                  <a:close/>
                </a:path>
                <a:path w="5755005" h="2799080">
                  <a:moveTo>
                    <a:pt x="2753989" y="507100"/>
                  </a:moveTo>
                  <a:lnTo>
                    <a:pt x="2748594" y="507100"/>
                  </a:lnTo>
                  <a:lnTo>
                    <a:pt x="2748594" y="485522"/>
                  </a:lnTo>
                  <a:lnTo>
                    <a:pt x="2753989" y="485522"/>
                  </a:lnTo>
                  <a:lnTo>
                    <a:pt x="2753989" y="507100"/>
                  </a:lnTo>
                  <a:close/>
                </a:path>
                <a:path w="5755005" h="2799080">
                  <a:moveTo>
                    <a:pt x="2524715" y="480127"/>
                  </a:moveTo>
                  <a:lnTo>
                    <a:pt x="2519320" y="480127"/>
                  </a:lnTo>
                  <a:lnTo>
                    <a:pt x="2519320" y="458548"/>
                  </a:lnTo>
                  <a:lnTo>
                    <a:pt x="2524715" y="458548"/>
                  </a:lnTo>
                  <a:lnTo>
                    <a:pt x="2524715" y="480127"/>
                  </a:lnTo>
                  <a:close/>
                </a:path>
                <a:path w="5755005" h="2799080">
                  <a:moveTo>
                    <a:pt x="2546293" y="485522"/>
                  </a:moveTo>
                  <a:lnTo>
                    <a:pt x="2497741" y="485522"/>
                  </a:lnTo>
                  <a:lnTo>
                    <a:pt x="2497741" y="480127"/>
                  </a:lnTo>
                  <a:lnTo>
                    <a:pt x="2546293" y="480127"/>
                  </a:lnTo>
                  <a:lnTo>
                    <a:pt x="2546293" y="485522"/>
                  </a:lnTo>
                  <a:close/>
                </a:path>
                <a:path w="5755005" h="2799080">
                  <a:moveTo>
                    <a:pt x="2524715" y="507100"/>
                  </a:moveTo>
                  <a:lnTo>
                    <a:pt x="2519320" y="507100"/>
                  </a:lnTo>
                  <a:lnTo>
                    <a:pt x="2519320" y="485522"/>
                  </a:lnTo>
                  <a:lnTo>
                    <a:pt x="2524715" y="485522"/>
                  </a:lnTo>
                  <a:lnTo>
                    <a:pt x="2524715" y="507100"/>
                  </a:lnTo>
                  <a:close/>
                </a:path>
                <a:path w="5755005" h="2799080">
                  <a:moveTo>
                    <a:pt x="2295440" y="480127"/>
                  </a:moveTo>
                  <a:lnTo>
                    <a:pt x="2290046" y="480127"/>
                  </a:lnTo>
                  <a:lnTo>
                    <a:pt x="2290046" y="458548"/>
                  </a:lnTo>
                  <a:lnTo>
                    <a:pt x="2295440" y="458548"/>
                  </a:lnTo>
                  <a:lnTo>
                    <a:pt x="2295440" y="480127"/>
                  </a:lnTo>
                  <a:close/>
                </a:path>
                <a:path w="5755005" h="2799080">
                  <a:moveTo>
                    <a:pt x="2317019" y="485522"/>
                  </a:moveTo>
                  <a:lnTo>
                    <a:pt x="2268467" y="485522"/>
                  </a:lnTo>
                  <a:lnTo>
                    <a:pt x="2268467" y="480127"/>
                  </a:lnTo>
                  <a:lnTo>
                    <a:pt x="2317019" y="480127"/>
                  </a:lnTo>
                  <a:lnTo>
                    <a:pt x="2317019" y="485522"/>
                  </a:lnTo>
                  <a:close/>
                </a:path>
                <a:path w="5755005" h="2799080">
                  <a:moveTo>
                    <a:pt x="2295440" y="507100"/>
                  </a:moveTo>
                  <a:lnTo>
                    <a:pt x="2290046" y="507100"/>
                  </a:lnTo>
                  <a:lnTo>
                    <a:pt x="2290046" y="485522"/>
                  </a:lnTo>
                  <a:lnTo>
                    <a:pt x="2295440" y="485522"/>
                  </a:lnTo>
                  <a:lnTo>
                    <a:pt x="2295440" y="507100"/>
                  </a:lnTo>
                  <a:close/>
                </a:path>
                <a:path w="5755005" h="2799080">
                  <a:moveTo>
                    <a:pt x="2066166" y="480127"/>
                  </a:moveTo>
                  <a:lnTo>
                    <a:pt x="2060771" y="480127"/>
                  </a:lnTo>
                  <a:lnTo>
                    <a:pt x="2060771" y="458548"/>
                  </a:lnTo>
                  <a:lnTo>
                    <a:pt x="2066166" y="458548"/>
                  </a:lnTo>
                  <a:lnTo>
                    <a:pt x="2066166" y="480127"/>
                  </a:lnTo>
                  <a:close/>
                </a:path>
                <a:path w="5755005" h="2799080">
                  <a:moveTo>
                    <a:pt x="2087745" y="485522"/>
                  </a:moveTo>
                  <a:lnTo>
                    <a:pt x="2039193" y="485522"/>
                  </a:lnTo>
                  <a:lnTo>
                    <a:pt x="2039193" y="480127"/>
                  </a:lnTo>
                  <a:lnTo>
                    <a:pt x="2087745" y="480127"/>
                  </a:lnTo>
                  <a:lnTo>
                    <a:pt x="2087745" y="485522"/>
                  </a:lnTo>
                  <a:close/>
                </a:path>
                <a:path w="5755005" h="2799080">
                  <a:moveTo>
                    <a:pt x="2066166" y="507100"/>
                  </a:moveTo>
                  <a:lnTo>
                    <a:pt x="2060771" y="507100"/>
                  </a:lnTo>
                  <a:lnTo>
                    <a:pt x="2060771" y="485522"/>
                  </a:lnTo>
                  <a:lnTo>
                    <a:pt x="2066166" y="485522"/>
                  </a:lnTo>
                  <a:lnTo>
                    <a:pt x="2066166" y="507100"/>
                  </a:lnTo>
                  <a:close/>
                </a:path>
                <a:path w="5755005" h="2799080">
                  <a:moveTo>
                    <a:pt x="2868626" y="594764"/>
                  </a:moveTo>
                  <a:lnTo>
                    <a:pt x="2863231" y="594764"/>
                  </a:lnTo>
                  <a:lnTo>
                    <a:pt x="2863231" y="573185"/>
                  </a:lnTo>
                  <a:lnTo>
                    <a:pt x="2868626" y="573185"/>
                  </a:lnTo>
                  <a:lnTo>
                    <a:pt x="2868626" y="594764"/>
                  </a:lnTo>
                  <a:close/>
                </a:path>
                <a:path w="5755005" h="2799080">
                  <a:moveTo>
                    <a:pt x="2890205" y="600159"/>
                  </a:moveTo>
                  <a:lnTo>
                    <a:pt x="2841653" y="600159"/>
                  </a:lnTo>
                  <a:lnTo>
                    <a:pt x="2841653" y="594764"/>
                  </a:lnTo>
                  <a:lnTo>
                    <a:pt x="2890205" y="594764"/>
                  </a:lnTo>
                  <a:lnTo>
                    <a:pt x="2890205" y="600159"/>
                  </a:lnTo>
                  <a:close/>
                </a:path>
                <a:path w="5755005" h="2799080">
                  <a:moveTo>
                    <a:pt x="2868626" y="621738"/>
                  </a:moveTo>
                  <a:lnTo>
                    <a:pt x="2863231" y="621738"/>
                  </a:lnTo>
                  <a:lnTo>
                    <a:pt x="2863231" y="600159"/>
                  </a:lnTo>
                  <a:lnTo>
                    <a:pt x="2868626" y="600159"/>
                  </a:lnTo>
                  <a:lnTo>
                    <a:pt x="2868626" y="621738"/>
                  </a:lnTo>
                  <a:close/>
                </a:path>
                <a:path w="5755005" h="2799080">
                  <a:moveTo>
                    <a:pt x="2639352" y="594764"/>
                  </a:moveTo>
                  <a:lnTo>
                    <a:pt x="2633957" y="594764"/>
                  </a:lnTo>
                  <a:lnTo>
                    <a:pt x="2633957" y="573185"/>
                  </a:lnTo>
                  <a:lnTo>
                    <a:pt x="2639352" y="573185"/>
                  </a:lnTo>
                  <a:lnTo>
                    <a:pt x="2639352" y="594764"/>
                  </a:lnTo>
                  <a:close/>
                </a:path>
                <a:path w="5755005" h="2799080">
                  <a:moveTo>
                    <a:pt x="2660931" y="600159"/>
                  </a:moveTo>
                  <a:lnTo>
                    <a:pt x="2612378" y="600159"/>
                  </a:lnTo>
                  <a:lnTo>
                    <a:pt x="2612378" y="594764"/>
                  </a:lnTo>
                  <a:lnTo>
                    <a:pt x="2660931" y="594764"/>
                  </a:lnTo>
                  <a:lnTo>
                    <a:pt x="2660931" y="600159"/>
                  </a:lnTo>
                  <a:close/>
                </a:path>
                <a:path w="5755005" h="2799080">
                  <a:moveTo>
                    <a:pt x="2639352" y="621738"/>
                  </a:moveTo>
                  <a:lnTo>
                    <a:pt x="2633957" y="621738"/>
                  </a:lnTo>
                  <a:lnTo>
                    <a:pt x="2633957" y="600159"/>
                  </a:lnTo>
                  <a:lnTo>
                    <a:pt x="2639352" y="600159"/>
                  </a:lnTo>
                  <a:lnTo>
                    <a:pt x="2639352" y="621738"/>
                  </a:lnTo>
                  <a:close/>
                </a:path>
                <a:path w="5755005" h="2799080">
                  <a:moveTo>
                    <a:pt x="2410078" y="594764"/>
                  </a:moveTo>
                  <a:lnTo>
                    <a:pt x="2404683" y="594764"/>
                  </a:lnTo>
                  <a:lnTo>
                    <a:pt x="2404683" y="573185"/>
                  </a:lnTo>
                  <a:lnTo>
                    <a:pt x="2410078" y="573185"/>
                  </a:lnTo>
                  <a:lnTo>
                    <a:pt x="2410078" y="594764"/>
                  </a:lnTo>
                  <a:close/>
                </a:path>
                <a:path w="5755005" h="2799080">
                  <a:moveTo>
                    <a:pt x="2431656" y="600159"/>
                  </a:moveTo>
                  <a:lnTo>
                    <a:pt x="2383104" y="600159"/>
                  </a:lnTo>
                  <a:lnTo>
                    <a:pt x="2383104" y="594764"/>
                  </a:lnTo>
                  <a:lnTo>
                    <a:pt x="2431656" y="594764"/>
                  </a:lnTo>
                  <a:lnTo>
                    <a:pt x="2431656" y="600159"/>
                  </a:lnTo>
                  <a:close/>
                </a:path>
                <a:path w="5755005" h="2799080">
                  <a:moveTo>
                    <a:pt x="2410078" y="621738"/>
                  </a:moveTo>
                  <a:lnTo>
                    <a:pt x="2404683" y="621738"/>
                  </a:lnTo>
                  <a:lnTo>
                    <a:pt x="2404683" y="600159"/>
                  </a:lnTo>
                  <a:lnTo>
                    <a:pt x="2410078" y="600159"/>
                  </a:lnTo>
                  <a:lnTo>
                    <a:pt x="2410078" y="621738"/>
                  </a:lnTo>
                  <a:close/>
                </a:path>
                <a:path w="5755005" h="2799080">
                  <a:moveTo>
                    <a:pt x="2180803" y="594764"/>
                  </a:moveTo>
                  <a:lnTo>
                    <a:pt x="2175408" y="594764"/>
                  </a:lnTo>
                  <a:lnTo>
                    <a:pt x="2175408" y="573185"/>
                  </a:lnTo>
                  <a:lnTo>
                    <a:pt x="2180803" y="573185"/>
                  </a:lnTo>
                  <a:lnTo>
                    <a:pt x="2180803" y="594764"/>
                  </a:lnTo>
                  <a:close/>
                </a:path>
                <a:path w="5755005" h="2799080">
                  <a:moveTo>
                    <a:pt x="2202382" y="600159"/>
                  </a:moveTo>
                  <a:lnTo>
                    <a:pt x="2153830" y="600159"/>
                  </a:lnTo>
                  <a:lnTo>
                    <a:pt x="2153830" y="594764"/>
                  </a:lnTo>
                  <a:lnTo>
                    <a:pt x="2202382" y="594764"/>
                  </a:lnTo>
                  <a:lnTo>
                    <a:pt x="2202382" y="600159"/>
                  </a:lnTo>
                  <a:close/>
                </a:path>
                <a:path w="5755005" h="2799080">
                  <a:moveTo>
                    <a:pt x="2180803" y="621738"/>
                  </a:moveTo>
                  <a:lnTo>
                    <a:pt x="2175408" y="621738"/>
                  </a:lnTo>
                  <a:lnTo>
                    <a:pt x="2175408" y="600159"/>
                  </a:lnTo>
                  <a:lnTo>
                    <a:pt x="2180803" y="600159"/>
                  </a:lnTo>
                  <a:lnTo>
                    <a:pt x="2180803" y="621738"/>
                  </a:lnTo>
                  <a:close/>
                </a:path>
                <a:path w="5755005" h="2799080">
                  <a:moveTo>
                    <a:pt x="2753989" y="709401"/>
                  </a:moveTo>
                  <a:lnTo>
                    <a:pt x="2748594" y="709401"/>
                  </a:lnTo>
                  <a:lnTo>
                    <a:pt x="2748594" y="687823"/>
                  </a:lnTo>
                  <a:lnTo>
                    <a:pt x="2753989" y="687823"/>
                  </a:lnTo>
                  <a:lnTo>
                    <a:pt x="2753989" y="709401"/>
                  </a:lnTo>
                  <a:close/>
                </a:path>
                <a:path w="5755005" h="2799080">
                  <a:moveTo>
                    <a:pt x="2775568" y="714796"/>
                  </a:moveTo>
                  <a:lnTo>
                    <a:pt x="2727016" y="714796"/>
                  </a:lnTo>
                  <a:lnTo>
                    <a:pt x="2727016" y="709401"/>
                  </a:lnTo>
                  <a:lnTo>
                    <a:pt x="2775568" y="709401"/>
                  </a:lnTo>
                  <a:lnTo>
                    <a:pt x="2775568" y="714796"/>
                  </a:lnTo>
                  <a:close/>
                </a:path>
                <a:path w="5755005" h="2799080">
                  <a:moveTo>
                    <a:pt x="2753989" y="736375"/>
                  </a:moveTo>
                  <a:lnTo>
                    <a:pt x="2748594" y="736375"/>
                  </a:lnTo>
                  <a:lnTo>
                    <a:pt x="2748594" y="714796"/>
                  </a:lnTo>
                  <a:lnTo>
                    <a:pt x="2753989" y="714796"/>
                  </a:lnTo>
                  <a:lnTo>
                    <a:pt x="2753989" y="736375"/>
                  </a:lnTo>
                  <a:close/>
                </a:path>
                <a:path w="5755005" h="2799080">
                  <a:moveTo>
                    <a:pt x="2524715" y="709401"/>
                  </a:moveTo>
                  <a:lnTo>
                    <a:pt x="2519320" y="709401"/>
                  </a:lnTo>
                  <a:lnTo>
                    <a:pt x="2519320" y="687823"/>
                  </a:lnTo>
                  <a:lnTo>
                    <a:pt x="2524715" y="687823"/>
                  </a:lnTo>
                  <a:lnTo>
                    <a:pt x="2524715" y="709401"/>
                  </a:lnTo>
                  <a:close/>
                </a:path>
                <a:path w="5755005" h="2799080">
                  <a:moveTo>
                    <a:pt x="2546293" y="714796"/>
                  </a:moveTo>
                  <a:lnTo>
                    <a:pt x="2497741" y="714796"/>
                  </a:lnTo>
                  <a:lnTo>
                    <a:pt x="2497741" y="709401"/>
                  </a:lnTo>
                  <a:lnTo>
                    <a:pt x="2546293" y="709401"/>
                  </a:lnTo>
                  <a:lnTo>
                    <a:pt x="2546293" y="714796"/>
                  </a:lnTo>
                  <a:close/>
                </a:path>
                <a:path w="5755005" h="2799080">
                  <a:moveTo>
                    <a:pt x="2524715" y="736375"/>
                  </a:moveTo>
                  <a:lnTo>
                    <a:pt x="2519320" y="736375"/>
                  </a:lnTo>
                  <a:lnTo>
                    <a:pt x="2519320" y="714796"/>
                  </a:lnTo>
                  <a:lnTo>
                    <a:pt x="2524715" y="714796"/>
                  </a:lnTo>
                  <a:lnTo>
                    <a:pt x="2524715" y="736375"/>
                  </a:lnTo>
                  <a:close/>
                </a:path>
                <a:path w="5755005" h="2799080">
                  <a:moveTo>
                    <a:pt x="2295440" y="709401"/>
                  </a:moveTo>
                  <a:lnTo>
                    <a:pt x="2290046" y="709401"/>
                  </a:lnTo>
                  <a:lnTo>
                    <a:pt x="2290046" y="687823"/>
                  </a:lnTo>
                  <a:lnTo>
                    <a:pt x="2295440" y="687823"/>
                  </a:lnTo>
                  <a:lnTo>
                    <a:pt x="2295440" y="709401"/>
                  </a:lnTo>
                  <a:close/>
                </a:path>
                <a:path w="5755005" h="2799080">
                  <a:moveTo>
                    <a:pt x="2317019" y="714796"/>
                  </a:moveTo>
                  <a:lnTo>
                    <a:pt x="2268467" y="714796"/>
                  </a:lnTo>
                  <a:lnTo>
                    <a:pt x="2268467" y="709401"/>
                  </a:lnTo>
                  <a:lnTo>
                    <a:pt x="2317019" y="709401"/>
                  </a:lnTo>
                  <a:lnTo>
                    <a:pt x="2317019" y="714796"/>
                  </a:lnTo>
                  <a:close/>
                </a:path>
                <a:path w="5755005" h="2799080">
                  <a:moveTo>
                    <a:pt x="2295440" y="736375"/>
                  </a:moveTo>
                  <a:lnTo>
                    <a:pt x="2290046" y="736375"/>
                  </a:lnTo>
                  <a:lnTo>
                    <a:pt x="2290046" y="714796"/>
                  </a:lnTo>
                  <a:lnTo>
                    <a:pt x="2295440" y="714796"/>
                  </a:lnTo>
                  <a:lnTo>
                    <a:pt x="2295440" y="736375"/>
                  </a:lnTo>
                  <a:close/>
                </a:path>
                <a:path w="5755005" h="2799080">
                  <a:moveTo>
                    <a:pt x="2066166" y="709401"/>
                  </a:moveTo>
                  <a:lnTo>
                    <a:pt x="2060771" y="709401"/>
                  </a:lnTo>
                  <a:lnTo>
                    <a:pt x="2060771" y="687823"/>
                  </a:lnTo>
                  <a:lnTo>
                    <a:pt x="2066166" y="687823"/>
                  </a:lnTo>
                  <a:lnTo>
                    <a:pt x="2066166" y="709401"/>
                  </a:lnTo>
                  <a:close/>
                </a:path>
                <a:path w="5755005" h="2799080">
                  <a:moveTo>
                    <a:pt x="2087745" y="714796"/>
                  </a:moveTo>
                  <a:lnTo>
                    <a:pt x="2039193" y="714796"/>
                  </a:lnTo>
                  <a:lnTo>
                    <a:pt x="2039193" y="709401"/>
                  </a:lnTo>
                  <a:lnTo>
                    <a:pt x="2087745" y="709401"/>
                  </a:lnTo>
                  <a:lnTo>
                    <a:pt x="2087745" y="714796"/>
                  </a:lnTo>
                  <a:close/>
                </a:path>
                <a:path w="5755005" h="2799080">
                  <a:moveTo>
                    <a:pt x="2066166" y="736375"/>
                  </a:moveTo>
                  <a:lnTo>
                    <a:pt x="2060771" y="736375"/>
                  </a:lnTo>
                  <a:lnTo>
                    <a:pt x="2060771" y="714796"/>
                  </a:lnTo>
                  <a:lnTo>
                    <a:pt x="2066166" y="714796"/>
                  </a:lnTo>
                  <a:lnTo>
                    <a:pt x="2066166" y="736375"/>
                  </a:lnTo>
                  <a:close/>
                </a:path>
                <a:path w="5755005" h="2799080">
                  <a:moveTo>
                    <a:pt x="2868626" y="824039"/>
                  </a:moveTo>
                  <a:lnTo>
                    <a:pt x="2863231" y="824039"/>
                  </a:lnTo>
                  <a:lnTo>
                    <a:pt x="2863231" y="802460"/>
                  </a:lnTo>
                  <a:lnTo>
                    <a:pt x="2868626" y="802460"/>
                  </a:lnTo>
                  <a:lnTo>
                    <a:pt x="2868626" y="824039"/>
                  </a:lnTo>
                  <a:close/>
                </a:path>
                <a:path w="5755005" h="2799080">
                  <a:moveTo>
                    <a:pt x="2890205" y="829433"/>
                  </a:moveTo>
                  <a:lnTo>
                    <a:pt x="2841653" y="829433"/>
                  </a:lnTo>
                  <a:lnTo>
                    <a:pt x="2841653" y="824039"/>
                  </a:lnTo>
                  <a:lnTo>
                    <a:pt x="2890205" y="824039"/>
                  </a:lnTo>
                  <a:lnTo>
                    <a:pt x="2890205" y="829433"/>
                  </a:lnTo>
                  <a:close/>
                </a:path>
                <a:path w="5755005" h="2799080">
                  <a:moveTo>
                    <a:pt x="2868626" y="851012"/>
                  </a:moveTo>
                  <a:lnTo>
                    <a:pt x="2863231" y="851012"/>
                  </a:lnTo>
                  <a:lnTo>
                    <a:pt x="2863231" y="829433"/>
                  </a:lnTo>
                  <a:lnTo>
                    <a:pt x="2868626" y="829433"/>
                  </a:lnTo>
                  <a:lnTo>
                    <a:pt x="2868626" y="851012"/>
                  </a:lnTo>
                  <a:close/>
                </a:path>
                <a:path w="5755005" h="2799080">
                  <a:moveTo>
                    <a:pt x="2639352" y="824039"/>
                  </a:moveTo>
                  <a:lnTo>
                    <a:pt x="2633957" y="824039"/>
                  </a:lnTo>
                  <a:lnTo>
                    <a:pt x="2633957" y="802460"/>
                  </a:lnTo>
                  <a:lnTo>
                    <a:pt x="2639352" y="802460"/>
                  </a:lnTo>
                  <a:lnTo>
                    <a:pt x="2639352" y="824039"/>
                  </a:lnTo>
                  <a:close/>
                </a:path>
                <a:path w="5755005" h="2799080">
                  <a:moveTo>
                    <a:pt x="2660931" y="829433"/>
                  </a:moveTo>
                  <a:lnTo>
                    <a:pt x="2612378" y="829433"/>
                  </a:lnTo>
                  <a:lnTo>
                    <a:pt x="2612378" y="824039"/>
                  </a:lnTo>
                  <a:lnTo>
                    <a:pt x="2660931" y="824039"/>
                  </a:lnTo>
                  <a:lnTo>
                    <a:pt x="2660931" y="829433"/>
                  </a:lnTo>
                  <a:close/>
                </a:path>
                <a:path w="5755005" h="2799080">
                  <a:moveTo>
                    <a:pt x="2639352" y="851012"/>
                  </a:moveTo>
                  <a:lnTo>
                    <a:pt x="2633957" y="851012"/>
                  </a:lnTo>
                  <a:lnTo>
                    <a:pt x="2633957" y="829433"/>
                  </a:lnTo>
                  <a:lnTo>
                    <a:pt x="2639352" y="829433"/>
                  </a:lnTo>
                  <a:lnTo>
                    <a:pt x="2639352" y="851012"/>
                  </a:lnTo>
                  <a:close/>
                </a:path>
                <a:path w="5755005" h="2799080">
                  <a:moveTo>
                    <a:pt x="2410078" y="824039"/>
                  </a:moveTo>
                  <a:lnTo>
                    <a:pt x="2404683" y="824039"/>
                  </a:lnTo>
                  <a:lnTo>
                    <a:pt x="2404683" y="802460"/>
                  </a:lnTo>
                  <a:lnTo>
                    <a:pt x="2410078" y="802460"/>
                  </a:lnTo>
                  <a:lnTo>
                    <a:pt x="2410078" y="824039"/>
                  </a:lnTo>
                  <a:close/>
                </a:path>
                <a:path w="5755005" h="2799080">
                  <a:moveTo>
                    <a:pt x="2431656" y="829433"/>
                  </a:moveTo>
                  <a:lnTo>
                    <a:pt x="2383104" y="829433"/>
                  </a:lnTo>
                  <a:lnTo>
                    <a:pt x="2383104" y="824039"/>
                  </a:lnTo>
                  <a:lnTo>
                    <a:pt x="2431656" y="824039"/>
                  </a:lnTo>
                  <a:lnTo>
                    <a:pt x="2431656" y="829433"/>
                  </a:lnTo>
                  <a:close/>
                </a:path>
                <a:path w="5755005" h="2799080">
                  <a:moveTo>
                    <a:pt x="2410078" y="851012"/>
                  </a:moveTo>
                  <a:lnTo>
                    <a:pt x="2404683" y="851012"/>
                  </a:lnTo>
                  <a:lnTo>
                    <a:pt x="2404683" y="829433"/>
                  </a:lnTo>
                  <a:lnTo>
                    <a:pt x="2410078" y="829433"/>
                  </a:lnTo>
                  <a:lnTo>
                    <a:pt x="2410078" y="851012"/>
                  </a:lnTo>
                  <a:close/>
                </a:path>
                <a:path w="5755005" h="2799080">
                  <a:moveTo>
                    <a:pt x="2180803" y="824039"/>
                  </a:moveTo>
                  <a:lnTo>
                    <a:pt x="2175408" y="824039"/>
                  </a:lnTo>
                  <a:lnTo>
                    <a:pt x="2175408" y="802460"/>
                  </a:lnTo>
                  <a:lnTo>
                    <a:pt x="2180803" y="802460"/>
                  </a:lnTo>
                  <a:lnTo>
                    <a:pt x="2180803" y="824039"/>
                  </a:lnTo>
                  <a:close/>
                </a:path>
                <a:path w="5755005" h="2799080">
                  <a:moveTo>
                    <a:pt x="2202382" y="829433"/>
                  </a:moveTo>
                  <a:lnTo>
                    <a:pt x="2153830" y="829433"/>
                  </a:lnTo>
                  <a:lnTo>
                    <a:pt x="2153830" y="824039"/>
                  </a:lnTo>
                  <a:lnTo>
                    <a:pt x="2202382" y="824039"/>
                  </a:lnTo>
                  <a:lnTo>
                    <a:pt x="2202382" y="829433"/>
                  </a:lnTo>
                  <a:close/>
                </a:path>
                <a:path w="5755005" h="2799080">
                  <a:moveTo>
                    <a:pt x="2180803" y="851012"/>
                  </a:moveTo>
                  <a:lnTo>
                    <a:pt x="2175408" y="851012"/>
                  </a:lnTo>
                  <a:lnTo>
                    <a:pt x="2175408" y="829433"/>
                  </a:lnTo>
                  <a:lnTo>
                    <a:pt x="2180803" y="829433"/>
                  </a:lnTo>
                  <a:lnTo>
                    <a:pt x="2180803" y="851012"/>
                  </a:lnTo>
                  <a:close/>
                </a:path>
                <a:path w="5755005" h="2799080">
                  <a:moveTo>
                    <a:pt x="2753989" y="938676"/>
                  </a:moveTo>
                  <a:lnTo>
                    <a:pt x="2748594" y="938676"/>
                  </a:lnTo>
                  <a:lnTo>
                    <a:pt x="2748594" y="917097"/>
                  </a:lnTo>
                  <a:lnTo>
                    <a:pt x="2753989" y="917097"/>
                  </a:lnTo>
                  <a:lnTo>
                    <a:pt x="2753989" y="938676"/>
                  </a:lnTo>
                  <a:close/>
                </a:path>
                <a:path w="5755005" h="2799080">
                  <a:moveTo>
                    <a:pt x="2775568" y="944070"/>
                  </a:moveTo>
                  <a:lnTo>
                    <a:pt x="2727016" y="944070"/>
                  </a:lnTo>
                  <a:lnTo>
                    <a:pt x="2727016" y="938676"/>
                  </a:lnTo>
                  <a:lnTo>
                    <a:pt x="2775568" y="938676"/>
                  </a:lnTo>
                  <a:lnTo>
                    <a:pt x="2775568" y="944070"/>
                  </a:lnTo>
                  <a:close/>
                </a:path>
                <a:path w="5755005" h="2799080">
                  <a:moveTo>
                    <a:pt x="2753989" y="965649"/>
                  </a:moveTo>
                  <a:lnTo>
                    <a:pt x="2748594" y="965649"/>
                  </a:lnTo>
                  <a:lnTo>
                    <a:pt x="2748594" y="944070"/>
                  </a:lnTo>
                  <a:lnTo>
                    <a:pt x="2753989" y="944070"/>
                  </a:lnTo>
                  <a:lnTo>
                    <a:pt x="2753989" y="965649"/>
                  </a:lnTo>
                  <a:close/>
                </a:path>
                <a:path w="5755005" h="2799080">
                  <a:moveTo>
                    <a:pt x="2524715" y="938676"/>
                  </a:moveTo>
                  <a:lnTo>
                    <a:pt x="2519320" y="938676"/>
                  </a:lnTo>
                  <a:lnTo>
                    <a:pt x="2519320" y="917097"/>
                  </a:lnTo>
                  <a:lnTo>
                    <a:pt x="2524715" y="917097"/>
                  </a:lnTo>
                  <a:lnTo>
                    <a:pt x="2524715" y="938676"/>
                  </a:lnTo>
                  <a:close/>
                </a:path>
                <a:path w="5755005" h="2799080">
                  <a:moveTo>
                    <a:pt x="2546293" y="944070"/>
                  </a:moveTo>
                  <a:lnTo>
                    <a:pt x="2497741" y="944070"/>
                  </a:lnTo>
                  <a:lnTo>
                    <a:pt x="2497741" y="938676"/>
                  </a:lnTo>
                  <a:lnTo>
                    <a:pt x="2546293" y="938676"/>
                  </a:lnTo>
                  <a:lnTo>
                    <a:pt x="2546293" y="944070"/>
                  </a:lnTo>
                  <a:close/>
                </a:path>
                <a:path w="5755005" h="2799080">
                  <a:moveTo>
                    <a:pt x="2524715" y="965649"/>
                  </a:moveTo>
                  <a:lnTo>
                    <a:pt x="2519320" y="965649"/>
                  </a:lnTo>
                  <a:lnTo>
                    <a:pt x="2519320" y="944070"/>
                  </a:lnTo>
                  <a:lnTo>
                    <a:pt x="2524715" y="944070"/>
                  </a:lnTo>
                  <a:lnTo>
                    <a:pt x="2524715" y="965649"/>
                  </a:lnTo>
                  <a:close/>
                </a:path>
                <a:path w="5755005" h="2799080">
                  <a:moveTo>
                    <a:pt x="2295440" y="938676"/>
                  </a:moveTo>
                  <a:lnTo>
                    <a:pt x="2290046" y="938676"/>
                  </a:lnTo>
                  <a:lnTo>
                    <a:pt x="2290046" y="917097"/>
                  </a:lnTo>
                  <a:lnTo>
                    <a:pt x="2295440" y="917097"/>
                  </a:lnTo>
                  <a:lnTo>
                    <a:pt x="2295440" y="938676"/>
                  </a:lnTo>
                  <a:close/>
                </a:path>
                <a:path w="5755005" h="2799080">
                  <a:moveTo>
                    <a:pt x="2317019" y="944070"/>
                  </a:moveTo>
                  <a:lnTo>
                    <a:pt x="2268467" y="944070"/>
                  </a:lnTo>
                  <a:lnTo>
                    <a:pt x="2268467" y="938676"/>
                  </a:lnTo>
                  <a:lnTo>
                    <a:pt x="2317019" y="938676"/>
                  </a:lnTo>
                  <a:lnTo>
                    <a:pt x="2317019" y="944070"/>
                  </a:lnTo>
                  <a:close/>
                </a:path>
                <a:path w="5755005" h="2799080">
                  <a:moveTo>
                    <a:pt x="2295440" y="965649"/>
                  </a:moveTo>
                  <a:lnTo>
                    <a:pt x="2290046" y="965649"/>
                  </a:lnTo>
                  <a:lnTo>
                    <a:pt x="2290046" y="944070"/>
                  </a:lnTo>
                  <a:lnTo>
                    <a:pt x="2295440" y="944070"/>
                  </a:lnTo>
                  <a:lnTo>
                    <a:pt x="2295440" y="965649"/>
                  </a:lnTo>
                  <a:close/>
                </a:path>
                <a:path w="5755005" h="2799080">
                  <a:moveTo>
                    <a:pt x="2066166" y="938676"/>
                  </a:moveTo>
                  <a:lnTo>
                    <a:pt x="2060771" y="938676"/>
                  </a:lnTo>
                  <a:lnTo>
                    <a:pt x="2060771" y="917097"/>
                  </a:lnTo>
                  <a:lnTo>
                    <a:pt x="2066166" y="917097"/>
                  </a:lnTo>
                  <a:lnTo>
                    <a:pt x="2066166" y="938676"/>
                  </a:lnTo>
                  <a:close/>
                </a:path>
                <a:path w="5755005" h="2799080">
                  <a:moveTo>
                    <a:pt x="2087745" y="944070"/>
                  </a:moveTo>
                  <a:lnTo>
                    <a:pt x="2039193" y="944070"/>
                  </a:lnTo>
                  <a:lnTo>
                    <a:pt x="2039193" y="938676"/>
                  </a:lnTo>
                  <a:lnTo>
                    <a:pt x="2087745" y="938676"/>
                  </a:lnTo>
                  <a:lnTo>
                    <a:pt x="2087745" y="944070"/>
                  </a:lnTo>
                  <a:close/>
                </a:path>
                <a:path w="5755005" h="2799080">
                  <a:moveTo>
                    <a:pt x="2066166" y="965649"/>
                  </a:moveTo>
                  <a:lnTo>
                    <a:pt x="2060771" y="965649"/>
                  </a:lnTo>
                  <a:lnTo>
                    <a:pt x="2060771" y="944070"/>
                  </a:lnTo>
                  <a:lnTo>
                    <a:pt x="2066166" y="944070"/>
                  </a:lnTo>
                  <a:lnTo>
                    <a:pt x="2066166" y="965649"/>
                  </a:lnTo>
                  <a:close/>
                </a:path>
                <a:path w="5755005" h="2799080">
                  <a:moveTo>
                    <a:pt x="2868626" y="1053313"/>
                  </a:moveTo>
                  <a:lnTo>
                    <a:pt x="2863231" y="1053313"/>
                  </a:lnTo>
                  <a:lnTo>
                    <a:pt x="2863231" y="1031734"/>
                  </a:lnTo>
                  <a:lnTo>
                    <a:pt x="2868626" y="1031734"/>
                  </a:lnTo>
                  <a:lnTo>
                    <a:pt x="2868626" y="1053313"/>
                  </a:lnTo>
                  <a:close/>
                </a:path>
                <a:path w="5755005" h="2799080">
                  <a:moveTo>
                    <a:pt x="2890205" y="1058707"/>
                  </a:moveTo>
                  <a:lnTo>
                    <a:pt x="2841653" y="1058707"/>
                  </a:lnTo>
                  <a:lnTo>
                    <a:pt x="2841653" y="1053313"/>
                  </a:lnTo>
                  <a:lnTo>
                    <a:pt x="2890205" y="1053313"/>
                  </a:lnTo>
                  <a:lnTo>
                    <a:pt x="2890205" y="1058707"/>
                  </a:lnTo>
                  <a:close/>
                </a:path>
                <a:path w="5755005" h="2799080">
                  <a:moveTo>
                    <a:pt x="2868626" y="1080286"/>
                  </a:moveTo>
                  <a:lnTo>
                    <a:pt x="2863231" y="1080286"/>
                  </a:lnTo>
                  <a:lnTo>
                    <a:pt x="2863231" y="1058707"/>
                  </a:lnTo>
                  <a:lnTo>
                    <a:pt x="2868626" y="1058707"/>
                  </a:lnTo>
                  <a:lnTo>
                    <a:pt x="2868626" y="1080286"/>
                  </a:lnTo>
                  <a:close/>
                </a:path>
                <a:path w="5755005" h="2799080">
                  <a:moveTo>
                    <a:pt x="2639352" y="1053313"/>
                  </a:moveTo>
                  <a:lnTo>
                    <a:pt x="2633957" y="1053313"/>
                  </a:lnTo>
                  <a:lnTo>
                    <a:pt x="2633957" y="1031734"/>
                  </a:lnTo>
                  <a:lnTo>
                    <a:pt x="2639352" y="1031734"/>
                  </a:lnTo>
                  <a:lnTo>
                    <a:pt x="2639352" y="1053313"/>
                  </a:lnTo>
                  <a:close/>
                </a:path>
                <a:path w="5755005" h="2799080">
                  <a:moveTo>
                    <a:pt x="2660931" y="1058707"/>
                  </a:moveTo>
                  <a:lnTo>
                    <a:pt x="2612378" y="1058707"/>
                  </a:lnTo>
                  <a:lnTo>
                    <a:pt x="2612378" y="1053313"/>
                  </a:lnTo>
                  <a:lnTo>
                    <a:pt x="2660931" y="1053313"/>
                  </a:lnTo>
                  <a:lnTo>
                    <a:pt x="2660931" y="1058707"/>
                  </a:lnTo>
                  <a:close/>
                </a:path>
                <a:path w="5755005" h="2799080">
                  <a:moveTo>
                    <a:pt x="2639352" y="1080286"/>
                  </a:moveTo>
                  <a:lnTo>
                    <a:pt x="2633957" y="1080286"/>
                  </a:lnTo>
                  <a:lnTo>
                    <a:pt x="2633957" y="1058707"/>
                  </a:lnTo>
                  <a:lnTo>
                    <a:pt x="2639352" y="1058707"/>
                  </a:lnTo>
                  <a:lnTo>
                    <a:pt x="2639352" y="1080286"/>
                  </a:lnTo>
                  <a:close/>
                </a:path>
                <a:path w="5755005" h="2799080">
                  <a:moveTo>
                    <a:pt x="2410078" y="1053313"/>
                  </a:moveTo>
                  <a:lnTo>
                    <a:pt x="2404683" y="1053313"/>
                  </a:lnTo>
                  <a:lnTo>
                    <a:pt x="2404683" y="1031734"/>
                  </a:lnTo>
                  <a:lnTo>
                    <a:pt x="2410078" y="1031734"/>
                  </a:lnTo>
                  <a:lnTo>
                    <a:pt x="2410078" y="1053313"/>
                  </a:lnTo>
                  <a:close/>
                </a:path>
                <a:path w="5755005" h="2799080">
                  <a:moveTo>
                    <a:pt x="2431656" y="1058707"/>
                  </a:moveTo>
                  <a:lnTo>
                    <a:pt x="2383104" y="1058707"/>
                  </a:lnTo>
                  <a:lnTo>
                    <a:pt x="2383104" y="1053313"/>
                  </a:lnTo>
                  <a:lnTo>
                    <a:pt x="2431656" y="1053313"/>
                  </a:lnTo>
                  <a:lnTo>
                    <a:pt x="2431656" y="1058707"/>
                  </a:lnTo>
                  <a:close/>
                </a:path>
                <a:path w="5755005" h="2799080">
                  <a:moveTo>
                    <a:pt x="2410078" y="1080286"/>
                  </a:moveTo>
                  <a:lnTo>
                    <a:pt x="2404683" y="1080286"/>
                  </a:lnTo>
                  <a:lnTo>
                    <a:pt x="2404683" y="1058707"/>
                  </a:lnTo>
                  <a:lnTo>
                    <a:pt x="2410078" y="1058707"/>
                  </a:lnTo>
                  <a:lnTo>
                    <a:pt x="2410078" y="1080286"/>
                  </a:lnTo>
                  <a:close/>
                </a:path>
                <a:path w="5755005" h="2799080">
                  <a:moveTo>
                    <a:pt x="2180803" y="1053313"/>
                  </a:moveTo>
                  <a:lnTo>
                    <a:pt x="2175408" y="1053313"/>
                  </a:lnTo>
                  <a:lnTo>
                    <a:pt x="2175408" y="1031734"/>
                  </a:lnTo>
                  <a:lnTo>
                    <a:pt x="2180803" y="1031734"/>
                  </a:lnTo>
                  <a:lnTo>
                    <a:pt x="2180803" y="1053313"/>
                  </a:lnTo>
                  <a:close/>
                </a:path>
                <a:path w="5755005" h="2799080">
                  <a:moveTo>
                    <a:pt x="2202382" y="1058707"/>
                  </a:moveTo>
                  <a:lnTo>
                    <a:pt x="2153830" y="1058707"/>
                  </a:lnTo>
                  <a:lnTo>
                    <a:pt x="2153830" y="1053313"/>
                  </a:lnTo>
                  <a:lnTo>
                    <a:pt x="2202382" y="1053313"/>
                  </a:lnTo>
                  <a:lnTo>
                    <a:pt x="2202382" y="1058707"/>
                  </a:lnTo>
                  <a:close/>
                </a:path>
                <a:path w="5755005" h="2799080">
                  <a:moveTo>
                    <a:pt x="2180803" y="1080286"/>
                  </a:moveTo>
                  <a:lnTo>
                    <a:pt x="2175408" y="1080286"/>
                  </a:lnTo>
                  <a:lnTo>
                    <a:pt x="2175408" y="1058707"/>
                  </a:lnTo>
                  <a:lnTo>
                    <a:pt x="2180803" y="1058707"/>
                  </a:lnTo>
                  <a:lnTo>
                    <a:pt x="2180803" y="1080286"/>
                  </a:lnTo>
                  <a:close/>
                </a:path>
                <a:path w="5755005" h="2799080">
                  <a:moveTo>
                    <a:pt x="2753989" y="1167950"/>
                  </a:moveTo>
                  <a:lnTo>
                    <a:pt x="2748594" y="1167950"/>
                  </a:lnTo>
                  <a:lnTo>
                    <a:pt x="2748594" y="1146371"/>
                  </a:lnTo>
                  <a:lnTo>
                    <a:pt x="2753989" y="1146371"/>
                  </a:lnTo>
                  <a:lnTo>
                    <a:pt x="2753989" y="1167950"/>
                  </a:lnTo>
                  <a:close/>
                </a:path>
                <a:path w="5755005" h="2799080">
                  <a:moveTo>
                    <a:pt x="2775568" y="1173345"/>
                  </a:moveTo>
                  <a:lnTo>
                    <a:pt x="2727016" y="1173345"/>
                  </a:lnTo>
                  <a:lnTo>
                    <a:pt x="2727016" y="1167950"/>
                  </a:lnTo>
                  <a:lnTo>
                    <a:pt x="2775568" y="1167950"/>
                  </a:lnTo>
                  <a:lnTo>
                    <a:pt x="2775568" y="1173345"/>
                  </a:lnTo>
                  <a:close/>
                </a:path>
                <a:path w="5755005" h="2799080">
                  <a:moveTo>
                    <a:pt x="2753989" y="1194923"/>
                  </a:moveTo>
                  <a:lnTo>
                    <a:pt x="2748594" y="1194923"/>
                  </a:lnTo>
                  <a:lnTo>
                    <a:pt x="2748594" y="1173345"/>
                  </a:lnTo>
                  <a:lnTo>
                    <a:pt x="2753989" y="1173345"/>
                  </a:lnTo>
                  <a:lnTo>
                    <a:pt x="2753989" y="1194923"/>
                  </a:lnTo>
                  <a:close/>
                </a:path>
                <a:path w="5755005" h="2799080">
                  <a:moveTo>
                    <a:pt x="2524715" y="1167950"/>
                  </a:moveTo>
                  <a:lnTo>
                    <a:pt x="2519320" y="1167950"/>
                  </a:lnTo>
                  <a:lnTo>
                    <a:pt x="2519320" y="1146371"/>
                  </a:lnTo>
                  <a:lnTo>
                    <a:pt x="2524715" y="1146371"/>
                  </a:lnTo>
                  <a:lnTo>
                    <a:pt x="2524715" y="1167950"/>
                  </a:lnTo>
                  <a:close/>
                </a:path>
                <a:path w="5755005" h="2799080">
                  <a:moveTo>
                    <a:pt x="2546293" y="1173345"/>
                  </a:moveTo>
                  <a:lnTo>
                    <a:pt x="2497741" y="1173345"/>
                  </a:lnTo>
                  <a:lnTo>
                    <a:pt x="2497741" y="1167950"/>
                  </a:lnTo>
                  <a:lnTo>
                    <a:pt x="2546293" y="1167950"/>
                  </a:lnTo>
                  <a:lnTo>
                    <a:pt x="2546293" y="1173345"/>
                  </a:lnTo>
                  <a:close/>
                </a:path>
                <a:path w="5755005" h="2799080">
                  <a:moveTo>
                    <a:pt x="2524715" y="1194923"/>
                  </a:moveTo>
                  <a:lnTo>
                    <a:pt x="2519320" y="1194923"/>
                  </a:lnTo>
                  <a:lnTo>
                    <a:pt x="2519320" y="1173345"/>
                  </a:lnTo>
                  <a:lnTo>
                    <a:pt x="2524715" y="1173345"/>
                  </a:lnTo>
                  <a:lnTo>
                    <a:pt x="2524715" y="1194923"/>
                  </a:lnTo>
                  <a:close/>
                </a:path>
                <a:path w="5755005" h="2799080">
                  <a:moveTo>
                    <a:pt x="2295440" y="1167950"/>
                  </a:moveTo>
                  <a:lnTo>
                    <a:pt x="2290046" y="1167950"/>
                  </a:lnTo>
                  <a:lnTo>
                    <a:pt x="2290046" y="1146371"/>
                  </a:lnTo>
                  <a:lnTo>
                    <a:pt x="2295440" y="1146371"/>
                  </a:lnTo>
                  <a:lnTo>
                    <a:pt x="2295440" y="1167950"/>
                  </a:lnTo>
                  <a:close/>
                </a:path>
                <a:path w="5755005" h="2799080">
                  <a:moveTo>
                    <a:pt x="2317019" y="1173345"/>
                  </a:moveTo>
                  <a:lnTo>
                    <a:pt x="2268467" y="1173345"/>
                  </a:lnTo>
                  <a:lnTo>
                    <a:pt x="2268467" y="1167950"/>
                  </a:lnTo>
                  <a:lnTo>
                    <a:pt x="2317019" y="1167950"/>
                  </a:lnTo>
                  <a:lnTo>
                    <a:pt x="2317019" y="1173345"/>
                  </a:lnTo>
                  <a:close/>
                </a:path>
                <a:path w="5755005" h="2799080">
                  <a:moveTo>
                    <a:pt x="2295440" y="1194923"/>
                  </a:moveTo>
                  <a:lnTo>
                    <a:pt x="2290046" y="1194923"/>
                  </a:lnTo>
                  <a:lnTo>
                    <a:pt x="2290046" y="1173345"/>
                  </a:lnTo>
                  <a:lnTo>
                    <a:pt x="2295440" y="1173345"/>
                  </a:lnTo>
                  <a:lnTo>
                    <a:pt x="2295440" y="1194923"/>
                  </a:lnTo>
                  <a:close/>
                </a:path>
                <a:path w="5755005" h="2799080">
                  <a:moveTo>
                    <a:pt x="2066166" y="1167950"/>
                  </a:moveTo>
                  <a:lnTo>
                    <a:pt x="2060771" y="1167950"/>
                  </a:lnTo>
                  <a:lnTo>
                    <a:pt x="2060771" y="1146371"/>
                  </a:lnTo>
                  <a:lnTo>
                    <a:pt x="2066166" y="1146371"/>
                  </a:lnTo>
                  <a:lnTo>
                    <a:pt x="2066166" y="1167950"/>
                  </a:lnTo>
                  <a:close/>
                </a:path>
                <a:path w="5755005" h="2799080">
                  <a:moveTo>
                    <a:pt x="2087745" y="1173345"/>
                  </a:moveTo>
                  <a:lnTo>
                    <a:pt x="2039193" y="1173345"/>
                  </a:lnTo>
                  <a:lnTo>
                    <a:pt x="2039193" y="1167950"/>
                  </a:lnTo>
                  <a:lnTo>
                    <a:pt x="2087745" y="1167950"/>
                  </a:lnTo>
                  <a:lnTo>
                    <a:pt x="2087745" y="1173345"/>
                  </a:lnTo>
                  <a:close/>
                </a:path>
                <a:path w="5755005" h="2799080">
                  <a:moveTo>
                    <a:pt x="2066166" y="1194923"/>
                  </a:moveTo>
                  <a:lnTo>
                    <a:pt x="2060771" y="1194923"/>
                  </a:lnTo>
                  <a:lnTo>
                    <a:pt x="2060771" y="1173345"/>
                  </a:lnTo>
                  <a:lnTo>
                    <a:pt x="2066166" y="1173345"/>
                  </a:lnTo>
                  <a:lnTo>
                    <a:pt x="2066166" y="1194923"/>
                  </a:lnTo>
                  <a:close/>
                </a:path>
                <a:path w="5755005" h="2799080">
                  <a:moveTo>
                    <a:pt x="2868626" y="1282587"/>
                  </a:moveTo>
                  <a:lnTo>
                    <a:pt x="2863231" y="1282587"/>
                  </a:lnTo>
                  <a:lnTo>
                    <a:pt x="2863231" y="1261008"/>
                  </a:lnTo>
                  <a:lnTo>
                    <a:pt x="2868626" y="1261008"/>
                  </a:lnTo>
                  <a:lnTo>
                    <a:pt x="2868626" y="1282587"/>
                  </a:lnTo>
                  <a:close/>
                </a:path>
                <a:path w="5755005" h="2799080">
                  <a:moveTo>
                    <a:pt x="2890205" y="1287982"/>
                  </a:moveTo>
                  <a:lnTo>
                    <a:pt x="2841653" y="1287982"/>
                  </a:lnTo>
                  <a:lnTo>
                    <a:pt x="2841653" y="1282587"/>
                  </a:lnTo>
                  <a:lnTo>
                    <a:pt x="2890205" y="1282587"/>
                  </a:lnTo>
                  <a:lnTo>
                    <a:pt x="2890205" y="1287982"/>
                  </a:lnTo>
                  <a:close/>
                </a:path>
                <a:path w="5755005" h="2799080">
                  <a:moveTo>
                    <a:pt x="2868626" y="1309561"/>
                  </a:moveTo>
                  <a:lnTo>
                    <a:pt x="2863231" y="1309561"/>
                  </a:lnTo>
                  <a:lnTo>
                    <a:pt x="2863231" y="1287982"/>
                  </a:lnTo>
                  <a:lnTo>
                    <a:pt x="2868626" y="1287982"/>
                  </a:lnTo>
                  <a:lnTo>
                    <a:pt x="2868626" y="1309561"/>
                  </a:lnTo>
                  <a:close/>
                </a:path>
                <a:path w="5755005" h="2799080">
                  <a:moveTo>
                    <a:pt x="2639352" y="1282587"/>
                  </a:moveTo>
                  <a:lnTo>
                    <a:pt x="2633957" y="1282587"/>
                  </a:lnTo>
                  <a:lnTo>
                    <a:pt x="2633957" y="1261008"/>
                  </a:lnTo>
                  <a:lnTo>
                    <a:pt x="2639352" y="1261008"/>
                  </a:lnTo>
                  <a:lnTo>
                    <a:pt x="2639352" y="1282587"/>
                  </a:lnTo>
                  <a:close/>
                </a:path>
                <a:path w="5755005" h="2799080">
                  <a:moveTo>
                    <a:pt x="2660931" y="1287982"/>
                  </a:moveTo>
                  <a:lnTo>
                    <a:pt x="2612378" y="1287982"/>
                  </a:lnTo>
                  <a:lnTo>
                    <a:pt x="2612378" y="1282587"/>
                  </a:lnTo>
                  <a:lnTo>
                    <a:pt x="2660931" y="1282587"/>
                  </a:lnTo>
                  <a:lnTo>
                    <a:pt x="2660931" y="1287982"/>
                  </a:lnTo>
                  <a:close/>
                </a:path>
                <a:path w="5755005" h="2799080">
                  <a:moveTo>
                    <a:pt x="2639352" y="1309561"/>
                  </a:moveTo>
                  <a:lnTo>
                    <a:pt x="2633957" y="1309561"/>
                  </a:lnTo>
                  <a:lnTo>
                    <a:pt x="2633957" y="1287982"/>
                  </a:lnTo>
                  <a:lnTo>
                    <a:pt x="2639352" y="1287982"/>
                  </a:lnTo>
                  <a:lnTo>
                    <a:pt x="2639352" y="1309561"/>
                  </a:lnTo>
                  <a:close/>
                </a:path>
                <a:path w="5755005" h="2799080">
                  <a:moveTo>
                    <a:pt x="2410078" y="1282587"/>
                  </a:moveTo>
                  <a:lnTo>
                    <a:pt x="2404683" y="1282587"/>
                  </a:lnTo>
                  <a:lnTo>
                    <a:pt x="2404683" y="1261008"/>
                  </a:lnTo>
                  <a:lnTo>
                    <a:pt x="2410078" y="1261008"/>
                  </a:lnTo>
                  <a:lnTo>
                    <a:pt x="2410078" y="1282587"/>
                  </a:lnTo>
                  <a:close/>
                </a:path>
                <a:path w="5755005" h="2799080">
                  <a:moveTo>
                    <a:pt x="2431656" y="1287982"/>
                  </a:moveTo>
                  <a:lnTo>
                    <a:pt x="2383104" y="1287982"/>
                  </a:lnTo>
                  <a:lnTo>
                    <a:pt x="2383104" y="1282587"/>
                  </a:lnTo>
                  <a:lnTo>
                    <a:pt x="2431656" y="1282587"/>
                  </a:lnTo>
                  <a:lnTo>
                    <a:pt x="2431656" y="1287982"/>
                  </a:lnTo>
                  <a:close/>
                </a:path>
                <a:path w="5755005" h="2799080">
                  <a:moveTo>
                    <a:pt x="2410078" y="1309561"/>
                  </a:moveTo>
                  <a:lnTo>
                    <a:pt x="2404683" y="1309561"/>
                  </a:lnTo>
                  <a:lnTo>
                    <a:pt x="2404683" y="1287982"/>
                  </a:lnTo>
                  <a:lnTo>
                    <a:pt x="2410078" y="1287982"/>
                  </a:lnTo>
                  <a:lnTo>
                    <a:pt x="2410078" y="1309561"/>
                  </a:lnTo>
                  <a:close/>
                </a:path>
                <a:path w="5755005" h="2799080">
                  <a:moveTo>
                    <a:pt x="2180803" y="1282587"/>
                  </a:moveTo>
                  <a:lnTo>
                    <a:pt x="2175408" y="1282587"/>
                  </a:lnTo>
                  <a:lnTo>
                    <a:pt x="2175408" y="1261008"/>
                  </a:lnTo>
                  <a:lnTo>
                    <a:pt x="2180803" y="1261008"/>
                  </a:lnTo>
                  <a:lnTo>
                    <a:pt x="2180803" y="1282587"/>
                  </a:lnTo>
                  <a:close/>
                </a:path>
                <a:path w="5755005" h="2799080">
                  <a:moveTo>
                    <a:pt x="2202382" y="1287982"/>
                  </a:moveTo>
                  <a:lnTo>
                    <a:pt x="2153830" y="1287982"/>
                  </a:lnTo>
                  <a:lnTo>
                    <a:pt x="2153830" y="1282587"/>
                  </a:lnTo>
                  <a:lnTo>
                    <a:pt x="2202382" y="1282587"/>
                  </a:lnTo>
                  <a:lnTo>
                    <a:pt x="2202382" y="1287982"/>
                  </a:lnTo>
                  <a:close/>
                </a:path>
                <a:path w="5755005" h="2799080">
                  <a:moveTo>
                    <a:pt x="2180803" y="1309561"/>
                  </a:moveTo>
                  <a:lnTo>
                    <a:pt x="2175408" y="1309561"/>
                  </a:lnTo>
                  <a:lnTo>
                    <a:pt x="2175408" y="1287982"/>
                  </a:lnTo>
                  <a:lnTo>
                    <a:pt x="2180803" y="1287982"/>
                  </a:lnTo>
                  <a:lnTo>
                    <a:pt x="2180803" y="1309561"/>
                  </a:lnTo>
                  <a:close/>
                </a:path>
                <a:path w="5755005" h="2799080">
                  <a:moveTo>
                    <a:pt x="2753989" y="1397224"/>
                  </a:moveTo>
                  <a:lnTo>
                    <a:pt x="2748594" y="1397224"/>
                  </a:lnTo>
                  <a:lnTo>
                    <a:pt x="2748594" y="1375646"/>
                  </a:lnTo>
                  <a:lnTo>
                    <a:pt x="2753989" y="1375646"/>
                  </a:lnTo>
                  <a:lnTo>
                    <a:pt x="2753989" y="1397224"/>
                  </a:lnTo>
                  <a:close/>
                </a:path>
                <a:path w="5755005" h="2799080">
                  <a:moveTo>
                    <a:pt x="2775568" y="1402619"/>
                  </a:moveTo>
                  <a:lnTo>
                    <a:pt x="2727016" y="1402619"/>
                  </a:lnTo>
                  <a:lnTo>
                    <a:pt x="2727016" y="1397224"/>
                  </a:lnTo>
                  <a:lnTo>
                    <a:pt x="2775568" y="1397224"/>
                  </a:lnTo>
                  <a:lnTo>
                    <a:pt x="2775568" y="1402619"/>
                  </a:lnTo>
                  <a:close/>
                </a:path>
                <a:path w="5755005" h="2799080">
                  <a:moveTo>
                    <a:pt x="2753989" y="1424198"/>
                  </a:moveTo>
                  <a:lnTo>
                    <a:pt x="2748594" y="1424198"/>
                  </a:lnTo>
                  <a:lnTo>
                    <a:pt x="2748594" y="1402619"/>
                  </a:lnTo>
                  <a:lnTo>
                    <a:pt x="2753989" y="1402619"/>
                  </a:lnTo>
                  <a:lnTo>
                    <a:pt x="2753989" y="1424198"/>
                  </a:lnTo>
                  <a:close/>
                </a:path>
                <a:path w="5755005" h="2799080">
                  <a:moveTo>
                    <a:pt x="2524715" y="1397224"/>
                  </a:moveTo>
                  <a:lnTo>
                    <a:pt x="2519320" y="1397224"/>
                  </a:lnTo>
                  <a:lnTo>
                    <a:pt x="2519320" y="1375646"/>
                  </a:lnTo>
                  <a:lnTo>
                    <a:pt x="2524715" y="1375646"/>
                  </a:lnTo>
                  <a:lnTo>
                    <a:pt x="2524715" y="1397224"/>
                  </a:lnTo>
                  <a:close/>
                </a:path>
                <a:path w="5755005" h="2799080">
                  <a:moveTo>
                    <a:pt x="2546293" y="1402619"/>
                  </a:moveTo>
                  <a:lnTo>
                    <a:pt x="2497741" y="1402619"/>
                  </a:lnTo>
                  <a:lnTo>
                    <a:pt x="2497741" y="1397224"/>
                  </a:lnTo>
                  <a:lnTo>
                    <a:pt x="2546293" y="1397224"/>
                  </a:lnTo>
                  <a:lnTo>
                    <a:pt x="2546293" y="1402619"/>
                  </a:lnTo>
                  <a:close/>
                </a:path>
                <a:path w="5755005" h="2799080">
                  <a:moveTo>
                    <a:pt x="2524715" y="1424198"/>
                  </a:moveTo>
                  <a:lnTo>
                    <a:pt x="2519320" y="1424198"/>
                  </a:lnTo>
                  <a:lnTo>
                    <a:pt x="2519320" y="1402619"/>
                  </a:lnTo>
                  <a:lnTo>
                    <a:pt x="2524715" y="1402619"/>
                  </a:lnTo>
                  <a:lnTo>
                    <a:pt x="2524715" y="1424198"/>
                  </a:lnTo>
                  <a:close/>
                </a:path>
                <a:path w="5755005" h="2799080">
                  <a:moveTo>
                    <a:pt x="2295440" y="1397224"/>
                  </a:moveTo>
                  <a:lnTo>
                    <a:pt x="2290046" y="1397224"/>
                  </a:lnTo>
                  <a:lnTo>
                    <a:pt x="2290046" y="1375646"/>
                  </a:lnTo>
                  <a:lnTo>
                    <a:pt x="2295440" y="1375646"/>
                  </a:lnTo>
                  <a:lnTo>
                    <a:pt x="2295440" y="1397224"/>
                  </a:lnTo>
                  <a:close/>
                </a:path>
                <a:path w="5755005" h="2799080">
                  <a:moveTo>
                    <a:pt x="2317019" y="1402619"/>
                  </a:moveTo>
                  <a:lnTo>
                    <a:pt x="2268467" y="1402619"/>
                  </a:lnTo>
                  <a:lnTo>
                    <a:pt x="2268467" y="1397224"/>
                  </a:lnTo>
                  <a:lnTo>
                    <a:pt x="2317019" y="1397224"/>
                  </a:lnTo>
                  <a:lnTo>
                    <a:pt x="2317019" y="1402619"/>
                  </a:lnTo>
                  <a:close/>
                </a:path>
                <a:path w="5755005" h="2799080">
                  <a:moveTo>
                    <a:pt x="2295440" y="1424198"/>
                  </a:moveTo>
                  <a:lnTo>
                    <a:pt x="2290046" y="1424198"/>
                  </a:lnTo>
                  <a:lnTo>
                    <a:pt x="2290046" y="1402619"/>
                  </a:lnTo>
                  <a:lnTo>
                    <a:pt x="2295440" y="1402619"/>
                  </a:lnTo>
                  <a:lnTo>
                    <a:pt x="2295440" y="1424198"/>
                  </a:lnTo>
                  <a:close/>
                </a:path>
                <a:path w="5755005" h="2799080">
                  <a:moveTo>
                    <a:pt x="2066166" y="1397224"/>
                  </a:moveTo>
                  <a:lnTo>
                    <a:pt x="2060771" y="1397224"/>
                  </a:lnTo>
                  <a:lnTo>
                    <a:pt x="2060771" y="1375646"/>
                  </a:lnTo>
                  <a:lnTo>
                    <a:pt x="2066166" y="1375646"/>
                  </a:lnTo>
                  <a:lnTo>
                    <a:pt x="2066166" y="1397224"/>
                  </a:lnTo>
                  <a:close/>
                </a:path>
                <a:path w="5755005" h="2799080">
                  <a:moveTo>
                    <a:pt x="2087745" y="1402619"/>
                  </a:moveTo>
                  <a:lnTo>
                    <a:pt x="2039193" y="1402619"/>
                  </a:lnTo>
                  <a:lnTo>
                    <a:pt x="2039193" y="1397224"/>
                  </a:lnTo>
                  <a:lnTo>
                    <a:pt x="2087745" y="1397224"/>
                  </a:lnTo>
                  <a:lnTo>
                    <a:pt x="2087745" y="1402619"/>
                  </a:lnTo>
                  <a:close/>
                </a:path>
                <a:path w="5755005" h="2799080">
                  <a:moveTo>
                    <a:pt x="2066166" y="1424198"/>
                  </a:moveTo>
                  <a:lnTo>
                    <a:pt x="2060771" y="1424198"/>
                  </a:lnTo>
                  <a:lnTo>
                    <a:pt x="2060771" y="1402619"/>
                  </a:lnTo>
                  <a:lnTo>
                    <a:pt x="2066166" y="1402619"/>
                  </a:lnTo>
                  <a:lnTo>
                    <a:pt x="2066166" y="1424198"/>
                  </a:lnTo>
                  <a:close/>
                </a:path>
                <a:path w="5755005" h="2799080">
                  <a:moveTo>
                    <a:pt x="2868626" y="1511861"/>
                  </a:moveTo>
                  <a:lnTo>
                    <a:pt x="2863231" y="1511861"/>
                  </a:lnTo>
                  <a:lnTo>
                    <a:pt x="2863231" y="1490283"/>
                  </a:lnTo>
                  <a:lnTo>
                    <a:pt x="2868626" y="1490283"/>
                  </a:lnTo>
                  <a:lnTo>
                    <a:pt x="2868626" y="1511861"/>
                  </a:lnTo>
                  <a:close/>
                </a:path>
                <a:path w="5755005" h="2799080">
                  <a:moveTo>
                    <a:pt x="2890205" y="1517256"/>
                  </a:moveTo>
                  <a:lnTo>
                    <a:pt x="2841653" y="1517256"/>
                  </a:lnTo>
                  <a:lnTo>
                    <a:pt x="2841653" y="1511861"/>
                  </a:lnTo>
                  <a:lnTo>
                    <a:pt x="2890205" y="1511861"/>
                  </a:lnTo>
                  <a:lnTo>
                    <a:pt x="2890205" y="1517256"/>
                  </a:lnTo>
                  <a:close/>
                </a:path>
                <a:path w="5755005" h="2799080">
                  <a:moveTo>
                    <a:pt x="2868626" y="1538835"/>
                  </a:moveTo>
                  <a:lnTo>
                    <a:pt x="2863231" y="1538835"/>
                  </a:lnTo>
                  <a:lnTo>
                    <a:pt x="2863231" y="1517256"/>
                  </a:lnTo>
                  <a:lnTo>
                    <a:pt x="2868626" y="1517256"/>
                  </a:lnTo>
                  <a:lnTo>
                    <a:pt x="2868626" y="1538835"/>
                  </a:lnTo>
                  <a:close/>
                </a:path>
                <a:path w="5755005" h="2799080">
                  <a:moveTo>
                    <a:pt x="2639352" y="1511861"/>
                  </a:moveTo>
                  <a:lnTo>
                    <a:pt x="2633957" y="1511861"/>
                  </a:lnTo>
                  <a:lnTo>
                    <a:pt x="2633957" y="1490283"/>
                  </a:lnTo>
                  <a:lnTo>
                    <a:pt x="2639352" y="1490283"/>
                  </a:lnTo>
                  <a:lnTo>
                    <a:pt x="2639352" y="1511861"/>
                  </a:lnTo>
                  <a:close/>
                </a:path>
                <a:path w="5755005" h="2799080">
                  <a:moveTo>
                    <a:pt x="2660931" y="1517256"/>
                  </a:moveTo>
                  <a:lnTo>
                    <a:pt x="2612378" y="1517256"/>
                  </a:lnTo>
                  <a:lnTo>
                    <a:pt x="2612378" y="1511861"/>
                  </a:lnTo>
                  <a:lnTo>
                    <a:pt x="2660931" y="1511861"/>
                  </a:lnTo>
                  <a:lnTo>
                    <a:pt x="2660931" y="1517256"/>
                  </a:lnTo>
                  <a:close/>
                </a:path>
                <a:path w="5755005" h="2799080">
                  <a:moveTo>
                    <a:pt x="2639352" y="1538835"/>
                  </a:moveTo>
                  <a:lnTo>
                    <a:pt x="2633957" y="1538835"/>
                  </a:lnTo>
                  <a:lnTo>
                    <a:pt x="2633957" y="1517256"/>
                  </a:lnTo>
                  <a:lnTo>
                    <a:pt x="2639352" y="1517256"/>
                  </a:lnTo>
                  <a:lnTo>
                    <a:pt x="2639352" y="1538835"/>
                  </a:lnTo>
                  <a:close/>
                </a:path>
                <a:path w="5755005" h="2799080">
                  <a:moveTo>
                    <a:pt x="2410078" y="1511861"/>
                  </a:moveTo>
                  <a:lnTo>
                    <a:pt x="2404683" y="1511861"/>
                  </a:lnTo>
                  <a:lnTo>
                    <a:pt x="2404683" y="1490283"/>
                  </a:lnTo>
                  <a:lnTo>
                    <a:pt x="2410078" y="1490283"/>
                  </a:lnTo>
                  <a:lnTo>
                    <a:pt x="2410078" y="1511861"/>
                  </a:lnTo>
                  <a:close/>
                </a:path>
                <a:path w="5755005" h="2799080">
                  <a:moveTo>
                    <a:pt x="2431656" y="1517256"/>
                  </a:moveTo>
                  <a:lnTo>
                    <a:pt x="2383104" y="1517256"/>
                  </a:lnTo>
                  <a:lnTo>
                    <a:pt x="2383104" y="1511861"/>
                  </a:lnTo>
                  <a:lnTo>
                    <a:pt x="2431656" y="1511861"/>
                  </a:lnTo>
                  <a:lnTo>
                    <a:pt x="2431656" y="1517256"/>
                  </a:lnTo>
                  <a:close/>
                </a:path>
                <a:path w="5755005" h="2799080">
                  <a:moveTo>
                    <a:pt x="2410078" y="1538835"/>
                  </a:moveTo>
                  <a:lnTo>
                    <a:pt x="2404683" y="1538835"/>
                  </a:lnTo>
                  <a:lnTo>
                    <a:pt x="2404683" y="1517256"/>
                  </a:lnTo>
                  <a:lnTo>
                    <a:pt x="2410078" y="1517256"/>
                  </a:lnTo>
                  <a:lnTo>
                    <a:pt x="2410078" y="1538835"/>
                  </a:lnTo>
                  <a:close/>
                </a:path>
                <a:path w="5755005" h="2799080">
                  <a:moveTo>
                    <a:pt x="2180803" y="1511861"/>
                  </a:moveTo>
                  <a:lnTo>
                    <a:pt x="2175408" y="1511861"/>
                  </a:lnTo>
                  <a:lnTo>
                    <a:pt x="2175408" y="1490283"/>
                  </a:lnTo>
                  <a:lnTo>
                    <a:pt x="2180803" y="1490283"/>
                  </a:lnTo>
                  <a:lnTo>
                    <a:pt x="2180803" y="1511861"/>
                  </a:lnTo>
                  <a:close/>
                </a:path>
                <a:path w="5755005" h="2799080">
                  <a:moveTo>
                    <a:pt x="2202382" y="1517256"/>
                  </a:moveTo>
                  <a:lnTo>
                    <a:pt x="2153830" y="1517256"/>
                  </a:lnTo>
                  <a:lnTo>
                    <a:pt x="2153830" y="1511861"/>
                  </a:lnTo>
                  <a:lnTo>
                    <a:pt x="2202382" y="1511861"/>
                  </a:lnTo>
                  <a:lnTo>
                    <a:pt x="2202382" y="1517256"/>
                  </a:lnTo>
                  <a:close/>
                </a:path>
                <a:path w="5755005" h="2799080">
                  <a:moveTo>
                    <a:pt x="2180803" y="1538835"/>
                  </a:moveTo>
                  <a:lnTo>
                    <a:pt x="2175408" y="1538835"/>
                  </a:lnTo>
                  <a:lnTo>
                    <a:pt x="2175408" y="1517256"/>
                  </a:lnTo>
                  <a:lnTo>
                    <a:pt x="2180803" y="1517256"/>
                  </a:lnTo>
                  <a:lnTo>
                    <a:pt x="2180803" y="1538835"/>
                  </a:lnTo>
                  <a:close/>
                </a:path>
                <a:path w="5755005" h="2799080">
                  <a:moveTo>
                    <a:pt x="2753989" y="1626499"/>
                  </a:moveTo>
                  <a:lnTo>
                    <a:pt x="2748594" y="1626499"/>
                  </a:lnTo>
                  <a:lnTo>
                    <a:pt x="2748594" y="1604920"/>
                  </a:lnTo>
                  <a:lnTo>
                    <a:pt x="2753989" y="1604920"/>
                  </a:lnTo>
                  <a:lnTo>
                    <a:pt x="2753989" y="1626499"/>
                  </a:lnTo>
                  <a:close/>
                </a:path>
                <a:path w="5755005" h="2799080">
                  <a:moveTo>
                    <a:pt x="2775568" y="1631893"/>
                  </a:moveTo>
                  <a:lnTo>
                    <a:pt x="2727016" y="1631893"/>
                  </a:lnTo>
                  <a:lnTo>
                    <a:pt x="2727016" y="1626499"/>
                  </a:lnTo>
                  <a:lnTo>
                    <a:pt x="2775568" y="1626499"/>
                  </a:lnTo>
                  <a:lnTo>
                    <a:pt x="2775568" y="1631893"/>
                  </a:lnTo>
                  <a:close/>
                </a:path>
                <a:path w="5755005" h="2799080">
                  <a:moveTo>
                    <a:pt x="2753989" y="1653472"/>
                  </a:moveTo>
                  <a:lnTo>
                    <a:pt x="2748594" y="1653472"/>
                  </a:lnTo>
                  <a:lnTo>
                    <a:pt x="2748594" y="1631893"/>
                  </a:lnTo>
                  <a:lnTo>
                    <a:pt x="2753989" y="1631893"/>
                  </a:lnTo>
                  <a:lnTo>
                    <a:pt x="2753989" y="1653472"/>
                  </a:lnTo>
                  <a:close/>
                </a:path>
                <a:path w="5755005" h="2799080">
                  <a:moveTo>
                    <a:pt x="2524715" y="1626499"/>
                  </a:moveTo>
                  <a:lnTo>
                    <a:pt x="2519320" y="1626499"/>
                  </a:lnTo>
                  <a:lnTo>
                    <a:pt x="2519320" y="1604920"/>
                  </a:lnTo>
                  <a:lnTo>
                    <a:pt x="2524715" y="1604920"/>
                  </a:lnTo>
                  <a:lnTo>
                    <a:pt x="2524715" y="1626499"/>
                  </a:lnTo>
                  <a:close/>
                </a:path>
                <a:path w="5755005" h="2799080">
                  <a:moveTo>
                    <a:pt x="2546293" y="1631893"/>
                  </a:moveTo>
                  <a:lnTo>
                    <a:pt x="2497741" y="1631893"/>
                  </a:lnTo>
                  <a:lnTo>
                    <a:pt x="2497741" y="1626499"/>
                  </a:lnTo>
                  <a:lnTo>
                    <a:pt x="2546293" y="1626499"/>
                  </a:lnTo>
                  <a:lnTo>
                    <a:pt x="2546293" y="1631893"/>
                  </a:lnTo>
                  <a:close/>
                </a:path>
                <a:path w="5755005" h="2799080">
                  <a:moveTo>
                    <a:pt x="2524715" y="1653472"/>
                  </a:moveTo>
                  <a:lnTo>
                    <a:pt x="2519320" y="1653472"/>
                  </a:lnTo>
                  <a:lnTo>
                    <a:pt x="2519320" y="1631893"/>
                  </a:lnTo>
                  <a:lnTo>
                    <a:pt x="2524715" y="1631893"/>
                  </a:lnTo>
                  <a:lnTo>
                    <a:pt x="2524715" y="1653472"/>
                  </a:lnTo>
                  <a:close/>
                </a:path>
                <a:path w="5755005" h="2799080">
                  <a:moveTo>
                    <a:pt x="2295440" y="1626499"/>
                  </a:moveTo>
                  <a:lnTo>
                    <a:pt x="2290046" y="1626499"/>
                  </a:lnTo>
                  <a:lnTo>
                    <a:pt x="2290046" y="1604920"/>
                  </a:lnTo>
                  <a:lnTo>
                    <a:pt x="2295440" y="1604920"/>
                  </a:lnTo>
                  <a:lnTo>
                    <a:pt x="2295440" y="1626499"/>
                  </a:lnTo>
                  <a:close/>
                </a:path>
                <a:path w="5755005" h="2799080">
                  <a:moveTo>
                    <a:pt x="2317019" y="1631893"/>
                  </a:moveTo>
                  <a:lnTo>
                    <a:pt x="2268467" y="1631893"/>
                  </a:lnTo>
                  <a:lnTo>
                    <a:pt x="2268467" y="1626499"/>
                  </a:lnTo>
                  <a:lnTo>
                    <a:pt x="2317019" y="1626499"/>
                  </a:lnTo>
                  <a:lnTo>
                    <a:pt x="2317019" y="1631893"/>
                  </a:lnTo>
                  <a:close/>
                </a:path>
                <a:path w="5755005" h="2799080">
                  <a:moveTo>
                    <a:pt x="2295440" y="1653472"/>
                  </a:moveTo>
                  <a:lnTo>
                    <a:pt x="2290046" y="1653472"/>
                  </a:lnTo>
                  <a:lnTo>
                    <a:pt x="2290046" y="1631893"/>
                  </a:lnTo>
                  <a:lnTo>
                    <a:pt x="2295440" y="1631893"/>
                  </a:lnTo>
                  <a:lnTo>
                    <a:pt x="2295440" y="1653472"/>
                  </a:lnTo>
                  <a:close/>
                </a:path>
                <a:path w="5755005" h="2799080">
                  <a:moveTo>
                    <a:pt x="2066166" y="1626499"/>
                  </a:moveTo>
                  <a:lnTo>
                    <a:pt x="2060771" y="1626499"/>
                  </a:lnTo>
                  <a:lnTo>
                    <a:pt x="2060771" y="1604920"/>
                  </a:lnTo>
                  <a:lnTo>
                    <a:pt x="2066166" y="1604920"/>
                  </a:lnTo>
                  <a:lnTo>
                    <a:pt x="2066166" y="1626499"/>
                  </a:lnTo>
                  <a:close/>
                </a:path>
                <a:path w="5755005" h="2799080">
                  <a:moveTo>
                    <a:pt x="2087745" y="1631893"/>
                  </a:moveTo>
                  <a:lnTo>
                    <a:pt x="2039193" y="1631893"/>
                  </a:lnTo>
                  <a:lnTo>
                    <a:pt x="2039193" y="1626499"/>
                  </a:lnTo>
                  <a:lnTo>
                    <a:pt x="2087745" y="1626499"/>
                  </a:lnTo>
                  <a:lnTo>
                    <a:pt x="2087745" y="1631893"/>
                  </a:lnTo>
                  <a:close/>
                </a:path>
                <a:path w="5755005" h="2799080">
                  <a:moveTo>
                    <a:pt x="2066166" y="1653472"/>
                  </a:moveTo>
                  <a:lnTo>
                    <a:pt x="2060771" y="1653472"/>
                  </a:lnTo>
                  <a:lnTo>
                    <a:pt x="2060771" y="1631893"/>
                  </a:lnTo>
                  <a:lnTo>
                    <a:pt x="2066166" y="1631893"/>
                  </a:lnTo>
                  <a:lnTo>
                    <a:pt x="2066166" y="1653472"/>
                  </a:lnTo>
                  <a:close/>
                </a:path>
                <a:path w="5755005" h="2799080">
                  <a:moveTo>
                    <a:pt x="2868626" y="1741136"/>
                  </a:moveTo>
                  <a:lnTo>
                    <a:pt x="2863231" y="1741136"/>
                  </a:lnTo>
                  <a:lnTo>
                    <a:pt x="2863231" y="1719557"/>
                  </a:lnTo>
                  <a:lnTo>
                    <a:pt x="2868626" y="1719557"/>
                  </a:lnTo>
                  <a:lnTo>
                    <a:pt x="2868626" y="1741136"/>
                  </a:lnTo>
                  <a:close/>
                </a:path>
                <a:path w="5755005" h="2799080">
                  <a:moveTo>
                    <a:pt x="2890205" y="1746531"/>
                  </a:moveTo>
                  <a:lnTo>
                    <a:pt x="2841653" y="1746531"/>
                  </a:lnTo>
                  <a:lnTo>
                    <a:pt x="2841653" y="1741136"/>
                  </a:lnTo>
                  <a:lnTo>
                    <a:pt x="2890205" y="1741136"/>
                  </a:lnTo>
                  <a:lnTo>
                    <a:pt x="2890205" y="1746531"/>
                  </a:lnTo>
                  <a:close/>
                </a:path>
                <a:path w="5755005" h="2799080">
                  <a:moveTo>
                    <a:pt x="2868626" y="1768109"/>
                  </a:moveTo>
                  <a:lnTo>
                    <a:pt x="2863231" y="1768109"/>
                  </a:lnTo>
                  <a:lnTo>
                    <a:pt x="2863231" y="1746531"/>
                  </a:lnTo>
                  <a:lnTo>
                    <a:pt x="2868626" y="1746531"/>
                  </a:lnTo>
                  <a:lnTo>
                    <a:pt x="2868626" y="1768109"/>
                  </a:lnTo>
                  <a:close/>
                </a:path>
                <a:path w="5755005" h="2799080">
                  <a:moveTo>
                    <a:pt x="2639352" y="1741136"/>
                  </a:moveTo>
                  <a:lnTo>
                    <a:pt x="2633957" y="1741136"/>
                  </a:lnTo>
                  <a:lnTo>
                    <a:pt x="2633957" y="1719557"/>
                  </a:lnTo>
                  <a:lnTo>
                    <a:pt x="2639352" y="1719557"/>
                  </a:lnTo>
                  <a:lnTo>
                    <a:pt x="2639352" y="1741136"/>
                  </a:lnTo>
                  <a:close/>
                </a:path>
                <a:path w="5755005" h="2799080">
                  <a:moveTo>
                    <a:pt x="2660931" y="1746531"/>
                  </a:moveTo>
                  <a:lnTo>
                    <a:pt x="2612378" y="1746531"/>
                  </a:lnTo>
                  <a:lnTo>
                    <a:pt x="2612378" y="1741136"/>
                  </a:lnTo>
                  <a:lnTo>
                    <a:pt x="2660931" y="1741136"/>
                  </a:lnTo>
                  <a:lnTo>
                    <a:pt x="2660931" y="1746531"/>
                  </a:lnTo>
                  <a:close/>
                </a:path>
                <a:path w="5755005" h="2799080">
                  <a:moveTo>
                    <a:pt x="2639352" y="1768109"/>
                  </a:moveTo>
                  <a:lnTo>
                    <a:pt x="2633957" y="1768109"/>
                  </a:lnTo>
                  <a:lnTo>
                    <a:pt x="2633957" y="1746531"/>
                  </a:lnTo>
                  <a:lnTo>
                    <a:pt x="2639352" y="1746531"/>
                  </a:lnTo>
                  <a:lnTo>
                    <a:pt x="2639352" y="1768109"/>
                  </a:lnTo>
                  <a:close/>
                </a:path>
                <a:path w="5755005" h="2799080">
                  <a:moveTo>
                    <a:pt x="2410078" y="1741136"/>
                  </a:moveTo>
                  <a:lnTo>
                    <a:pt x="2404683" y="1741136"/>
                  </a:lnTo>
                  <a:lnTo>
                    <a:pt x="2404683" y="1719557"/>
                  </a:lnTo>
                  <a:lnTo>
                    <a:pt x="2410078" y="1719557"/>
                  </a:lnTo>
                  <a:lnTo>
                    <a:pt x="2410078" y="1741136"/>
                  </a:lnTo>
                  <a:close/>
                </a:path>
                <a:path w="5755005" h="2799080">
                  <a:moveTo>
                    <a:pt x="2431656" y="1746531"/>
                  </a:moveTo>
                  <a:lnTo>
                    <a:pt x="2383104" y="1746531"/>
                  </a:lnTo>
                  <a:lnTo>
                    <a:pt x="2383104" y="1741136"/>
                  </a:lnTo>
                  <a:lnTo>
                    <a:pt x="2431656" y="1741136"/>
                  </a:lnTo>
                  <a:lnTo>
                    <a:pt x="2431656" y="1746531"/>
                  </a:lnTo>
                  <a:close/>
                </a:path>
                <a:path w="5755005" h="2799080">
                  <a:moveTo>
                    <a:pt x="2410078" y="1768109"/>
                  </a:moveTo>
                  <a:lnTo>
                    <a:pt x="2404683" y="1768109"/>
                  </a:lnTo>
                  <a:lnTo>
                    <a:pt x="2404683" y="1746531"/>
                  </a:lnTo>
                  <a:lnTo>
                    <a:pt x="2410078" y="1746531"/>
                  </a:lnTo>
                  <a:lnTo>
                    <a:pt x="2410078" y="1768109"/>
                  </a:lnTo>
                  <a:close/>
                </a:path>
                <a:path w="5755005" h="2799080">
                  <a:moveTo>
                    <a:pt x="2180803" y="1741136"/>
                  </a:moveTo>
                  <a:lnTo>
                    <a:pt x="2175408" y="1741136"/>
                  </a:lnTo>
                  <a:lnTo>
                    <a:pt x="2175408" y="1719557"/>
                  </a:lnTo>
                  <a:lnTo>
                    <a:pt x="2180803" y="1719557"/>
                  </a:lnTo>
                  <a:lnTo>
                    <a:pt x="2180803" y="1741136"/>
                  </a:lnTo>
                  <a:close/>
                </a:path>
                <a:path w="5755005" h="2799080">
                  <a:moveTo>
                    <a:pt x="2202382" y="1746531"/>
                  </a:moveTo>
                  <a:lnTo>
                    <a:pt x="2153830" y="1746531"/>
                  </a:lnTo>
                  <a:lnTo>
                    <a:pt x="2153830" y="1741136"/>
                  </a:lnTo>
                  <a:lnTo>
                    <a:pt x="2202382" y="1741136"/>
                  </a:lnTo>
                  <a:lnTo>
                    <a:pt x="2202382" y="1746531"/>
                  </a:lnTo>
                  <a:close/>
                </a:path>
                <a:path w="5755005" h="2799080">
                  <a:moveTo>
                    <a:pt x="2180803" y="1768109"/>
                  </a:moveTo>
                  <a:lnTo>
                    <a:pt x="2175408" y="1768109"/>
                  </a:lnTo>
                  <a:lnTo>
                    <a:pt x="2175408" y="1746531"/>
                  </a:lnTo>
                  <a:lnTo>
                    <a:pt x="2180803" y="1746531"/>
                  </a:lnTo>
                  <a:lnTo>
                    <a:pt x="2180803" y="1768109"/>
                  </a:lnTo>
                  <a:close/>
                </a:path>
                <a:path w="5755005" h="2799080">
                  <a:moveTo>
                    <a:pt x="2753989" y="1855773"/>
                  </a:moveTo>
                  <a:lnTo>
                    <a:pt x="2748594" y="1855773"/>
                  </a:lnTo>
                  <a:lnTo>
                    <a:pt x="2748594" y="1834194"/>
                  </a:lnTo>
                  <a:lnTo>
                    <a:pt x="2753989" y="1834194"/>
                  </a:lnTo>
                  <a:lnTo>
                    <a:pt x="2753989" y="1855773"/>
                  </a:lnTo>
                  <a:close/>
                </a:path>
                <a:path w="5755005" h="2799080">
                  <a:moveTo>
                    <a:pt x="2775568" y="1861168"/>
                  </a:moveTo>
                  <a:lnTo>
                    <a:pt x="2727016" y="1861168"/>
                  </a:lnTo>
                  <a:lnTo>
                    <a:pt x="2727016" y="1855773"/>
                  </a:lnTo>
                  <a:lnTo>
                    <a:pt x="2775568" y="1855773"/>
                  </a:lnTo>
                  <a:lnTo>
                    <a:pt x="2775568" y="1861168"/>
                  </a:lnTo>
                  <a:close/>
                </a:path>
                <a:path w="5755005" h="2799080">
                  <a:moveTo>
                    <a:pt x="2753989" y="1882746"/>
                  </a:moveTo>
                  <a:lnTo>
                    <a:pt x="2748594" y="1882746"/>
                  </a:lnTo>
                  <a:lnTo>
                    <a:pt x="2748594" y="1861168"/>
                  </a:lnTo>
                  <a:lnTo>
                    <a:pt x="2753989" y="1861168"/>
                  </a:lnTo>
                  <a:lnTo>
                    <a:pt x="2753989" y="1882746"/>
                  </a:lnTo>
                  <a:close/>
                </a:path>
                <a:path w="5755005" h="2799080">
                  <a:moveTo>
                    <a:pt x="2524715" y="1855773"/>
                  </a:moveTo>
                  <a:lnTo>
                    <a:pt x="2519320" y="1855773"/>
                  </a:lnTo>
                  <a:lnTo>
                    <a:pt x="2519320" y="1834194"/>
                  </a:lnTo>
                  <a:lnTo>
                    <a:pt x="2524715" y="1834194"/>
                  </a:lnTo>
                  <a:lnTo>
                    <a:pt x="2524715" y="1855773"/>
                  </a:lnTo>
                  <a:close/>
                </a:path>
                <a:path w="5755005" h="2799080">
                  <a:moveTo>
                    <a:pt x="2546293" y="1861168"/>
                  </a:moveTo>
                  <a:lnTo>
                    <a:pt x="2497741" y="1861168"/>
                  </a:lnTo>
                  <a:lnTo>
                    <a:pt x="2497741" y="1855773"/>
                  </a:lnTo>
                  <a:lnTo>
                    <a:pt x="2546293" y="1855773"/>
                  </a:lnTo>
                  <a:lnTo>
                    <a:pt x="2546293" y="1861168"/>
                  </a:lnTo>
                  <a:close/>
                </a:path>
                <a:path w="5755005" h="2799080">
                  <a:moveTo>
                    <a:pt x="2524715" y="1882746"/>
                  </a:moveTo>
                  <a:lnTo>
                    <a:pt x="2519320" y="1882746"/>
                  </a:lnTo>
                  <a:lnTo>
                    <a:pt x="2519320" y="1861168"/>
                  </a:lnTo>
                  <a:lnTo>
                    <a:pt x="2524715" y="1861168"/>
                  </a:lnTo>
                  <a:lnTo>
                    <a:pt x="2524715" y="1882746"/>
                  </a:lnTo>
                  <a:close/>
                </a:path>
                <a:path w="5755005" h="2799080">
                  <a:moveTo>
                    <a:pt x="2295440" y="1855773"/>
                  </a:moveTo>
                  <a:lnTo>
                    <a:pt x="2290046" y="1855773"/>
                  </a:lnTo>
                  <a:lnTo>
                    <a:pt x="2290046" y="1834194"/>
                  </a:lnTo>
                  <a:lnTo>
                    <a:pt x="2295440" y="1834194"/>
                  </a:lnTo>
                  <a:lnTo>
                    <a:pt x="2295440" y="1855773"/>
                  </a:lnTo>
                  <a:close/>
                </a:path>
                <a:path w="5755005" h="2799080">
                  <a:moveTo>
                    <a:pt x="2317019" y="1861168"/>
                  </a:moveTo>
                  <a:lnTo>
                    <a:pt x="2268467" y="1861168"/>
                  </a:lnTo>
                  <a:lnTo>
                    <a:pt x="2268467" y="1855773"/>
                  </a:lnTo>
                  <a:lnTo>
                    <a:pt x="2317019" y="1855773"/>
                  </a:lnTo>
                  <a:lnTo>
                    <a:pt x="2317019" y="1861168"/>
                  </a:lnTo>
                  <a:close/>
                </a:path>
                <a:path w="5755005" h="2799080">
                  <a:moveTo>
                    <a:pt x="2295440" y="1882746"/>
                  </a:moveTo>
                  <a:lnTo>
                    <a:pt x="2290046" y="1882746"/>
                  </a:lnTo>
                  <a:lnTo>
                    <a:pt x="2290046" y="1861168"/>
                  </a:lnTo>
                  <a:lnTo>
                    <a:pt x="2295440" y="1861168"/>
                  </a:lnTo>
                  <a:lnTo>
                    <a:pt x="2295440" y="1882746"/>
                  </a:lnTo>
                  <a:close/>
                </a:path>
                <a:path w="5755005" h="2799080">
                  <a:moveTo>
                    <a:pt x="2066166" y="1855773"/>
                  </a:moveTo>
                  <a:lnTo>
                    <a:pt x="2060771" y="1855773"/>
                  </a:lnTo>
                  <a:lnTo>
                    <a:pt x="2060771" y="1834194"/>
                  </a:lnTo>
                  <a:lnTo>
                    <a:pt x="2066166" y="1834194"/>
                  </a:lnTo>
                  <a:lnTo>
                    <a:pt x="2066166" y="1855773"/>
                  </a:lnTo>
                  <a:close/>
                </a:path>
                <a:path w="5755005" h="2799080">
                  <a:moveTo>
                    <a:pt x="2087745" y="1861168"/>
                  </a:moveTo>
                  <a:lnTo>
                    <a:pt x="2039193" y="1861168"/>
                  </a:lnTo>
                  <a:lnTo>
                    <a:pt x="2039193" y="1855773"/>
                  </a:lnTo>
                  <a:lnTo>
                    <a:pt x="2087745" y="1855773"/>
                  </a:lnTo>
                  <a:lnTo>
                    <a:pt x="2087745" y="1861168"/>
                  </a:lnTo>
                  <a:close/>
                </a:path>
                <a:path w="5755005" h="2799080">
                  <a:moveTo>
                    <a:pt x="2066166" y="1882746"/>
                  </a:moveTo>
                  <a:lnTo>
                    <a:pt x="2060771" y="1882746"/>
                  </a:lnTo>
                  <a:lnTo>
                    <a:pt x="2060771" y="1861168"/>
                  </a:lnTo>
                  <a:lnTo>
                    <a:pt x="2066166" y="1861168"/>
                  </a:lnTo>
                  <a:lnTo>
                    <a:pt x="2066166" y="1882746"/>
                  </a:lnTo>
                  <a:close/>
                </a:path>
                <a:path w="5755005" h="2799080">
                  <a:moveTo>
                    <a:pt x="2868626" y="1969062"/>
                  </a:moveTo>
                  <a:lnTo>
                    <a:pt x="2863231" y="1969062"/>
                  </a:lnTo>
                  <a:lnTo>
                    <a:pt x="2863231" y="1947483"/>
                  </a:lnTo>
                  <a:lnTo>
                    <a:pt x="2868626" y="1947483"/>
                  </a:lnTo>
                  <a:lnTo>
                    <a:pt x="2868626" y="1969062"/>
                  </a:lnTo>
                  <a:close/>
                </a:path>
                <a:path w="5755005" h="2799080">
                  <a:moveTo>
                    <a:pt x="2890205" y="1974456"/>
                  </a:moveTo>
                  <a:lnTo>
                    <a:pt x="2841653" y="1974456"/>
                  </a:lnTo>
                  <a:lnTo>
                    <a:pt x="2841653" y="1969062"/>
                  </a:lnTo>
                  <a:lnTo>
                    <a:pt x="2890205" y="1969062"/>
                  </a:lnTo>
                  <a:lnTo>
                    <a:pt x="2890205" y="1974456"/>
                  </a:lnTo>
                  <a:close/>
                </a:path>
                <a:path w="5755005" h="2799080">
                  <a:moveTo>
                    <a:pt x="2868626" y="1996035"/>
                  </a:moveTo>
                  <a:lnTo>
                    <a:pt x="2863231" y="1996035"/>
                  </a:lnTo>
                  <a:lnTo>
                    <a:pt x="2863231" y="1974456"/>
                  </a:lnTo>
                  <a:lnTo>
                    <a:pt x="2868626" y="1974456"/>
                  </a:lnTo>
                  <a:lnTo>
                    <a:pt x="2868626" y="1996035"/>
                  </a:lnTo>
                  <a:close/>
                </a:path>
                <a:path w="5755005" h="2799080">
                  <a:moveTo>
                    <a:pt x="2639352" y="1969062"/>
                  </a:moveTo>
                  <a:lnTo>
                    <a:pt x="2633957" y="1969062"/>
                  </a:lnTo>
                  <a:lnTo>
                    <a:pt x="2633957" y="1947483"/>
                  </a:lnTo>
                  <a:lnTo>
                    <a:pt x="2639352" y="1947483"/>
                  </a:lnTo>
                  <a:lnTo>
                    <a:pt x="2639352" y="1969062"/>
                  </a:lnTo>
                  <a:close/>
                </a:path>
                <a:path w="5755005" h="2799080">
                  <a:moveTo>
                    <a:pt x="2660931" y="1974456"/>
                  </a:moveTo>
                  <a:lnTo>
                    <a:pt x="2612378" y="1974456"/>
                  </a:lnTo>
                  <a:lnTo>
                    <a:pt x="2612378" y="1969062"/>
                  </a:lnTo>
                  <a:lnTo>
                    <a:pt x="2660931" y="1969062"/>
                  </a:lnTo>
                  <a:lnTo>
                    <a:pt x="2660931" y="1974456"/>
                  </a:lnTo>
                  <a:close/>
                </a:path>
                <a:path w="5755005" h="2799080">
                  <a:moveTo>
                    <a:pt x="2639352" y="1996035"/>
                  </a:moveTo>
                  <a:lnTo>
                    <a:pt x="2633957" y="1996035"/>
                  </a:lnTo>
                  <a:lnTo>
                    <a:pt x="2633957" y="1974456"/>
                  </a:lnTo>
                  <a:lnTo>
                    <a:pt x="2639352" y="1974456"/>
                  </a:lnTo>
                  <a:lnTo>
                    <a:pt x="2639352" y="1996035"/>
                  </a:lnTo>
                  <a:close/>
                </a:path>
                <a:path w="5755005" h="2799080">
                  <a:moveTo>
                    <a:pt x="2410078" y="1969062"/>
                  </a:moveTo>
                  <a:lnTo>
                    <a:pt x="2404683" y="1969062"/>
                  </a:lnTo>
                  <a:lnTo>
                    <a:pt x="2404683" y="1947483"/>
                  </a:lnTo>
                  <a:lnTo>
                    <a:pt x="2410078" y="1947483"/>
                  </a:lnTo>
                  <a:lnTo>
                    <a:pt x="2410078" y="1969062"/>
                  </a:lnTo>
                  <a:close/>
                </a:path>
                <a:path w="5755005" h="2799080">
                  <a:moveTo>
                    <a:pt x="2431656" y="1974456"/>
                  </a:moveTo>
                  <a:lnTo>
                    <a:pt x="2383104" y="1974456"/>
                  </a:lnTo>
                  <a:lnTo>
                    <a:pt x="2383104" y="1969062"/>
                  </a:lnTo>
                  <a:lnTo>
                    <a:pt x="2431656" y="1969062"/>
                  </a:lnTo>
                  <a:lnTo>
                    <a:pt x="2431656" y="1974456"/>
                  </a:lnTo>
                  <a:close/>
                </a:path>
                <a:path w="5755005" h="2799080">
                  <a:moveTo>
                    <a:pt x="2410078" y="1996035"/>
                  </a:moveTo>
                  <a:lnTo>
                    <a:pt x="2404683" y="1996035"/>
                  </a:lnTo>
                  <a:lnTo>
                    <a:pt x="2404683" y="1974456"/>
                  </a:lnTo>
                  <a:lnTo>
                    <a:pt x="2410078" y="1974456"/>
                  </a:lnTo>
                  <a:lnTo>
                    <a:pt x="2410078" y="1996035"/>
                  </a:lnTo>
                  <a:close/>
                </a:path>
                <a:path w="5755005" h="2799080">
                  <a:moveTo>
                    <a:pt x="2180803" y="1969062"/>
                  </a:moveTo>
                  <a:lnTo>
                    <a:pt x="2175408" y="1969062"/>
                  </a:lnTo>
                  <a:lnTo>
                    <a:pt x="2175408" y="1947483"/>
                  </a:lnTo>
                  <a:lnTo>
                    <a:pt x="2180803" y="1947483"/>
                  </a:lnTo>
                  <a:lnTo>
                    <a:pt x="2180803" y="1969062"/>
                  </a:lnTo>
                  <a:close/>
                </a:path>
                <a:path w="5755005" h="2799080">
                  <a:moveTo>
                    <a:pt x="2202382" y="1974456"/>
                  </a:moveTo>
                  <a:lnTo>
                    <a:pt x="2153830" y="1974456"/>
                  </a:lnTo>
                  <a:lnTo>
                    <a:pt x="2153830" y="1969062"/>
                  </a:lnTo>
                  <a:lnTo>
                    <a:pt x="2202382" y="1969062"/>
                  </a:lnTo>
                  <a:lnTo>
                    <a:pt x="2202382" y="1974456"/>
                  </a:lnTo>
                  <a:close/>
                </a:path>
                <a:path w="5755005" h="2799080">
                  <a:moveTo>
                    <a:pt x="2180803" y="1996035"/>
                  </a:moveTo>
                  <a:lnTo>
                    <a:pt x="2175408" y="1996035"/>
                  </a:lnTo>
                  <a:lnTo>
                    <a:pt x="2175408" y="1974456"/>
                  </a:lnTo>
                  <a:lnTo>
                    <a:pt x="2180803" y="1974456"/>
                  </a:lnTo>
                  <a:lnTo>
                    <a:pt x="2180803" y="1996035"/>
                  </a:lnTo>
                  <a:close/>
                </a:path>
                <a:path w="5755005" h="2799080">
                  <a:moveTo>
                    <a:pt x="2520669" y="2064817"/>
                  </a:moveTo>
                  <a:lnTo>
                    <a:pt x="2520669" y="2062120"/>
                  </a:lnTo>
                  <a:lnTo>
                    <a:pt x="2526063" y="2062120"/>
                  </a:lnTo>
                  <a:lnTo>
                    <a:pt x="2526063" y="2063469"/>
                  </a:lnTo>
                  <a:lnTo>
                    <a:pt x="2520669" y="2064817"/>
                  </a:lnTo>
                  <a:close/>
                </a:path>
                <a:path w="5755005" h="2799080">
                  <a:moveTo>
                    <a:pt x="2295440" y="2083699"/>
                  </a:moveTo>
                  <a:lnTo>
                    <a:pt x="2290046" y="2083699"/>
                  </a:lnTo>
                  <a:lnTo>
                    <a:pt x="2290046" y="2062120"/>
                  </a:lnTo>
                  <a:lnTo>
                    <a:pt x="2295440" y="2062120"/>
                  </a:lnTo>
                  <a:lnTo>
                    <a:pt x="2295440" y="2083699"/>
                  </a:lnTo>
                  <a:close/>
                </a:path>
                <a:path w="5755005" h="2799080">
                  <a:moveTo>
                    <a:pt x="2317019" y="2089093"/>
                  </a:moveTo>
                  <a:lnTo>
                    <a:pt x="2268467" y="2089093"/>
                  </a:lnTo>
                  <a:lnTo>
                    <a:pt x="2268467" y="2083699"/>
                  </a:lnTo>
                  <a:lnTo>
                    <a:pt x="2317019" y="2083699"/>
                  </a:lnTo>
                  <a:lnTo>
                    <a:pt x="2317019" y="2089093"/>
                  </a:lnTo>
                  <a:close/>
                </a:path>
                <a:path w="5755005" h="2799080">
                  <a:moveTo>
                    <a:pt x="2295440" y="2110672"/>
                  </a:moveTo>
                  <a:lnTo>
                    <a:pt x="2290046" y="2110672"/>
                  </a:lnTo>
                  <a:lnTo>
                    <a:pt x="2290046" y="2089093"/>
                  </a:lnTo>
                  <a:lnTo>
                    <a:pt x="2295440" y="2089093"/>
                  </a:lnTo>
                  <a:lnTo>
                    <a:pt x="2295440" y="2110672"/>
                  </a:lnTo>
                  <a:close/>
                </a:path>
                <a:path w="5755005" h="2799080">
                  <a:moveTo>
                    <a:pt x="2066166" y="2083699"/>
                  </a:moveTo>
                  <a:lnTo>
                    <a:pt x="2060771" y="2083699"/>
                  </a:lnTo>
                  <a:lnTo>
                    <a:pt x="2060771" y="2062120"/>
                  </a:lnTo>
                  <a:lnTo>
                    <a:pt x="2066166" y="2062120"/>
                  </a:lnTo>
                  <a:lnTo>
                    <a:pt x="2066166" y="2083699"/>
                  </a:lnTo>
                  <a:close/>
                </a:path>
                <a:path w="5755005" h="2799080">
                  <a:moveTo>
                    <a:pt x="2087745" y="2089093"/>
                  </a:moveTo>
                  <a:lnTo>
                    <a:pt x="2039193" y="2089093"/>
                  </a:lnTo>
                  <a:lnTo>
                    <a:pt x="2039193" y="2083699"/>
                  </a:lnTo>
                  <a:lnTo>
                    <a:pt x="2087745" y="2083699"/>
                  </a:lnTo>
                  <a:lnTo>
                    <a:pt x="2087745" y="2089093"/>
                  </a:lnTo>
                  <a:close/>
                </a:path>
                <a:path w="5755005" h="2799080">
                  <a:moveTo>
                    <a:pt x="2066166" y="2110672"/>
                  </a:moveTo>
                  <a:lnTo>
                    <a:pt x="2060771" y="2110672"/>
                  </a:lnTo>
                  <a:lnTo>
                    <a:pt x="2060771" y="2089093"/>
                  </a:lnTo>
                  <a:lnTo>
                    <a:pt x="2066166" y="2089093"/>
                  </a:lnTo>
                  <a:lnTo>
                    <a:pt x="2066166" y="2110672"/>
                  </a:lnTo>
                  <a:close/>
                </a:path>
                <a:path w="5755005" h="2799080">
                  <a:moveTo>
                    <a:pt x="2411426" y="2203730"/>
                  </a:moveTo>
                  <a:lnTo>
                    <a:pt x="2384453" y="2203730"/>
                  </a:lnTo>
                  <a:lnTo>
                    <a:pt x="2384453" y="2198336"/>
                  </a:lnTo>
                  <a:lnTo>
                    <a:pt x="2406031" y="2198336"/>
                  </a:lnTo>
                  <a:lnTo>
                    <a:pt x="2406031" y="2176757"/>
                  </a:lnTo>
                  <a:lnTo>
                    <a:pt x="2411426" y="2176757"/>
                  </a:lnTo>
                  <a:lnTo>
                    <a:pt x="2411426" y="2203730"/>
                  </a:lnTo>
                  <a:close/>
                </a:path>
                <a:path w="5755005" h="2799080">
                  <a:moveTo>
                    <a:pt x="2180803" y="2198336"/>
                  </a:moveTo>
                  <a:lnTo>
                    <a:pt x="2175408" y="2198336"/>
                  </a:lnTo>
                  <a:lnTo>
                    <a:pt x="2175408" y="2176757"/>
                  </a:lnTo>
                  <a:lnTo>
                    <a:pt x="2180803" y="2176757"/>
                  </a:lnTo>
                  <a:lnTo>
                    <a:pt x="2180803" y="2198336"/>
                  </a:lnTo>
                  <a:close/>
                </a:path>
                <a:path w="5755005" h="2799080">
                  <a:moveTo>
                    <a:pt x="2202382" y="2203731"/>
                  </a:moveTo>
                  <a:lnTo>
                    <a:pt x="2153830" y="2203731"/>
                  </a:lnTo>
                  <a:lnTo>
                    <a:pt x="2153830" y="2198336"/>
                  </a:lnTo>
                  <a:lnTo>
                    <a:pt x="2202382" y="2198336"/>
                  </a:lnTo>
                  <a:lnTo>
                    <a:pt x="2202382" y="2203731"/>
                  </a:lnTo>
                  <a:close/>
                </a:path>
                <a:path w="5755005" h="2799080">
                  <a:moveTo>
                    <a:pt x="2180803" y="2225309"/>
                  </a:moveTo>
                  <a:lnTo>
                    <a:pt x="2175408" y="2225309"/>
                  </a:lnTo>
                  <a:lnTo>
                    <a:pt x="2175408" y="2203731"/>
                  </a:lnTo>
                  <a:lnTo>
                    <a:pt x="2180803" y="2203731"/>
                  </a:lnTo>
                  <a:lnTo>
                    <a:pt x="2180803" y="2225309"/>
                  </a:lnTo>
                  <a:close/>
                </a:path>
                <a:path w="5755005" h="2799080">
                  <a:moveTo>
                    <a:pt x="2295440" y="2312973"/>
                  </a:moveTo>
                  <a:lnTo>
                    <a:pt x="2290046" y="2312973"/>
                  </a:lnTo>
                  <a:lnTo>
                    <a:pt x="2290046" y="2291394"/>
                  </a:lnTo>
                  <a:lnTo>
                    <a:pt x="2295440" y="2291394"/>
                  </a:lnTo>
                  <a:lnTo>
                    <a:pt x="2295440" y="2312973"/>
                  </a:lnTo>
                  <a:close/>
                </a:path>
                <a:path w="5755005" h="2799080">
                  <a:moveTo>
                    <a:pt x="2317019" y="2318368"/>
                  </a:moveTo>
                  <a:lnTo>
                    <a:pt x="2268467" y="2318368"/>
                  </a:lnTo>
                  <a:lnTo>
                    <a:pt x="2268467" y="2312973"/>
                  </a:lnTo>
                  <a:lnTo>
                    <a:pt x="2317019" y="2312973"/>
                  </a:lnTo>
                  <a:lnTo>
                    <a:pt x="2317019" y="2318368"/>
                  </a:lnTo>
                  <a:close/>
                </a:path>
                <a:path w="5755005" h="2799080">
                  <a:moveTo>
                    <a:pt x="2295440" y="2339947"/>
                  </a:moveTo>
                  <a:lnTo>
                    <a:pt x="2290046" y="2339947"/>
                  </a:lnTo>
                  <a:lnTo>
                    <a:pt x="2290046" y="2318368"/>
                  </a:lnTo>
                  <a:lnTo>
                    <a:pt x="2295440" y="2318368"/>
                  </a:lnTo>
                  <a:lnTo>
                    <a:pt x="2295440" y="2339947"/>
                  </a:lnTo>
                  <a:close/>
                </a:path>
                <a:path w="5755005" h="2799080">
                  <a:moveTo>
                    <a:pt x="2066166" y="2312973"/>
                  </a:moveTo>
                  <a:lnTo>
                    <a:pt x="2060771" y="2312973"/>
                  </a:lnTo>
                  <a:lnTo>
                    <a:pt x="2060771" y="2291394"/>
                  </a:lnTo>
                  <a:lnTo>
                    <a:pt x="2066166" y="2291394"/>
                  </a:lnTo>
                  <a:lnTo>
                    <a:pt x="2066166" y="2312973"/>
                  </a:lnTo>
                  <a:close/>
                </a:path>
                <a:path w="5755005" h="2799080">
                  <a:moveTo>
                    <a:pt x="2087745" y="2318368"/>
                  </a:moveTo>
                  <a:lnTo>
                    <a:pt x="2039193" y="2318368"/>
                  </a:lnTo>
                  <a:lnTo>
                    <a:pt x="2039193" y="2312973"/>
                  </a:lnTo>
                  <a:lnTo>
                    <a:pt x="2087745" y="2312973"/>
                  </a:lnTo>
                  <a:lnTo>
                    <a:pt x="2087745" y="2318368"/>
                  </a:lnTo>
                  <a:close/>
                </a:path>
                <a:path w="5755005" h="2799080">
                  <a:moveTo>
                    <a:pt x="2066166" y="2339947"/>
                  </a:moveTo>
                  <a:lnTo>
                    <a:pt x="2060771" y="2339947"/>
                  </a:lnTo>
                  <a:lnTo>
                    <a:pt x="2060771" y="2318368"/>
                  </a:lnTo>
                  <a:lnTo>
                    <a:pt x="2066166" y="2318368"/>
                  </a:lnTo>
                  <a:lnTo>
                    <a:pt x="2066166" y="2339947"/>
                  </a:lnTo>
                  <a:close/>
                </a:path>
                <a:path w="5755005" h="2799080">
                  <a:moveTo>
                    <a:pt x="2180803" y="2427610"/>
                  </a:moveTo>
                  <a:lnTo>
                    <a:pt x="2175408" y="2427610"/>
                  </a:lnTo>
                  <a:lnTo>
                    <a:pt x="2175408" y="2406032"/>
                  </a:lnTo>
                  <a:lnTo>
                    <a:pt x="2180803" y="2406032"/>
                  </a:lnTo>
                  <a:lnTo>
                    <a:pt x="2180803" y="2427610"/>
                  </a:lnTo>
                  <a:close/>
                </a:path>
                <a:path w="5755005" h="2799080">
                  <a:moveTo>
                    <a:pt x="2202382" y="2433005"/>
                  </a:moveTo>
                  <a:lnTo>
                    <a:pt x="2153830" y="2433005"/>
                  </a:lnTo>
                  <a:lnTo>
                    <a:pt x="2153830" y="2427610"/>
                  </a:lnTo>
                  <a:lnTo>
                    <a:pt x="2202382" y="2427610"/>
                  </a:lnTo>
                  <a:lnTo>
                    <a:pt x="2202382" y="2433005"/>
                  </a:lnTo>
                  <a:close/>
                </a:path>
                <a:path w="5755005" h="2799080">
                  <a:moveTo>
                    <a:pt x="2180803" y="2454584"/>
                  </a:moveTo>
                  <a:lnTo>
                    <a:pt x="2175408" y="2454584"/>
                  </a:lnTo>
                  <a:lnTo>
                    <a:pt x="2175408" y="2433005"/>
                  </a:lnTo>
                  <a:lnTo>
                    <a:pt x="2180803" y="2433005"/>
                  </a:lnTo>
                  <a:lnTo>
                    <a:pt x="2180803" y="2454584"/>
                  </a:lnTo>
                  <a:close/>
                </a:path>
                <a:path w="5755005" h="2799080">
                  <a:moveTo>
                    <a:pt x="2066166" y="2542247"/>
                  </a:moveTo>
                  <a:lnTo>
                    <a:pt x="2060771" y="2542247"/>
                  </a:lnTo>
                  <a:lnTo>
                    <a:pt x="2060771" y="2520669"/>
                  </a:lnTo>
                  <a:lnTo>
                    <a:pt x="2066166" y="2520669"/>
                  </a:lnTo>
                  <a:lnTo>
                    <a:pt x="2066166" y="2542247"/>
                  </a:lnTo>
                  <a:close/>
                </a:path>
                <a:path w="5755005" h="2799080">
                  <a:moveTo>
                    <a:pt x="2087745" y="2547642"/>
                  </a:moveTo>
                  <a:lnTo>
                    <a:pt x="2039193" y="2547642"/>
                  </a:lnTo>
                  <a:lnTo>
                    <a:pt x="2039193" y="2542247"/>
                  </a:lnTo>
                  <a:lnTo>
                    <a:pt x="2087745" y="2542247"/>
                  </a:lnTo>
                  <a:lnTo>
                    <a:pt x="2087745" y="2547642"/>
                  </a:lnTo>
                  <a:close/>
                </a:path>
                <a:path w="5755005" h="2799080">
                  <a:moveTo>
                    <a:pt x="2066166" y="2569221"/>
                  </a:moveTo>
                  <a:lnTo>
                    <a:pt x="2060771" y="2569221"/>
                  </a:lnTo>
                  <a:lnTo>
                    <a:pt x="2060771" y="2547642"/>
                  </a:lnTo>
                  <a:lnTo>
                    <a:pt x="2066166" y="2547642"/>
                  </a:lnTo>
                  <a:lnTo>
                    <a:pt x="2066166" y="2569221"/>
                  </a:lnTo>
                  <a:close/>
                </a:path>
                <a:path w="5755005" h="2799080">
                  <a:moveTo>
                    <a:pt x="2182152" y="2662279"/>
                  </a:moveTo>
                  <a:lnTo>
                    <a:pt x="2155178" y="2662279"/>
                  </a:lnTo>
                  <a:lnTo>
                    <a:pt x="2155178" y="2656885"/>
                  </a:lnTo>
                  <a:lnTo>
                    <a:pt x="2176757" y="2656885"/>
                  </a:lnTo>
                  <a:lnTo>
                    <a:pt x="2176757" y="2635306"/>
                  </a:lnTo>
                  <a:lnTo>
                    <a:pt x="2182152" y="2635306"/>
                  </a:lnTo>
                  <a:lnTo>
                    <a:pt x="2182152" y="2662279"/>
                  </a:lnTo>
                  <a:close/>
                </a:path>
                <a:path w="5755005" h="2799080">
                  <a:moveTo>
                    <a:pt x="2066166" y="2771522"/>
                  </a:moveTo>
                  <a:lnTo>
                    <a:pt x="2060771" y="2771522"/>
                  </a:lnTo>
                  <a:lnTo>
                    <a:pt x="2060771" y="2749943"/>
                  </a:lnTo>
                  <a:lnTo>
                    <a:pt x="2066166" y="2749943"/>
                  </a:lnTo>
                  <a:lnTo>
                    <a:pt x="2066166" y="2771522"/>
                  </a:lnTo>
                  <a:close/>
                </a:path>
                <a:path w="5755005" h="2799080">
                  <a:moveTo>
                    <a:pt x="2087745" y="2776916"/>
                  </a:moveTo>
                  <a:lnTo>
                    <a:pt x="2039193" y="2776916"/>
                  </a:lnTo>
                  <a:lnTo>
                    <a:pt x="2039193" y="2771522"/>
                  </a:lnTo>
                  <a:lnTo>
                    <a:pt x="2087745" y="2771522"/>
                  </a:lnTo>
                  <a:lnTo>
                    <a:pt x="2087745" y="2776916"/>
                  </a:lnTo>
                  <a:close/>
                </a:path>
                <a:path w="5755005" h="2799080">
                  <a:moveTo>
                    <a:pt x="2066166" y="2798495"/>
                  </a:moveTo>
                  <a:lnTo>
                    <a:pt x="2060771" y="2798495"/>
                  </a:lnTo>
                  <a:lnTo>
                    <a:pt x="2060771" y="2776916"/>
                  </a:lnTo>
                  <a:lnTo>
                    <a:pt x="2066166" y="2776916"/>
                  </a:lnTo>
                  <a:lnTo>
                    <a:pt x="2066166" y="2798495"/>
                  </a:lnTo>
                  <a:close/>
                </a:path>
                <a:path w="5755005" h="2799080">
                  <a:moveTo>
                    <a:pt x="1951529" y="594764"/>
                  </a:moveTo>
                  <a:lnTo>
                    <a:pt x="1946134" y="594764"/>
                  </a:lnTo>
                  <a:lnTo>
                    <a:pt x="1946134" y="573185"/>
                  </a:lnTo>
                  <a:lnTo>
                    <a:pt x="1951529" y="573185"/>
                  </a:lnTo>
                  <a:lnTo>
                    <a:pt x="1951529" y="594764"/>
                  </a:lnTo>
                  <a:close/>
                </a:path>
                <a:path w="5755005" h="2799080">
                  <a:moveTo>
                    <a:pt x="1973108" y="600159"/>
                  </a:moveTo>
                  <a:lnTo>
                    <a:pt x="1924555" y="600159"/>
                  </a:lnTo>
                  <a:lnTo>
                    <a:pt x="1924555" y="594764"/>
                  </a:lnTo>
                  <a:lnTo>
                    <a:pt x="1973108" y="594764"/>
                  </a:lnTo>
                  <a:lnTo>
                    <a:pt x="1973108" y="600159"/>
                  </a:lnTo>
                  <a:close/>
                </a:path>
                <a:path w="5755005" h="2799080">
                  <a:moveTo>
                    <a:pt x="1951529" y="621738"/>
                  </a:moveTo>
                  <a:lnTo>
                    <a:pt x="1946134" y="621738"/>
                  </a:lnTo>
                  <a:lnTo>
                    <a:pt x="1946134" y="600159"/>
                  </a:lnTo>
                  <a:lnTo>
                    <a:pt x="1951529" y="600159"/>
                  </a:lnTo>
                  <a:lnTo>
                    <a:pt x="1951529" y="621738"/>
                  </a:lnTo>
                  <a:close/>
                </a:path>
                <a:path w="5755005" h="2799080">
                  <a:moveTo>
                    <a:pt x="1838240" y="709401"/>
                  </a:moveTo>
                  <a:lnTo>
                    <a:pt x="1832846" y="709401"/>
                  </a:lnTo>
                  <a:lnTo>
                    <a:pt x="1832846" y="687823"/>
                  </a:lnTo>
                  <a:lnTo>
                    <a:pt x="1838240" y="687823"/>
                  </a:lnTo>
                  <a:lnTo>
                    <a:pt x="1838240" y="709401"/>
                  </a:lnTo>
                  <a:close/>
                </a:path>
                <a:path w="5755005" h="2799080">
                  <a:moveTo>
                    <a:pt x="1859819" y="714796"/>
                  </a:moveTo>
                  <a:lnTo>
                    <a:pt x="1811267" y="714796"/>
                  </a:lnTo>
                  <a:lnTo>
                    <a:pt x="1811267" y="709401"/>
                  </a:lnTo>
                  <a:lnTo>
                    <a:pt x="1859819" y="709401"/>
                  </a:lnTo>
                  <a:lnTo>
                    <a:pt x="1859819" y="714796"/>
                  </a:lnTo>
                  <a:close/>
                </a:path>
                <a:path w="5755005" h="2799080">
                  <a:moveTo>
                    <a:pt x="1838240" y="736375"/>
                  </a:moveTo>
                  <a:lnTo>
                    <a:pt x="1832846" y="736375"/>
                  </a:lnTo>
                  <a:lnTo>
                    <a:pt x="1832846" y="714796"/>
                  </a:lnTo>
                  <a:lnTo>
                    <a:pt x="1838240" y="714796"/>
                  </a:lnTo>
                  <a:lnTo>
                    <a:pt x="1838240" y="736375"/>
                  </a:lnTo>
                  <a:close/>
                </a:path>
                <a:path w="5755005" h="2799080">
                  <a:moveTo>
                    <a:pt x="1608966" y="709401"/>
                  </a:moveTo>
                  <a:lnTo>
                    <a:pt x="1603571" y="709401"/>
                  </a:lnTo>
                  <a:lnTo>
                    <a:pt x="1603571" y="687823"/>
                  </a:lnTo>
                  <a:lnTo>
                    <a:pt x="1608966" y="687823"/>
                  </a:lnTo>
                  <a:lnTo>
                    <a:pt x="1608966" y="709401"/>
                  </a:lnTo>
                  <a:close/>
                </a:path>
                <a:path w="5755005" h="2799080">
                  <a:moveTo>
                    <a:pt x="1630545" y="714796"/>
                  </a:moveTo>
                  <a:lnTo>
                    <a:pt x="1581992" y="714796"/>
                  </a:lnTo>
                  <a:lnTo>
                    <a:pt x="1581992" y="709401"/>
                  </a:lnTo>
                  <a:lnTo>
                    <a:pt x="1630545" y="709401"/>
                  </a:lnTo>
                  <a:lnTo>
                    <a:pt x="1630545" y="714796"/>
                  </a:lnTo>
                  <a:close/>
                </a:path>
                <a:path w="5755005" h="2799080">
                  <a:moveTo>
                    <a:pt x="1608966" y="736375"/>
                  </a:moveTo>
                  <a:lnTo>
                    <a:pt x="1603571" y="736375"/>
                  </a:lnTo>
                  <a:lnTo>
                    <a:pt x="1603571" y="714796"/>
                  </a:lnTo>
                  <a:lnTo>
                    <a:pt x="1608966" y="714796"/>
                  </a:lnTo>
                  <a:lnTo>
                    <a:pt x="1608966" y="736375"/>
                  </a:lnTo>
                  <a:close/>
                </a:path>
                <a:path w="5755005" h="2799080">
                  <a:moveTo>
                    <a:pt x="1379691" y="709401"/>
                  </a:moveTo>
                  <a:lnTo>
                    <a:pt x="1374297" y="709401"/>
                  </a:lnTo>
                  <a:lnTo>
                    <a:pt x="1374297" y="687823"/>
                  </a:lnTo>
                  <a:lnTo>
                    <a:pt x="1379691" y="687823"/>
                  </a:lnTo>
                  <a:lnTo>
                    <a:pt x="1379691" y="709401"/>
                  </a:lnTo>
                  <a:close/>
                </a:path>
                <a:path w="5755005" h="2799080">
                  <a:moveTo>
                    <a:pt x="1401270" y="714796"/>
                  </a:moveTo>
                  <a:lnTo>
                    <a:pt x="1352718" y="714796"/>
                  </a:lnTo>
                  <a:lnTo>
                    <a:pt x="1352718" y="709401"/>
                  </a:lnTo>
                  <a:lnTo>
                    <a:pt x="1401270" y="709401"/>
                  </a:lnTo>
                  <a:lnTo>
                    <a:pt x="1401270" y="714796"/>
                  </a:lnTo>
                  <a:close/>
                </a:path>
                <a:path w="5755005" h="2799080">
                  <a:moveTo>
                    <a:pt x="1379691" y="736375"/>
                  </a:moveTo>
                  <a:lnTo>
                    <a:pt x="1374297" y="736375"/>
                  </a:lnTo>
                  <a:lnTo>
                    <a:pt x="1374297" y="714796"/>
                  </a:lnTo>
                  <a:lnTo>
                    <a:pt x="1379691" y="714796"/>
                  </a:lnTo>
                  <a:lnTo>
                    <a:pt x="1379691" y="736375"/>
                  </a:lnTo>
                  <a:close/>
                </a:path>
                <a:path w="5755005" h="2799080">
                  <a:moveTo>
                    <a:pt x="1150417" y="736375"/>
                  </a:moveTo>
                  <a:lnTo>
                    <a:pt x="1145023" y="736375"/>
                  </a:lnTo>
                  <a:lnTo>
                    <a:pt x="1145023" y="714796"/>
                  </a:lnTo>
                  <a:lnTo>
                    <a:pt x="1123444" y="714796"/>
                  </a:lnTo>
                  <a:lnTo>
                    <a:pt x="1123444" y="709401"/>
                  </a:lnTo>
                  <a:lnTo>
                    <a:pt x="1145023" y="709401"/>
                  </a:lnTo>
                  <a:lnTo>
                    <a:pt x="1145023" y="710750"/>
                  </a:lnTo>
                  <a:lnTo>
                    <a:pt x="1171996" y="710750"/>
                  </a:lnTo>
                  <a:lnTo>
                    <a:pt x="1171996" y="716145"/>
                  </a:lnTo>
                  <a:lnTo>
                    <a:pt x="1150417" y="716145"/>
                  </a:lnTo>
                  <a:lnTo>
                    <a:pt x="1150417" y="736375"/>
                  </a:lnTo>
                  <a:close/>
                </a:path>
                <a:path w="5755005" h="2799080">
                  <a:moveTo>
                    <a:pt x="1951529" y="824039"/>
                  </a:moveTo>
                  <a:lnTo>
                    <a:pt x="1946134" y="824039"/>
                  </a:lnTo>
                  <a:lnTo>
                    <a:pt x="1946134" y="802460"/>
                  </a:lnTo>
                  <a:lnTo>
                    <a:pt x="1951529" y="802460"/>
                  </a:lnTo>
                  <a:lnTo>
                    <a:pt x="1951529" y="824039"/>
                  </a:lnTo>
                  <a:close/>
                </a:path>
                <a:path w="5755005" h="2799080">
                  <a:moveTo>
                    <a:pt x="1973108" y="829433"/>
                  </a:moveTo>
                  <a:lnTo>
                    <a:pt x="1924555" y="829433"/>
                  </a:lnTo>
                  <a:lnTo>
                    <a:pt x="1924555" y="824039"/>
                  </a:lnTo>
                  <a:lnTo>
                    <a:pt x="1973108" y="824039"/>
                  </a:lnTo>
                  <a:lnTo>
                    <a:pt x="1973108" y="829433"/>
                  </a:lnTo>
                  <a:close/>
                </a:path>
                <a:path w="5755005" h="2799080">
                  <a:moveTo>
                    <a:pt x="1951529" y="851012"/>
                  </a:moveTo>
                  <a:lnTo>
                    <a:pt x="1946134" y="851012"/>
                  </a:lnTo>
                  <a:lnTo>
                    <a:pt x="1946134" y="829433"/>
                  </a:lnTo>
                  <a:lnTo>
                    <a:pt x="1951529" y="829433"/>
                  </a:lnTo>
                  <a:lnTo>
                    <a:pt x="1951529" y="851012"/>
                  </a:lnTo>
                  <a:close/>
                </a:path>
                <a:path w="5755005" h="2799080">
                  <a:moveTo>
                    <a:pt x="1723603" y="824039"/>
                  </a:moveTo>
                  <a:lnTo>
                    <a:pt x="1718208" y="824039"/>
                  </a:lnTo>
                  <a:lnTo>
                    <a:pt x="1718208" y="802460"/>
                  </a:lnTo>
                  <a:lnTo>
                    <a:pt x="1723603" y="802460"/>
                  </a:lnTo>
                  <a:lnTo>
                    <a:pt x="1723603" y="824039"/>
                  </a:lnTo>
                  <a:close/>
                </a:path>
                <a:path w="5755005" h="2799080">
                  <a:moveTo>
                    <a:pt x="1745182" y="829433"/>
                  </a:moveTo>
                  <a:lnTo>
                    <a:pt x="1696630" y="829433"/>
                  </a:lnTo>
                  <a:lnTo>
                    <a:pt x="1696630" y="824039"/>
                  </a:lnTo>
                  <a:lnTo>
                    <a:pt x="1745182" y="824039"/>
                  </a:lnTo>
                  <a:lnTo>
                    <a:pt x="1745182" y="829433"/>
                  </a:lnTo>
                  <a:close/>
                </a:path>
                <a:path w="5755005" h="2799080">
                  <a:moveTo>
                    <a:pt x="1723603" y="851012"/>
                  </a:moveTo>
                  <a:lnTo>
                    <a:pt x="1718208" y="851012"/>
                  </a:lnTo>
                  <a:lnTo>
                    <a:pt x="1718208" y="829433"/>
                  </a:lnTo>
                  <a:lnTo>
                    <a:pt x="1723603" y="829433"/>
                  </a:lnTo>
                  <a:lnTo>
                    <a:pt x="1723603" y="851012"/>
                  </a:lnTo>
                  <a:close/>
                </a:path>
                <a:path w="5755005" h="2799080">
                  <a:moveTo>
                    <a:pt x="1494329" y="824039"/>
                  </a:moveTo>
                  <a:lnTo>
                    <a:pt x="1488934" y="824039"/>
                  </a:lnTo>
                  <a:lnTo>
                    <a:pt x="1488934" y="802460"/>
                  </a:lnTo>
                  <a:lnTo>
                    <a:pt x="1494329" y="802460"/>
                  </a:lnTo>
                  <a:lnTo>
                    <a:pt x="1494329" y="824039"/>
                  </a:lnTo>
                  <a:close/>
                </a:path>
                <a:path w="5755005" h="2799080">
                  <a:moveTo>
                    <a:pt x="1515907" y="829433"/>
                  </a:moveTo>
                  <a:lnTo>
                    <a:pt x="1467355" y="829433"/>
                  </a:lnTo>
                  <a:lnTo>
                    <a:pt x="1467355" y="824039"/>
                  </a:lnTo>
                  <a:lnTo>
                    <a:pt x="1515907" y="824039"/>
                  </a:lnTo>
                  <a:lnTo>
                    <a:pt x="1515907" y="829433"/>
                  </a:lnTo>
                  <a:close/>
                </a:path>
                <a:path w="5755005" h="2799080">
                  <a:moveTo>
                    <a:pt x="1494329" y="851012"/>
                  </a:moveTo>
                  <a:lnTo>
                    <a:pt x="1488934" y="851012"/>
                  </a:lnTo>
                  <a:lnTo>
                    <a:pt x="1488934" y="829433"/>
                  </a:lnTo>
                  <a:lnTo>
                    <a:pt x="1494329" y="829433"/>
                  </a:lnTo>
                  <a:lnTo>
                    <a:pt x="1494329" y="851012"/>
                  </a:lnTo>
                  <a:close/>
                </a:path>
                <a:path w="5755005" h="2799080">
                  <a:moveTo>
                    <a:pt x="1265054" y="824039"/>
                  </a:moveTo>
                  <a:lnTo>
                    <a:pt x="1259660" y="824039"/>
                  </a:lnTo>
                  <a:lnTo>
                    <a:pt x="1259660" y="802460"/>
                  </a:lnTo>
                  <a:lnTo>
                    <a:pt x="1265054" y="802460"/>
                  </a:lnTo>
                  <a:lnTo>
                    <a:pt x="1265054" y="824039"/>
                  </a:lnTo>
                  <a:close/>
                </a:path>
                <a:path w="5755005" h="2799080">
                  <a:moveTo>
                    <a:pt x="1286633" y="829433"/>
                  </a:moveTo>
                  <a:lnTo>
                    <a:pt x="1238081" y="829433"/>
                  </a:lnTo>
                  <a:lnTo>
                    <a:pt x="1238081" y="824039"/>
                  </a:lnTo>
                  <a:lnTo>
                    <a:pt x="1286633" y="824039"/>
                  </a:lnTo>
                  <a:lnTo>
                    <a:pt x="1286633" y="829433"/>
                  </a:lnTo>
                  <a:close/>
                </a:path>
                <a:path w="5755005" h="2799080">
                  <a:moveTo>
                    <a:pt x="1265054" y="851012"/>
                  </a:moveTo>
                  <a:lnTo>
                    <a:pt x="1259660" y="851012"/>
                  </a:lnTo>
                  <a:lnTo>
                    <a:pt x="1259660" y="829433"/>
                  </a:lnTo>
                  <a:lnTo>
                    <a:pt x="1265054" y="829433"/>
                  </a:lnTo>
                  <a:lnTo>
                    <a:pt x="1265054" y="851012"/>
                  </a:lnTo>
                  <a:close/>
                </a:path>
                <a:path w="5755005" h="2799080">
                  <a:moveTo>
                    <a:pt x="1838240" y="938676"/>
                  </a:moveTo>
                  <a:lnTo>
                    <a:pt x="1832846" y="938676"/>
                  </a:lnTo>
                  <a:lnTo>
                    <a:pt x="1832846" y="917097"/>
                  </a:lnTo>
                  <a:lnTo>
                    <a:pt x="1838240" y="917097"/>
                  </a:lnTo>
                  <a:lnTo>
                    <a:pt x="1838240" y="938676"/>
                  </a:lnTo>
                  <a:close/>
                </a:path>
                <a:path w="5755005" h="2799080">
                  <a:moveTo>
                    <a:pt x="1859819" y="944070"/>
                  </a:moveTo>
                  <a:lnTo>
                    <a:pt x="1811267" y="944070"/>
                  </a:lnTo>
                  <a:lnTo>
                    <a:pt x="1811267" y="938676"/>
                  </a:lnTo>
                  <a:lnTo>
                    <a:pt x="1859819" y="938676"/>
                  </a:lnTo>
                  <a:lnTo>
                    <a:pt x="1859819" y="944070"/>
                  </a:lnTo>
                  <a:close/>
                </a:path>
                <a:path w="5755005" h="2799080">
                  <a:moveTo>
                    <a:pt x="1838240" y="965649"/>
                  </a:moveTo>
                  <a:lnTo>
                    <a:pt x="1832846" y="965649"/>
                  </a:lnTo>
                  <a:lnTo>
                    <a:pt x="1832846" y="944070"/>
                  </a:lnTo>
                  <a:lnTo>
                    <a:pt x="1838240" y="944070"/>
                  </a:lnTo>
                  <a:lnTo>
                    <a:pt x="1838240" y="965649"/>
                  </a:lnTo>
                  <a:close/>
                </a:path>
                <a:path w="5755005" h="2799080">
                  <a:moveTo>
                    <a:pt x="1608966" y="938676"/>
                  </a:moveTo>
                  <a:lnTo>
                    <a:pt x="1603571" y="938676"/>
                  </a:lnTo>
                  <a:lnTo>
                    <a:pt x="1603571" y="917097"/>
                  </a:lnTo>
                  <a:lnTo>
                    <a:pt x="1608966" y="917097"/>
                  </a:lnTo>
                  <a:lnTo>
                    <a:pt x="1608966" y="938676"/>
                  </a:lnTo>
                  <a:close/>
                </a:path>
                <a:path w="5755005" h="2799080">
                  <a:moveTo>
                    <a:pt x="1630545" y="944070"/>
                  </a:moveTo>
                  <a:lnTo>
                    <a:pt x="1581992" y="944070"/>
                  </a:lnTo>
                  <a:lnTo>
                    <a:pt x="1581992" y="938676"/>
                  </a:lnTo>
                  <a:lnTo>
                    <a:pt x="1630545" y="938676"/>
                  </a:lnTo>
                  <a:lnTo>
                    <a:pt x="1630545" y="944070"/>
                  </a:lnTo>
                  <a:close/>
                </a:path>
                <a:path w="5755005" h="2799080">
                  <a:moveTo>
                    <a:pt x="1608966" y="965649"/>
                  </a:moveTo>
                  <a:lnTo>
                    <a:pt x="1603571" y="965649"/>
                  </a:lnTo>
                  <a:lnTo>
                    <a:pt x="1603571" y="944070"/>
                  </a:lnTo>
                  <a:lnTo>
                    <a:pt x="1608966" y="944070"/>
                  </a:lnTo>
                  <a:lnTo>
                    <a:pt x="1608966" y="965649"/>
                  </a:lnTo>
                  <a:close/>
                </a:path>
                <a:path w="5755005" h="2799080">
                  <a:moveTo>
                    <a:pt x="1379691" y="938676"/>
                  </a:moveTo>
                  <a:lnTo>
                    <a:pt x="1374297" y="938676"/>
                  </a:lnTo>
                  <a:lnTo>
                    <a:pt x="1374297" y="917097"/>
                  </a:lnTo>
                  <a:lnTo>
                    <a:pt x="1379691" y="917097"/>
                  </a:lnTo>
                  <a:lnTo>
                    <a:pt x="1379691" y="938676"/>
                  </a:lnTo>
                  <a:close/>
                </a:path>
                <a:path w="5755005" h="2799080">
                  <a:moveTo>
                    <a:pt x="1401270" y="944070"/>
                  </a:moveTo>
                  <a:lnTo>
                    <a:pt x="1352718" y="944070"/>
                  </a:lnTo>
                  <a:lnTo>
                    <a:pt x="1352718" y="938676"/>
                  </a:lnTo>
                  <a:lnTo>
                    <a:pt x="1401270" y="938676"/>
                  </a:lnTo>
                  <a:lnTo>
                    <a:pt x="1401270" y="944070"/>
                  </a:lnTo>
                  <a:close/>
                </a:path>
                <a:path w="5755005" h="2799080">
                  <a:moveTo>
                    <a:pt x="1379691" y="965649"/>
                  </a:moveTo>
                  <a:lnTo>
                    <a:pt x="1374297" y="965649"/>
                  </a:lnTo>
                  <a:lnTo>
                    <a:pt x="1374297" y="944070"/>
                  </a:lnTo>
                  <a:lnTo>
                    <a:pt x="1379691" y="944070"/>
                  </a:lnTo>
                  <a:lnTo>
                    <a:pt x="1379691" y="965649"/>
                  </a:lnTo>
                  <a:close/>
                </a:path>
                <a:path w="5755005" h="2799080">
                  <a:moveTo>
                    <a:pt x="1150417" y="938676"/>
                  </a:moveTo>
                  <a:lnTo>
                    <a:pt x="1145022" y="938676"/>
                  </a:lnTo>
                  <a:lnTo>
                    <a:pt x="1145022" y="917097"/>
                  </a:lnTo>
                  <a:lnTo>
                    <a:pt x="1150417" y="917097"/>
                  </a:lnTo>
                  <a:lnTo>
                    <a:pt x="1150417" y="938676"/>
                  </a:lnTo>
                  <a:close/>
                </a:path>
                <a:path w="5755005" h="2799080">
                  <a:moveTo>
                    <a:pt x="1171996" y="944070"/>
                  </a:moveTo>
                  <a:lnTo>
                    <a:pt x="1123444" y="944070"/>
                  </a:lnTo>
                  <a:lnTo>
                    <a:pt x="1123444" y="938676"/>
                  </a:lnTo>
                  <a:lnTo>
                    <a:pt x="1171996" y="938676"/>
                  </a:lnTo>
                  <a:lnTo>
                    <a:pt x="1171996" y="944070"/>
                  </a:lnTo>
                  <a:close/>
                </a:path>
                <a:path w="5755005" h="2799080">
                  <a:moveTo>
                    <a:pt x="1150417" y="965649"/>
                  </a:moveTo>
                  <a:lnTo>
                    <a:pt x="1145022" y="965649"/>
                  </a:lnTo>
                  <a:lnTo>
                    <a:pt x="1145022" y="944070"/>
                  </a:lnTo>
                  <a:lnTo>
                    <a:pt x="1150417" y="944070"/>
                  </a:lnTo>
                  <a:lnTo>
                    <a:pt x="1150417" y="965649"/>
                  </a:lnTo>
                  <a:close/>
                </a:path>
                <a:path w="5755005" h="2799080">
                  <a:moveTo>
                    <a:pt x="1951529" y="1053313"/>
                  </a:moveTo>
                  <a:lnTo>
                    <a:pt x="1946134" y="1053313"/>
                  </a:lnTo>
                  <a:lnTo>
                    <a:pt x="1946134" y="1031734"/>
                  </a:lnTo>
                  <a:lnTo>
                    <a:pt x="1951529" y="1031734"/>
                  </a:lnTo>
                  <a:lnTo>
                    <a:pt x="1951529" y="1053313"/>
                  </a:lnTo>
                  <a:close/>
                </a:path>
                <a:path w="5755005" h="2799080">
                  <a:moveTo>
                    <a:pt x="1973108" y="1058707"/>
                  </a:moveTo>
                  <a:lnTo>
                    <a:pt x="1924555" y="1058707"/>
                  </a:lnTo>
                  <a:lnTo>
                    <a:pt x="1924555" y="1053313"/>
                  </a:lnTo>
                  <a:lnTo>
                    <a:pt x="1973108" y="1053313"/>
                  </a:lnTo>
                  <a:lnTo>
                    <a:pt x="1973108" y="1058707"/>
                  </a:lnTo>
                  <a:close/>
                </a:path>
                <a:path w="5755005" h="2799080">
                  <a:moveTo>
                    <a:pt x="1951529" y="1080286"/>
                  </a:moveTo>
                  <a:lnTo>
                    <a:pt x="1946134" y="1080286"/>
                  </a:lnTo>
                  <a:lnTo>
                    <a:pt x="1946134" y="1058707"/>
                  </a:lnTo>
                  <a:lnTo>
                    <a:pt x="1951529" y="1058707"/>
                  </a:lnTo>
                  <a:lnTo>
                    <a:pt x="1951529" y="1080286"/>
                  </a:lnTo>
                  <a:close/>
                </a:path>
                <a:path w="5755005" h="2799080">
                  <a:moveTo>
                    <a:pt x="1723603" y="1053313"/>
                  </a:moveTo>
                  <a:lnTo>
                    <a:pt x="1718208" y="1053313"/>
                  </a:lnTo>
                  <a:lnTo>
                    <a:pt x="1718208" y="1031734"/>
                  </a:lnTo>
                  <a:lnTo>
                    <a:pt x="1723603" y="1031734"/>
                  </a:lnTo>
                  <a:lnTo>
                    <a:pt x="1723603" y="1053313"/>
                  </a:lnTo>
                  <a:close/>
                </a:path>
                <a:path w="5755005" h="2799080">
                  <a:moveTo>
                    <a:pt x="1745182" y="1058707"/>
                  </a:moveTo>
                  <a:lnTo>
                    <a:pt x="1696630" y="1058707"/>
                  </a:lnTo>
                  <a:lnTo>
                    <a:pt x="1696630" y="1053313"/>
                  </a:lnTo>
                  <a:lnTo>
                    <a:pt x="1745182" y="1053313"/>
                  </a:lnTo>
                  <a:lnTo>
                    <a:pt x="1745182" y="1058707"/>
                  </a:lnTo>
                  <a:close/>
                </a:path>
                <a:path w="5755005" h="2799080">
                  <a:moveTo>
                    <a:pt x="1723603" y="1080286"/>
                  </a:moveTo>
                  <a:lnTo>
                    <a:pt x="1718208" y="1080286"/>
                  </a:lnTo>
                  <a:lnTo>
                    <a:pt x="1718208" y="1058707"/>
                  </a:lnTo>
                  <a:lnTo>
                    <a:pt x="1723603" y="1058707"/>
                  </a:lnTo>
                  <a:lnTo>
                    <a:pt x="1723603" y="1080286"/>
                  </a:lnTo>
                  <a:close/>
                </a:path>
                <a:path w="5755005" h="2799080">
                  <a:moveTo>
                    <a:pt x="1494329" y="1053313"/>
                  </a:moveTo>
                  <a:lnTo>
                    <a:pt x="1488934" y="1053313"/>
                  </a:lnTo>
                  <a:lnTo>
                    <a:pt x="1488934" y="1031734"/>
                  </a:lnTo>
                  <a:lnTo>
                    <a:pt x="1494329" y="1031734"/>
                  </a:lnTo>
                  <a:lnTo>
                    <a:pt x="1494329" y="1053313"/>
                  </a:lnTo>
                  <a:close/>
                </a:path>
                <a:path w="5755005" h="2799080">
                  <a:moveTo>
                    <a:pt x="1515907" y="1058707"/>
                  </a:moveTo>
                  <a:lnTo>
                    <a:pt x="1467355" y="1058707"/>
                  </a:lnTo>
                  <a:lnTo>
                    <a:pt x="1467355" y="1053313"/>
                  </a:lnTo>
                  <a:lnTo>
                    <a:pt x="1515907" y="1053313"/>
                  </a:lnTo>
                  <a:lnTo>
                    <a:pt x="1515907" y="1058707"/>
                  </a:lnTo>
                  <a:close/>
                </a:path>
                <a:path w="5755005" h="2799080">
                  <a:moveTo>
                    <a:pt x="1494329" y="1080286"/>
                  </a:moveTo>
                  <a:lnTo>
                    <a:pt x="1488934" y="1080286"/>
                  </a:lnTo>
                  <a:lnTo>
                    <a:pt x="1488934" y="1058707"/>
                  </a:lnTo>
                  <a:lnTo>
                    <a:pt x="1494329" y="1058707"/>
                  </a:lnTo>
                  <a:lnTo>
                    <a:pt x="1494329" y="1080286"/>
                  </a:lnTo>
                  <a:close/>
                </a:path>
                <a:path w="5755005" h="2799080">
                  <a:moveTo>
                    <a:pt x="1265054" y="1053313"/>
                  </a:moveTo>
                  <a:lnTo>
                    <a:pt x="1259660" y="1053313"/>
                  </a:lnTo>
                  <a:lnTo>
                    <a:pt x="1259660" y="1031734"/>
                  </a:lnTo>
                  <a:lnTo>
                    <a:pt x="1265054" y="1031734"/>
                  </a:lnTo>
                  <a:lnTo>
                    <a:pt x="1265054" y="1053313"/>
                  </a:lnTo>
                  <a:close/>
                </a:path>
                <a:path w="5755005" h="2799080">
                  <a:moveTo>
                    <a:pt x="1286633" y="1058707"/>
                  </a:moveTo>
                  <a:lnTo>
                    <a:pt x="1238081" y="1058707"/>
                  </a:lnTo>
                  <a:lnTo>
                    <a:pt x="1238081" y="1053313"/>
                  </a:lnTo>
                  <a:lnTo>
                    <a:pt x="1286633" y="1053313"/>
                  </a:lnTo>
                  <a:lnTo>
                    <a:pt x="1286633" y="1058707"/>
                  </a:lnTo>
                  <a:close/>
                </a:path>
                <a:path w="5755005" h="2799080">
                  <a:moveTo>
                    <a:pt x="1265054" y="1080286"/>
                  </a:moveTo>
                  <a:lnTo>
                    <a:pt x="1259660" y="1080286"/>
                  </a:lnTo>
                  <a:lnTo>
                    <a:pt x="1259660" y="1058707"/>
                  </a:lnTo>
                  <a:lnTo>
                    <a:pt x="1265054" y="1058707"/>
                  </a:lnTo>
                  <a:lnTo>
                    <a:pt x="1265054" y="1080286"/>
                  </a:lnTo>
                  <a:close/>
                </a:path>
                <a:path w="5755005" h="2799080">
                  <a:moveTo>
                    <a:pt x="1838240" y="1167950"/>
                  </a:moveTo>
                  <a:lnTo>
                    <a:pt x="1832846" y="1167950"/>
                  </a:lnTo>
                  <a:lnTo>
                    <a:pt x="1832846" y="1146371"/>
                  </a:lnTo>
                  <a:lnTo>
                    <a:pt x="1838240" y="1146371"/>
                  </a:lnTo>
                  <a:lnTo>
                    <a:pt x="1838240" y="1167950"/>
                  </a:lnTo>
                  <a:close/>
                </a:path>
                <a:path w="5755005" h="2799080">
                  <a:moveTo>
                    <a:pt x="1859819" y="1173345"/>
                  </a:moveTo>
                  <a:lnTo>
                    <a:pt x="1811267" y="1173345"/>
                  </a:lnTo>
                  <a:lnTo>
                    <a:pt x="1811267" y="1167950"/>
                  </a:lnTo>
                  <a:lnTo>
                    <a:pt x="1859819" y="1167950"/>
                  </a:lnTo>
                  <a:lnTo>
                    <a:pt x="1859819" y="1173345"/>
                  </a:lnTo>
                  <a:close/>
                </a:path>
                <a:path w="5755005" h="2799080">
                  <a:moveTo>
                    <a:pt x="1838240" y="1194923"/>
                  </a:moveTo>
                  <a:lnTo>
                    <a:pt x="1832846" y="1194923"/>
                  </a:lnTo>
                  <a:lnTo>
                    <a:pt x="1832846" y="1173345"/>
                  </a:lnTo>
                  <a:lnTo>
                    <a:pt x="1838240" y="1173345"/>
                  </a:lnTo>
                  <a:lnTo>
                    <a:pt x="1838240" y="1194923"/>
                  </a:lnTo>
                  <a:close/>
                </a:path>
                <a:path w="5755005" h="2799080">
                  <a:moveTo>
                    <a:pt x="1608966" y="1167950"/>
                  </a:moveTo>
                  <a:lnTo>
                    <a:pt x="1603571" y="1167950"/>
                  </a:lnTo>
                  <a:lnTo>
                    <a:pt x="1603571" y="1146371"/>
                  </a:lnTo>
                  <a:lnTo>
                    <a:pt x="1608966" y="1146371"/>
                  </a:lnTo>
                  <a:lnTo>
                    <a:pt x="1608966" y="1167950"/>
                  </a:lnTo>
                  <a:close/>
                </a:path>
                <a:path w="5755005" h="2799080">
                  <a:moveTo>
                    <a:pt x="1630545" y="1173345"/>
                  </a:moveTo>
                  <a:lnTo>
                    <a:pt x="1581992" y="1173345"/>
                  </a:lnTo>
                  <a:lnTo>
                    <a:pt x="1581992" y="1167950"/>
                  </a:lnTo>
                  <a:lnTo>
                    <a:pt x="1630545" y="1167950"/>
                  </a:lnTo>
                  <a:lnTo>
                    <a:pt x="1630545" y="1173345"/>
                  </a:lnTo>
                  <a:close/>
                </a:path>
                <a:path w="5755005" h="2799080">
                  <a:moveTo>
                    <a:pt x="1608966" y="1194923"/>
                  </a:moveTo>
                  <a:lnTo>
                    <a:pt x="1603571" y="1194923"/>
                  </a:lnTo>
                  <a:lnTo>
                    <a:pt x="1603571" y="1173345"/>
                  </a:lnTo>
                  <a:lnTo>
                    <a:pt x="1608966" y="1173345"/>
                  </a:lnTo>
                  <a:lnTo>
                    <a:pt x="1608966" y="1194923"/>
                  </a:lnTo>
                  <a:close/>
                </a:path>
                <a:path w="5755005" h="2799080">
                  <a:moveTo>
                    <a:pt x="1379691" y="1167950"/>
                  </a:moveTo>
                  <a:lnTo>
                    <a:pt x="1374297" y="1167950"/>
                  </a:lnTo>
                  <a:lnTo>
                    <a:pt x="1374297" y="1146371"/>
                  </a:lnTo>
                  <a:lnTo>
                    <a:pt x="1379691" y="1146371"/>
                  </a:lnTo>
                  <a:lnTo>
                    <a:pt x="1379691" y="1167950"/>
                  </a:lnTo>
                  <a:close/>
                </a:path>
                <a:path w="5755005" h="2799080">
                  <a:moveTo>
                    <a:pt x="1401270" y="1173345"/>
                  </a:moveTo>
                  <a:lnTo>
                    <a:pt x="1352718" y="1173345"/>
                  </a:lnTo>
                  <a:lnTo>
                    <a:pt x="1352718" y="1167950"/>
                  </a:lnTo>
                  <a:lnTo>
                    <a:pt x="1401270" y="1167950"/>
                  </a:lnTo>
                  <a:lnTo>
                    <a:pt x="1401270" y="1173345"/>
                  </a:lnTo>
                  <a:close/>
                </a:path>
                <a:path w="5755005" h="2799080">
                  <a:moveTo>
                    <a:pt x="1379691" y="1194923"/>
                  </a:moveTo>
                  <a:lnTo>
                    <a:pt x="1374297" y="1194923"/>
                  </a:lnTo>
                  <a:lnTo>
                    <a:pt x="1374297" y="1173345"/>
                  </a:lnTo>
                  <a:lnTo>
                    <a:pt x="1379691" y="1173345"/>
                  </a:lnTo>
                  <a:lnTo>
                    <a:pt x="1379691" y="1194923"/>
                  </a:lnTo>
                  <a:close/>
                </a:path>
                <a:path w="5755005" h="2799080">
                  <a:moveTo>
                    <a:pt x="1150417" y="1167950"/>
                  </a:moveTo>
                  <a:lnTo>
                    <a:pt x="1145022" y="1167950"/>
                  </a:lnTo>
                  <a:lnTo>
                    <a:pt x="1145022" y="1146371"/>
                  </a:lnTo>
                  <a:lnTo>
                    <a:pt x="1150417" y="1146371"/>
                  </a:lnTo>
                  <a:lnTo>
                    <a:pt x="1150417" y="1167950"/>
                  </a:lnTo>
                  <a:close/>
                </a:path>
                <a:path w="5755005" h="2799080">
                  <a:moveTo>
                    <a:pt x="1171996" y="1173345"/>
                  </a:moveTo>
                  <a:lnTo>
                    <a:pt x="1123444" y="1173345"/>
                  </a:lnTo>
                  <a:lnTo>
                    <a:pt x="1123444" y="1167950"/>
                  </a:lnTo>
                  <a:lnTo>
                    <a:pt x="1171996" y="1167950"/>
                  </a:lnTo>
                  <a:lnTo>
                    <a:pt x="1171996" y="1173345"/>
                  </a:lnTo>
                  <a:close/>
                </a:path>
                <a:path w="5755005" h="2799080">
                  <a:moveTo>
                    <a:pt x="1150417" y="1194923"/>
                  </a:moveTo>
                  <a:lnTo>
                    <a:pt x="1145022" y="1194923"/>
                  </a:lnTo>
                  <a:lnTo>
                    <a:pt x="1145022" y="1173345"/>
                  </a:lnTo>
                  <a:lnTo>
                    <a:pt x="1150417" y="1173345"/>
                  </a:lnTo>
                  <a:lnTo>
                    <a:pt x="1150417" y="1194923"/>
                  </a:lnTo>
                  <a:close/>
                </a:path>
                <a:path w="5755005" h="2799080">
                  <a:moveTo>
                    <a:pt x="1951529" y="1282587"/>
                  </a:moveTo>
                  <a:lnTo>
                    <a:pt x="1946134" y="1282587"/>
                  </a:lnTo>
                  <a:lnTo>
                    <a:pt x="1946134" y="1261008"/>
                  </a:lnTo>
                  <a:lnTo>
                    <a:pt x="1951529" y="1261008"/>
                  </a:lnTo>
                  <a:lnTo>
                    <a:pt x="1951529" y="1282587"/>
                  </a:lnTo>
                  <a:close/>
                </a:path>
                <a:path w="5755005" h="2799080">
                  <a:moveTo>
                    <a:pt x="1973108" y="1287982"/>
                  </a:moveTo>
                  <a:lnTo>
                    <a:pt x="1924555" y="1287982"/>
                  </a:lnTo>
                  <a:lnTo>
                    <a:pt x="1924555" y="1282587"/>
                  </a:lnTo>
                  <a:lnTo>
                    <a:pt x="1973108" y="1282587"/>
                  </a:lnTo>
                  <a:lnTo>
                    <a:pt x="1973108" y="1287982"/>
                  </a:lnTo>
                  <a:close/>
                </a:path>
                <a:path w="5755005" h="2799080">
                  <a:moveTo>
                    <a:pt x="1951529" y="1309561"/>
                  </a:moveTo>
                  <a:lnTo>
                    <a:pt x="1946134" y="1309561"/>
                  </a:lnTo>
                  <a:lnTo>
                    <a:pt x="1946134" y="1287982"/>
                  </a:lnTo>
                  <a:lnTo>
                    <a:pt x="1951529" y="1287982"/>
                  </a:lnTo>
                  <a:lnTo>
                    <a:pt x="1951529" y="1309561"/>
                  </a:lnTo>
                  <a:close/>
                </a:path>
                <a:path w="5755005" h="2799080">
                  <a:moveTo>
                    <a:pt x="1723603" y="1282587"/>
                  </a:moveTo>
                  <a:lnTo>
                    <a:pt x="1718208" y="1282587"/>
                  </a:lnTo>
                  <a:lnTo>
                    <a:pt x="1718208" y="1261008"/>
                  </a:lnTo>
                  <a:lnTo>
                    <a:pt x="1723603" y="1261008"/>
                  </a:lnTo>
                  <a:lnTo>
                    <a:pt x="1723603" y="1282587"/>
                  </a:lnTo>
                  <a:close/>
                </a:path>
                <a:path w="5755005" h="2799080">
                  <a:moveTo>
                    <a:pt x="1745182" y="1287982"/>
                  </a:moveTo>
                  <a:lnTo>
                    <a:pt x="1696630" y="1287982"/>
                  </a:lnTo>
                  <a:lnTo>
                    <a:pt x="1696630" y="1282587"/>
                  </a:lnTo>
                  <a:lnTo>
                    <a:pt x="1745182" y="1282587"/>
                  </a:lnTo>
                  <a:lnTo>
                    <a:pt x="1745182" y="1287982"/>
                  </a:lnTo>
                  <a:close/>
                </a:path>
                <a:path w="5755005" h="2799080">
                  <a:moveTo>
                    <a:pt x="1723603" y="1309561"/>
                  </a:moveTo>
                  <a:lnTo>
                    <a:pt x="1718208" y="1309561"/>
                  </a:lnTo>
                  <a:lnTo>
                    <a:pt x="1718208" y="1287982"/>
                  </a:lnTo>
                  <a:lnTo>
                    <a:pt x="1723603" y="1287982"/>
                  </a:lnTo>
                  <a:lnTo>
                    <a:pt x="1723603" y="1309561"/>
                  </a:lnTo>
                  <a:close/>
                </a:path>
                <a:path w="5755005" h="2799080">
                  <a:moveTo>
                    <a:pt x="1494329" y="1282587"/>
                  </a:moveTo>
                  <a:lnTo>
                    <a:pt x="1488934" y="1282587"/>
                  </a:lnTo>
                  <a:lnTo>
                    <a:pt x="1488934" y="1261008"/>
                  </a:lnTo>
                  <a:lnTo>
                    <a:pt x="1494329" y="1261008"/>
                  </a:lnTo>
                  <a:lnTo>
                    <a:pt x="1494329" y="1282587"/>
                  </a:lnTo>
                  <a:close/>
                </a:path>
                <a:path w="5755005" h="2799080">
                  <a:moveTo>
                    <a:pt x="1515907" y="1287982"/>
                  </a:moveTo>
                  <a:lnTo>
                    <a:pt x="1467355" y="1287982"/>
                  </a:lnTo>
                  <a:lnTo>
                    <a:pt x="1467355" y="1282587"/>
                  </a:lnTo>
                  <a:lnTo>
                    <a:pt x="1515907" y="1282587"/>
                  </a:lnTo>
                  <a:lnTo>
                    <a:pt x="1515907" y="1287982"/>
                  </a:lnTo>
                  <a:close/>
                </a:path>
                <a:path w="5755005" h="2799080">
                  <a:moveTo>
                    <a:pt x="1494329" y="1309561"/>
                  </a:moveTo>
                  <a:lnTo>
                    <a:pt x="1488934" y="1309561"/>
                  </a:lnTo>
                  <a:lnTo>
                    <a:pt x="1488934" y="1287982"/>
                  </a:lnTo>
                  <a:lnTo>
                    <a:pt x="1494329" y="1287982"/>
                  </a:lnTo>
                  <a:lnTo>
                    <a:pt x="1494329" y="1309561"/>
                  </a:lnTo>
                  <a:close/>
                </a:path>
                <a:path w="5755005" h="2799080">
                  <a:moveTo>
                    <a:pt x="1265054" y="1282587"/>
                  </a:moveTo>
                  <a:lnTo>
                    <a:pt x="1259660" y="1282587"/>
                  </a:lnTo>
                  <a:lnTo>
                    <a:pt x="1259660" y="1261008"/>
                  </a:lnTo>
                  <a:lnTo>
                    <a:pt x="1265054" y="1261008"/>
                  </a:lnTo>
                  <a:lnTo>
                    <a:pt x="1265054" y="1282587"/>
                  </a:lnTo>
                  <a:close/>
                </a:path>
                <a:path w="5755005" h="2799080">
                  <a:moveTo>
                    <a:pt x="1286633" y="1287982"/>
                  </a:moveTo>
                  <a:lnTo>
                    <a:pt x="1238081" y="1287982"/>
                  </a:lnTo>
                  <a:lnTo>
                    <a:pt x="1238081" y="1282587"/>
                  </a:lnTo>
                  <a:lnTo>
                    <a:pt x="1286633" y="1282587"/>
                  </a:lnTo>
                  <a:lnTo>
                    <a:pt x="1286633" y="1287982"/>
                  </a:lnTo>
                  <a:close/>
                </a:path>
                <a:path w="5755005" h="2799080">
                  <a:moveTo>
                    <a:pt x="1265054" y="1309561"/>
                  </a:moveTo>
                  <a:lnTo>
                    <a:pt x="1259660" y="1309561"/>
                  </a:lnTo>
                  <a:lnTo>
                    <a:pt x="1259660" y="1287982"/>
                  </a:lnTo>
                  <a:lnTo>
                    <a:pt x="1265054" y="1287982"/>
                  </a:lnTo>
                  <a:lnTo>
                    <a:pt x="1265054" y="1309561"/>
                  </a:lnTo>
                  <a:close/>
                </a:path>
                <a:path w="5755005" h="2799080">
                  <a:moveTo>
                    <a:pt x="1838240" y="1397224"/>
                  </a:moveTo>
                  <a:lnTo>
                    <a:pt x="1832846" y="1397224"/>
                  </a:lnTo>
                  <a:lnTo>
                    <a:pt x="1832846" y="1375646"/>
                  </a:lnTo>
                  <a:lnTo>
                    <a:pt x="1838240" y="1375646"/>
                  </a:lnTo>
                  <a:lnTo>
                    <a:pt x="1838240" y="1397224"/>
                  </a:lnTo>
                  <a:close/>
                </a:path>
                <a:path w="5755005" h="2799080">
                  <a:moveTo>
                    <a:pt x="1859819" y="1402619"/>
                  </a:moveTo>
                  <a:lnTo>
                    <a:pt x="1811267" y="1402619"/>
                  </a:lnTo>
                  <a:lnTo>
                    <a:pt x="1811267" y="1397224"/>
                  </a:lnTo>
                  <a:lnTo>
                    <a:pt x="1859819" y="1397224"/>
                  </a:lnTo>
                  <a:lnTo>
                    <a:pt x="1859819" y="1402619"/>
                  </a:lnTo>
                  <a:close/>
                </a:path>
                <a:path w="5755005" h="2799080">
                  <a:moveTo>
                    <a:pt x="1838240" y="1424198"/>
                  </a:moveTo>
                  <a:lnTo>
                    <a:pt x="1832846" y="1424198"/>
                  </a:lnTo>
                  <a:lnTo>
                    <a:pt x="1832846" y="1402619"/>
                  </a:lnTo>
                  <a:lnTo>
                    <a:pt x="1838240" y="1402619"/>
                  </a:lnTo>
                  <a:lnTo>
                    <a:pt x="1838240" y="1424198"/>
                  </a:lnTo>
                  <a:close/>
                </a:path>
                <a:path w="5755005" h="2799080">
                  <a:moveTo>
                    <a:pt x="1608966" y="1397224"/>
                  </a:moveTo>
                  <a:lnTo>
                    <a:pt x="1603571" y="1397224"/>
                  </a:lnTo>
                  <a:lnTo>
                    <a:pt x="1603571" y="1375646"/>
                  </a:lnTo>
                  <a:lnTo>
                    <a:pt x="1608966" y="1375646"/>
                  </a:lnTo>
                  <a:lnTo>
                    <a:pt x="1608966" y="1397224"/>
                  </a:lnTo>
                  <a:close/>
                </a:path>
                <a:path w="5755005" h="2799080">
                  <a:moveTo>
                    <a:pt x="1630545" y="1402619"/>
                  </a:moveTo>
                  <a:lnTo>
                    <a:pt x="1581992" y="1402619"/>
                  </a:lnTo>
                  <a:lnTo>
                    <a:pt x="1581992" y="1397224"/>
                  </a:lnTo>
                  <a:lnTo>
                    <a:pt x="1630545" y="1397224"/>
                  </a:lnTo>
                  <a:lnTo>
                    <a:pt x="1630545" y="1402619"/>
                  </a:lnTo>
                  <a:close/>
                </a:path>
                <a:path w="5755005" h="2799080">
                  <a:moveTo>
                    <a:pt x="1608966" y="1424198"/>
                  </a:moveTo>
                  <a:lnTo>
                    <a:pt x="1603571" y="1424198"/>
                  </a:lnTo>
                  <a:lnTo>
                    <a:pt x="1603571" y="1402619"/>
                  </a:lnTo>
                  <a:lnTo>
                    <a:pt x="1608966" y="1402619"/>
                  </a:lnTo>
                  <a:lnTo>
                    <a:pt x="1608966" y="1424198"/>
                  </a:lnTo>
                  <a:close/>
                </a:path>
                <a:path w="5755005" h="2799080">
                  <a:moveTo>
                    <a:pt x="1379691" y="1397224"/>
                  </a:moveTo>
                  <a:lnTo>
                    <a:pt x="1374297" y="1397224"/>
                  </a:lnTo>
                  <a:lnTo>
                    <a:pt x="1374297" y="1375646"/>
                  </a:lnTo>
                  <a:lnTo>
                    <a:pt x="1379691" y="1375646"/>
                  </a:lnTo>
                  <a:lnTo>
                    <a:pt x="1379691" y="1397224"/>
                  </a:lnTo>
                  <a:close/>
                </a:path>
                <a:path w="5755005" h="2799080">
                  <a:moveTo>
                    <a:pt x="1401270" y="1402619"/>
                  </a:moveTo>
                  <a:lnTo>
                    <a:pt x="1352718" y="1402619"/>
                  </a:lnTo>
                  <a:lnTo>
                    <a:pt x="1352718" y="1397224"/>
                  </a:lnTo>
                  <a:lnTo>
                    <a:pt x="1401270" y="1397224"/>
                  </a:lnTo>
                  <a:lnTo>
                    <a:pt x="1401270" y="1402619"/>
                  </a:lnTo>
                  <a:close/>
                </a:path>
                <a:path w="5755005" h="2799080">
                  <a:moveTo>
                    <a:pt x="1379691" y="1424198"/>
                  </a:moveTo>
                  <a:lnTo>
                    <a:pt x="1374297" y="1424198"/>
                  </a:lnTo>
                  <a:lnTo>
                    <a:pt x="1374297" y="1402619"/>
                  </a:lnTo>
                  <a:lnTo>
                    <a:pt x="1379691" y="1402619"/>
                  </a:lnTo>
                  <a:lnTo>
                    <a:pt x="1379691" y="1424198"/>
                  </a:lnTo>
                  <a:close/>
                </a:path>
                <a:path w="5755005" h="2799080">
                  <a:moveTo>
                    <a:pt x="1150417" y="1397224"/>
                  </a:moveTo>
                  <a:lnTo>
                    <a:pt x="1145022" y="1397224"/>
                  </a:lnTo>
                  <a:lnTo>
                    <a:pt x="1145022" y="1375646"/>
                  </a:lnTo>
                  <a:lnTo>
                    <a:pt x="1150417" y="1375646"/>
                  </a:lnTo>
                  <a:lnTo>
                    <a:pt x="1150417" y="1397224"/>
                  </a:lnTo>
                  <a:close/>
                </a:path>
                <a:path w="5755005" h="2799080">
                  <a:moveTo>
                    <a:pt x="1171996" y="1402619"/>
                  </a:moveTo>
                  <a:lnTo>
                    <a:pt x="1123444" y="1402619"/>
                  </a:lnTo>
                  <a:lnTo>
                    <a:pt x="1123444" y="1397224"/>
                  </a:lnTo>
                  <a:lnTo>
                    <a:pt x="1171996" y="1397224"/>
                  </a:lnTo>
                  <a:lnTo>
                    <a:pt x="1171996" y="1402619"/>
                  </a:lnTo>
                  <a:close/>
                </a:path>
                <a:path w="5755005" h="2799080">
                  <a:moveTo>
                    <a:pt x="1150417" y="1424198"/>
                  </a:moveTo>
                  <a:lnTo>
                    <a:pt x="1145022" y="1424198"/>
                  </a:lnTo>
                  <a:lnTo>
                    <a:pt x="1145022" y="1402619"/>
                  </a:lnTo>
                  <a:lnTo>
                    <a:pt x="1150417" y="1402619"/>
                  </a:lnTo>
                  <a:lnTo>
                    <a:pt x="1150417" y="1424198"/>
                  </a:lnTo>
                  <a:close/>
                </a:path>
                <a:path w="5755005" h="2799080">
                  <a:moveTo>
                    <a:pt x="1951529" y="1511861"/>
                  </a:moveTo>
                  <a:lnTo>
                    <a:pt x="1946134" y="1511861"/>
                  </a:lnTo>
                  <a:lnTo>
                    <a:pt x="1946134" y="1490283"/>
                  </a:lnTo>
                  <a:lnTo>
                    <a:pt x="1951529" y="1490283"/>
                  </a:lnTo>
                  <a:lnTo>
                    <a:pt x="1951529" y="1511861"/>
                  </a:lnTo>
                  <a:close/>
                </a:path>
                <a:path w="5755005" h="2799080">
                  <a:moveTo>
                    <a:pt x="1973108" y="1517256"/>
                  </a:moveTo>
                  <a:lnTo>
                    <a:pt x="1924555" y="1517256"/>
                  </a:lnTo>
                  <a:lnTo>
                    <a:pt x="1924555" y="1511861"/>
                  </a:lnTo>
                  <a:lnTo>
                    <a:pt x="1973108" y="1511861"/>
                  </a:lnTo>
                  <a:lnTo>
                    <a:pt x="1973108" y="1517256"/>
                  </a:lnTo>
                  <a:close/>
                </a:path>
                <a:path w="5755005" h="2799080">
                  <a:moveTo>
                    <a:pt x="1951529" y="1538835"/>
                  </a:moveTo>
                  <a:lnTo>
                    <a:pt x="1946134" y="1538835"/>
                  </a:lnTo>
                  <a:lnTo>
                    <a:pt x="1946134" y="1517256"/>
                  </a:lnTo>
                  <a:lnTo>
                    <a:pt x="1951529" y="1517256"/>
                  </a:lnTo>
                  <a:lnTo>
                    <a:pt x="1951529" y="1538835"/>
                  </a:lnTo>
                  <a:close/>
                </a:path>
                <a:path w="5755005" h="2799080">
                  <a:moveTo>
                    <a:pt x="1723603" y="1511861"/>
                  </a:moveTo>
                  <a:lnTo>
                    <a:pt x="1718208" y="1511861"/>
                  </a:lnTo>
                  <a:lnTo>
                    <a:pt x="1718208" y="1490283"/>
                  </a:lnTo>
                  <a:lnTo>
                    <a:pt x="1723603" y="1490283"/>
                  </a:lnTo>
                  <a:lnTo>
                    <a:pt x="1723603" y="1511861"/>
                  </a:lnTo>
                  <a:close/>
                </a:path>
                <a:path w="5755005" h="2799080">
                  <a:moveTo>
                    <a:pt x="1745182" y="1517256"/>
                  </a:moveTo>
                  <a:lnTo>
                    <a:pt x="1696630" y="1517256"/>
                  </a:lnTo>
                  <a:lnTo>
                    <a:pt x="1696630" y="1511861"/>
                  </a:lnTo>
                  <a:lnTo>
                    <a:pt x="1745182" y="1511861"/>
                  </a:lnTo>
                  <a:lnTo>
                    <a:pt x="1745182" y="1517256"/>
                  </a:lnTo>
                  <a:close/>
                </a:path>
                <a:path w="5755005" h="2799080">
                  <a:moveTo>
                    <a:pt x="1723603" y="1538835"/>
                  </a:moveTo>
                  <a:lnTo>
                    <a:pt x="1718208" y="1538835"/>
                  </a:lnTo>
                  <a:lnTo>
                    <a:pt x="1718208" y="1517256"/>
                  </a:lnTo>
                  <a:lnTo>
                    <a:pt x="1723603" y="1517256"/>
                  </a:lnTo>
                  <a:lnTo>
                    <a:pt x="1723603" y="1538835"/>
                  </a:lnTo>
                  <a:close/>
                </a:path>
                <a:path w="5755005" h="2799080">
                  <a:moveTo>
                    <a:pt x="1494329" y="1511861"/>
                  </a:moveTo>
                  <a:lnTo>
                    <a:pt x="1488934" y="1511861"/>
                  </a:lnTo>
                  <a:lnTo>
                    <a:pt x="1488934" y="1490283"/>
                  </a:lnTo>
                  <a:lnTo>
                    <a:pt x="1494329" y="1490283"/>
                  </a:lnTo>
                  <a:lnTo>
                    <a:pt x="1494329" y="1511861"/>
                  </a:lnTo>
                  <a:close/>
                </a:path>
                <a:path w="5755005" h="2799080">
                  <a:moveTo>
                    <a:pt x="1515907" y="1517256"/>
                  </a:moveTo>
                  <a:lnTo>
                    <a:pt x="1467355" y="1517256"/>
                  </a:lnTo>
                  <a:lnTo>
                    <a:pt x="1467355" y="1511861"/>
                  </a:lnTo>
                  <a:lnTo>
                    <a:pt x="1515907" y="1511861"/>
                  </a:lnTo>
                  <a:lnTo>
                    <a:pt x="1515907" y="1517256"/>
                  </a:lnTo>
                  <a:close/>
                </a:path>
                <a:path w="5755005" h="2799080">
                  <a:moveTo>
                    <a:pt x="1494329" y="1538835"/>
                  </a:moveTo>
                  <a:lnTo>
                    <a:pt x="1488934" y="1538835"/>
                  </a:lnTo>
                  <a:lnTo>
                    <a:pt x="1488934" y="1517256"/>
                  </a:lnTo>
                  <a:lnTo>
                    <a:pt x="1494329" y="1517256"/>
                  </a:lnTo>
                  <a:lnTo>
                    <a:pt x="1494329" y="1538835"/>
                  </a:lnTo>
                  <a:close/>
                </a:path>
                <a:path w="5755005" h="2799080">
                  <a:moveTo>
                    <a:pt x="1265054" y="1511861"/>
                  </a:moveTo>
                  <a:lnTo>
                    <a:pt x="1259660" y="1511861"/>
                  </a:lnTo>
                  <a:lnTo>
                    <a:pt x="1259660" y="1490283"/>
                  </a:lnTo>
                  <a:lnTo>
                    <a:pt x="1265054" y="1490283"/>
                  </a:lnTo>
                  <a:lnTo>
                    <a:pt x="1265054" y="1511861"/>
                  </a:lnTo>
                  <a:close/>
                </a:path>
                <a:path w="5755005" h="2799080">
                  <a:moveTo>
                    <a:pt x="1286633" y="1517256"/>
                  </a:moveTo>
                  <a:lnTo>
                    <a:pt x="1238081" y="1517256"/>
                  </a:lnTo>
                  <a:lnTo>
                    <a:pt x="1238081" y="1511861"/>
                  </a:lnTo>
                  <a:lnTo>
                    <a:pt x="1286633" y="1511861"/>
                  </a:lnTo>
                  <a:lnTo>
                    <a:pt x="1286633" y="1517256"/>
                  </a:lnTo>
                  <a:close/>
                </a:path>
                <a:path w="5755005" h="2799080">
                  <a:moveTo>
                    <a:pt x="1265054" y="1538835"/>
                  </a:moveTo>
                  <a:lnTo>
                    <a:pt x="1259660" y="1538835"/>
                  </a:lnTo>
                  <a:lnTo>
                    <a:pt x="1259660" y="1517256"/>
                  </a:lnTo>
                  <a:lnTo>
                    <a:pt x="1265054" y="1517256"/>
                  </a:lnTo>
                  <a:lnTo>
                    <a:pt x="1265054" y="1538835"/>
                  </a:lnTo>
                  <a:close/>
                </a:path>
                <a:path w="5755005" h="2799080">
                  <a:moveTo>
                    <a:pt x="1838240" y="1626499"/>
                  </a:moveTo>
                  <a:lnTo>
                    <a:pt x="1832846" y="1626499"/>
                  </a:lnTo>
                  <a:lnTo>
                    <a:pt x="1832846" y="1604920"/>
                  </a:lnTo>
                  <a:lnTo>
                    <a:pt x="1838240" y="1604920"/>
                  </a:lnTo>
                  <a:lnTo>
                    <a:pt x="1838240" y="1626499"/>
                  </a:lnTo>
                  <a:close/>
                </a:path>
                <a:path w="5755005" h="2799080">
                  <a:moveTo>
                    <a:pt x="1859819" y="1631893"/>
                  </a:moveTo>
                  <a:lnTo>
                    <a:pt x="1811267" y="1631893"/>
                  </a:lnTo>
                  <a:lnTo>
                    <a:pt x="1811267" y="1626499"/>
                  </a:lnTo>
                  <a:lnTo>
                    <a:pt x="1859819" y="1626499"/>
                  </a:lnTo>
                  <a:lnTo>
                    <a:pt x="1859819" y="1631893"/>
                  </a:lnTo>
                  <a:close/>
                </a:path>
                <a:path w="5755005" h="2799080">
                  <a:moveTo>
                    <a:pt x="1838240" y="1653472"/>
                  </a:moveTo>
                  <a:lnTo>
                    <a:pt x="1832846" y="1653472"/>
                  </a:lnTo>
                  <a:lnTo>
                    <a:pt x="1832846" y="1631893"/>
                  </a:lnTo>
                  <a:lnTo>
                    <a:pt x="1838240" y="1631893"/>
                  </a:lnTo>
                  <a:lnTo>
                    <a:pt x="1838240" y="1653472"/>
                  </a:lnTo>
                  <a:close/>
                </a:path>
                <a:path w="5755005" h="2799080">
                  <a:moveTo>
                    <a:pt x="1608966" y="1626499"/>
                  </a:moveTo>
                  <a:lnTo>
                    <a:pt x="1603571" y="1626499"/>
                  </a:lnTo>
                  <a:lnTo>
                    <a:pt x="1603571" y="1604920"/>
                  </a:lnTo>
                  <a:lnTo>
                    <a:pt x="1608966" y="1604920"/>
                  </a:lnTo>
                  <a:lnTo>
                    <a:pt x="1608966" y="1626499"/>
                  </a:lnTo>
                  <a:close/>
                </a:path>
                <a:path w="5755005" h="2799080">
                  <a:moveTo>
                    <a:pt x="1630545" y="1631893"/>
                  </a:moveTo>
                  <a:lnTo>
                    <a:pt x="1581992" y="1631893"/>
                  </a:lnTo>
                  <a:lnTo>
                    <a:pt x="1581992" y="1626499"/>
                  </a:lnTo>
                  <a:lnTo>
                    <a:pt x="1630545" y="1626499"/>
                  </a:lnTo>
                  <a:lnTo>
                    <a:pt x="1630545" y="1631893"/>
                  </a:lnTo>
                  <a:close/>
                </a:path>
                <a:path w="5755005" h="2799080">
                  <a:moveTo>
                    <a:pt x="1608966" y="1653472"/>
                  </a:moveTo>
                  <a:lnTo>
                    <a:pt x="1603571" y="1653472"/>
                  </a:lnTo>
                  <a:lnTo>
                    <a:pt x="1603571" y="1631893"/>
                  </a:lnTo>
                  <a:lnTo>
                    <a:pt x="1608966" y="1631893"/>
                  </a:lnTo>
                  <a:lnTo>
                    <a:pt x="1608966" y="1653472"/>
                  </a:lnTo>
                  <a:close/>
                </a:path>
                <a:path w="5755005" h="2799080">
                  <a:moveTo>
                    <a:pt x="1379691" y="1626499"/>
                  </a:moveTo>
                  <a:lnTo>
                    <a:pt x="1374297" y="1626499"/>
                  </a:lnTo>
                  <a:lnTo>
                    <a:pt x="1374297" y="1604920"/>
                  </a:lnTo>
                  <a:lnTo>
                    <a:pt x="1379691" y="1604920"/>
                  </a:lnTo>
                  <a:lnTo>
                    <a:pt x="1379691" y="1626499"/>
                  </a:lnTo>
                  <a:close/>
                </a:path>
                <a:path w="5755005" h="2799080">
                  <a:moveTo>
                    <a:pt x="1401270" y="1631893"/>
                  </a:moveTo>
                  <a:lnTo>
                    <a:pt x="1352718" y="1631893"/>
                  </a:lnTo>
                  <a:lnTo>
                    <a:pt x="1352718" y="1626499"/>
                  </a:lnTo>
                  <a:lnTo>
                    <a:pt x="1401270" y="1626499"/>
                  </a:lnTo>
                  <a:lnTo>
                    <a:pt x="1401270" y="1631893"/>
                  </a:lnTo>
                  <a:close/>
                </a:path>
                <a:path w="5755005" h="2799080">
                  <a:moveTo>
                    <a:pt x="1379691" y="1653472"/>
                  </a:moveTo>
                  <a:lnTo>
                    <a:pt x="1374297" y="1653472"/>
                  </a:lnTo>
                  <a:lnTo>
                    <a:pt x="1374297" y="1631893"/>
                  </a:lnTo>
                  <a:lnTo>
                    <a:pt x="1379691" y="1631893"/>
                  </a:lnTo>
                  <a:lnTo>
                    <a:pt x="1379691" y="1653472"/>
                  </a:lnTo>
                  <a:close/>
                </a:path>
                <a:path w="5755005" h="2799080">
                  <a:moveTo>
                    <a:pt x="1150417" y="1626499"/>
                  </a:moveTo>
                  <a:lnTo>
                    <a:pt x="1145022" y="1626499"/>
                  </a:lnTo>
                  <a:lnTo>
                    <a:pt x="1145022" y="1604920"/>
                  </a:lnTo>
                  <a:lnTo>
                    <a:pt x="1150417" y="1604920"/>
                  </a:lnTo>
                  <a:lnTo>
                    <a:pt x="1150417" y="1626499"/>
                  </a:lnTo>
                  <a:close/>
                </a:path>
                <a:path w="5755005" h="2799080">
                  <a:moveTo>
                    <a:pt x="1171996" y="1631893"/>
                  </a:moveTo>
                  <a:lnTo>
                    <a:pt x="1123444" y="1631893"/>
                  </a:lnTo>
                  <a:lnTo>
                    <a:pt x="1123444" y="1626499"/>
                  </a:lnTo>
                  <a:lnTo>
                    <a:pt x="1171996" y="1626499"/>
                  </a:lnTo>
                  <a:lnTo>
                    <a:pt x="1171996" y="1631893"/>
                  </a:lnTo>
                  <a:close/>
                </a:path>
                <a:path w="5755005" h="2799080">
                  <a:moveTo>
                    <a:pt x="1150417" y="1653472"/>
                  </a:moveTo>
                  <a:lnTo>
                    <a:pt x="1145022" y="1653472"/>
                  </a:lnTo>
                  <a:lnTo>
                    <a:pt x="1145022" y="1631893"/>
                  </a:lnTo>
                  <a:lnTo>
                    <a:pt x="1150417" y="1631893"/>
                  </a:lnTo>
                  <a:lnTo>
                    <a:pt x="1150417" y="1653472"/>
                  </a:lnTo>
                  <a:close/>
                </a:path>
                <a:path w="5755005" h="2799080">
                  <a:moveTo>
                    <a:pt x="1951529" y="1741136"/>
                  </a:moveTo>
                  <a:lnTo>
                    <a:pt x="1946134" y="1741136"/>
                  </a:lnTo>
                  <a:lnTo>
                    <a:pt x="1946134" y="1719557"/>
                  </a:lnTo>
                  <a:lnTo>
                    <a:pt x="1951529" y="1719557"/>
                  </a:lnTo>
                  <a:lnTo>
                    <a:pt x="1951529" y="1741136"/>
                  </a:lnTo>
                  <a:close/>
                </a:path>
                <a:path w="5755005" h="2799080">
                  <a:moveTo>
                    <a:pt x="1973108" y="1746531"/>
                  </a:moveTo>
                  <a:lnTo>
                    <a:pt x="1924555" y="1746531"/>
                  </a:lnTo>
                  <a:lnTo>
                    <a:pt x="1924555" y="1741136"/>
                  </a:lnTo>
                  <a:lnTo>
                    <a:pt x="1973108" y="1741136"/>
                  </a:lnTo>
                  <a:lnTo>
                    <a:pt x="1973108" y="1746531"/>
                  </a:lnTo>
                  <a:close/>
                </a:path>
                <a:path w="5755005" h="2799080">
                  <a:moveTo>
                    <a:pt x="1951529" y="1768109"/>
                  </a:moveTo>
                  <a:lnTo>
                    <a:pt x="1946134" y="1768109"/>
                  </a:lnTo>
                  <a:lnTo>
                    <a:pt x="1946134" y="1746531"/>
                  </a:lnTo>
                  <a:lnTo>
                    <a:pt x="1951529" y="1746531"/>
                  </a:lnTo>
                  <a:lnTo>
                    <a:pt x="1951529" y="1768109"/>
                  </a:lnTo>
                  <a:close/>
                </a:path>
                <a:path w="5755005" h="2799080">
                  <a:moveTo>
                    <a:pt x="1723603" y="1741136"/>
                  </a:moveTo>
                  <a:lnTo>
                    <a:pt x="1718208" y="1741136"/>
                  </a:lnTo>
                  <a:lnTo>
                    <a:pt x="1718208" y="1719557"/>
                  </a:lnTo>
                  <a:lnTo>
                    <a:pt x="1723603" y="1719557"/>
                  </a:lnTo>
                  <a:lnTo>
                    <a:pt x="1723603" y="1741136"/>
                  </a:lnTo>
                  <a:close/>
                </a:path>
                <a:path w="5755005" h="2799080">
                  <a:moveTo>
                    <a:pt x="1745182" y="1746531"/>
                  </a:moveTo>
                  <a:lnTo>
                    <a:pt x="1696630" y="1746531"/>
                  </a:lnTo>
                  <a:lnTo>
                    <a:pt x="1696630" y="1741136"/>
                  </a:lnTo>
                  <a:lnTo>
                    <a:pt x="1745182" y="1741136"/>
                  </a:lnTo>
                  <a:lnTo>
                    <a:pt x="1745182" y="1746531"/>
                  </a:lnTo>
                  <a:close/>
                </a:path>
                <a:path w="5755005" h="2799080">
                  <a:moveTo>
                    <a:pt x="1723603" y="1768109"/>
                  </a:moveTo>
                  <a:lnTo>
                    <a:pt x="1718208" y="1768109"/>
                  </a:lnTo>
                  <a:lnTo>
                    <a:pt x="1718208" y="1746531"/>
                  </a:lnTo>
                  <a:lnTo>
                    <a:pt x="1723603" y="1746531"/>
                  </a:lnTo>
                  <a:lnTo>
                    <a:pt x="1723603" y="1768109"/>
                  </a:lnTo>
                  <a:close/>
                </a:path>
                <a:path w="5755005" h="2799080">
                  <a:moveTo>
                    <a:pt x="1494329" y="1741136"/>
                  </a:moveTo>
                  <a:lnTo>
                    <a:pt x="1488934" y="1741136"/>
                  </a:lnTo>
                  <a:lnTo>
                    <a:pt x="1488934" y="1719557"/>
                  </a:lnTo>
                  <a:lnTo>
                    <a:pt x="1494329" y="1719557"/>
                  </a:lnTo>
                  <a:lnTo>
                    <a:pt x="1494329" y="1741136"/>
                  </a:lnTo>
                  <a:close/>
                </a:path>
                <a:path w="5755005" h="2799080">
                  <a:moveTo>
                    <a:pt x="1515907" y="1746531"/>
                  </a:moveTo>
                  <a:lnTo>
                    <a:pt x="1467355" y="1746531"/>
                  </a:lnTo>
                  <a:lnTo>
                    <a:pt x="1467355" y="1741136"/>
                  </a:lnTo>
                  <a:lnTo>
                    <a:pt x="1515907" y="1741136"/>
                  </a:lnTo>
                  <a:lnTo>
                    <a:pt x="1515907" y="1746531"/>
                  </a:lnTo>
                  <a:close/>
                </a:path>
                <a:path w="5755005" h="2799080">
                  <a:moveTo>
                    <a:pt x="1494329" y="1768109"/>
                  </a:moveTo>
                  <a:lnTo>
                    <a:pt x="1488934" y="1768109"/>
                  </a:lnTo>
                  <a:lnTo>
                    <a:pt x="1488934" y="1746531"/>
                  </a:lnTo>
                  <a:lnTo>
                    <a:pt x="1494329" y="1746531"/>
                  </a:lnTo>
                  <a:lnTo>
                    <a:pt x="1494329" y="1768109"/>
                  </a:lnTo>
                  <a:close/>
                </a:path>
                <a:path w="5755005" h="2799080">
                  <a:moveTo>
                    <a:pt x="1265054" y="1741136"/>
                  </a:moveTo>
                  <a:lnTo>
                    <a:pt x="1259660" y="1741136"/>
                  </a:lnTo>
                  <a:lnTo>
                    <a:pt x="1259660" y="1719557"/>
                  </a:lnTo>
                  <a:lnTo>
                    <a:pt x="1265054" y="1719557"/>
                  </a:lnTo>
                  <a:lnTo>
                    <a:pt x="1265054" y="1741136"/>
                  </a:lnTo>
                  <a:close/>
                </a:path>
                <a:path w="5755005" h="2799080">
                  <a:moveTo>
                    <a:pt x="1286633" y="1746531"/>
                  </a:moveTo>
                  <a:lnTo>
                    <a:pt x="1238081" y="1746531"/>
                  </a:lnTo>
                  <a:lnTo>
                    <a:pt x="1238081" y="1741136"/>
                  </a:lnTo>
                  <a:lnTo>
                    <a:pt x="1286633" y="1741136"/>
                  </a:lnTo>
                  <a:lnTo>
                    <a:pt x="1286633" y="1746531"/>
                  </a:lnTo>
                  <a:close/>
                </a:path>
                <a:path w="5755005" h="2799080">
                  <a:moveTo>
                    <a:pt x="1265054" y="1768109"/>
                  </a:moveTo>
                  <a:lnTo>
                    <a:pt x="1259660" y="1768109"/>
                  </a:lnTo>
                  <a:lnTo>
                    <a:pt x="1259660" y="1746531"/>
                  </a:lnTo>
                  <a:lnTo>
                    <a:pt x="1265054" y="1746531"/>
                  </a:lnTo>
                  <a:lnTo>
                    <a:pt x="1265054" y="1768109"/>
                  </a:lnTo>
                  <a:close/>
                </a:path>
                <a:path w="5755005" h="2799080">
                  <a:moveTo>
                    <a:pt x="1838240" y="1855773"/>
                  </a:moveTo>
                  <a:lnTo>
                    <a:pt x="1832846" y="1855773"/>
                  </a:lnTo>
                  <a:lnTo>
                    <a:pt x="1832846" y="1834194"/>
                  </a:lnTo>
                  <a:lnTo>
                    <a:pt x="1838240" y="1834194"/>
                  </a:lnTo>
                  <a:lnTo>
                    <a:pt x="1838240" y="1855773"/>
                  </a:lnTo>
                  <a:close/>
                </a:path>
                <a:path w="5755005" h="2799080">
                  <a:moveTo>
                    <a:pt x="1859819" y="1861168"/>
                  </a:moveTo>
                  <a:lnTo>
                    <a:pt x="1811267" y="1861168"/>
                  </a:lnTo>
                  <a:lnTo>
                    <a:pt x="1811267" y="1855773"/>
                  </a:lnTo>
                  <a:lnTo>
                    <a:pt x="1859819" y="1855773"/>
                  </a:lnTo>
                  <a:lnTo>
                    <a:pt x="1859819" y="1861168"/>
                  </a:lnTo>
                  <a:close/>
                </a:path>
                <a:path w="5755005" h="2799080">
                  <a:moveTo>
                    <a:pt x="1838240" y="1882746"/>
                  </a:moveTo>
                  <a:lnTo>
                    <a:pt x="1832846" y="1882746"/>
                  </a:lnTo>
                  <a:lnTo>
                    <a:pt x="1832846" y="1861168"/>
                  </a:lnTo>
                  <a:lnTo>
                    <a:pt x="1838240" y="1861168"/>
                  </a:lnTo>
                  <a:lnTo>
                    <a:pt x="1838240" y="1882746"/>
                  </a:lnTo>
                  <a:close/>
                </a:path>
                <a:path w="5755005" h="2799080">
                  <a:moveTo>
                    <a:pt x="1608966" y="1855773"/>
                  </a:moveTo>
                  <a:lnTo>
                    <a:pt x="1603571" y="1855773"/>
                  </a:lnTo>
                  <a:lnTo>
                    <a:pt x="1603571" y="1834194"/>
                  </a:lnTo>
                  <a:lnTo>
                    <a:pt x="1608966" y="1834194"/>
                  </a:lnTo>
                  <a:lnTo>
                    <a:pt x="1608966" y="1855773"/>
                  </a:lnTo>
                  <a:close/>
                </a:path>
                <a:path w="5755005" h="2799080">
                  <a:moveTo>
                    <a:pt x="1630545" y="1861168"/>
                  </a:moveTo>
                  <a:lnTo>
                    <a:pt x="1581992" y="1861168"/>
                  </a:lnTo>
                  <a:lnTo>
                    <a:pt x="1581992" y="1855773"/>
                  </a:lnTo>
                  <a:lnTo>
                    <a:pt x="1630545" y="1855773"/>
                  </a:lnTo>
                  <a:lnTo>
                    <a:pt x="1630545" y="1861168"/>
                  </a:lnTo>
                  <a:close/>
                </a:path>
                <a:path w="5755005" h="2799080">
                  <a:moveTo>
                    <a:pt x="1608966" y="1882746"/>
                  </a:moveTo>
                  <a:lnTo>
                    <a:pt x="1603571" y="1882746"/>
                  </a:lnTo>
                  <a:lnTo>
                    <a:pt x="1603571" y="1861168"/>
                  </a:lnTo>
                  <a:lnTo>
                    <a:pt x="1608966" y="1861168"/>
                  </a:lnTo>
                  <a:lnTo>
                    <a:pt x="1608966" y="1882746"/>
                  </a:lnTo>
                  <a:close/>
                </a:path>
                <a:path w="5755005" h="2799080">
                  <a:moveTo>
                    <a:pt x="1379691" y="1855773"/>
                  </a:moveTo>
                  <a:lnTo>
                    <a:pt x="1374297" y="1855773"/>
                  </a:lnTo>
                  <a:lnTo>
                    <a:pt x="1374297" y="1834194"/>
                  </a:lnTo>
                  <a:lnTo>
                    <a:pt x="1379691" y="1834194"/>
                  </a:lnTo>
                  <a:lnTo>
                    <a:pt x="1379691" y="1855773"/>
                  </a:lnTo>
                  <a:close/>
                </a:path>
                <a:path w="5755005" h="2799080">
                  <a:moveTo>
                    <a:pt x="1401270" y="1861168"/>
                  </a:moveTo>
                  <a:lnTo>
                    <a:pt x="1352718" y="1861168"/>
                  </a:lnTo>
                  <a:lnTo>
                    <a:pt x="1352718" y="1855773"/>
                  </a:lnTo>
                  <a:lnTo>
                    <a:pt x="1401270" y="1855773"/>
                  </a:lnTo>
                  <a:lnTo>
                    <a:pt x="1401270" y="1861168"/>
                  </a:lnTo>
                  <a:close/>
                </a:path>
                <a:path w="5755005" h="2799080">
                  <a:moveTo>
                    <a:pt x="1379691" y="1882746"/>
                  </a:moveTo>
                  <a:lnTo>
                    <a:pt x="1374297" y="1882746"/>
                  </a:lnTo>
                  <a:lnTo>
                    <a:pt x="1374297" y="1861168"/>
                  </a:lnTo>
                  <a:lnTo>
                    <a:pt x="1379691" y="1861168"/>
                  </a:lnTo>
                  <a:lnTo>
                    <a:pt x="1379691" y="1882746"/>
                  </a:lnTo>
                  <a:close/>
                </a:path>
                <a:path w="5755005" h="2799080">
                  <a:moveTo>
                    <a:pt x="1150417" y="1855773"/>
                  </a:moveTo>
                  <a:lnTo>
                    <a:pt x="1145022" y="1855773"/>
                  </a:lnTo>
                  <a:lnTo>
                    <a:pt x="1145022" y="1834194"/>
                  </a:lnTo>
                  <a:lnTo>
                    <a:pt x="1150417" y="1834194"/>
                  </a:lnTo>
                  <a:lnTo>
                    <a:pt x="1150417" y="1855773"/>
                  </a:lnTo>
                  <a:close/>
                </a:path>
                <a:path w="5755005" h="2799080">
                  <a:moveTo>
                    <a:pt x="1171996" y="1861168"/>
                  </a:moveTo>
                  <a:lnTo>
                    <a:pt x="1123444" y="1861168"/>
                  </a:lnTo>
                  <a:lnTo>
                    <a:pt x="1123444" y="1855773"/>
                  </a:lnTo>
                  <a:lnTo>
                    <a:pt x="1171996" y="1855773"/>
                  </a:lnTo>
                  <a:lnTo>
                    <a:pt x="1171996" y="1861168"/>
                  </a:lnTo>
                  <a:close/>
                </a:path>
                <a:path w="5755005" h="2799080">
                  <a:moveTo>
                    <a:pt x="1150417" y="1882746"/>
                  </a:moveTo>
                  <a:lnTo>
                    <a:pt x="1145022" y="1882746"/>
                  </a:lnTo>
                  <a:lnTo>
                    <a:pt x="1145022" y="1861168"/>
                  </a:lnTo>
                  <a:lnTo>
                    <a:pt x="1150417" y="1861168"/>
                  </a:lnTo>
                  <a:lnTo>
                    <a:pt x="1150417" y="1882746"/>
                  </a:lnTo>
                  <a:close/>
                </a:path>
                <a:path w="5755005" h="2799080">
                  <a:moveTo>
                    <a:pt x="1951529" y="1969062"/>
                  </a:moveTo>
                  <a:lnTo>
                    <a:pt x="1946134" y="1969062"/>
                  </a:lnTo>
                  <a:lnTo>
                    <a:pt x="1946134" y="1947483"/>
                  </a:lnTo>
                  <a:lnTo>
                    <a:pt x="1951529" y="1947483"/>
                  </a:lnTo>
                  <a:lnTo>
                    <a:pt x="1951529" y="1969062"/>
                  </a:lnTo>
                  <a:close/>
                </a:path>
                <a:path w="5755005" h="2799080">
                  <a:moveTo>
                    <a:pt x="1973108" y="1974456"/>
                  </a:moveTo>
                  <a:lnTo>
                    <a:pt x="1924555" y="1974456"/>
                  </a:lnTo>
                  <a:lnTo>
                    <a:pt x="1924555" y="1969062"/>
                  </a:lnTo>
                  <a:lnTo>
                    <a:pt x="1973108" y="1969062"/>
                  </a:lnTo>
                  <a:lnTo>
                    <a:pt x="1973108" y="1974456"/>
                  </a:lnTo>
                  <a:close/>
                </a:path>
                <a:path w="5755005" h="2799080">
                  <a:moveTo>
                    <a:pt x="1951529" y="1996035"/>
                  </a:moveTo>
                  <a:lnTo>
                    <a:pt x="1946134" y="1996035"/>
                  </a:lnTo>
                  <a:lnTo>
                    <a:pt x="1946134" y="1974456"/>
                  </a:lnTo>
                  <a:lnTo>
                    <a:pt x="1951529" y="1974456"/>
                  </a:lnTo>
                  <a:lnTo>
                    <a:pt x="1951529" y="1996035"/>
                  </a:lnTo>
                  <a:close/>
                </a:path>
                <a:path w="5755005" h="2799080">
                  <a:moveTo>
                    <a:pt x="1723603" y="1969062"/>
                  </a:moveTo>
                  <a:lnTo>
                    <a:pt x="1718208" y="1969062"/>
                  </a:lnTo>
                  <a:lnTo>
                    <a:pt x="1718208" y="1947483"/>
                  </a:lnTo>
                  <a:lnTo>
                    <a:pt x="1723603" y="1947483"/>
                  </a:lnTo>
                  <a:lnTo>
                    <a:pt x="1723603" y="1969062"/>
                  </a:lnTo>
                  <a:close/>
                </a:path>
                <a:path w="5755005" h="2799080">
                  <a:moveTo>
                    <a:pt x="1745182" y="1974456"/>
                  </a:moveTo>
                  <a:lnTo>
                    <a:pt x="1696630" y="1974456"/>
                  </a:lnTo>
                  <a:lnTo>
                    <a:pt x="1696630" y="1969062"/>
                  </a:lnTo>
                  <a:lnTo>
                    <a:pt x="1745182" y="1969062"/>
                  </a:lnTo>
                  <a:lnTo>
                    <a:pt x="1745182" y="1974456"/>
                  </a:lnTo>
                  <a:close/>
                </a:path>
                <a:path w="5755005" h="2799080">
                  <a:moveTo>
                    <a:pt x="1723603" y="1996035"/>
                  </a:moveTo>
                  <a:lnTo>
                    <a:pt x="1718208" y="1996035"/>
                  </a:lnTo>
                  <a:lnTo>
                    <a:pt x="1718208" y="1974456"/>
                  </a:lnTo>
                  <a:lnTo>
                    <a:pt x="1723603" y="1974456"/>
                  </a:lnTo>
                  <a:lnTo>
                    <a:pt x="1723603" y="1996035"/>
                  </a:lnTo>
                  <a:close/>
                </a:path>
                <a:path w="5755005" h="2799080">
                  <a:moveTo>
                    <a:pt x="1494329" y="1969062"/>
                  </a:moveTo>
                  <a:lnTo>
                    <a:pt x="1488934" y="1969062"/>
                  </a:lnTo>
                  <a:lnTo>
                    <a:pt x="1488934" y="1947483"/>
                  </a:lnTo>
                  <a:lnTo>
                    <a:pt x="1494329" y="1947483"/>
                  </a:lnTo>
                  <a:lnTo>
                    <a:pt x="1494329" y="1969062"/>
                  </a:lnTo>
                  <a:close/>
                </a:path>
                <a:path w="5755005" h="2799080">
                  <a:moveTo>
                    <a:pt x="1515907" y="1974456"/>
                  </a:moveTo>
                  <a:lnTo>
                    <a:pt x="1467355" y="1974456"/>
                  </a:lnTo>
                  <a:lnTo>
                    <a:pt x="1467355" y="1969062"/>
                  </a:lnTo>
                  <a:lnTo>
                    <a:pt x="1515907" y="1969062"/>
                  </a:lnTo>
                  <a:lnTo>
                    <a:pt x="1515907" y="1974456"/>
                  </a:lnTo>
                  <a:close/>
                </a:path>
                <a:path w="5755005" h="2799080">
                  <a:moveTo>
                    <a:pt x="1494329" y="1996035"/>
                  </a:moveTo>
                  <a:lnTo>
                    <a:pt x="1488934" y="1996035"/>
                  </a:lnTo>
                  <a:lnTo>
                    <a:pt x="1488934" y="1974456"/>
                  </a:lnTo>
                  <a:lnTo>
                    <a:pt x="1494329" y="1974456"/>
                  </a:lnTo>
                  <a:lnTo>
                    <a:pt x="1494329" y="1996035"/>
                  </a:lnTo>
                  <a:close/>
                </a:path>
                <a:path w="5755005" h="2799080">
                  <a:moveTo>
                    <a:pt x="1265054" y="1969062"/>
                  </a:moveTo>
                  <a:lnTo>
                    <a:pt x="1259660" y="1969062"/>
                  </a:lnTo>
                  <a:lnTo>
                    <a:pt x="1259660" y="1947483"/>
                  </a:lnTo>
                  <a:lnTo>
                    <a:pt x="1265054" y="1947483"/>
                  </a:lnTo>
                  <a:lnTo>
                    <a:pt x="1265054" y="1969062"/>
                  </a:lnTo>
                  <a:close/>
                </a:path>
                <a:path w="5755005" h="2799080">
                  <a:moveTo>
                    <a:pt x="1286633" y="1974456"/>
                  </a:moveTo>
                  <a:lnTo>
                    <a:pt x="1238081" y="1974456"/>
                  </a:lnTo>
                  <a:lnTo>
                    <a:pt x="1238081" y="1969062"/>
                  </a:lnTo>
                  <a:lnTo>
                    <a:pt x="1286633" y="1969062"/>
                  </a:lnTo>
                  <a:lnTo>
                    <a:pt x="1286633" y="1974456"/>
                  </a:lnTo>
                  <a:close/>
                </a:path>
                <a:path w="5755005" h="2799080">
                  <a:moveTo>
                    <a:pt x="1265054" y="1996035"/>
                  </a:moveTo>
                  <a:lnTo>
                    <a:pt x="1259660" y="1996035"/>
                  </a:lnTo>
                  <a:lnTo>
                    <a:pt x="1259660" y="1974456"/>
                  </a:lnTo>
                  <a:lnTo>
                    <a:pt x="1265054" y="1974456"/>
                  </a:lnTo>
                  <a:lnTo>
                    <a:pt x="1265054" y="1996035"/>
                  </a:lnTo>
                  <a:close/>
                </a:path>
                <a:path w="5755005" h="2799080">
                  <a:moveTo>
                    <a:pt x="1838240" y="2083699"/>
                  </a:moveTo>
                  <a:lnTo>
                    <a:pt x="1832846" y="2083699"/>
                  </a:lnTo>
                  <a:lnTo>
                    <a:pt x="1832846" y="2062120"/>
                  </a:lnTo>
                  <a:lnTo>
                    <a:pt x="1838240" y="2062120"/>
                  </a:lnTo>
                  <a:lnTo>
                    <a:pt x="1838240" y="2083699"/>
                  </a:lnTo>
                  <a:close/>
                </a:path>
                <a:path w="5755005" h="2799080">
                  <a:moveTo>
                    <a:pt x="1859819" y="2089093"/>
                  </a:moveTo>
                  <a:lnTo>
                    <a:pt x="1811267" y="2089093"/>
                  </a:lnTo>
                  <a:lnTo>
                    <a:pt x="1811267" y="2083699"/>
                  </a:lnTo>
                  <a:lnTo>
                    <a:pt x="1859819" y="2083699"/>
                  </a:lnTo>
                  <a:lnTo>
                    <a:pt x="1859819" y="2089093"/>
                  </a:lnTo>
                  <a:close/>
                </a:path>
                <a:path w="5755005" h="2799080">
                  <a:moveTo>
                    <a:pt x="1838240" y="2110672"/>
                  </a:moveTo>
                  <a:lnTo>
                    <a:pt x="1832846" y="2110672"/>
                  </a:lnTo>
                  <a:lnTo>
                    <a:pt x="1832846" y="2089093"/>
                  </a:lnTo>
                  <a:lnTo>
                    <a:pt x="1838240" y="2089093"/>
                  </a:lnTo>
                  <a:lnTo>
                    <a:pt x="1838240" y="2110672"/>
                  </a:lnTo>
                  <a:close/>
                </a:path>
                <a:path w="5755005" h="2799080">
                  <a:moveTo>
                    <a:pt x="1608966" y="2083699"/>
                  </a:moveTo>
                  <a:lnTo>
                    <a:pt x="1603571" y="2083699"/>
                  </a:lnTo>
                  <a:lnTo>
                    <a:pt x="1603571" y="2062120"/>
                  </a:lnTo>
                  <a:lnTo>
                    <a:pt x="1608966" y="2062120"/>
                  </a:lnTo>
                  <a:lnTo>
                    <a:pt x="1608966" y="2083699"/>
                  </a:lnTo>
                  <a:close/>
                </a:path>
                <a:path w="5755005" h="2799080">
                  <a:moveTo>
                    <a:pt x="1630545" y="2089093"/>
                  </a:moveTo>
                  <a:lnTo>
                    <a:pt x="1581992" y="2089093"/>
                  </a:lnTo>
                  <a:lnTo>
                    <a:pt x="1581992" y="2083699"/>
                  </a:lnTo>
                  <a:lnTo>
                    <a:pt x="1630545" y="2083699"/>
                  </a:lnTo>
                  <a:lnTo>
                    <a:pt x="1630545" y="2089093"/>
                  </a:lnTo>
                  <a:close/>
                </a:path>
                <a:path w="5755005" h="2799080">
                  <a:moveTo>
                    <a:pt x="1608966" y="2110672"/>
                  </a:moveTo>
                  <a:lnTo>
                    <a:pt x="1603571" y="2110672"/>
                  </a:lnTo>
                  <a:lnTo>
                    <a:pt x="1603571" y="2089093"/>
                  </a:lnTo>
                  <a:lnTo>
                    <a:pt x="1608966" y="2089093"/>
                  </a:lnTo>
                  <a:lnTo>
                    <a:pt x="1608966" y="2110672"/>
                  </a:lnTo>
                  <a:close/>
                </a:path>
                <a:path w="5755005" h="2799080">
                  <a:moveTo>
                    <a:pt x="1379691" y="2083699"/>
                  </a:moveTo>
                  <a:lnTo>
                    <a:pt x="1374297" y="2083699"/>
                  </a:lnTo>
                  <a:lnTo>
                    <a:pt x="1374297" y="2062120"/>
                  </a:lnTo>
                  <a:lnTo>
                    <a:pt x="1379691" y="2062120"/>
                  </a:lnTo>
                  <a:lnTo>
                    <a:pt x="1379691" y="2083699"/>
                  </a:lnTo>
                  <a:close/>
                </a:path>
                <a:path w="5755005" h="2799080">
                  <a:moveTo>
                    <a:pt x="1401270" y="2089093"/>
                  </a:moveTo>
                  <a:lnTo>
                    <a:pt x="1352718" y="2089093"/>
                  </a:lnTo>
                  <a:lnTo>
                    <a:pt x="1352718" y="2083699"/>
                  </a:lnTo>
                  <a:lnTo>
                    <a:pt x="1401270" y="2083699"/>
                  </a:lnTo>
                  <a:lnTo>
                    <a:pt x="1401270" y="2089093"/>
                  </a:lnTo>
                  <a:close/>
                </a:path>
                <a:path w="5755005" h="2799080">
                  <a:moveTo>
                    <a:pt x="1379691" y="2110672"/>
                  </a:moveTo>
                  <a:lnTo>
                    <a:pt x="1374297" y="2110672"/>
                  </a:lnTo>
                  <a:lnTo>
                    <a:pt x="1374297" y="2089093"/>
                  </a:lnTo>
                  <a:lnTo>
                    <a:pt x="1379691" y="2089093"/>
                  </a:lnTo>
                  <a:lnTo>
                    <a:pt x="1379691" y="2110672"/>
                  </a:lnTo>
                  <a:close/>
                </a:path>
                <a:path w="5755005" h="2799080">
                  <a:moveTo>
                    <a:pt x="1150417" y="2083699"/>
                  </a:moveTo>
                  <a:lnTo>
                    <a:pt x="1145022" y="2083699"/>
                  </a:lnTo>
                  <a:lnTo>
                    <a:pt x="1145022" y="2062120"/>
                  </a:lnTo>
                  <a:lnTo>
                    <a:pt x="1150417" y="2062120"/>
                  </a:lnTo>
                  <a:lnTo>
                    <a:pt x="1150417" y="2083699"/>
                  </a:lnTo>
                  <a:close/>
                </a:path>
                <a:path w="5755005" h="2799080">
                  <a:moveTo>
                    <a:pt x="1171996" y="2089093"/>
                  </a:moveTo>
                  <a:lnTo>
                    <a:pt x="1123444" y="2089093"/>
                  </a:lnTo>
                  <a:lnTo>
                    <a:pt x="1123444" y="2083699"/>
                  </a:lnTo>
                  <a:lnTo>
                    <a:pt x="1171996" y="2083699"/>
                  </a:lnTo>
                  <a:lnTo>
                    <a:pt x="1171996" y="2089093"/>
                  </a:lnTo>
                  <a:close/>
                </a:path>
                <a:path w="5755005" h="2799080">
                  <a:moveTo>
                    <a:pt x="1150417" y="2110672"/>
                  </a:moveTo>
                  <a:lnTo>
                    <a:pt x="1145022" y="2110672"/>
                  </a:lnTo>
                  <a:lnTo>
                    <a:pt x="1145022" y="2089093"/>
                  </a:lnTo>
                  <a:lnTo>
                    <a:pt x="1150417" y="2089093"/>
                  </a:lnTo>
                  <a:lnTo>
                    <a:pt x="1150417" y="2110672"/>
                  </a:lnTo>
                  <a:close/>
                </a:path>
                <a:path w="5755005" h="2799080">
                  <a:moveTo>
                    <a:pt x="1951529" y="2198336"/>
                  </a:moveTo>
                  <a:lnTo>
                    <a:pt x="1946134" y="2198336"/>
                  </a:lnTo>
                  <a:lnTo>
                    <a:pt x="1946134" y="2176757"/>
                  </a:lnTo>
                  <a:lnTo>
                    <a:pt x="1951529" y="2176757"/>
                  </a:lnTo>
                  <a:lnTo>
                    <a:pt x="1951529" y="2198336"/>
                  </a:lnTo>
                  <a:close/>
                </a:path>
                <a:path w="5755005" h="2799080">
                  <a:moveTo>
                    <a:pt x="1973108" y="2203731"/>
                  </a:moveTo>
                  <a:lnTo>
                    <a:pt x="1924555" y="2203731"/>
                  </a:lnTo>
                  <a:lnTo>
                    <a:pt x="1924555" y="2198336"/>
                  </a:lnTo>
                  <a:lnTo>
                    <a:pt x="1973108" y="2198336"/>
                  </a:lnTo>
                  <a:lnTo>
                    <a:pt x="1973108" y="2203731"/>
                  </a:lnTo>
                  <a:close/>
                </a:path>
                <a:path w="5755005" h="2799080">
                  <a:moveTo>
                    <a:pt x="1951529" y="2225309"/>
                  </a:moveTo>
                  <a:lnTo>
                    <a:pt x="1946134" y="2225309"/>
                  </a:lnTo>
                  <a:lnTo>
                    <a:pt x="1946134" y="2203731"/>
                  </a:lnTo>
                  <a:lnTo>
                    <a:pt x="1951529" y="2203731"/>
                  </a:lnTo>
                  <a:lnTo>
                    <a:pt x="1951529" y="2225309"/>
                  </a:lnTo>
                  <a:close/>
                </a:path>
                <a:path w="5755005" h="2799080">
                  <a:moveTo>
                    <a:pt x="1723603" y="2198336"/>
                  </a:moveTo>
                  <a:lnTo>
                    <a:pt x="1718208" y="2198336"/>
                  </a:lnTo>
                  <a:lnTo>
                    <a:pt x="1718208" y="2176757"/>
                  </a:lnTo>
                  <a:lnTo>
                    <a:pt x="1723603" y="2176757"/>
                  </a:lnTo>
                  <a:lnTo>
                    <a:pt x="1723603" y="2198336"/>
                  </a:lnTo>
                  <a:close/>
                </a:path>
                <a:path w="5755005" h="2799080">
                  <a:moveTo>
                    <a:pt x="1745182" y="2203731"/>
                  </a:moveTo>
                  <a:lnTo>
                    <a:pt x="1696630" y="2203731"/>
                  </a:lnTo>
                  <a:lnTo>
                    <a:pt x="1696630" y="2198336"/>
                  </a:lnTo>
                  <a:lnTo>
                    <a:pt x="1745182" y="2198336"/>
                  </a:lnTo>
                  <a:lnTo>
                    <a:pt x="1745182" y="2203731"/>
                  </a:lnTo>
                  <a:close/>
                </a:path>
                <a:path w="5755005" h="2799080">
                  <a:moveTo>
                    <a:pt x="1723603" y="2225309"/>
                  </a:moveTo>
                  <a:lnTo>
                    <a:pt x="1718208" y="2225309"/>
                  </a:lnTo>
                  <a:lnTo>
                    <a:pt x="1718208" y="2203731"/>
                  </a:lnTo>
                  <a:lnTo>
                    <a:pt x="1723603" y="2203731"/>
                  </a:lnTo>
                  <a:lnTo>
                    <a:pt x="1723603" y="2225309"/>
                  </a:lnTo>
                  <a:close/>
                </a:path>
                <a:path w="5755005" h="2799080">
                  <a:moveTo>
                    <a:pt x="1494329" y="2198336"/>
                  </a:moveTo>
                  <a:lnTo>
                    <a:pt x="1488934" y="2198336"/>
                  </a:lnTo>
                  <a:lnTo>
                    <a:pt x="1488934" y="2176757"/>
                  </a:lnTo>
                  <a:lnTo>
                    <a:pt x="1494329" y="2176757"/>
                  </a:lnTo>
                  <a:lnTo>
                    <a:pt x="1494329" y="2198336"/>
                  </a:lnTo>
                  <a:close/>
                </a:path>
                <a:path w="5755005" h="2799080">
                  <a:moveTo>
                    <a:pt x="1515907" y="2203731"/>
                  </a:moveTo>
                  <a:lnTo>
                    <a:pt x="1467355" y="2203731"/>
                  </a:lnTo>
                  <a:lnTo>
                    <a:pt x="1467355" y="2198336"/>
                  </a:lnTo>
                  <a:lnTo>
                    <a:pt x="1515907" y="2198336"/>
                  </a:lnTo>
                  <a:lnTo>
                    <a:pt x="1515907" y="2203731"/>
                  </a:lnTo>
                  <a:close/>
                </a:path>
                <a:path w="5755005" h="2799080">
                  <a:moveTo>
                    <a:pt x="1494329" y="2225309"/>
                  </a:moveTo>
                  <a:lnTo>
                    <a:pt x="1488934" y="2225309"/>
                  </a:lnTo>
                  <a:lnTo>
                    <a:pt x="1488934" y="2203731"/>
                  </a:lnTo>
                  <a:lnTo>
                    <a:pt x="1494329" y="2203731"/>
                  </a:lnTo>
                  <a:lnTo>
                    <a:pt x="1494329" y="2225309"/>
                  </a:lnTo>
                  <a:close/>
                </a:path>
                <a:path w="5755005" h="2799080">
                  <a:moveTo>
                    <a:pt x="1265054" y="2198336"/>
                  </a:moveTo>
                  <a:lnTo>
                    <a:pt x="1259660" y="2198336"/>
                  </a:lnTo>
                  <a:lnTo>
                    <a:pt x="1259660" y="2176757"/>
                  </a:lnTo>
                  <a:lnTo>
                    <a:pt x="1265054" y="2176757"/>
                  </a:lnTo>
                  <a:lnTo>
                    <a:pt x="1265054" y="2198336"/>
                  </a:lnTo>
                  <a:close/>
                </a:path>
                <a:path w="5755005" h="2799080">
                  <a:moveTo>
                    <a:pt x="1286633" y="2203731"/>
                  </a:moveTo>
                  <a:lnTo>
                    <a:pt x="1238081" y="2203731"/>
                  </a:lnTo>
                  <a:lnTo>
                    <a:pt x="1238081" y="2198336"/>
                  </a:lnTo>
                  <a:lnTo>
                    <a:pt x="1286633" y="2198336"/>
                  </a:lnTo>
                  <a:lnTo>
                    <a:pt x="1286633" y="2203731"/>
                  </a:lnTo>
                  <a:close/>
                </a:path>
                <a:path w="5755005" h="2799080">
                  <a:moveTo>
                    <a:pt x="1265054" y="2225309"/>
                  </a:moveTo>
                  <a:lnTo>
                    <a:pt x="1259660" y="2225309"/>
                  </a:lnTo>
                  <a:lnTo>
                    <a:pt x="1259660" y="2203731"/>
                  </a:lnTo>
                  <a:lnTo>
                    <a:pt x="1265054" y="2203731"/>
                  </a:lnTo>
                  <a:lnTo>
                    <a:pt x="1265054" y="2225309"/>
                  </a:lnTo>
                  <a:close/>
                </a:path>
                <a:path w="5755005" h="2799080">
                  <a:moveTo>
                    <a:pt x="1838240" y="2312973"/>
                  </a:moveTo>
                  <a:lnTo>
                    <a:pt x="1832846" y="2312973"/>
                  </a:lnTo>
                  <a:lnTo>
                    <a:pt x="1832846" y="2291394"/>
                  </a:lnTo>
                  <a:lnTo>
                    <a:pt x="1838240" y="2291394"/>
                  </a:lnTo>
                  <a:lnTo>
                    <a:pt x="1838240" y="2312973"/>
                  </a:lnTo>
                  <a:close/>
                </a:path>
                <a:path w="5755005" h="2799080">
                  <a:moveTo>
                    <a:pt x="1859819" y="2318368"/>
                  </a:moveTo>
                  <a:lnTo>
                    <a:pt x="1811267" y="2318368"/>
                  </a:lnTo>
                  <a:lnTo>
                    <a:pt x="1811267" y="2312973"/>
                  </a:lnTo>
                  <a:lnTo>
                    <a:pt x="1859819" y="2312973"/>
                  </a:lnTo>
                  <a:lnTo>
                    <a:pt x="1859819" y="2318368"/>
                  </a:lnTo>
                  <a:close/>
                </a:path>
                <a:path w="5755005" h="2799080">
                  <a:moveTo>
                    <a:pt x="1838240" y="2339947"/>
                  </a:moveTo>
                  <a:lnTo>
                    <a:pt x="1832846" y="2339947"/>
                  </a:lnTo>
                  <a:lnTo>
                    <a:pt x="1832846" y="2318368"/>
                  </a:lnTo>
                  <a:lnTo>
                    <a:pt x="1838240" y="2318368"/>
                  </a:lnTo>
                  <a:lnTo>
                    <a:pt x="1838240" y="2339947"/>
                  </a:lnTo>
                  <a:close/>
                </a:path>
                <a:path w="5755005" h="2799080">
                  <a:moveTo>
                    <a:pt x="1608966" y="2312973"/>
                  </a:moveTo>
                  <a:lnTo>
                    <a:pt x="1603571" y="2312973"/>
                  </a:lnTo>
                  <a:lnTo>
                    <a:pt x="1603571" y="2291394"/>
                  </a:lnTo>
                  <a:lnTo>
                    <a:pt x="1608966" y="2291394"/>
                  </a:lnTo>
                  <a:lnTo>
                    <a:pt x="1608966" y="2312973"/>
                  </a:lnTo>
                  <a:close/>
                </a:path>
                <a:path w="5755005" h="2799080">
                  <a:moveTo>
                    <a:pt x="1630545" y="2318368"/>
                  </a:moveTo>
                  <a:lnTo>
                    <a:pt x="1581992" y="2318368"/>
                  </a:lnTo>
                  <a:lnTo>
                    <a:pt x="1581992" y="2312973"/>
                  </a:lnTo>
                  <a:lnTo>
                    <a:pt x="1630545" y="2312973"/>
                  </a:lnTo>
                  <a:lnTo>
                    <a:pt x="1630545" y="2318368"/>
                  </a:lnTo>
                  <a:close/>
                </a:path>
                <a:path w="5755005" h="2799080">
                  <a:moveTo>
                    <a:pt x="1608966" y="2339947"/>
                  </a:moveTo>
                  <a:lnTo>
                    <a:pt x="1603571" y="2339947"/>
                  </a:lnTo>
                  <a:lnTo>
                    <a:pt x="1603571" y="2318368"/>
                  </a:lnTo>
                  <a:lnTo>
                    <a:pt x="1608966" y="2318368"/>
                  </a:lnTo>
                  <a:lnTo>
                    <a:pt x="1608966" y="2339947"/>
                  </a:lnTo>
                  <a:close/>
                </a:path>
                <a:path w="5755005" h="2799080">
                  <a:moveTo>
                    <a:pt x="1379691" y="2312973"/>
                  </a:moveTo>
                  <a:lnTo>
                    <a:pt x="1374297" y="2312973"/>
                  </a:lnTo>
                  <a:lnTo>
                    <a:pt x="1374297" y="2291394"/>
                  </a:lnTo>
                  <a:lnTo>
                    <a:pt x="1379691" y="2291394"/>
                  </a:lnTo>
                  <a:lnTo>
                    <a:pt x="1379691" y="2312973"/>
                  </a:lnTo>
                  <a:close/>
                </a:path>
                <a:path w="5755005" h="2799080">
                  <a:moveTo>
                    <a:pt x="1401270" y="2318368"/>
                  </a:moveTo>
                  <a:lnTo>
                    <a:pt x="1352718" y="2318368"/>
                  </a:lnTo>
                  <a:lnTo>
                    <a:pt x="1352718" y="2312973"/>
                  </a:lnTo>
                  <a:lnTo>
                    <a:pt x="1401270" y="2312973"/>
                  </a:lnTo>
                  <a:lnTo>
                    <a:pt x="1401270" y="2318368"/>
                  </a:lnTo>
                  <a:close/>
                </a:path>
                <a:path w="5755005" h="2799080">
                  <a:moveTo>
                    <a:pt x="1379691" y="2339947"/>
                  </a:moveTo>
                  <a:lnTo>
                    <a:pt x="1374297" y="2339947"/>
                  </a:lnTo>
                  <a:lnTo>
                    <a:pt x="1374297" y="2318368"/>
                  </a:lnTo>
                  <a:lnTo>
                    <a:pt x="1379691" y="2318368"/>
                  </a:lnTo>
                  <a:lnTo>
                    <a:pt x="1379691" y="2339947"/>
                  </a:lnTo>
                  <a:close/>
                </a:path>
                <a:path w="5755005" h="2799080">
                  <a:moveTo>
                    <a:pt x="1951529" y="2427610"/>
                  </a:moveTo>
                  <a:lnTo>
                    <a:pt x="1946134" y="2427610"/>
                  </a:lnTo>
                  <a:lnTo>
                    <a:pt x="1946134" y="2406032"/>
                  </a:lnTo>
                  <a:lnTo>
                    <a:pt x="1951529" y="2406032"/>
                  </a:lnTo>
                  <a:lnTo>
                    <a:pt x="1951529" y="2427610"/>
                  </a:lnTo>
                  <a:close/>
                </a:path>
                <a:path w="5755005" h="2799080">
                  <a:moveTo>
                    <a:pt x="1973108" y="2433005"/>
                  </a:moveTo>
                  <a:lnTo>
                    <a:pt x="1924555" y="2433005"/>
                  </a:lnTo>
                  <a:lnTo>
                    <a:pt x="1924555" y="2427610"/>
                  </a:lnTo>
                  <a:lnTo>
                    <a:pt x="1973108" y="2427610"/>
                  </a:lnTo>
                  <a:lnTo>
                    <a:pt x="1973108" y="2433005"/>
                  </a:lnTo>
                  <a:close/>
                </a:path>
                <a:path w="5755005" h="2799080">
                  <a:moveTo>
                    <a:pt x="1951529" y="2454584"/>
                  </a:moveTo>
                  <a:lnTo>
                    <a:pt x="1946134" y="2454584"/>
                  </a:lnTo>
                  <a:lnTo>
                    <a:pt x="1946134" y="2433005"/>
                  </a:lnTo>
                  <a:lnTo>
                    <a:pt x="1951529" y="2433005"/>
                  </a:lnTo>
                  <a:lnTo>
                    <a:pt x="1951529" y="2454584"/>
                  </a:lnTo>
                  <a:close/>
                </a:path>
                <a:path w="5755005" h="2799080">
                  <a:moveTo>
                    <a:pt x="1723603" y="2427610"/>
                  </a:moveTo>
                  <a:lnTo>
                    <a:pt x="1718208" y="2427610"/>
                  </a:lnTo>
                  <a:lnTo>
                    <a:pt x="1718208" y="2406032"/>
                  </a:lnTo>
                  <a:lnTo>
                    <a:pt x="1723603" y="2406032"/>
                  </a:lnTo>
                  <a:lnTo>
                    <a:pt x="1723603" y="2427610"/>
                  </a:lnTo>
                  <a:close/>
                </a:path>
                <a:path w="5755005" h="2799080">
                  <a:moveTo>
                    <a:pt x="1745182" y="2433005"/>
                  </a:moveTo>
                  <a:lnTo>
                    <a:pt x="1696630" y="2433005"/>
                  </a:lnTo>
                  <a:lnTo>
                    <a:pt x="1696630" y="2427610"/>
                  </a:lnTo>
                  <a:lnTo>
                    <a:pt x="1745182" y="2427610"/>
                  </a:lnTo>
                  <a:lnTo>
                    <a:pt x="1745182" y="2433005"/>
                  </a:lnTo>
                  <a:close/>
                </a:path>
                <a:path w="5755005" h="2799080">
                  <a:moveTo>
                    <a:pt x="1723603" y="2454584"/>
                  </a:moveTo>
                  <a:lnTo>
                    <a:pt x="1718208" y="2454584"/>
                  </a:lnTo>
                  <a:lnTo>
                    <a:pt x="1718208" y="2433005"/>
                  </a:lnTo>
                  <a:lnTo>
                    <a:pt x="1723603" y="2433005"/>
                  </a:lnTo>
                  <a:lnTo>
                    <a:pt x="1723603" y="2454584"/>
                  </a:lnTo>
                  <a:close/>
                </a:path>
                <a:path w="5755005" h="2799080">
                  <a:moveTo>
                    <a:pt x="1494329" y="2427610"/>
                  </a:moveTo>
                  <a:lnTo>
                    <a:pt x="1488934" y="2427610"/>
                  </a:lnTo>
                  <a:lnTo>
                    <a:pt x="1488934" y="2406032"/>
                  </a:lnTo>
                  <a:lnTo>
                    <a:pt x="1494329" y="2406032"/>
                  </a:lnTo>
                  <a:lnTo>
                    <a:pt x="1494329" y="2427610"/>
                  </a:lnTo>
                  <a:close/>
                </a:path>
                <a:path w="5755005" h="2799080">
                  <a:moveTo>
                    <a:pt x="1515907" y="2433005"/>
                  </a:moveTo>
                  <a:lnTo>
                    <a:pt x="1467355" y="2433005"/>
                  </a:lnTo>
                  <a:lnTo>
                    <a:pt x="1467355" y="2427610"/>
                  </a:lnTo>
                  <a:lnTo>
                    <a:pt x="1515907" y="2427610"/>
                  </a:lnTo>
                  <a:lnTo>
                    <a:pt x="1515907" y="2433005"/>
                  </a:lnTo>
                  <a:close/>
                </a:path>
                <a:path w="5755005" h="2799080">
                  <a:moveTo>
                    <a:pt x="1494329" y="2454584"/>
                  </a:moveTo>
                  <a:lnTo>
                    <a:pt x="1488934" y="2454584"/>
                  </a:lnTo>
                  <a:lnTo>
                    <a:pt x="1488934" y="2433005"/>
                  </a:lnTo>
                  <a:lnTo>
                    <a:pt x="1494329" y="2433005"/>
                  </a:lnTo>
                  <a:lnTo>
                    <a:pt x="1494329" y="2454584"/>
                  </a:lnTo>
                  <a:close/>
                </a:path>
                <a:path w="5755005" h="2799080">
                  <a:moveTo>
                    <a:pt x="1838240" y="2542247"/>
                  </a:moveTo>
                  <a:lnTo>
                    <a:pt x="1832846" y="2542247"/>
                  </a:lnTo>
                  <a:lnTo>
                    <a:pt x="1832846" y="2520669"/>
                  </a:lnTo>
                  <a:lnTo>
                    <a:pt x="1838240" y="2520669"/>
                  </a:lnTo>
                  <a:lnTo>
                    <a:pt x="1838240" y="2542247"/>
                  </a:lnTo>
                  <a:close/>
                </a:path>
                <a:path w="5755005" h="2799080">
                  <a:moveTo>
                    <a:pt x="1859819" y="2547642"/>
                  </a:moveTo>
                  <a:lnTo>
                    <a:pt x="1811267" y="2547642"/>
                  </a:lnTo>
                  <a:lnTo>
                    <a:pt x="1811267" y="2542247"/>
                  </a:lnTo>
                  <a:lnTo>
                    <a:pt x="1859819" y="2542247"/>
                  </a:lnTo>
                  <a:lnTo>
                    <a:pt x="1859819" y="2547642"/>
                  </a:lnTo>
                  <a:close/>
                </a:path>
                <a:path w="5755005" h="2799080">
                  <a:moveTo>
                    <a:pt x="1838240" y="2569221"/>
                  </a:moveTo>
                  <a:lnTo>
                    <a:pt x="1832846" y="2569221"/>
                  </a:lnTo>
                  <a:lnTo>
                    <a:pt x="1832846" y="2547642"/>
                  </a:lnTo>
                  <a:lnTo>
                    <a:pt x="1838240" y="2547642"/>
                  </a:lnTo>
                  <a:lnTo>
                    <a:pt x="1838240" y="2569221"/>
                  </a:lnTo>
                  <a:close/>
                </a:path>
                <a:path w="5755005" h="2799080">
                  <a:moveTo>
                    <a:pt x="1951529" y="2656885"/>
                  </a:moveTo>
                  <a:lnTo>
                    <a:pt x="1946134" y="2656885"/>
                  </a:lnTo>
                  <a:lnTo>
                    <a:pt x="1946134" y="2635306"/>
                  </a:lnTo>
                  <a:lnTo>
                    <a:pt x="1951529" y="2635306"/>
                  </a:lnTo>
                  <a:lnTo>
                    <a:pt x="1951529" y="2656885"/>
                  </a:lnTo>
                  <a:close/>
                </a:path>
                <a:path w="5755005" h="2799080">
                  <a:moveTo>
                    <a:pt x="1973108" y="2662279"/>
                  </a:moveTo>
                  <a:lnTo>
                    <a:pt x="1924555" y="2662279"/>
                  </a:lnTo>
                  <a:lnTo>
                    <a:pt x="1924555" y="2656885"/>
                  </a:lnTo>
                  <a:lnTo>
                    <a:pt x="1973108" y="2656885"/>
                  </a:lnTo>
                  <a:lnTo>
                    <a:pt x="1973108" y="2662279"/>
                  </a:lnTo>
                  <a:close/>
                </a:path>
                <a:path w="5755005" h="2799080">
                  <a:moveTo>
                    <a:pt x="1951529" y="2683858"/>
                  </a:moveTo>
                  <a:lnTo>
                    <a:pt x="1946134" y="2683858"/>
                  </a:lnTo>
                  <a:lnTo>
                    <a:pt x="1946134" y="2662279"/>
                  </a:lnTo>
                  <a:lnTo>
                    <a:pt x="1951529" y="2662279"/>
                  </a:lnTo>
                  <a:lnTo>
                    <a:pt x="1951529" y="2683858"/>
                  </a:lnTo>
                  <a:close/>
                </a:path>
                <a:path w="5755005" h="2799080">
                  <a:moveTo>
                    <a:pt x="598810" y="829433"/>
                  </a:moveTo>
                  <a:lnTo>
                    <a:pt x="550258" y="829433"/>
                  </a:lnTo>
                  <a:lnTo>
                    <a:pt x="550258" y="824039"/>
                  </a:lnTo>
                  <a:lnTo>
                    <a:pt x="598810" y="824039"/>
                  </a:lnTo>
                  <a:lnTo>
                    <a:pt x="598810" y="829433"/>
                  </a:lnTo>
                  <a:close/>
                </a:path>
                <a:path w="5755005" h="2799080">
                  <a:moveTo>
                    <a:pt x="577231" y="851012"/>
                  </a:moveTo>
                  <a:lnTo>
                    <a:pt x="571837" y="851012"/>
                  </a:lnTo>
                  <a:lnTo>
                    <a:pt x="571837" y="829433"/>
                  </a:lnTo>
                  <a:lnTo>
                    <a:pt x="577231" y="829433"/>
                  </a:lnTo>
                  <a:lnTo>
                    <a:pt x="577231" y="851012"/>
                  </a:lnTo>
                  <a:close/>
                </a:path>
                <a:path w="5755005" h="2799080">
                  <a:moveTo>
                    <a:pt x="1035780" y="824039"/>
                  </a:moveTo>
                  <a:lnTo>
                    <a:pt x="1030385" y="824039"/>
                  </a:lnTo>
                  <a:lnTo>
                    <a:pt x="1030385" y="802460"/>
                  </a:lnTo>
                  <a:lnTo>
                    <a:pt x="1035780" y="802460"/>
                  </a:lnTo>
                  <a:lnTo>
                    <a:pt x="1035780" y="824039"/>
                  </a:lnTo>
                  <a:close/>
                </a:path>
                <a:path w="5755005" h="2799080">
                  <a:moveTo>
                    <a:pt x="1057359" y="829433"/>
                  </a:moveTo>
                  <a:lnTo>
                    <a:pt x="1008807" y="829433"/>
                  </a:lnTo>
                  <a:lnTo>
                    <a:pt x="1008807" y="824039"/>
                  </a:lnTo>
                  <a:lnTo>
                    <a:pt x="1057359" y="824039"/>
                  </a:lnTo>
                  <a:lnTo>
                    <a:pt x="1057359" y="829433"/>
                  </a:lnTo>
                  <a:close/>
                </a:path>
                <a:path w="5755005" h="2799080">
                  <a:moveTo>
                    <a:pt x="1035780" y="851012"/>
                  </a:moveTo>
                  <a:lnTo>
                    <a:pt x="1030385" y="851012"/>
                  </a:lnTo>
                  <a:lnTo>
                    <a:pt x="1030385" y="829433"/>
                  </a:lnTo>
                  <a:lnTo>
                    <a:pt x="1035780" y="829433"/>
                  </a:lnTo>
                  <a:lnTo>
                    <a:pt x="1035780" y="851012"/>
                  </a:lnTo>
                  <a:close/>
                </a:path>
                <a:path w="5755005" h="2799080">
                  <a:moveTo>
                    <a:pt x="806506" y="824039"/>
                  </a:moveTo>
                  <a:lnTo>
                    <a:pt x="801111" y="824039"/>
                  </a:lnTo>
                  <a:lnTo>
                    <a:pt x="801111" y="802460"/>
                  </a:lnTo>
                  <a:lnTo>
                    <a:pt x="806506" y="802460"/>
                  </a:lnTo>
                  <a:lnTo>
                    <a:pt x="806506" y="824039"/>
                  </a:lnTo>
                  <a:close/>
                </a:path>
                <a:path w="5755005" h="2799080">
                  <a:moveTo>
                    <a:pt x="828084" y="829433"/>
                  </a:moveTo>
                  <a:lnTo>
                    <a:pt x="779532" y="829433"/>
                  </a:lnTo>
                  <a:lnTo>
                    <a:pt x="779532" y="824039"/>
                  </a:lnTo>
                  <a:lnTo>
                    <a:pt x="828084" y="824039"/>
                  </a:lnTo>
                  <a:lnTo>
                    <a:pt x="828084" y="829433"/>
                  </a:lnTo>
                  <a:close/>
                </a:path>
                <a:path w="5755005" h="2799080">
                  <a:moveTo>
                    <a:pt x="806506" y="851012"/>
                  </a:moveTo>
                  <a:lnTo>
                    <a:pt x="801111" y="851012"/>
                  </a:lnTo>
                  <a:lnTo>
                    <a:pt x="801111" y="829433"/>
                  </a:lnTo>
                  <a:lnTo>
                    <a:pt x="806506" y="829433"/>
                  </a:lnTo>
                  <a:lnTo>
                    <a:pt x="806506" y="851012"/>
                  </a:lnTo>
                  <a:close/>
                </a:path>
                <a:path w="5755005" h="2799080">
                  <a:moveTo>
                    <a:pt x="921143" y="938676"/>
                  </a:moveTo>
                  <a:lnTo>
                    <a:pt x="915748" y="938676"/>
                  </a:lnTo>
                  <a:lnTo>
                    <a:pt x="915748" y="917097"/>
                  </a:lnTo>
                  <a:lnTo>
                    <a:pt x="921143" y="917097"/>
                  </a:lnTo>
                  <a:lnTo>
                    <a:pt x="921143" y="938676"/>
                  </a:lnTo>
                  <a:close/>
                </a:path>
                <a:path w="5755005" h="2799080">
                  <a:moveTo>
                    <a:pt x="942722" y="944070"/>
                  </a:moveTo>
                  <a:lnTo>
                    <a:pt x="894169" y="944070"/>
                  </a:lnTo>
                  <a:lnTo>
                    <a:pt x="894169" y="938676"/>
                  </a:lnTo>
                  <a:lnTo>
                    <a:pt x="942722" y="938676"/>
                  </a:lnTo>
                  <a:lnTo>
                    <a:pt x="942722" y="944070"/>
                  </a:lnTo>
                  <a:close/>
                </a:path>
                <a:path w="5755005" h="2799080">
                  <a:moveTo>
                    <a:pt x="921143" y="965649"/>
                  </a:moveTo>
                  <a:lnTo>
                    <a:pt x="915748" y="965649"/>
                  </a:lnTo>
                  <a:lnTo>
                    <a:pt x="915748" y="944070"/>
                  </a:lnTo>
                  <a:lnTo>
                    <a:pt x="921143" y="944070"/>
                  </a:lnTo>
                  <a:lnTo>
                    <a:pt x="921143" y="965649"/>
                  </a:lnTo>
                  <a:close/>
                </a:path>
                <a:path w="5755005" h="2799080">
                  <a:moveTo>
                    <a:pt x="691868" y="938676"/>
                  </a:moveTo>
                  <a:lnTo>
                    <a:pt x="686474" y="938676"/>
                  </a:lnTo>
                  <a:lnTo>
                    <a:pt x="686474" y="917097"/>
                  </a:lnTo>
                  <a:lnTo>
                    <a:pt x="691868" y="917097"/>
                  </a:lnTo>
                  <a:lnTo>
                    <a:pt x="691868" y="938676"/>
                  </a:lnTo>
                  <a:close/>
                </a:path>
                <a:path w="5755005" h="2799080">
                  <a:moveTo>
                    <a:pt x="713447" y="944070"/>
                  </a:moveTo>
                  <a:lnTo>
                    <a:pt x="664895" y="944070"/>
                  </a:lnTo>
                  <a:lnTo>
                    <a:pt x="664895" y="938676"/>
                  </a:lnTo>
                  <a:lnTo>
                    <a:pt x="713447" y="938676"/>
                  </a:lnTo>
                  <a:lnTo>
                    <a:pt x="713447" y="944070"/>
                  </a:lnTo>
                  <a:close/>
                </a:path>
                <a:path w="5755005" h="2799080">
                  <a:moveTo>
                    <a:pt x="691868" y="965649"/>
                  </a:moveTo>
                  <a:lnTo>
                    <a:pt x="686474" y="965649"/>
                  </a:lnTo>
                  <a:lnTo>
                    <a:pt x="686474" y="944070"/>
                  </a:lnTo>
                  <a:lnTo>
                    <a:pt x="691868" y="944070"/>
                  </a:lnTo>
                  <a:lnTo>
                    <a:pt x="691868" y="965649"/>
                  </a:lnTo>
                  <a:close/>
                </a:path>
                <a:path w="5755005" h="2799080">
                  <a:moveTo>
                    <a:pt x="462594" y="938676"/>
                  </a:moveTo>
                  <a:lnTo>
                    <a:pt x="457199" y="938676"/>
                  </a:lnTo>
                  <a:lnTo>
                    <a:pt x="457199" y="917097"/>
                  </a:lnTo>
                  <a:lnTo>
                    <a:pt x="462594" y="917097"/>
                  </a:lnTo>
                  <a:lnTo>
                    <a:pt x="462594" y="938676"/>
                  </a:lnTo>
                  <a:close/>
                </a:path>
                <a:path w="5755005" h="2799080">
                  <a:moveTo>
                    <a:pt x="484173" y="944070"/>
                  </a:moveTo>
                  <a:lnTo>
                    <a:pt x="435621" y="944070"/>
                  </a:lnTo>
                  <a:lnTo>
                    <a:pt x="435621" y="938676"/>
                  </a:lnTo>
                  <a:lnTo>
                    <a:pt x="484173" y="938676"/>
                  </a:lnTo>
                  <a:lnTo>
                    <a:pt x="484173" y="944070"/>
                  </a:lnTo>
                  <a:close/>
                </a:path>
                <a:path w="5755005" h="2799080">
                  <a:moveTo>
                    <a:pt x="462594" y="965649"/>
                  </a:moveTo>
                  <a:lnTo>
                    <a:pt x="457199" y="965649"/>
                  </a:lnTo>
                  <a:lnTo>
                    <a:pt x="457199" y="944070"/>
                  </a:lnTo>
                  <a:lnTo>
                    <a:pt x="462594" y="944070"/>
                  </a:lnTo>
                  <a:lnTo>
                    <a:pt x="462594" y="965649"/>
                  </a:lnTo>
                  <a:close/>
                </a:path>
                <a:path w="5755005" h="2799080">
                  <a:moveTo>
                    <a:pt x="1035780" y="1053313"/>
                  </a:moveTo>
                  <a:lnTo>
                    <a:pt x="1030385" y="1053313"/>
                  </a:lnTo>
                  <a:lnTo>
                    <a:pt x="1030385" y="1031734"/>
                  </a:lnTo>
                  <a:lnTo>
                    <a:pt x="1035780" y="1031734"/>
                  </a:lnTo>
                  <a:lnTo>
                    <a:pt x="1035780" y="1053313"/>
                  </a:lnTo>
                  <a:close/>
                </a:path>
                <a:path w="5755005" h="2799080">
                  <a:moveTo>
                    <a:pt x="1057359" y="1058707"/>
                  </a:moveTo>
                  <a:lnTo>
                    <a:pt x="1008807" y="1058707"/>
                  </a:lnTo>
                  <a:lnTo>
                    <a:pt x="1008807" y="1053313"/>
                  </a:lnTo>
                  <a:lnTo>
                    <a:pt x="1057359" y="1053313"/>
                  </a:lnTo>
                  <a:lnTo>
                    <a:pt x="1057359" y="1058707"/>
                  </a:lnTo>
                  <a:close/>
                </a:path>
                <a:path w="5755005" h="2799080">
                  <a:moveTo>
                    <a:pt x="1035780" y="1080286"/>
                  </a:moveTo>
                  <a:lnTo>
                    <a:pt x="1030385" y="1080286"/>
                  </a:lnTo>
                  <a:lnTo>
                    <a:pt x="1030385" y="1058707"/>
                  </a:lnTo>
                  <a:lnTo>
                    <a:pt x="1035780" y="1058707"/>
                  </a:lnTo>
                  <a:lnTo>
                    <a:pt x="1035780" y="1080286"/>
                  </a:lnTo>
                  <a:close/>
                </a:path>
                <a:path w="5755005" h="2799080">
                  <a:moveTo>
                    <a:pt x="806506" y="1053313"/>
                  </a:moveTo>
                  <a:lnTo>
                    <a:pt x="801111" y="1053313"/>
                  </a:lnTo>
                  <a:lnTo>
                    <a:pt x="801111" y="1031734"/>
                  </a:lnTo>
                  <a:lnTo>
                    <a:pt x="806506" y="1031734"/>
                  </a:lnTo>
                  <a:lnTo>
                    <a:pt x="806506" y="1053313"/>
                  </a:lnTo>
                  <a:close/>
                </a:path>
                <a:path w="5755005" h="2799080">
                  <a:moveTo>
                    <a:pt x="828084" y="1058707"/>
                  </a:moveTo>
                  <a:lnTo>
                    <a:pt x="779532" y="1058707"/>
                  </a:lnTo>
                  <a:lnTo>
                    <a:pt x="779532" y="1053313"/>
                  </a:lnTo>
                  <a:lnTo>
                    <a:pt x="828084" y="1053313"/>
                  </a:lnTo>
                  <a:lnTo>
                    <a:pt x="828084" y="1058707"/>
                  </a:lnTo>
                  <a:close/>
                </a:path>
                <a:path w="5755005" h="2799080">
                  <a:moveTo>
                    <a:pt x="806506" y="1080286"/>
                  </a:moveTo>
                  <a:lnTo>
                    <a:pt x="801111" y="1080286"/>
                  </a:lnTo>
                  <a:lnTo>
                    <a:pt x="801111" y="1058707"/>
                  </a:lnTo>
                  <a:lnTo>
                    <a:pt x="806506" y="1058707"/>
                  </a:lnTo>
                  <a:lnTo>
                    <a:pt x="806506" y="1080286"/>
                  </a:lnTo>
                  <a:close/>
                </a:path>
                <a:path w="5755005" h="2799080">
                  <a:moveTo>
                    <a:pt x="577231" y="1053313"/>
                  </a:moveTo>
                  <a:lnTo>
                    <a:pt x="571837" y="1053313"/>
                  </a:lnTo>
                  <a:lnTo>
                    <a:pt x="571837" y="1031734"/>
                  </a:lnTo>
                  <a:lnTo>
                    <a:pt x="577231" y="1031734"/>
                  </a:lnTo>
                  <a:lnTo>
                    <a:pt x="577231" y="1053313"/>
                  </a:lnTo>
                  <a:close/>
                </a:path>
                <a:path w="5755005" h="2799080">
                  <a:moveTo>
                    <a:pt x="598810" y="1058707"/>
                  </a:moveTo>
                  <a:lnTo>
                    <a:pt x="550258" y="1058707"/>
                  </a:lnTo>
                  <a:lnTo>
                    <a:pt x="550258" y="1053313"/>
                  </a:lnTo>
                  <a:lnTo>
                    <a:pt x="598810" y="1053313"/>
                  </a:lnTo>
                  <a:lnTo>
                    <a:pt x="598810" y="1058707"/>
                  </a:lnTo>
                  <a:close/>
                </a:path>
                <a:path w="5755005" h="2799080">
                  <a:moveTo>
                    <a:pt x="577231" y="1080286"/>
                  </a:moveTo>
                  <a:lnTo>
                    <a:pt x="571837" y="1080286"/>
                  </a:lnTo>
                  <a:lnTo>
                    <a:pt x="571837" y="1058707"/>
                  </a:lnTo>
                  <a:lnTo>
                    <a:pt x="577231" y="1058707"/>
                  </a:lnTo>
                  <a:lnTo>
                    <a:pt x="577231" y="1080286"/>
                  </a:lnTo>
                  <a:close/>
                </a:path>
                <a:path w="5755005" h="2799080">
                  <a:moveTo>
                    <a:pt x="347957" y="1053313"/>
                  </a:moveTo>
                  <a:lnTo>
                    <a:pt x="342562" y="1053313"/>
                  </a:lnTo>
                  <a:lnTo>
                    <a:pt x="342562" y="1031734"/>
                  </a:lnTo>
                  <a:lnTo>
                    <a:pt x="347957" y="1031734"/>
                  </a:lnTo>
                  <a:lnTo>
                    <a:pt x="347957" y="1053313"/>
                  </a:lnTo>
                  <a:close/>
                </a:path>
                <a:path w="5755005" h="2799080">
                  <a:moveTo>
                    <a:pt x="369536" y="1058707"/>
                  </a:moveTo>
                  <a:lnTo>
                    <a:pt x="320984" y="1058707"/>
                  </a:lnTo>
                  <a:lnTo>
                    <a:pt x="320984" y="1053313"/>
                  </a:lnTo>
                  <a:lnTo>
                    <a:pt x="369536" y="1053313"/>
                  </a:lnTo>
                  <a:lnTo>
                    <a:pt x="369536" y="1058707"/>
                  </a:lnTo>
                  <a:close/>
                </a:path>
                <a:path w="5755005" h="2799080">
                  <a:moveTo>
                    <a:pt x="347957" y="1080286"/>
                  </a:moveTo>
                  <a:lnTo>
                    <a:pt x="342562" y="1080286"/>
                  </a:lnTo>
                  <a:lnTo>
                    <a:pt x="342562" y="1058707"/>
                  </a:lnTo>
                  <a:lnTo>
                    <a:pt x="347957" y="1058707"/>
                  </a:lnTo>
                  <a:lnTo>
                    <a:pt x="347957" y="1080286"/>
                  </a:lnTo>
                  <a:close/>
                </a:path>
                <a:path w="5755005" h="2799080">
                  <a:moveTo>
                    <a:pt x="921143" y="1167950"/>
                  </a:moveTo>
                  <a:lnTo>
                    <a:pt x="915748" y="1167950"/>
                  </a:lnTo>
                  <a:lnTo>
                    <a:pt x="915748" y="1146371"/>
                  </a:lnTo>
                  <a:lnTo>
                    <a:pt x="921143" y="1146371"/>
                  </a:lnTo>
                  <a:lnTo>
                    <a:pt x="921143" y="1167950"/>
                  </a:lnTo>
                  <a:close/>
                </a:path>
                <a:path w="5755005" h="2799080">
                  <a:moveTo>
                    <a:pt x="942722" y="1173345"/>
                  </a:moveTo>
                  <a:lnTo>
                    <a:pt x="894169" y="1173345"/>
                  </a:lnTo>
                  <a:lnTo>
                    <a:pt x="894169" y="1167950"/>
                  </a:lnTo>
                  <a:lnTo>
                    <a:pt x="942722" y="1167950"/>
                  </a:lnTo>
                  <a:lnTo>
                    <a:pt x="942722" y="1173345"/>
                  </a:lnTo>
                  <a:close/>
                </a:path>
                <a:path w="5755005" h="2799080">
                  <a:moveTo>
                    <a:pt x="921143" y="1194923"/>
                  </a:moveTo>
                  <a:lnTo>
                    <a:pt x="915748" y="1194923"/>
                  </a:lnTo>
                  <a:lnTo>
                    <a:pt x="915748" y="1173345"/>
                  </a:lnTo>
                  <a:lnTo>
                    <a:pt x="921143" y="1173345"/>
                  </a:lnTo>
                  <a:lnTo>
                    <a:pt x="921143" y="1194923"/>
                  </a:lnTo>
                  <a:close/>
                </a:path>
                <a:path w="5755005" h="2799080">
                  <a:moveTo>
                    <a:pt x="691868" y="1167950"/>
                  </a:moveTo>
                  <a:lnTo>
                    <a:pt x="686474" y="1167950"/>
                  </a:lnTo>
                  <a:lnTo>
                    <a:pt x="686474" y="1146371"/>
                  </a:lnTo>
                  <a:lnTo>
                    <a:pt x="691868" y="1146371"/>
                  </a:lnTo>
                  <a:lnTo>
                    <a:pt x="691868" y="1167950"/>
                  </a:lnTo>
                  <a:close/>
                </a:path>
                <a:path w="5755005" h="2799080">
                  <a:moveTo>
                    <a:pt x="713447" y="1173345"/>
                  </a:moveTo>
                  <a:lnTo>
                    <a:pt x="664895" y="1173345"/>
                  </a:lnTo>
                  <a:lnTo>
                    <a:pt x="664895" y="1167950"/>
                  </a:lnTo>
                  <a:lnTo>
                    <a:pt x="713447" y="1167950"/>
                  </a:lnTo>
                  <a:lnTo>
                    <a:pt x="713447" y="1173345"/>
                  </a:lnTo>
                  <a:close/>
                </a:path>
                <a:path w="5755005" h="2799080">
                  <a:moveTo>
                    <a:pt x="691868" y="1194923"/>
                  </a:moveTo>
                  <a:lnTo>
                    <a:pt x="686474" y="1194923"/>
                  </a:lnTo>
                  <a:lnTo>
                    <a:pt x="686474" y="1173345"/>
                  </a:lnTo>
                  <a:lnTo>
                    <a:pt x="691868" y="1173345"/>
                  </a:lnTo>
                  <a:lnTo>
                    <a:pt x="691868" y="1194923"/>
                  </a:lnTo>
                  <a:close/>
                </a:path>
                <a:path w="5755005" h="2799080">
                  <a:moveTo>
                    <a:pt x="462594" y="1167950"/>
                  </a:moveTo>
                  <a:lnTo>
                    <a:pt x="457199" y="1167950"/>
                  </a:lnTo>
                  <a:lnTo>
                    <a:pt x="457199" y="1146371"/>
                  </a:lnTo>
                  <a:lnTo>
                    <a:pt x="462594" y="1146371"/>
                  </a:lnTo>
                  <a:lnTo>
                    <a:pt x="462594" y="1167950"/>
                  </a:lnTo>
                  <a:close/>
                </a:path>
                <a:path w="5755005" h="2799080">
                  <a:moveTo>
                    <a:pt x="484173" y="1173345"/>
                  </a:moveTo>
                  <a:lnTo>
                    <a:pt x="435621" y="1173345"/>
                  </a:lnTo>
                  <a:lnTo>
                    <a:pt x="435621" y="1167950"/>
                  </a:lnTo>
                  <a:lnTo>
                    <a:pt x="484173" y="1167950"/>
                  </a:lnTo>
                  <a:lnTo>
                    <a:pt x="484173" y="1173345"/>
                  </a:lnTo>
                  <a:close/>
                </a:path>
                <a:path w="5755005" h="2799080">
                  <a:moveTo>
                    <a:pt x="462594" y="1194923"/>
                  </a:moveTo>
                  <a:lnTo>
                    <a:pt x="457199" y="1194923"/>
                  </a:lnTo>
                  <a:lnTo>
                    <a:pt x="457199" y="1173345"/>
                  </a:lnTo>
                  <a:lnTo>
                    <a:pt x="462594" y="1173345"/>
                  </a:lnTo>
                  <a:lnTo>
                    <a:pt x="462594" y="1194923"/>
                  </a:lnTo>
                  <a:close/>
                </a:path>
                <a:path w="5755005" h="2799080">
                  <a:moveTo>
                    <a:pt x="233320" y="1167950"/>
                  </a:moveTo>
                  <a:lnTo>
                    <a:pt x="227925" y="1167950"/>
                  </a:lnTo>
                  <a:lnTo>
                    <a:pt x="227925" y="1146371"/>
                  </a:lnTo>
                  <a:lnTo>
                    <a:pt x="233320" y="1146371"/>
                  </a:lnTo>
                  <a:lnTo>
                    <a:pt x="233320" y="1167950"/>
                  </a:lnTo>
                  <a:close/>
                </a:path>
                <a:path w="5755005" h="2799080">
                  <a:moveTo>
                    <a:pt x="254899" y="1173345"/>
                  </a:moveTo>
                  <a:lnTo>
                    <a:pt x="206346" y="1173345"/>
                  </a:lnTo>
                  <a:lnTo>
                    <a:pt x="206346" y="1167950"/>
                  </a:lnTo>
                  <a:lnTo>
                    <a:pt x="254899" y="1167950"/>
                  </a:lnTo>
                  <a:lnTo>
                    <a:pt x="254899" y="1173345"/>
                  </a:lnTo>
                  <a:close/>
                </a:path>
                <a:path w="5755005" h="2799080">
                  <a:moveTo>
                    <a:pt x="233320" y="1194923"/>
                  </a:moveTo>
                  <a:lnTo>
                    <a:pt x="227925" y="1194923"/>
                  </a:lnTo>
                  <a:lnTo>
                    <a:pt x="227925" y="1173345"/>
                  </a:lnTo>
                  <a:lnTo>
                    <a:pt x="233320" y="1173345"/>
                  </a:lnTo>
                  <a:lnTo>
                    <a:pt x="233320" y="1194923"/>
                  </a:lnTo>
                  <a:close/>
                </a:path>
                <a:path w="5755005" h="2799080">
                  <a:moveTo>
                    <a:pt x="1035780" y="1282587"/>
                  </a:moveTo>
                  <a:lnTo>
                    <a:pt x="1030385" y="1282587"/>
                  </a:lnTo>
                  <a:lnTo>
                    <a:pt x="1030385" y="1261008"/>
                  </a:lnTo>
                  <a:lnTo>
                    <a:pt x="1035780" y="1261008"/>
                  </a:lnTo>
                  <a:lnTo>
                    <a:pt x="1035780" y="1282587"/>
                  </a:lnTo>
                  <a:close/>
                </a:path>
                <a:path w="5755005" h="2799080">
                  <a:moveTo>
                    <a:pt x="1057359" y="1287982"/>
                  </a:moveTo>
                  <a:lnTo>
                    <a:pt x="1008807" y="1287982"/>
                  </a:lnTo>
                  <a:lnTo>
                    <a:pt x="1008807" y="1282587"/>
                  </a:lnTo>
                  <a:lnTo>
                    <a:pt x="1057359" y="1282587"/>
                  </a:lnTo>
                  <a:lnTo>
                    <a:pt x="1057359" y="1287982"/>
                  </a:lnTo>
                  <a:close/>
                </a:path>
                <a:path w="5755005" h="2799080">
                  <a:moveTo>
                    <a:pt x="1035780" y="1309561"/>
                  </a:moveTo>
                  <a:lnTo>
                    <a:pt x="1030385" y="1309561"/>
                  </a:lnTo>
                  <a:lnTo>
                    <a:pt x="1030385" y="1287982"/>
                  </a:lnTo>
                  <a:lnTo>
                    <a:pt x="1035780" y="1287982"/>
                  </a:lnTo>
                  <a:lnTo>
                    <a:pt x="1035780" y="1309561"/>
                  </a:lnTo>
                  <a:close/>
                </a:path>
                <a:path w="5755005" h="2799080">
                  <a:moveTo>
                    <a:pt x="806506" y="1282587"/>
                  </a:moveTo>
                  <a:lnTo>
                    <a:pt x="801111" y="1282587"/>
                  </a:lnTo>
                  <a:lnTo>
                    <a:pt x="801111" y="1261008"/>
                  </a:lnTo>
                  <a:lnTo>
                    <a:pt x="806506" y="1261008"/>
                  </a:lnTo>
                  <a:lnTo>
                    <a:pt x="806506" y="1282587"/>
                  </a:lnTo>
                  <a:close/>
                </a:path>
                <a:path w="5755005" h="2799080">
                  <a:moveTo>
                    <a:pt x="828084" y="1287982"/>
                  </a:moveTo>
                  <a:lnTo>
                    <a:pt x="779532" y="1287982"/>
                  </a:lnTo>
                  <a:lnTo>
                    <a:pt x="779532" y="1282587"/>
                  </a:lnTo>
                  <a:lnTo>
                    <a:pt x="828084" y="1282587"/>
                  </a:lnTo>
                  <a:lnTo>
                    <a:pt x="828084" y="1287982"/>
                  </a:lnTo>
                  <a:close/>
                </a:path>
                <a:path w="5755005" h="2799080">
                  <a:moveTo>
                    <a:pt x="806506" y="1309561"/>
                  </a:moveTo>
                  <a:lnTo>
                    <a:pt x="801111" y="1309561"/>
                  </a:lnTo>
                  <a:lnTo>
                    <a:pt x="801111" y="1287982"/>
                  </a:lnTo>
                  <a:lnTo>
                    <a:pt x="806506" y="1287982"/>
                  </a:lnTo>
                  <a:lnTo>
                    <a:pt x="806506" y="1309561"/>
                  </a:lnTo>
                  <a:close/>
                </a:path>
                <a:path w="5755005" h="2799080">
                  <a:moveTo>
                    <a:pt x="577231" y="1282587"/>
                  </a:moveTo>
                  <a:lnTo>
                    <a:pt x="571837" y="1282587"/>
                  </a:lnTo>
                  <a:lnTo>
                    <a:pt x="571837" y="1261008"/>
                  </a:lnTo>
                  <a:lnTo>
                    <a:pt x="577231" y="1261008"/>
                  </a:lnTo>
                  <a:lnTo>
                    <a:pt x="577231" y="1282587"/>
                  </a:lnTo>
                  <a:close/>
                </a:path>
                <a:path w="5755005" h="2799080">
                  <a:moveTo>
                    <a:pt x="598810" y="1287982"/>
                  </a:moveTo>
                  <a:lnTo>
                    <a:pt x="550258" y="1287982"/>
                  </a:lnTo>
                  <a:lnTo>
                    <a:pt x="550258" y="1282587"/>
                  </a:lnTo>
                  <a:lnTo>
                    <a:pt x="598810" y="1282587"/>
                  </a:lnTo>
                  <a:lnTo>
                    <a:pt x="598810" y="1287982"/>
                  </a:lnTo>
                  <a:close/>
                </a:path>
                <a:path w="5755005" h="2799080">
                  <a:moveTo>
                    <a:pt x="577231" y="1309561"/>
                  </a:moveTo>
                  <a:lnTo>
                    <a:pt x="571837" y="1309561"/>
                  </a:lnTo>
                  <a:lnTo>
                    <a:pt x="571837" y="1287982"/>
                  </a:lnTo>
                  <a:lnTo>
                    <a:pt x="577231" y="1287982"/>
                  </a:lnTo>
                  <a:lnTo>
                    <a:pt x="577231" y="1309561"/>
                  </a:lnTo>
                  <a:close/>
                </a:path>
                <a:path w="5755005" h="2799080">
                  <a:moveTo>
                    <a:pt x="347957" y="1282587"/>
                  </a:moveTo>
                  <a:lnTo>
                    <a:pt x="342562" y="1282587"/>
                  </a:lnTo>
                  <a:lnTo>
                    <a:pt x="342562" y="1261008"/>
                  </a:lnTo>
                  <a:lnTo>
                    <a:pt x="347957" y="1261008"/>
                  </a:lnTo>
                  <a:lnTo>
                    <a:pt x="347957" y="1282587"/>
                  </a:lnTo>
                  <a:close/>
                </a:path>
                <a:path w="5755005" h="2799080">
                  <a:moveTo>
                    <a:pt x="369536" y="1287982"/>
                  </a:moveTo>
                  <a:lnTo>
                    <a:pt x="320984" y="1287982"/>
                  </a:lnTo>
                  <a:lnTo>
                    <a:pt x="320984" y="1282587"/>
                  </a:lnTo>
                  <a:lnTo>
                    <a:pt x="369536" y="1282587"/>
                  </a:lnTo>
                  <a:lnTo>
                    <a:pt x="369536" y="1287982"/>
                  </a:lnTo>
                  <a:close/>
                </a:path>
                <a:path w="5755005" h="2799080">
                  <a:moveTo>
                    <a:pt x="347957" y="1309561"/>
                  </a:moveTo>
                  <a:lnTo>
                    <a:pt x="342562" y="1309561"/>
                  </a:lnTo>
                  <a:lnTo>
                    <a:pt x="342562" y="1287982"/>
                  </a:lnTo>
                  <a:lnTo>
                    <a:pt x="347957" y="1287982"/>
                  </a:lnTo>
                  <a:lnTo>
                    <a:pt x="347957" y="1309561"/>
                  </a:lnTo>
                  <a:close/>
                </a:path>
                <a:path w="5755005" h="2799080">
                  <a:moveTo>
                    <a:pt x="921143" y="1397224"/>
                  </a:moveTo>
                  <a:lnTo>
                    <a:pt x="915748" y="1397224"/>
                  </a:lnTo>
                  <a:lnTo>
                    <a:pt x="915748" y="1375646"/>
                  </a:lnTo>
                  <a:lnTo>
                    <a:pt x="921143" y="1375646"/>
                  </a:lnTo>
                  <a:lnTo>
                    <a:pt x="921143" y="1397224"/>
                  </a:lnTo>
                  <a:close/>
                </a:path>
                <a:path w="5755005" h="2799080">
                  <a:moveTo>
                    <a:pt x="942722" y="1402619"/>
                  </a:moveTo>
                  <a:lnTo>
                    <a:pt x="894169" y="1402619"/>
                  </a:lnTo>
                  <a:lnTo>
                    <a:pt x="894169" y="1397224"/>
                  </a:lnTo>
                  <a:lnTo>
                    <a:pt x="942722" y="1397224"/>
                  </a:lnTo>
                  <a:lnTo>
                    <a:pt x="942722" y="1402619"/>
                  </a:lnTo>
                  <a:close/>
                </a:path>
                <a:path w="5755005" h="2799080">
                  <a:moveTo>
                    <a:pt x="921143" y="1424198"/>
                  </a:moveTo>
                  <a:lnTo>
                    <a:pt x="915748" y="1424198"/>
                  </a:lnTo>
                  <a:lnTo>
                    <a:pt x="915748" y="1402619"/>
                  </a:lnTo>
                  <a:lnTo>
                    <a:pt x="921143" y="1402619"/>
                  </a:lnTo>
                  <a:lnTo>
                    <a:pt x="921143" y="1424198"/>
                  </a:lnTo>
                  <a:close/>
                </a:path>
                <a:path w="5755005" h="2799080">
                  <a:moveTo>
                    <a:pt x="691868" y="1397224"/>
                  </a:moveTo>
                  <a:lnTo>
                    <a:pt x="686474" y="1397224"/>
                  </a:lnTo>
                  <a:lnTo>
                    <a:pt x="686474" y="1375646"/>
                  </a:lnTo>
                  <a:lnTo>
                    <a:pt x="691868" y="1375646"/>
                  </a:lnTo>
                  <a:lnTo>
                    <a:pt x="691868" y="1397224"/>
                  </a:lnTo>
                  <a:close/>
                </a:path>
                <a:path w="5755005" h="2799080">
                  <a:moveTo>
                    <a:pt x="713447" y="1402619"/>
                  </a:moveTo>
                  <a:lnTo>
                    <a:pt x="664895" y="1402619"/>
                  </a:lnTo>
                  <a:lnTo>
                    <a:pt x="664895" y="1397224"/>
                  </a:lnTo>
                  <a:lnTo>
                    <a:pt x="713447" y="1397224"/>
                  </a:lnTo>
                  <a:lnTo>
                    <a:pt x="713447" y="1402619"/>
                  </a:lnTo>
                  <a:close/>
                </a:path>
                <a:path w="5755005" h="2799080">
                  <a:moveTo>
                    <a:pt x="691868" y="1424198"/>
                  </a:moveTo>
                  <a:lnTo>
                    <a:pt x="686474" y="1424198"/>
                  </a:lnTo>
                  <a:lnTo>
                    <a:pt x="686474" y="1402619"/>
                  </a:lnTo>
                  <a:lnTo>
                    <a:pt x="691868" y="1402619"/>
                  </a:lnTo>
                  <a:lnTo>
                    <a:pt x="691868" y="1424198"/>
                  </a:lnTo>
                  <a:close/>
                </a:path>
                <a:path w="5755005" h="2799080">
                  <a:moveTo>
                    <a:pt x="462594" y="1397224"/>
                  </a:moveTo>
                  <a:lnTo>
                    <a:pt x="457199" y="1397224"/>
                  </a:lnTo>
                  <a:lnTo>
                    <a:pt x="457199" y="1375646"/>
                  </a:lnTo>
                  <a:lnTo>
                    <a:pt x="462594" y="1375646"/>
                  </a:lnTo>
                  <a:lnTo>
                    <a:pt x="462594" y="1397224"/>
                  </a:lnTo>
                  <a:close/>
                </a:path>
                <a:path w="5755005" h="2799080">
                  <a:moveTo>
                    <a:pt x="484173" y="1402619"/>
                  </a:moveTo>
                  <a:lnTo>
                    <a:pt x="435621" y="1402619"/>
                  </a:lnTo>
                  <a:lnTo>
                    <a:pt x="435621" y="1397224"/>
                  </a:lnTo>
                  <a:lnTo>
                    <a:pt x="484173" y="1397224"/>
                  </a:lnTo>
                  <a:lnTo>
                    <a:pt x="484173" y="1402619"/>
                  </a:lnTo>
                  <a:close/>
                </a:path>
                <a:path w="5755005" h="2799080">
                  <a:moveTo>
                    <a:pt x="462594" y="1424198"/>
                  </a:moveTo>
                  <a:lnTo>
                    <a:pt x="457199" y="1424198"/>
                  </a:lnTo>
                  <a:lnTo>
                    <a:pt x="457199" y="1402619"/>
                  </a:lnTo>
                  <a:lnTo>
                    <a:pt x="462594" y="1402619"/>
                  </a:lnTo>
                  <a:lnTo>
                    <a:pt x="462594" y="1424198"/>
                  </a:lnTo>
                  <a:close/>
                </a:path>
                <a:path w="5755005" h="2799080">
                  <a:moveTo>
                    <a:pt x="233320" y="1397224"/>
                  </a:moveTo>
                  <a:lnTo>
                    <a:pt x="227925" y="1397224"/>
                  </a:lnTo>
                  <a:lnTo>
                    <a:pt x="227925" y="1375646"/>
                  </a:lnTo>
                  <a:lnTo>
                    <a:pt x="233320" y="1375646"/>
                  </a:lnTo>
                  <a:lnTo>
                    <a:pt x="233320" y="1397224"/>
                  </a:lnTo>
                  <a:close/>
                </a:path>
                <a:path w="5755005" h="2799080">
                  <a:moveTo>
                    <a:pt x="254899" y="1402619"/>
                  </a:moveTo>
                  <a:lnTo>
                    <a:pt x="206346" y="1402619"/>
                  </a:lnTo>
                  <a:lnTo>
                    <a:pt x="206346" y="1397224"/>
                  </a:lnTo>
                  <a:lnTo>
                    <a:pt x="254899" y="1397224"/>
                  </a:lnTo>
                  <a:lnTo>
                    <a:pt x="254899" y="1402619"/>
                  </a:lnTo>
                  <a:close/>
                </a:path>
                <a:path w="5755005" h="2799080">
                  <a:moveTo>
                    <a:pt x="233320" y="1424198"/>
                  </a:moveTo>
                  <a:lnTo>
                    <a:pt x="227925" y="1424198"/>
                  </a:lnTo>
                  <a:lnTo>
                    <a:pt x="227925" y="1402619"/>
                  </a:lnTo>
                  <a:lnTo>
                    <a:pt x="233320" y="1402619"/>
                  </a:lnTo>
                  <a:lnTo>
                    <a:pt x="233320" y="1424198"/>
                  </a:lnTo>
                  <a:close/>
                </a:path>
                <a:path w="5755005" h="2799080">
                  <a:moveTo>
                    <a:pt x="1035780" y="1511861"/>
                  </a:moveTo>
                  <a:lnTo>
                    <a:pt x="1030385" y="1511861"/>
                  </a:lnTo>
                  <a:lnTo>
                    <a:pt x="1030385" y="1490283"/>
                  </a:lnTo>
                  <a:lnTo>
                    <a:pt x="1035780" y="1490283"/>
                  </a:lnTo>
                  <a:lnTo>
                    <a:pt x="1035780" y="1511861"/>
                  </a:lnTo>
                  <a:close/>
                </a:path>
                <a:path w="5755005" h="2799080">
                  <a:moveTo>
                    <a:pt x="1057359" y="1517256"/>
                  </a:moveTo>
                  <a:lnTo>
                    <a:pt x="1008807" y="1517256"/>
                  </a:lnTo>
                  <a:lnTo>
                    <a:pt x="1008807" y="1511861"/>
                  </a:lnTo>
                  <a:lnTo>
                    <a:pt x="1057359" y="1511861"/>
                  </a:lnTo>
                  <a:lnTo>
                    <a:pt x="1057359" y="1517256"/>
                  </a:lnTo>
                  <a:close/>
                </a:path>
                <a:path w="5755005" h="2799080">
                  <a:moveTo>
                    <a:pt x="1035780" y="1538835"/>
                  </a:moveTo>
                  <a:lnTo>
                    <a:pt x="1030385" y="1538835"/>
                  </a:lnTo>
                  <a:lnTo>
                    <a:pt x="1030385" y="1517256"/>
                  </a:lnTo>
                  <a:lnTo>
                    <a:pt x="1035780" y="1517256"/>
                  </a:lnTo>
                  <a:lnTo>
                    <a:pt x="1035780" y="1538835"/>
                  </a:lnTo>
                  <a:close/>
                </a:path>
                <a:path w="5755005" h="2799080">
                  <a:moveTo>
                    <a:pt x="806506" y="1511861"/>
                  </a:moveTo>
                  <a:lnTo>
                    <a:pt x="801111" y="1511861"/>
                  </a:lnTo>
                  <a:lnTo>
                    <a:pt x="801111" y="1490283"/>
                  </a:lnTo>
                  <a:lnTo>
                    <a:pt x="806506" y="1490283"/>
                  </a:lnTo>
                  <a:lnTo>
                    <a:pt x="806506" y="1511861"/>
                  </a:lnTo>
                  <a:close/>
                </a:path>
                <a:path w="5755005" h="2799080">
                  <a:moveTo>
                    <a:pt x="828084" y="1517256"/>
                  </a:moveTo>
                  <a:lnTo>
                    <a:pt x="779532" y="1517256"/>
                  </a:lnTo>
                  <a:lnTo>
                    <a:pt x="779532" y="1511861"/>
                  </a:lnTo>
                  <a:lnTo>
                    <a:pt x="828084" y="1511861"/>
                  </a:lnTo>
                  <a:lnTo>
                    <a:pt x="828084" y="1517256"/>
                  </a:lnTo>
                  <a:close/>
                </a:path>
                <a:path w="5755005" h="2799080">
                  <a:moveTo>
                    <a:pt x="806506" y="1538835"/>
                  </a:moveTo>
                  <a:lnTo>
                    <a:pt x="801111" y="1538835"/>
                  </a:lnTo>
                  <a:lnTo>
                    <a:pt x="801111" y="1517256"/>
                  </a:lnTo>
                  <a:lnTo>
                    <a:pt x="806506" y="1517256"/>
                  </a:lnTo>
                  <a:lnTo>
                    <a:pt x="806506" y="1538835"/>
                  </a:lnTo>
                  <a:close/>
                </a:path>
                <a:path w="5755005" h="2799080">
                  <a:moveTo>
                    <a:pt x="577231" y="1511861"/>
                  </a:moveTo>
                  <a:lnTo>
                    <a:pt x="571837" y="1511861"/>
                  </a:lnTo>
                  <a:lnTo>
                    <a:pt x="571837" y="1490283"/>
                  </a:lnTo>
                  <a:lnTo>
                    <a:pt x="577231" y="1490283"/>
                  </a:lnTo>
                  <a:lnTo>
                    <a:pt x="577231" y="1511861"/>
                  </a:lnTo>
                  <a:close/>
                </a:path>
                <a:path w="5755005" h="2799080">
                  <a:moveTo>
                    <a:pt x="598810" y="1517256"/>
                  </a:moveTo>
                  <a:lnTo>
                    <a:pt x="550258" y="1517256"/>
                  </a:lnTo>
                  <a:lnTo>
                    <a:pt x="550258" y="1511861"/>
                  </a:lnTo>
                  <a:lnTo>
                    <a:pt x="598810" y="1511861"/>
                  </a:lnTo>
                  <a:lnTo>
                    <a:pt x="598810" y="1517256"/>
                  </a:lnTo>
                  <a:close/>
                </a:path>
                <a:path w="5755005" h="2799080">
                  <a:moveTo>
                    <a:pt x="577231" y="1538835"/>
                  </a:moveTo>
                  <a:lnTo>
                    <a:pt x="571837" y="1538835"/>
                  </a:lnTo>
                  <a:lnTo>
                    <a:pt x="571837" y="1517256"/>
                  </a:lnTo>
                  <a:lnTo>
                    <a:pt x="577231" y="1517256"/>
                  </a:lnTo>
                  <a:lnTo>
                    <a:pt x="577231" y="1538835"/>
                  </a:lnTo>
                  <a:close/>
                </a:path>
                <a:path w="5755005" h="2799080">
                  <a:moveTo>
                    <a:pt x="347957" y="1511861"/>
                  </a:moveTo>
                  <a:lnTo>
                    <a:pt x="342562" y="1511861"/>
                  </a:lnTo>
                  <a:lnTo>
                    <a:pt x="342562" y="1490283"/>
                  </a:lnTo>
                  <a:lnTo>
                    <a:pt x="347957" y="1490283"/>
                  </a:lnTo>
                  <a:lnTo>
                    <a:pt x="347957" y="1511861"/>
                  </a:lnTo>
                  <a:close/>
                </a:path>
                <a:path w="5755005" h="2799080">
                  <a:moveTo>
                    <a:pt x="369536" y="1517256"/>
                  </a:moveTo>
                  <a:lnTo>
                    <a:pt x="320984" y="1517256"/>
                  </a:lnTo>
                  <a:lnTo>
                    <a:pt x="320984" y="1511861"/>
                  </a:lnTo>
                  <a:lnTo>
                    <a:pt x="369536" y="1511861"/>
                  </a:lnTo>
                  <a:lnTo>
                    <a:pt x="369536" y="1517256"/>
                  </a:lnTo>
                  <a:close/>
                </a:path>
                <a:path w="5755005" h="2799080">
                  <a:moveTo>
                    <a:pt x="347957" y="1538835"/>
                  </a:moveTo>
                  <a:lnTo>
                    <a:pt x="342562" y="1538835"/>
                  </a:lnTo>
                  <a:lnTo>
                    <a:pt x="342562" y="1517256"/>
                  </a:lnTo>
                  <a:lnTo>
                    <a:pt x="347957" y="1517256"/>
                  </a:lnTo>
                  <a:lnTo>
                    <a:pt x="347957" y="1538835"/>
                  </a:lnTo>
                  <a:close/>
                </a:path>
                <a:path w="5755005" h="2799080">
                  <a:moveTo>
                    <a:pt x="921143" y="1626499"/>
                  </a:moveTo>
                  <a:lnTo>
                    <a:pt x="915748" y="1626499"/>
                  </a:lnTo>
                  <a:lnTo>
                    <a:pt x="915748" y="1604920"/>
                  </a:lnTo>
                  <a:lnTo>
                    <a:pt x="921143" y="1604920"/>
                  </a:lnTo>
                  <a:lnTo>
                    <a:pt x="921143" y="1626499"/>
                  </a:lnTo>
                  <a:close/>
                </a:path>
                <a:path w="5755005" h="2799080">
                  <a:moveTo>
                    <a:pt x="942722" y="1631893"/>
                  </a:moveTo>
                  <a:lnTo>
                    <a:pt x="894169" y="1631893"/>
                  </a:lnTo>
                  <a:lnTo>
                    <a:pt x="894169" y="1626499"/>
                  </a:lnTo>
                  <a:lnTo>
                    <a:pt x="942722" y="1626499"/>
                  </a:lnTo>
                  <a:lnTo>
                    <a:pt x="942722" y="1631893"/>
                  </a:lnTo>
                  <a:close/>
                </a:path>
                <a:path w="5755005" h="2799080">
                  <a:moveTo>
                    <a:pt x="921143" y="1653472"/>
                  </a:moveTo>
                  <a:lnTo>
                    <a:pt x="915748" y="1653472"/>
                  </a:lnTo>
                  <a:lnTo>
                    <a:pt x="915748" y="1631893"/>
                  </a:lnTo>
                  <a:lnTo>
                    <a:pt x="921143" y="1631893"/>
                  </a:lnTo>
                  <a:lnTo>
                    <a:pt x="921143" y="1653472"/>
                  </a:lnTo>
                  <a:close/>
                </a:path>
                <a:path w="5755005" h="2799080">
                  <a:moveTo>
                    <a:pt x="691868" y="1626499"/>
                  </a:moveTo>
                  <a:lnTo>
                    <a:pt x="686474" y="1626499"/>
                  </a:lnTo>
                  <a:lnTo>
                    <a:pt x="686474" y="1604920"/>
                  </a:lnTo>
                  <a:lnTo>
                    <a:pt x="691868" y="1604920"/>
                  </a:lnTo>
                  <a:lnTo>
                    <a:pt x="691868" y="1626499"/>
                  </a:lnTo>
                  <a:close/>
                </a:path>
                <a:path w="5755005" h="2799080">
                  <a:moveTo>
                    <a:pt x="713447" y="1631893"/>
                  </a:moveTo>
                  <a:lnTo>
                    <a:pt x="664895" y="1631893"/>
                  </a:lnTo>
                  <a:lnTo>
                    <a:pt x="664895" y="1626499"/>
                  </a:lnTo>
                  <a:lnTo>
                    <a:pt x="713447" y="1626499"/>
                  </a:lnTo>
                  <a:lnTo>
                    <a:pt x="713447" y="1631893"/>
                  </a:lnTo>
                  <a:close/>
                </a:path>
                <a:path w="5755005" h="2799080">
                  <a:moveTo>
                    <a:pt x="691868" y="1653472"/>
                  </a:moveTo>
                  <a:lnTo>
                    <a:pt x="686474" y="1653472"/>
                  </a:lnTo>
                  <a:lnTo>
                    <a:pt x="686474" y="1631893"/>
                  </a:lnTo>
                  <a:lnTo>
                    <a:pt x="691868" y="1631893"/>
                  </a:lnTo>
                  <a:lnTo>
                    <a:pt x="691868" y="1653472"/>
                  </a:lnTo>
                  <a:close/>
                </a:path>
                <a:path w="5755005" h="2799080">
                  <a:moveTo>
                    <a:pt x="462594" y="1626499"/>
                  </a:moveTo>
                  <a:lnTo>
                    <a:pt x="457199" y="1626499"/>
                  </a:lnTo>
                  <a:lnTo>
                    <a:pt x="457199" y="1604920"/>
                  </a:lnTo>
                  <a:lnTo>
                    <a:pt x="462594" y="1604920"/>
                  </a:lnTo>
                  <a:lnTo>
                    <a:pt x="462594" y="1626499"/>
                  </a:lnTo>
                  <a:close/>
                </a:path>
                <a:path w="5755005" h="2799080">
                  <a:moveTo>
                    <a:pt x="484173" y="1631893"/>
                  </a:moveTo>
                  <a:lnTo>
                    <a:pt x="435621" y="1631893"/>
                  </a:lnTo>
                  <a:lnTo>
                    <a:pt x="435621" y="1626499"/>
                  </a:lnTo>
                  <a:lnTo>
                    <a:pt x="484173" y="1626499"/>
                  </a:lnTo>
                  <a:lnTo>
                    <a:pt x="484173" y="1631893"/>
                  </a:lnTo>
                  <a:close/>
                </a:path>
                <a:path w="5755005" h="2799080">
                  <a:moveTo>
                    <a:pt x="462594" y="1653472"/>
                  </a:moveTo>
                  <a:lnTo>
                    <a:pt x="457199" y="1653472"/>
                  </a:lnTo>
                  <a:lnTo>
                    <a:pt x="457199" y="1631893"/>
                  </a:lnTo>
                  <a:lnTo>
                    <a:pt x="462594" y="1631893"/>
                  </a:lnTo>
                  <a:lnTo>
                    <a:pt x="462594" y="1653472"/>
                  </a:lnTo>
                  <a:close/>
                </a:path>
                <a:path w="5755005" h="2799080">
                  <a:moveTo>
                    <a:pt x="233320" y="1626499"/>
                  </a:moveTo>
                  <a:lnTo>
                    <a:pt x="227925" y="1626499"/>
                  </a:lnTo>
                  <a:lnTo>
                    <a:pt x="227925" y="1604920"/>
                  </a:lnTo>
                  <a:lnTo>
                    <a:pt x="233320" y="1604920"/>
                  </a:lnTo>
                  <a:lnTo>
                    <a:pt x="233320" y="1626499"/>
                  </a:lnTo>
                  <a:close/>
                </a:path>
                <a:path w="5755005" h="2799080">
                  <a:moveTo>
                    <a:pt x="254899" y="1631893"/>
                  </a:moveTo>
                  <a:lnTo>
                    <a:pt x="206346" y="1631893"/>
                  </a:lnTo>
                  <a:lnTo>
                    <a:pt x="206346" y="1626499"/>
                  </a:lnTo>
                  <a:lnTo>
                    <a:pt x="254899" y="1626499"/>
                  </a:lnTo>
                  <a:lnTo>
                    <a:pt x="254899" y="1631893"/>
                  </a:lnTo>
                  <a:close/>
                </a:path>
                <a:path w="5755005" h="2799080">
                  <a:moveTo>
                    <a:pt x="233320" y="1653472"/>
                  </a:moveTo>
                  <a:lnTo>
                    <a:pt x="227925" y="1653472"/>
                  </a:lnTo>
                  <a:lnTo>
                    <a:pt x="227925" y="1631893"/>
                  </a:lnTo>
                  <a:lnTo>
                    <a:pt x="233320" y="1631893"/>
                  </a:lnTo>
                  <a:lnTo>
                    <a:pt x="233320" y="1653472"/>
                  </a:lnTo>
                  <a:close/>
                </a:path>
                <a:path w="5755005" h="2799080">
                  <a:moveTo>
                    <a:pt x="1035780" y="1741136"/>
                  </a:moveTo>
                  <a:lnTo>
                    <a:pt x="1030385" y="1741136"/>
                  </a:lnTo>
                  <a:lnTo>
                    <a:pt x="1030385" y="1719557"/>
                  </a:lnTo>
                  <a:lnTo>
                    <a:pt x="1035780" y="1719557"/>
                  </a:lnTo>
                  <a:lnTo>
                    <a:pt x="1035780" y="1741136"/>
                  </a:lnTo>
                  <a:close/>
                </a:path>
                <a:path w="5755005" h="2799080">
                  <a:moveTo>
                    <a:pt x="1057359" y="1746531"/>
                  </a:moveTo>
                  <a:lnTo>
                    <a:pt x="1008807" y="1746531"/>
                  </a:lnTo>
                  <a:lnTo>
                    <a:pt x="1008807" y="1741136"/>
                  </a:lnTo>
                  <a:lnTo>
                    <a:pt x="1057359" y="1741136"/>
                  </a:lnTo>
                  <a:lnTo>
                    <a:pt x="1057359" y="1746531"/>
                  </a:lnTo>
                  <a:close/>
                </a:path>
                <a:path w="5755005" h="2799080">
                  <a:moveTo>
                    <a:pt x="1035780" y="1768109"/>
                  </a:moveTo>
                  <a:lnTo>
                    <a:pt x="1030385" y="1768109"/>
                  </a:lnTo>
                  <a:lnTo>
                    <a:pt x="1030385" y="1746531"/>
                  </a:lnTo>
                  <a:lnTo>
                    <a:pt x="1035780" y="1746531"/>
                  </a:lnTo>
                  <a:lnTo>
                    <a:pt x="1035780" y="1768109"/>
                  </a:lnTo>
                  <a:close/>
                </a:path>
                <a:path w="5755005" h="2799080">
                  <a:moveTo>
                    <a:pt x="806506" y="1741136"/>
                  </a:moveTo>
                  <a:lnTo>
                    <a:pt x="801111" y="1741136"/>
                  </a:lnTo>
                  <a:lnTo>
                    <a:pt x="801111" y="1719557"/>
                  </a:lnTo>
                  <a:lnTo>
                    <a:pt x="806506" y="1719557"/>
                  </a:lnTo>
                  <a:lnTo>
                    <a:pt x="806506" y="1741136"/>
                  </a:lnTo>
                  <a:close/>
                </a:path>
                <a:path w="5755005" h="2799080">
                  <a:moveTo>
                    <a:pt x="828084" y="1746531"/>
                  </a:moveTo>
                  <a:lnTo>
                    <a:pt x="779532" y="1746531"/>
                  </a:lnTo>
                  <a:lnTo>
                    <a:pt x="779532" y="1741136"/>
                  </a:lnTo>
                  <a:lnTo>
                    <a:pt x="828084" y="1741136"/>
                  </a:lnTo>
                  <a:lnTo>
                    <a:pt x="828084" y="1746531"/>
                  </a:lnTo>
                  <a:close/>
                </a:path>
                <a:path w="5755005" h="2799080">
                  <a:moveTo>
                    <a:pt x="806506" y="1768109"/>
                  </a:moveTo>
                  <a:lnTo>
                    <a:pt x="801111" y="1768109"/>
                  </a:lnTo>
                  <a:lnTo>
                    <a:pt x="801111" y="1746531"/>
                  </a:lnTo>
                  <a:lnTo>
                    <a:pt x="806506" y="1746531"/>
                  </a:lnTo>
                  <a:lnTo>
                    <a:pt x="806506" y="1768109"/>
                  </a:lnTo>
                  <a:close/>
                </a:path>
                <a:path w="5755005" h="2799080">
                  <a:moveTo>
                    <a:pt x="577231" y="1741136"/>
                  </a:moveTo>
                  <a:lnTo>
                    <a:pt x="571837" y="1741136"/>
                  </a:lnTo>
                  <a:lnTo>
                    <a:pt x="571837" y="1719557"/>
                  </a:lnTo>
                  <a:lnTo>
                    <a:pt x="577231" y="1719557"/>
                  </a:lnTo>
                  <a:lnTo>
                    <a:pt x="577231" y="1741136"/>
                  </a:lnTo>
                  <a:close/>
                </a:path>
                <a:path w="5755005" h="2799080">
                  <a:moveTo>
                    <a:pt x="598810" y="1746531"/>
                  </a:moveTo>
                  <a:lnTo>
                    <a:pt x="550258" y="1746531"/>
                  </a:lnTo>
                  <a:lnTo>
                    <a:pt x="550258" y="1741136"/>
                  </a:lnTo>
                  <a:lnTo>
                    <a:pt x="598810" y="1741136"/>
                  </a:lnTo>
                  <a:lnTo>
                    <a:pt x="598810" y="1746531"/>
                  </a:lnTo>
                  <a:close/>
                </a:path>
                <a:path w="5755005" h="2799080">
                  <a:moveTo>
                    <a:pt x="577231" y="1768109"/>
                  </a:moveTo>
                  <a:lnTo>
                    <a:pt x="571837" y="1768109"/>
                  </a:lnTo>
                  <a:lnTo>
                    <a:pt x="571837" y="1746531"/>
                  </a:lnTo>
                  <a:lnTo>
                    <a:pt x="577231" y="1746531"/>
                  </a:lnTo>
                  <a:lnTo>
                    <a:pt x="577231" y="1768109"/>
                  </a:lnTo>
                  <a:close/>
                </a:path>
                <a:path w="5755005" h="2799080">
                  <a:moveTo>
                    <a:pt x="347957" y="1741136"/>
                  </a:moveTo>
                  <a:lnTo>
                    <a:pt x="342562" y="1741136"/>
                  </a:lnTo>
                  <a:lnTo>
                    <a:pt x="342562" y="1719557"/>
                  </a:lnTo>
                  <a:lnTo>
                    <a:pt x="347957" y="1719557"/>
                  </a:lnTo>
                  <a:lnTo>
                    <a:pt x="347957" y="1741136"/>
                  </a:lnTo>
                  <a:close/>
                </a:path>
                <a:path w="5755005" h="2799080">
                  <a:moveTo>
                    <a:pt x="369536" y="1746531"/>
                  </a:moveTo>
                  <a:lnTo>
                    <a:pt x="320984" y="1746531"/>
                  </a:lnTo>
                  <a:lnTo>
                    <a:pt x="320984" y="1741136"/>
                  </a:lnTo>
                  <a:lnTo>
                    <a:pt x="369536" y="1741136"/>
                  </a:lnTo>
                  <a:lnTo>
                    <a:pt x="369536" y="1746531"/>
                  </a:lnTo>
                  <a:close/>
                </a:path>
                <a:path w="5755005" h="2799080">
                  <a:moveTo>
                    <a:pt x="347957" y="1768109"/>
                  </a:moveTo>
                  <a:lnTo>
                    <a:pt x="342562" y="1768109"/>
                  </a:lnTo>
                  <a:lnTo>
                    <a:pt x="342562" y="1746531"/>
                  </a:lnTo>
                  <a:lnTo>
                    <a:pt x="347957" y="1746531"/>
                  </a:lnTo>
                  <a:lnTo>
                    <a:pt x="347957" y="1768109"/>
                  </a:lnTo>
                  <a:close/>
                </a:path>
                <a:path w="5755005" h="2799080">
                  <a:moveTo>
                    <a:pt x="921143" y="1855773"/>
                  </a:moveTo>
                  <a:lnTo>
                    <a:pt x="915748" y="1855773"/>
                  </a:lnTo>
                  <a:lnTo>
                    <a:pt x="915748" y="1834194"/>
                  </a:lnTo>
                  <a:lnTo>
                    <a:pt x="921143" y="1834194"/>
                  </a:lnTo>
                  <a:lnTo>
                    <a:pt x="921143" y="1855773"/>
                  </a:lnTo>
                  <a:close/>
                </a:path>
                <a:path w="5755005" h="2799080">
                  <a:moveTo>
                    <a:pt x="942722" y="1861168"/>
                  </a:moveTo>
                  <a:lnTo>
                    <a:pt x="894169" y="1861168"/>
                  </a:lnTo>
                  <a:lnTo>
                    <a:pt x="894169" y="1855773"/>
                  </a:lnTo>
                  <a:lnTo>
                    <a:pt x="942722" y="1855773"/>
                  </a:lnTo>
                  <a:lnTo>
                    <a:pt x="942722" y="1861168"/>
                  </a:lnTo>
                  <a:close/>
                </a:path>
                <a:path w="5755005" h="2799080">
                  <a:moveTo>
                    <a:pt x="921143" y="1882746"/>
                  </a:moveTo>
                  <a:lnTo>
                    <a:pt x="915748" y="1882746"/>
                  </a:lnTo>
                  <a:lnTo>
                    <a:pt x="915748" y="1861168"/>
                  </a:lnTo>
                  <a:lnTo>
                    <a:pt x="921143" y="1861168"/>
                  </a:lnTo>
                  <a:lnTo>
                    <a:pt x="921143" y="1882746"/>
                  </a:lnTo>
                  <a:close/>
                </a:path>
                <a:path w="5755005" h="2799080">
                  <a:moveTo>
                    <a:pt x="691868" y="1855773"/>
                  </a:moveTo>
                  <a:lnTo>
                    <a:pt x="686474" y="1855773"/>
                  </a:lnTo>
                  <a:lnTo>
                    <a:pt x="686474" y="1834194"/>
                  </a:lnTo>
                  <a:lnTo>
                    <a:pt x="691868" y="1834194"/>
                  </a:lnTo>
                  <a:lnTo>
                    <a:pt x="691868" y="1855773"/>
                  </a:lnTo>
                  <a:close/>
                </a:path>
                <a:path w="5755005" h="2799080">
                  <a:moveTo>
                    <a:pt x="713447" y="1861168"/>
                  </a:moveTo>
                  <a:lnTo>
                    <a:pt x="664895" y="1861168"/>
                  </a:lnTo>
                  <a:lnTo>
                    <a:pt x="664895" y="1855773"/>
                  </a:lnTo>
                  <a:lnTo>
                    <a:pt x="713447" y="1855773"/>
                  </a:lnTo>
                  <a:lnTo>
                    <a:pt x="713447" y="1861168"/>
                  </a:lnTo>
                  <a:close/>
                </a:path>
                <a:path w="5755005" h="2799080">
                  <a:moveTo>
                    <a:pt x="691868" y="1882746"/>
                  </a:moveTo>
                  <a:lnTo>
                    <a:pt x="686474" y="1882746"/>
                  </a:lnTo>
                  <a:lnTo>
                    <a:pt x="686474" y="1861168"/>
                  </a:lnTo>
                  <a:lnTo>
                    <a:pt x="691868" y="1861168"/>
                  </a:lnTo>
                  <a:lnTo>
                    <a:pt x="691868" y="1882746"/>
                  </a:lnTo>
                  <a:close/>
                </a:path>
                <a:path w="5755005" h="2799080">
                  <a:moveTo>
                    <a:pt x="462594" y="1855773"/>
                  </a:moveTo>
                  <a:lnTo>
                    <a:pt x="457199" y="1855773"/>
                  </a:lnTo>
                  <a:lnTo>
                    <a:pt x="457199" y="1834194"/>
                  </a:lnTo>
                  <a:lnTo>
                    <a:pt x="462594" y="1834194"/>
                  </a:lnTo>
                  <a:lnTo>
                    <a:pt x="462594" y="1855773"/>
                  </a:lnTo>
                  <a:close/>
                </a:path>
                <a:path w="5755005" h="2799080">
                  <a:moveTo>
                    <a:pt x="484173" y="1861168"/>
                  </a:moveTo>
                  <a:lnTo>
                    <a:pt x="435621" y="1861168"/>
                  </a:lnTo>
                  <a:lnTo>
                    <a:pt x="435621" y="1855773"/>
                  </a:lnTo>
                  <a:lnTo>
                    <a:pt x="484173" y="1855773"/>
                  </a:lnTo>
                  <a:lnTo>
                    <a:pt x="484173" y="1861168"/>
                  </a:lnTo>
                  <a:close/>
                </a:path>
                <a:path w="5755005" h="2799080">
                  <a:moveTo>
                    <a:pt x="462594" y="1882746"/>
                  </a:moveTo>
                  <a:lnTo>
                    <a:pt x="457199" y="1882746"/>
                  </a:lnTo>
                  <a:lnTo>
                    <a:pt x="457199" y="1861168"/>
                  </a:lnTo>
                  <a:lnTo>
                    <a:pt x="462594" y="1861168"/>
                  </a:lnTo>
                  <a:lnTo>
                    <a:pt x="462594" y="1882746"/>
                  </a:lnTo>
                  <a:close/>
                </a:path>
                <a:path w="5755005" h="2799080">
                  <a:moveTo>
                    <a:pt x="1035780" y="1969062"/>
                  </a:moveTo>
                  <a:lnTo>
                    <a:pt x="1030385" y="1969062"/>
                  </a:lnTo>
                  <a:lnTo>
                    <a:pt x="1030385" y="1947483"/>
                  </a:lnTo>
                  <a:lnTo>
                    <a:pt x="1035780" y="1947483"/>
                  </a:lnTo>
                  <a:lnTo>
                    <a:pt x="1035780" y="1969062"/>
                  </a:lnTo>
                  <a:close/>
                </a:path>
                <a:path w="5755005" h="2799080">
                  <a:moveTo>
                    <a:pt x="1057359" y="1974456"/>
                  </a:moveTo>
                  <a:lnTo>
                    <a:pt x="1008807" y="1974456"/>
                  </a:lnTo>
                  <a:lnTo>
                    <a:pt x="1008807" y="1969062"/>
                  </a:lnTo>
                  <a:lnTo>
                    <a:pt x="1057359" y="1969062"/>
                  </a:lnTo>
                  <a:lnTo>
                    <a:pt x="1057359" y="1974456"/>
                  </a:lnTo>
                  <a:close/>
                </a:path>
                <a:path w="5755005" h="2799080">
                  <a:moveTo>
                    <a:pt x="1035780" y="1996035"/>
                  </a:moveTo>
                  <a:lnTo>
                    <a:pt x="1030385" y="1996035"/>
                  </a:lnTo>
                  <a:lnTo>
                    <a:pt x="1030385" y="1974456"/>
                  </a:lnTo>
                  <a:lnTo>
                    <a:pt x="1035780" y="1974456"/>
                  </a:lnTo>
                  <a:lnTo>
                    <a:pt x="1035780" y="1996035"/>
                  </a:lnTo>
                  <a:close/>
                </a:path>
                <a:path w="5755005" h="2799080">
                  <a:moveTo>
                    <a:pt x="806506" y="1969062"/>
                  </a:moveTo>
                  <a:lnTo>
                    <a:pt x="801111" y="1969062"/>
                  </a:lnTo>
                  <a:lnTo>
                    <a:pt x="801111" y="1947483"/>
                  </a:lnTo>
                  <a:lnTo>
                    <a:pt x="806506" y="1947483"/>
                  </a:lnTo>
                  <a:lnTo>
                    <a:pt x="806506" y="1969062"/>
                  </a:lnTo>
                  <a:close/>
                </a:path>
                <a:path w="5755005" h="2799080">
                  <a:moveTo>
                    <a:pt x="828084" y="1974456"/>
                  </a:moveTo>
                  <a:lnTo>
                    <a:pt x="779532" y="1974456"/>
                  </a:lnTo>
                  <a:lnTo>
                    <a:pt x="779532" y="1969062"/>
                  </a:lnTo>
                  <a:lnTo>
                    <a:pt x="828084" y="1969062"/>
                  </a:lnTo>
                  <a:lnTo>
                    <a:pt x="828084" y="1974456"/>
                  </a:lnTo>
                  <a:close/>
                </a:path>
                <a:path w="5755005" h="2799080">
                  <a:moveTo>
                    <a:pt x="806506" y="1996035"/>
                  </a:moveTo>
                  <a:lnTo>
                    <a:pt x="801111" y="1996035"/>
                  </a:lnTo>
                  <a:lnTo>
                    <a:pt x="801111" y="1974456"/>
                  </a:lnTo>
                  <a:lnTo>
                    <a:pt x="806506" y="1974456"/>
                  </a:lnTo>
                  <a:lnTo>
                    <a:pt x="806506" y="1996035"/>
                  </a:lnTo>
                  <a:close/>
                </a:path>
                <a:path w="5755005" h="2799080">
                  <a:moveTo>
                    <a:pt x="921143" y="2083699"/>
                  </a:moveTo>
                  <a:lnTo>
                    <a:pt x="915748" y="2083699"/>
                  </a:lnTo>
                  <a:lnTo>
                    <a:pt x="915748" y="2062120"/>
                  </a:lnTo>
                  <a:lnTo>
                    <a:pt x="921143" y="2062120"/>
                  </a:lnTo>
                  <a:lnTo>
                    <a:pt x="921143" y="2083699"/>
                  </a:lnTo>
                  <a:close/>
                </a:path>
                <a:path w="5755005" h="2799080">
                  <a:moveTo>
                    <a:pt x="942722" y="2089093"/>
                  </a:moveTo>
                  <a:lnTo>
                    <a:pt x="894169" y="2089093"/>
                  </a:lnTo>
                  <a:lnTo>
                    <a:pt x="894169" y="2083699"/>
                  </a:lnTo>
                  <a:lnTo>
                    <a:pt x="942722" y="2083699"/>
                  </a:lnTo>
                  <a:lnTo>
                    <a:pt x="942722" y="2089093"/>
                  </a:lnTo>
                  <a:close/>
                </a:path>
                <a:path w="5755005" h="2799080">
                  <a:moveTo>
                    <a:pt x="921143" y="2110672"/>
                  </a:moveTo>
                  <a:lnTo>
                    <a:pt x="915748" y="2110672"/>
                  </a:lnTo>
                  <a:lnTo>
                    <a:pt x="915748" y="2089093"/>
                  </a:lnTo>
                  <a:lnTo>
                    <a:pt x="921143" y="2089093"/>
                  </a:lnTo>
                  <a:lnTo>
                    <a:pt x="921143" y="2110672"/>
                  </a:lnTo>
                  <a:close/>
                </a:path>
                <a:path w="5755005" h="2799080">
                  <a:moveTo>
                    <a:pt x="1037129" y="2211823"/>
                  </a:moveTo>
                  <a:lnTo>
                    <a:pt x="1020944" y="2203730"/>
                  </a:lnTo>
                  <a:lnTo>
                    <a:pt x="1012853" y="2198336"/>
                  </a:lnTo>
                  <a:lnTo>
                    <a:pt x="1030385" y="2198336"/>
                  </a:lnTo>
                  <a:lnTo>
                    <a:pt x="1030385" y="2176757"/>
                  </a:lnTo>
                  <a:lnTo>
                    <a:pt x="1037129" y="2176757"/>
                  </a:lnTo>
                  <a:lnTo>
                    <a:pt x="1037129" y="2198336"/>
                  </a:lnTo>
                  <a:lnTo>
                    <a:pt x="1058707" y="2198336"/>
                  </a:lnTo>
                  <a:lnTo>
                    <a:pt x="1058707" y="2203730"/>
                  </a:lnTo>
                  <a:lnTo>
                    <a:pt x="1037129" y="2203730"/>
                  </a:lnTo>
                  <a:lnTo>
                    <a:pt x="1037129" y="2211823"/>
                  </a:lnTo>
                  <a:close/>
                </a:path>
                <a:path w="5755005" h="2799080">
                  <a:moveTo>
                    <a:pt x="26973" y="1630545"/>
                  </a:moveTo>
                  <a:lnTo>
                    <a:pt x="24276" y="1630545"/>
                  </a:lnTo>
                  <a:lnTo>
                    <a:pt x="14835" y="1625150"/>
                  </a:lnTo>
                  <a:lnTo>
                    <a:pt x="26973" y="1625150"/>
                  </a:lnTo>
                  <a:lnTo>
                    <a:pt x="26973" y="1630545"/>
                  </a:lnTo>
                  <a:close/>
                </a:path>
                <a:path w="5755005" h="2799080">
                  <a:moveTo>
                    <a:pt x="118683" y="1511861"/>
                  </a:moveTo>
                  <a:lnTo>
                    <a:pt x="113288" y="1511861"/>
                  </a:lnTo>
                  <a:lnTo>
                    <a:pt x="113288" y="1490283"/>
                  </a:lnTo>
                  <a:lnTo>
                    <a:pt x="118683" y="1490283"/>
                  </a:lnTo>
                  <a:lnTo>
                    <a:pt x="118683" y="1511861"/>
                  </a:lnTo>
                  <a:close/>
                </a:path>
                <a:path w="5755005" h="2799080">
                  <a:moveTo>
                    <a:pt x="140261" y="1517256"/>
                  </a:moveTo>
                  <a:lnTo>
                    <a:pt x="91709" y="1517256"/>
                  </a:lnTo>
                  <a:lnTo>
                    <a:pt x="91709" y="1511861"/>
                  </a:lnTo>
                  <a:lnTo>
                    <a:pt x="140261" y="1511861"/>
                  </a:lnTo>
                  <a:lnTo>
                    <a:pt x="140261" y="1517256"/>
                  </a:lnTo>
                  <a:close/>
                </a:path>
                <a:path w="5755005" h="2799080">
                  <a:moveTo>
                    <a:pt x="118683" y="1538835"/>
                  </a:moveTo>
                  <a:lnTo>
                    <a:pt x="113288" y="1538835"/>
                  </a:lnTo>
                  <a:lnTo>
                    <a:pt x="113288" y="1517256"/>
                  </a:lnTo>
                  <a:lnTo>
                    <a:pt x="118683" y="1517256"/>
                  </a:lnTo>
                  <a:lnTo>
                    <a:pt x="118683" y="1538835"/>
                  </a:lnTo>
                  <a:close/>
                </a:path>
                <a:path w="5755005" h="2799080">
                  <a:moveTo>
                    <a:pt x="5394" y="1619755"/>
                  </a:moveTo>
                  <a:lnTo>
                    <a:pt x="0" y="1617058"/>
                  </a:lnTo>
                  <a:lnTo>
                    <a:pt x="0" y="1604920"/>
                  </a:lnTo>
                  <a:lnTo>
                    <a:pt x="5394" y="1604920"/>
                  </a:lnTo>
                  <a:lnTo>
                    <a:pt x="5394" y="161975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294" y="0"/>
              <a:ext cx="4919980" cy="2641600"/>
            </a:xfrm>
            <a:custGeom>
              <a:avLst/>
              <a:gdLst/>
              <a:ahLst/>
              <a:cxnLst/>
              <a:rect l="l" t="t" r="r" b="b"/>
              <a:pathLst>
                <a:path w="4919980" h="2641600">
                  <a:moveTo>
                    <a:pt x="2283167" y="1206500"/>
                  </a:moveTo>
                  <a:lnTo>
                    <a:pt x="2116067" y="1206500"/>
                  </a:lnTo>
                  <a:lnTo>
                    <a:pt x="2144908" y="1155700"/>
                  </a:lnTo>
                  <a:lnTo>
                    <a:pt x="2177689" y="1117600"/>
                  </a:lnTo>
                  <a:lnTo>
                    <a:pt x="2213560" y="1079500"/>
                  </a:lnTo>
                  <a:lnTo>
                    <a:pt x="2251673" y="1041400"/>
                  </a:lnTo>
                  <a:lnTo>
                    <a:pt x="2370966" y="927100"/>
                  </a:lnTo>
                  <a:lnTo>
                    <a:pt x="2405222" y="901700"/>
                  </a:lnTo>
                  <a:lnTo>
                    <a:pt x="2437536" y="863600"/>
                  </a:lnTo>
                  <a:lnTo>
                    <a:pt x="2466614" y="825500"/>
                  </a:lnTo>
                  <a:lnTo>
                    <a:pt x="2491159" y="787400"/>
                  </a:lnTo>
                  <a:lnTo>
                    <a:pt x="2509879" y="749300"/>
                  </a:lnTo>
                  <a:lnTo>
                    <a:pt x="2521424" y="711200"/>
                  </a:lnTo>
                  <a:lnTo>
                    <a:pt x="2522934" y="660400"/>
                  </a:lnTo>
                  <a:lnTo>
                    <a:pt x="2515705" y="622300"/>
                  </a:lnTo>
                  <a:lnTo>
                    <a:pt x="2501032" y="571500"/>
                  </a:lnTo>
                  <a:lnTo>
                    <a:pt x="2480208" y="533400"/>
                  </a:lnTo>
                  <a:lnTo>
                    <a:pt x="2459147" y="482600"/>
                  </a:lnTo>
                  <a:lnTo>
                    <a:pt x="2446373" y="431800"/>
                  </a:lnTo>
                  <a:lnTo>
                    <a:pt x="2444668" y="393700"/>
                  </a:lnTo>
                  <a:lnTo>
                    <a:pt x="2456817" y="355600"/>
                  </a:lnTo>
                  <a:lnTo>
                    <a:pt x="2485603" y="304800"/>
                  </a:lnTo>
                  <a:lnTo>
                    <a:pt x="2520250" y="279400"/>
                  </a:lnTo>
                  <a:lnTo>
                    <a:pt x="2560479" y="254000"/>
                  </a:lnTo>
                  <a:lnTo>
                    <a:pt x="2647643" y="203200"/>
                  </a:lnTo>
                  <a:lnTo>
                    <a:pt x="2689558" y="165100"/>
                  </a:lnTo>
                  <a:lnTo>
                    <a:pt x="2727015" y="139700"/>
                  </a:lnTo>
                  <a:lnTo>
                    <a:pt x="2760671" y="101600"/>
                  </a:lnTo>
                  <a:lnTo>
                    <a:pt x="2785871" y="63500"/>
                  </a:lnTo>
                  <a:lnTo>
                    <a:pt x="2803060" y="25400"/>
                  </a:lnTo>
                  <a:lnTo>
                    <a:pt x="2811029" y="0"/>
                  </a:lnTo>
                  <a:lnTo>
                    <a:pt x="2959821" y="0"/>
                  </a:lnTo>
                  <a:lnTo>
                    <a:pt x="2952343" y="38100"/>
                  </a:lnTo>
                  <a:lnTo>
                    <a:pt x="2938440" y="76200"/>
                  </a:lnTo>
                  <a:lnTo>
                    <a:pt x="2917808" y="127000"/>
                  </a:lnTo>
                  <a:lnTo>
                    <a:pt x="2890142" y="152400"/>
                  </a:lnTo>
                  <a:lnTo>
                    <a:pt x="2855139" y="190500"/>
                  </a:lnTo>
                  <a:lnTo>
                    <a:pt x="2815977" y="228600"/>
                  </a:lnTo>
                  <a:lnTo>
                    <a:pt x="2772020" y="254000"/>
                  </a:lnTo>
                  <a:lnTo>
                    <a:pt x="2726340" y="279400"/>
                  </a:lnTo>
                  <a:lnTo>
                    <a:pt x="2682009" y="304800"/>
                  </a:lnTo>
                  <a:lnTo>
                    <a:pt x="2642098" y="330200"/>
                  </a:lnTo>
                  <a:lnTo>
                    <a:pt x="2609680" y="368300"/>
                  </a:lnTo>
                  <a:lnTo>
                    <a:pt x="2590992" y="406400"/>
                  </a:lnTo>
                  <a:lnTo>
                    <a:pt x="2590549" y="444500"/>
                  </a:lnTo>
                  <a:lnTo>
                    <a:pt x="2602768" y="482600"/>
                  </a:lnTo>
                  <a:lnTo>
                    <a:pt x="2622068" y="533400"/>
                  </a:lnTo>
                  <a:lnTo>
                    <a:pt x="2642866" y="571500"/>
                  </a:lnTo>
                  <a:lnTo>
                    <a:pt x="2659581" y="609600"/>
                  </a:lnTo>
                  <a:lnTo>
                    <a:pt x="2669521" y="660400"/>
                  </a:lnTo>
                  <a:lnTo>
                    <a:pt x="2670321" y="698500"/>
                  </a:lnTo>
                  <a:lnTo>
                    <a:pt x="2662953" y="749300"/>
                  </a:lnTo>
                  <a:lnTo>
                    <a:pt x="2648392" y="787400"/>
                  </a:lnTo>
                  <a:lnTo>
                    <a:pt x="2627613" y="825500"/>
                  </a:lnTo>
                  <a:lnTo>
                    <a:pt x="2601588" y="863600"/>
                  </a:lnTo>
                  <a:lnTo>
                    <a:pt x="2638052" y="889000"/>
                  </a:lnTo>
                  <a:lnTo>
                    <a:pt x="2678182" y="914400"/>
                  </a:lnTo>
                  <a:lnTo>
                    <a:pt x="2721262" y="927100"/>
                  </a:lnTo>
                  <a:lnTo>
                    <a:pt x="2743919" y="939800"/>
                  </a:lnTo>
                  <a:lnTo>
                    <a:pt x="2543595" y="939800"/>
                  </a:lnTo>
                  <a:lnTo>
                    <a:pt x="2527390" y="952500"/>
                  </a:lnTo>
                  <a:lnTo>
                    <a:pt x="2511058" y="977900"/>
                  </a:lnTo>
                  <a:lnTo>
                    <a:pt x="2494474" y="990600"/>
                  </a:lnTo>
                  <a:lnTo>
                    <a:pt x="2477510" y="1003300"/>
                  </a:lnTo>
                  <a:lnTo>
                    <a:pt x="2402805" y="1079500"/>
                  </a:lnTo>
                  <a:lnTo>
                    <a:pt x="2366423" y="1104900"/>
                  </a:lnTo>
                  <a:lnTo>
                    <a:pt x="2331724" y="1143000"/>
                  </a:lnTo>
                  <a:lnTo>
                    <a:pt x="2299486" y="1181100"/>
                  </a:lnTo>
                  <a:lnTo>
                    <a:pt x="2283167" y="1206500"/>
                  </a:lnTo>
                  <a:close/>
                </a:path>
                <a:path w="4919980" h="2641600">
                  <a:moveTo>
                    <a:pt x="3289561" y="1003300"/>
                  </a:moveTo>
                  <a:lnTo>
                    <a:pt x="3086134" y="1003300"/>
                  </a:lnTo>
                  <a:lnTo>
                    <a:pt x="3123524" y="977900"/>
                  </a:lnTo>
                  <a:lnTo>
                    <a:pt x="3167124" y="952500"/>
                  </a:lnTo>
                  <a:lnTo>
                    <a:pt x="3194161" y="901700"/>
                  </a:lnTo>
                  <a:lnTo>
                    <a:pt x="3209818" y="863600"/>
                  </a:lnTo>
                  <a:lnTo>
                    <a:pt x="3219280" y="812800"/>
                  </a:lnTo>
                  <a:lnTo>
                    <a:pt x="3228679" y="774700"/>
                  </a:lnTo>
                  <a:lnTo>
                    <a:pt x="3240859" y="723900"/>
                  </a:lnTo>
                  <a:lnTo>
                    <a:pt x="3259108" y="685800"/>
                  </a:lnTo>
                  <a:lnTo>
                    <a:pt x="3286714" y="635000"/>
                  </a:lnTo>
                  <a:lnTo>
                    <a:pt x="3315845" y="609600"/>
                  </a:lnTo>
                  <a:lnTo>
                    <a:pt x="3351450" y="584200"/>
                  </a:lnTo>
                  <a:lnTo>
                    <a:pt x="3393529" y="571500"/>
                  </a:lnTo>
                  <a:lnTo>
                    <a:pt x="3442081" y="558800"/>
                  </a:lnTo>
                  <a:lnTo>
                    <a:pt x="3551615" y="533400"/>
                  </a:lnTo>
                  <a:lnTo>
                    <a:pt x="3603015" y="533400"/>
                  </a:lnTo>
                  <a:lnTo>
                    <a:pt x="3648201" y="520700"/>
                  </a:lnTo>
                  <a:lnTo>
                    <a:pt x="3684065" y="495300"/>
                  </a:lnTo>
                  <a:lnTo>
                    <a:pt x="3707500" y="469900"/>
                  </a:lnTo>
                  <a:lnTo>
                    <a:pt x="3719807" y="431800"/>
                  </a:lnTo>
                  <a:lnTo>
                    <a:pt x="3728067" y="393700"/>
                  </a:lnTo>
                  <a:lnTo>
                    <a:pt x="3737845" y="355600"/>
                  </a:lnTo>
                  <a:lnTo>
                    <a:pt x="3754703" y="317500"/>
                  </a:lnTo>
                  <a:lnTo>
                    <a:pt x="3813247" y="266700"/>
                  </a:lnTo>
                  <a:lnTo>
                    <a:pt x="3853847" y="241300"/>
                  </a:lnTo>
                  <a:lnTo>
                    <a:pt x="3900015" y="228600"/>
                  </a:lnTo>
                  <a:lnTo>
                    <a:pt x="3950261" y="203200"/>
                  </a:lnTo>
                  <a:lnTo>
                    <a:pt x="4000143" y="203200"/>
                  </a:lnTo>
                  <a:lnTo>
                    <a:pt x="4199672" y="152400"/>
                  </a:lnTo>
                  <a:lnTo>
                    <a:pt x="4245620" y="139700"/>
                  </a:lnTo>
                  <a:lnTo>
                    <a:pt x="4292676" y="114300"/>
                  </a:lnTo>
                  <a:lnTo>
                    <a:pt x="4334801" y="88900"/>
                  </a:lnTo>
                  <a:lnTo>
                    <a:pt x="4372121" y="63500"/>
                  </a:lnTo>
                  <a:lnTo>
                    <a:pt x="4404763" y="38100"/>
                  </a:lnTo>
                  <a:lnTo>
                    <a:pt x="4519401" y="101600"/>
                  </a:lnTo>
                  <a:lnTo>
                    <a:pt x="4479446" y="127000"/>
                  </a:lnTo>
                  <a:lnTo>
                    <a:pt x="4434434" y="165100"/>
                  </a:lnTo>
                  <a:lnTo>
                    <a:pt x="4384365" y="190500"/>
                  </a:lnTo>
                  <a:lnTo>
                    <a:pt x="4329238" y="215900"/>
                  </a:lnTo>
                  <a:lnTo>
                    <a:pt x="4285030" y="228600"/>
                  </a:lnTo>
                  <a:lnTo>
                    <a:pt x="4141603" y="266700"/>
                  </a:lnTo>
                  <a:lnTo>
                    <a:pt x="4092866" y="266700"/>
                  </a:lnTo>
                  <a:lnTo>
                    <a:pt x="3998813" y="292100"/>
                  </a:lnTo>
                  <a:lnTo>
                    <a:pt x="4022269" y="342900"/>
                  </a:lnTo>
                  <a:lnTo>
                    <a:pt x="4039805" y="368300"/>
                  </a:lnTo>
                  <a:lnTo>
                    <a:pt x="3896314" y="368300"/>
                  </a:lnTo>
                  <a:lnTo>
                    <a:pt x="3879226" y="406400"/>
                  </a:lnTo>
                  <a:lnTo>
                    <a:pt x="3867776" y="431800"/>
                  </a:lnTo>
                  <a:lnTo>
                    <a:pt x="3857529" y="469900"/>
                  </a:lnTo>
                  <a:lnTo>
                    <a:pt x="3844050" y="508000"/>
                  </a:lnTo>
                  <a:lnTo>
                    <a:pt x="3822904" y="546100"/>
                  </a:lnTo>
                  <a:lnTo>
                    <a:pt x="3789655" y="571500"/>
                  </a:lnTo>
                  <a:lnTo>
                    <a:pt x="3739868" y="596900"/>
                  </a:lnTo>
                  <a:lnTo>
                    <a:pt x="3692458" y="609600"/>
                  </a:lnTo>
                  <a:lnTo>
                    <a:pt x="3641115" y="622300"/>
                  </a:lnTo>
                  <a:lnTo>
                    <a:pt x="3588648" y="622300"/>
                  </a:lnTo>
                  <a:lnTo>
                    <a:pt x="3537867" y="635000"/>
                  </a:lnTo>
                  <a:lnTo>
                    <a:pt x="3491581" y="647700"/>
                  </a:lnTo>
                  <a:lnTo>
                    <a:pt x="3452601" y="660400"/>
                  </a:lnTo>
                  <a:lnTo>
                    <a:pt x="3416672" y="698500"/>
                  </a:lnTo>
                  <a:lnTo>
                    <a:pt x="3393691" y="736600"/>
                  </a:lnTo>
                  <a:lnTo>
                    <a:pt x="3379772" y="774700"/>
                  </a:lnTo>
                  <a:lnTo>
                    <a:pt x="3371033" y="812800"/>
                  </a:lnTo>
                  <a:lnTo>
                    <a:pt x="3363588" y="863600"/>
                  </a:lnTo>
                  <a:lnTo>
                    <a:pt x="3354423" y="889000"/>
                  </a:lnTo>
                  <a:lnTo>
                    <a:pt x="3341082" y="927100"/>
                  </a:lnTo>
                  <a:lnTo>
                    <a:pt x="3322950" y="965200"/>
                  </a:lnTo>
                  <a:lnTo>
                    <a:pt x="3299413" y="990600"/>
                  </a:lnTo>
                  <a:lnTo>
                    <a:pt x="3289561" y="1003300"/>
                  </a:lnTo>
                  <a:close/>
                </a:path>
                <a:path w="4919980" h="2641600">
                  <a:moveTo>
                    <a:pt x="4795879" y="965200"/>
                  </a:moveTo>
                  <a:lnTo>
                    <a:pt x="4342725" y="723900"/>
                  </a:lnTo>
                  <a:lnTo>
                    <a:pt x="4195971" y="647700"/>
                  </a:lnTo>
                  <a:lnTo>
                    <a:pt x="4149035" y="609600"/>
                  </a:lnTo>
                  <a:lnTo>
                    <a:pt x="4104151" y="584200"/>
                  </a:lnTo>
                  <a:lnTo>
                    <a:pt x="4061957" y="558800"/>
                  </a:lnTo>
                  <a:lnTo>
                    <a:pt x="3983936" y="482600"/>
                  </a:lnTo>
                  <a:lnTo>
                    <a:pt x="3950598" y="444500"/>
                  </a:lnTo>
                  <a:lnTo>
                    <a:pt x="3921812" y="406400"/>
                  </a:lnTo>
                  <a:lnTo>
                    <a:pt x="3896314" y="368300"/>
                  </a:lnTo>
                  <a:lnTo>
                    <a:pt x="4039805" y="368300"/>
                  </a:lnTo>
                  <a:lnTo>
                    <a:pt x="4048573" y="381000"/>
                  </a:lnTo>
                  <a:lnTo>
                    <a:pt x="4079604" y="431800"/>
                  </a:lnTo>
                  <a:lnTo>
                    <a:pt x="4117237" y="469900"/>
                  </a:lnTo>
                  <a:lnTo>
                    <a:pt x="4163351" y="508000"/>
                  </a:lnTo>
                  <a:lnTo>
                    <a:pt x="4202698" y="533400"/>
                  </a:lnTo>
                  <a:lnTo>
                    <a:pt x="4245113" y="558800"/>
                  </a:lnTo>
                  <a:lnTo>
                    <a:pt x="4289863" y="596900"/>
                  </a:lnTo>
                  <a:lnTo>
                    <a:pt x="4336217" y="622300"/>
                  </a:lnTo>
                  <a:lnTo>
                    <a:pt x="4430813" y="673100"/>
                  </a:lnTo>
                  <a:lnTo>
                    <a:pt x="4477592" y="685800"/>
                  </a:lnTo>
                  <a:lnTo>
                    <a:pt x="4919957" y="939800"/>
                  </a:lnTo>
                  <a:lnTo>
                    <a:pt x="4795879" y="965200"/>
                  </a:lnTo>
                  <a:close/>
                </a:path>
                <a:path w="4919980" h="2641600">
                  <a:moveTo>
                    <a:pt x="3079121" y="1092200"/>
                  </a:moveTo>
                  <a:lnTo>
                    <a:pt x="2959518" y="1092200"/>
                  </a:lnTo>
                  <a:lnTo>
                    <a:pt x="2909398" y="1079500"/>
                  </a:lnTo>
                  <a:lnTo>
                    <a:pt x="2717175" y="1028700"/>
                  </a:lnTo>
                  <a:lnTo>
                    <a:pt x="2671749" y="1003300"/>
                  </a:lnTo>
                  <a:lnTo>
                    <a:pt x="2627601" y="977900"/>
                  </a:lnTo>
                  <a:lnTo>
                    <a:pt x="2584846" y="965200"/>
                  </a:lnTo>
                  <a:lnTo>
                    <a:pt x="2543595" y="939800"/>
                  </a:lnTo>
                  <a:lnTo>
                    <a:pt x="2743919" y="939800"/>
                  </a:lnTo>
                  <a:lnTo>
                    <a:pt x="2766576" y="952500"/>
                  </a:lnTo>
                  <a:lnTo>
                    <a:pt x="2955840" y="1003300"/>
                  </a:lnTo>
                  <a:lnTo>
                    <a:pt x="3289561" y="1003300"/>
                  </a:lnTo>
                  <a:lnTo>
                    <a:pt x="3269856" y="1028700"/>
                  </a:lnTo>
                  <a:lnTo>
                    <a:pt x="3233663" y="1054100"/>
                  </a:lnTo>
                  <a:lnTo>
                    <a:pt x="3190219" y="1066800"/>
                  </a:lnTo>
                  <a:lnTo>
                    <a:pt x="3138910" y="1079500"/>
                  </a:lnTo>
                  <a:lnTo>
                    <a:pt x="3079121" y="1092200"/>
                  </a:lnTo>
                  <a:close/>
                </a:path>
                <a:path w="4919980" h="2641600">
                  <a:moveTo>
                    <a:pt x="776541" y="990600"/>
                  </a:moveTo>
                  <a:lnTo>
                    <a:pt x="573803" y="990600"/>
                  </a:lnTo>
                  <a:lnTo>
                    <a:pt x="623436" y="977900"/>
                  </a:lnTo>
                  <a:lnTo>
                    <a:pt x="724740" y="977900"/>
                  </a:lnTo>
                  <a:lnTo>
                    <a:pt x="776541" y="990600"/>
                  </a:lnTo>
                  <a:close/>
                </a:path>
                <a:path w="4919980" h="2641600">
                  <a:moveTo>
                    <a:pt x="882770" y="1003300"/>
                  </a:moveTo>
                  <a:lnTo>
                    <a:pt x="428198" y="1003300"/>
                  </a:lnTo>
                  <a:lnTo>
                    <a:pt x="476249" y="990600"/>
                  </a:lnTo>
                  <a:lnTo>
                    <a:pt x="829196" y="990600"/>
                  </a:lnTo>
                  <a:lnTo>
                    <a:pt x="882770" y="1003300"/>
                  </a:lnTo>
                  <a:close/>
                </a:path>
                <a:path w="4919980" h="2641600">
                  <a:moveTo>
                    <a:pt x="39237" y="1155700"/>
                  </a:moveTo>
                  <a:lnTo>
                    <a:pt x="0" y="1155700"/>
                  </a:lnTo>
                  <a:lnTo>
                    <a:pt x="52598" y="1054100"/>
                  </a:lnTo>
                  <a:lnTo>
                    <a:pt x="99300" y="1054100"/>
                  </a:lnTo>
                  <a:lnTo>
                    <a:pt x="192591" y="1028700"/>
                  </a:lnTo>
                  <a:lnTo>
                    <a:pt x="239310" y="1028700"/>
                  </a:lnTo>
                  <a:lnTo>
                    <a:pt x="286165" y="1016000"/>
                  </a:lnTo>
                  <a:lnTo>
                    <a:pt x="333222" y="1016000"/>
                  </a:lnTo>
                  <a:lnTo>
                    <a:pt x="380544" y="1003300"/>
                  </a:lnTo>
                  <a:lnTo>
                    <a:pt x="937327" y="1003300"/>
                  </a:lnTo>
                  <a:lnTo>
                    <a:pt x="1094279" y="1041400"/>
                  </a:lnTo>
                  <a:lnTo>
                    <a:pt x="1144523" y="1054100"/>
                  </a:lnTo>
                  <a:lnTo>
                    <a:pt x="1169158" y="1066800"/>
                  </a:lnTo>
                  <a:lnTo>
                    <a:pt x="554435" y="1066800"/>
                  </a:lnTo>
                  <a:lnTo>
                    <a:pt x="502946" y="1079500"/>
                  </a:lnTo>
                  <a:lnTo>
                    <a:pt x="452057" y="1079500"/>
                  </a:lnTo>
                  <a:lnTo>
                    <a:pt x="401717" y="1092200"/>
                  </a:lnTo>
                  <a:lnTo>
                    <a:pt x="351875" y="1092200"/>
                  </a:lnTo>
                  <a:lnTo>
                    <a:pt x="302478" y="1104900"/>
                  </a:lnTo>
                  <a:lnTo>
                    <a:pt x="253475" y="1104900"/>
                  </a:lnTo>
                  <a:lnTo>
                    <a:pt x="156445" y="1130300"/>
                  </a:lnTo>
                  <a:lnTo>
                    <a:pt x="117208" y="1130300"/>
                  </a:lnTo>
                  <a:lnTo>
                    <a:pt x="39237" y="1155700"/>
                  </a:lnTo>
                  <a:close/>
                </a:path>
                <a:path w="4919980" h="2641600">
                  <a:moveTo>
                    <a:pt x="1735741" y="1295400"/>
                  </a:moveTo>
                  <a:lnTo>
                    <a:pt x="1579126" y="1295400"/>
                  </a:lnTo>
                  <a:lnTo>
                    <a:pt x="1421500" y="1257300"/>
                  </a:lnTo>
                  <a:lnTo>
                    <a:pt x="1374241" y="1231900"/>
                  </a:lnTo>
                  <a:lnTo>
                    <a:pt x="1282418" y="1206500"/>
                  </a:lnTo>
                  <a:lnTo>
                    <a:pt x="1237182" y="1181100"/>
                  </a:lnTo>
                  <a:lnTo>
                    <a:pt x="1191945" y="1168400"/>
                  </a:lnTo>
                  <a:lnTo>
                    <a:pt x="1146371" y="1143000"/>
                  </a:lnTo>
                  <a:lnTo>
                    <a:pt x="1102113" y="1130300"/>
                  </a:lnTo>
                  <a:lnTo>
                    <a:pt x="918473" y="1079500"/>
                  </a:lnTo>
                  <a:lnTo>
                    <a:pt x="870912" y="1079500"/>
                  </a:lnTo>
                  <a:lnTo>
                    <a:pt x="822690" y="1066800"/>
                  </a:lnTo>
                  <a:lnTo>
                    <a:pt x="1169158" y="1066800"/>
                  </a:lnTo>
                  <a:lnTo>
                    <a:pt x="1193793" y="1079500"/>
                  </a:lnTo>
                  <a:lnTo>
                    <a:pt x="1242127" y="1092200"/>
                  </a:lnTo>
                  <a:lnTo>
                    <a:pt x="1286577" y="1104900"/>
                  </a:lnTo>
                  <a:lnTo>
                    <a:pt x="1331139" y="1130300"/>
                  </a:lnTo>
                  <a:lnTo>
                    <a:pt x="1376151" y="1143000"/>
                  </a:lnTo>
                  <a:lnTo>
                    <a:pt x="1421950" y="1168400"/>
                  </a:lnTo>
                  <a:lnTo>
                    <a:pt x="1517256" y="1193800"/>
                  </a:lnTo>
                  <a:lnTo>
                    <a:pt x="1571684" y="1206500"/>
                  </a:lnTo>
                  <a:lnTo>
                    <a:pt x="2283167" y="1206500"/>
                  </a:lnTo>
                  <a:lnTo>
                    <a:pt x="2266848" y="1231900"/>
                  </a:lnTo>
                  <a:lnTo>
                    <a:pt x="2249836" y="1257300"/>
                  </a:lnTo>
                  <a:lnTo>
                    <a:pt x="1893536" y="1257300"/>
                  </a:lnTo>
                  <a:lnTo>
                    <a:pt x="1852380" y="1270000"/>
                  </a:lnTo>
                  <a:lnTo>
                    <a:pt x="1813121" y="1270000"/>
                  </a:lnTo>
                  <a:lnTo>
                    <a:pt x="1735741" y="1295400"/>
                  </a:lnTo>
                  <a:close/>
                </a:path>
                <a:path w="4919980" h="2641600">
                  <a:moveTo>
                    <a:pt x="2116067" y="1206500"/>
                  </a:moveTo>
                  <a:lnTo>
                    <a:pt x="1709867" y="1206500"/>
                  </a:lnTo>
                  <a:lnTo>
                    <a:pt x="1754928" y="1193800"/>
                  </a:lnTo>
                  <a:lnTo>
                    <a:pt x="1803175" y="1181100"/>
                  </a:lnTo>
                  <a:lnTo>
                    <a:pt x="2010071" y="1181100"/>
                  </a:lnTo>
                  <a:lnTo>
                    <a:pt x="2116067" y="1206500"/>
                  </a:lnTo>
                  <a:close/>
                </a:path>
                <a:path w="4919980" h="2641600">
                  <a:moveTo>
                    <a:pt x="1845634" y="1930400"/>
                  </a:moveTo>
                  <a:lnTo>
                    <a:pt x="1541719" y="1930400"/>
                  </a:lnTo>
                  <a:lnTo>
                    <a:pt x="1493676" y="1917700"/>
                  </a:lnTo>
                  <a:lnTo>
                    <a:pt x="1445877" y="1917700"/>
                  </a:lnTo>
                  <a:lnTo>
                    <a:pt x="1350700" y="1892300"/>
                  </a:lnTo>
                  <a:lnTo>
                    <a:pt x="1303167" y="1892300"/>
                  </a:lnTo>
                  <a:lnTo>
                    <a:pt x="1159858" y="1854200"/>
                  </a:lnTo>
                  <a:lnTo>
                    <a:pt x="1709288" y="1854200"/>
                  </a:lnTo>
                  <a:lnTo>
                    <a:pt x="1753446" y="1841500"/>
                  </a:lnTo>
                  <a:lnTo>
                    <a:pt x="1795786" y="1841500"/>
                  </a:lnTo>
                  <a:lnTo>
                    <a:pt x="1836090" y="1828800"/>
                  </a:lnTo>
                  <a:lnTo>
                    <a:pt x="1874140" y="1816100"/>
                  </a:lnTo>
                  <a:lnTo>
                    <a:pt x="1909720" y="1790700"/>
                  </a:lnTo>
                  <a:lnTo>
                    <a:pt x="1949709" y="1752600"/>
                  </a:lnTo>
                  <a:lnTo>
                    <a:pt x="1980800" y="1714500"/>
                  </a:lnTo>
                  <a:lnTo>
                    <a:pt x="2004211" y="1676400"/>
                  </a:lnTo>
                  <a:lnTo>
                    <a:pt x="2021160" y="1638300"/>
                  </a:lnTo>
                  <a:lnTo>
                    <a:pt x="2032864" y="1600200"/>
                  </a:lnTo>
                  <a:lnTo>
                    <a:pt x="2040541" y="1562100"/>
                  </a:lnTo>
                  <a:lnTo>
                    <a:pt x="2045408" y="1511300"/>
                  </a:lnTo>
                  <a:lnTo>
                    <a:pt x="2048683" y="1473200"/>
                  </a:lnTo>
                  <a:lnTo>
                    <a:pt x="2051583" y="1422400"/>
                  </a:lnTo>
                  <a:lnTo>
                    <a:pt x="2055327" y="1384300"/>
                  </a:lnTo>
                  <a:lnTo>
                    <a:pt x="2061130" y="1346200"/>
                  </a:lnTo>
                  <a:lnTo>
                    <a:pt x="2070212" y="1295400"/>
                  </a:lnTo>
                  <a:lnTo>
                    <a:pt x="2072909" y="1295400"/>
                  </a:lnTo>
                  <a:lnTo>
                    <a:pt x="2074258" y="1282700"/>
                  </a:lnTo>
                  <a:lnTo>
                    <a:pt x="2076955" y="1282700"/>
                  </a:lnTo>
                  <a:lnTo>
                    <a:pt x="2030468" y="1270000"/>
                  </a:lnTo>
                  <a:lnTo>
                    <a:pt x="1984234" y="1270000"/>
                  </a:lnTo>
                  <a:lnTo>
                    <a:pt x="1938505" y="1257300"/>
                  </a:lnTo>
                  <a:lnTo>
                    <a:pt x="2249836" y="1257300"/>
                  </a:lnTo>
                  <a:lnTo>
                    <a:pt x="2241331" y="1270000"/>
                  </a:lnTo>
                  <a:lnTo>
                    <a:pt x="2222288" y="1320800"/>
                  </a:lnTo>
                  <a:lnTo>
                    <a:pt x="2209071" y="1371600"/>
                  </a:lnTo>
                  <a:lnTo>
                    <a:pt x="2201032" y="1422400"/>
                  </a:lnTo>
                  <a:lnTo>
                    <a:pt x="2199684" y="1422400"/>
                  </a:lnTo>
                  <a:lnTo>
                    <a:pt x="2199684" y="1435100"/>
                  </a:lnTo>
                  <a:lnTo>
                    <a:pt x="2201032" y="1435100"/>
                  </a:lnTo>
                  <a:lnTo>
                    <a:pt x="2240844" y="1460500"/>
                  </a:lnTo>
                  <a:lnTo>
                    <a:pt x="2285179" y="1485900"/>
                  </a:lnTo>
                  <a:lnTo>
                    <a:pt x="2333058" y="1498600"/>
                  </a:lnTo>
                  <a:lnTo>
                    <a:pt x="2383502" y="1511300"/>
                  </a:lnTo>
                  <a:lnTo>
                    <a:pt x="2435533" y="1511300"/>
                  </a:lnTo>
                  <a:lnTo>
                    <a:pt x="2540435" y="1536700"/>
                  </a:lnTo>
                  <a:lnTo>
                    <a:pt x="2187546" y="1536700"/>
                  </a:lnTo>
                  <a:lnTo>
                    <a:pt x="2182279" y="1574800"/>
                  </a:lnTo>
                  <a:lnTo>
                    <a:pt x="2174781" y="1625600"/>
                  </a:lnTo>
                  <a:lnTo>
                    <a:pt x="2164020" y="1663700"/>
                  </a:lnTo>
                  <a:lnTo>
                    <a:pt x="2148962" y="1701800"/>
                  </a:lnTo>
                  <a:lnTo>
                    <a:pt x="2128577" y="1752600"/>
                  </a:lnTo>
                  <a:lnTo>
                    <a:pt x="2101831" y="1790700"/>
                  </a:lnTo>
                  <a:lnTo>
                    <a:pt x="2067692" y="1828800"/>
                  </a:lnTo>
                  <a:lnTo>
                    <a:pt x="2025128" y="1854200"/>
                  </a:lnTo>
                  <a:lnTo>
                    <a:pt x="1973107" y="1879600"/>
                  </a:lnTo>
                  <a:lnTo>
                    <a:pt x="1933250" y="1905000"/>
                  </a:lnTo>
                  <a:lnTo>
                    <a:pt x="1890691" y="1917700"/>
                  </a:lnTo>
                  <a:lnTo>
                    <a:pt x="1845634" y="1930400"/>
                  </a:lnTo>
                  <a:close/>
                </a:path>
                <a:path w="4919980" h="2641600">
                  <a:moveTo>
                    <a:pt x="3318783" y="1841500"/>
                  </a:moveTo>
                  <a:lnTo>
                    <a:pt x="2961149" y="1841500"/>
                  </a:lnTo>
                  <a:lnTo>
                    <a:pt x="2866357" y="1816100"/>
                  </a:lnTo>
                  <a:lnTo>
                    <a:pt x="2821190" y="1803400"/>
                  </a:lnTo>
                  <a:lnTo>
                    <a:pt x="2778265" y="1790700"/>
                  </a:lnTo>
                  <a:lnTo>
                    <a:pt x="2746866" y="1765300"/>
                  </a:lnTo>
                  <a:lnTo>
                    <a:pt x="2719260" y="1752600"/>
                  </a:lnTo>
                  <a:lnTo>
                    <a:pt x="2695195" y="1727200"/>
                  </a:lnTo>
                  <a:lnTo>
                    <a:pt x="2674417" y="1714500"/>
                  </a:lnTo>
                  <a:lnTo>
                    <a:pt x="2658170" y="1689100"/>
                  </a:lnTo>
                  <a:lnTo>
                    <a:pt x="2642555" y="1676400"/>
                  </a:lnTo>
                  <a:lnTo>
                    <a:pt x="2622641" y="1651000"/>
                  </a:lnTo>
                  <a:lnTo>
                    <a:pt x="2593497" y="1638300"/>
                  </a:lnTo>
                  <a:lnTo>
                    <a:pt x="2546552" y="1625600"/>
                  </a:lnTo>
                  <a:lnTo>
                    <a:pt x="2341295" y="1574800"/>
                  </a:lnTo>
                  <a:lnTo>
                    <a:pt x="2301910" y="1574800"/>
                  </a:lnTo>
                  <a:lnTo>
                    <a:pt x="2224656" y="1549400"/>
                  </a:lnTo>
                  <a:lnTo>
                    <a:pt x="2187546" y="1536700"/>
                  </a:lnTo>
                  <a:lnTo>
                    <a:pt x="2540435" y="1536700"/>
                  </a:lnTo>
                  <a:lnTo>
                    <a:pt x="2591349" y="1549400"/>
                  </a:lnTo>
                  <a:lnTo>
                    <a:pt x="2639932" y="1562100"/>
                  </a:lnTo>
                  <a:lnTo>
                    <a:pt x="2685206" y="1587500"/>
                  </a:lnTo>
                  <a:lnTo>
                    <a:pt x="2712011" y="1600200"/>
                  </a:lnTo>
                  <a:lnTo>
                    <a:pt x="2735781" y="1612900"/>
                  </a:lnTo>
                  <a:lnTo>
                    <a:pt x="2756517" y="1625600"/>
                  </a:lnTo>
                  <a:lnTo>
                    <a:pt x="2774218" y="1651000"/>
                  </a:lnTo>
                  <a:lnTo>
                    <a:pt x="2813161" y="1701800"/>
                  </a:lnTo>
                  <a:lnTo>
                    <a:pt x="2838512" y="1714500"/>
                  </a:lnTo>
                  <a:lnTo>
                    <a:pt x="2875369" y="1739900"/>
                  </a:lnTo>
                  <a:lnTo>
                    <a:pt x="2923040" y="1752600"/>
                  </a:lnTo>
                  <a:lnTo>
                    <a:pt x="2973849" y="1765300"/>
                  </a:lnTo>
                  <a:lnTo>
                    <a:pt x="3513054" y="1765300"/>
                  </a:lnTo>
                  <a:lnTo>
                    <a:pt x="3466314" y="1790700"/>
                  </a:lnTo>
                  <a:lnTo>
                    <a:pt x="3413489" y="1816100"/>
                  </a:lnTo>
                  <a:lnTo>
                    <a:pt x="3367485" y="1828800"/>
                  </a:lnTo>
                  <a:lnTo>
                    <a:pt x="3318783" y="1841500"/>
                  </a:lnTo>
                  <a:close/>
                </a:path>
                <a:path w="4919980" h="2641600">
                  <a:moveTo>
                    <a:pt x="3513054" y="1765300"/>
                  </a:moveTo>
                  <a:lnTo>
                    <a:pt x="3228721" y="1765300"/>
                  </a:lnTo>
                  <a:lnTo>
                    <a:pt x="3281043" y="1752600"/>
                  </a:lnTo>
                  <a:lnTo>
                    <a:pt x="3327549" y="1739900"/>
                  </a:lnTo>
                  <a:lnTo>
                    <a:pt x="3369447" y="1714500"/>
                  </a:lnTo>
                  <a:lnTo>
                    <a:pt x="3407945" y="1701800"/>
                  </a:lnTo>
                  <a:lnTo>
                    <a:pt x="3444251" y="1676400"/>
                  </a:lnTo>
                  <a:lnTo>
                    <a:pt x="3515122" y="1625600"/>
                  </a:lnTo>
                  <a:lnTo>
                    <a:pt x="3552103" y="1612900"/>
                  </a:lnTo>
                  <a:lnTo>
                    <a:pt x="3591725" y="1587500"/>
                  </a:lnTo>
                  <a:lnTo>
                    <a:pt x="3635196" y="1574800"/>
                  </a:lnTo>
                  <a:lnTo>
                    <a:pt x="3683725" y="1562100"/>
                  </a:lnTo>
                  <a:lnTo>
                    <a:pt x="3738519" y="1549400"/>
                  </a:lnTo>
                  <a:lnTo>
                    <a:pt x="3837172" y="1549400"/>
                  </a:lnTo>
                  <a:lnTo>
                    <a:pt x="3935226" y="1574800"/>
                  </a:lnTo>
                  <a:lnTo>
                    <a:pt x="3983559" y="1574800"/>
                  </a:lnTo>
                  <a:lnTo>
                    <a:pt x="4031181" y="1600200"/>
                  </a:lnTo>
                  <a:lnTo>
                    <a:pt x="3994767" y="1638300"/>
                  </a:lnTo>
                  <a:lnTo>
                    <a:pt x="3763807" y="1638300"/>
                  </a:lnTo>
                  <a:lnTo>
                    <a:pt x="3718989" y="1651000"/>
                  </a:lnTo>
                  <a:lnTo>
                    <a:pt x="3677917" y="1663700"/>
                  </a:lnTo>
                  <a:lnTo>
                    <a:pt x="3640066" y="1689100"/>
                  </a:lnTo>
                  <a:lnTo>
                    <a:pt x="3597599" y="1714500"/>
                  </a:lnTo>
                  <a:lnTo>
                    <a:pt x="3556039" y="1739900"/>
                  </a:lnTo>
                  <a:lnTo>
                    <a:pt x="3513054" y="1765300"/>
                  </a:lnTo>
                  <a:close/>
                </a:path>
                <a:path w="4919980" h="2641600">
                  <a:moveTo>
                    <a:pt x="3970491" y="1663700"/>
                  </a:moveTo>
                  <a:lnTo>
                    <a:pt x="3925985" y="1651000"/>
                  </a:lnTo>
                  <a:lnTo>
                    <a:pt x="3866781" y="1638300"/>
                  </a:lnTo>
                  <a:lnTo>
                    <a:pt x="3994767" y="1638300"/>
                  </a:lnTo>
                  <a:lnTo>
                    <a:pt x="3970491" y="1663700"/>
                  </a:lnTo>
                  <a:close/>
                </a:path>
                <a:path w="4919980" h="2641600">
                  <a:moveTo>
                    <a:pt x="1958272" y="2641600"/>
                  </a:moveTo>
                  <a:lnTo>
                    <a:pt x="1915110" y="2616200"/>
                  </a:lnTo>
                  <a:lnTo>
                    <a:pt x="1870386" y="2590800"/>
                  </a:lnTo>
                  <a:lnTo>
                    <a:pt x="1824343" y="2578100"/>
                  </a:lnTo>
                  <a:lnTo>
                    <a:pt x="1777224" y="2552700"/>
                  </a:lnTo>
                  <a:lnTo>
                    <a:pt x="1729271" y="2540000"/>
                  </a:lnTo>
                  <a:lnTo>
                    <a:pt x="1680729" y="2514600"/>
                  </a:lnTo>
                  <a:lnTo>
                    <a:pt x="1631841" y="2501900"/>
                  </a:lnTo>
                  <a:lnTo>
                    <a:pt x="1582849" y="2476500"/>
                  </a:lnTo>
                  <a:lnTo>
                    <a:pt x="1485527" y="2451100"/>
                  </a:lnTo>
                  <a:lnTo>
                    <a:pt x="1437685" y="2425700"/>
                  </a:lnTo>
                  <a:lnTo>
                    <a:pt x="1390448" y="2413000"/>
                  </a:lnTo>
                  <a:lnTo>
                    <a:pt x="1341827" y="2387600"/>
                  </a:lnTo>
                  <a:lnTo>
                    <a:pt x="1241882" y="2362200"/>
                  </a:lnTo>
                  <a:lnTo>
                    <a:pt x="1140758" y="2311400"/>
                  </a:lnTo>
                  <a:lnTo>
                    <a:pt x="1090662" y="2298700"/>
                  </a:lnTo>
                  <a:lnTo>
                    <a:pt x="1041361" y="2273300"/>
                  </a:lnTo>
                  <a:lnTo>
                    <a:pt x="993218" y="2260600"/>
                  </a:lnTo>
                  <a:lnTo>
                    <a:pt x="946598" y="2235200"/>
                  </a:lnTo>
                  <a:lnTo>
                    <a:pt x="901863" y="2209800"/>
                  </a:lnTo>
                  <a:lnTo>
                    <a:pt x="859376" y="2184400"/>
                  </a:lnTo>
                  <a:lnTo>
                    <a:pt x="819501" y="2159000"/>
                  </a:lnTo>
                  <a:lnTo>
                    <a:pt x="782602" y="2133600"/>
                  </a:lnTo>
                  <a:lnTo>
                    <a:pt x="749042" y="2108200"/>
                  </a:lnTo>
                  <a:lnTo>
                    <a:pt x="719183" y="2082800"/>
                  </a:lnTo>
                  <a:lnTo>
                    <a:pt x="693390" y="2044700"/>
                  </a:lnTo>
                  <a:lnTo>
                    <a:pt x="672026" y="2019300"/>
                  </a:lnTo>
                  <a:lnTo>
                    <a:pt x="655454" y="1981200"/>
                  </a:lnTo>
                  <a:lnTo>
                    <a:pt x="643155" y="1943100"/>
                  </a:lnTo>
                  <a:lnTo>
                    <a:pt x="644126" y="1905000"/>
                  </a:lnTo>
                  <a:lnTo>
                    <a:pt x="659339" y="1866900"/>
                  </a:lnTo>
                  <a:lnTo>
                    <a:pt x="689765" y="1828800"/>
                  </a:lnTo>
                  <a:lnTo>
                    <a:pt x="736375" y="1803400"/>
                  </a:lnTo>
                  <a:lnTo>
                    <a:pt x="775839" y="1778000"/>
                  </a:lnTo>
                  <a:lnTo>
                    <a:pt x="818939" y="1778000"/>
                  </a:lnTo>
                  <a:lnTo>
                    <a:pt x="865010" y="1765300"/>
                  </a:lnTo>
                  <a:lnTo>
                    <a:pt x="1116700" y="1765300"/>
                  </a:lnTo>
                  <a:lnTo>
                    <a:pt x="1215531" y="1790700"/>
                  </a:lnTo>
                  <a:lnTo>
                    <a:pt x="1265915" y="1790700"/>
                  </a:lnTo>
                  <a:lnTo>
                    <a:pt x="1418331" y="1828800"/>
                  </a:lnTo>
                  <a:lnTo>
                    <a:pt x="1468833" y="1828800"/>
                  </a:lnTo>
                  <a:lnTo>
                    <a:pt x="1518822" y="1841500"/>
                  </a:lnTo>
                  <a:lnTo>
                    <a:pt x="937833" y="1841500"/>
                  </a:lnTo>
                  <a:lnTo>
                    <a:pt x="887424" y="1854200"/>
                  </a:lnTo>
                  <a:lnTo>
                    <a:pt x="844458" y="1866900"/>
                  </a:lnTo>
                  <a:lnTo>
                    <a:pt x="811640" y="1892300"/>
                  </a:lnTo>
                  <a:lnTo>
                    <a:pt x="791670" y="1917700"/>
                  </a:lnTo>
                  <a:lnTo>
                    <a:pt x="786740" y="1943100"/>
                  </a:lnTo>
                  <a:lnTo>
                    <a:pt x="795823" y="1981200"/>
                  </a:lnTo>
                  <a:lnTo>
                    <a:pt x="816584" y="2019300"/>
                  </a:lnTo>
                  <a:lnTo>
                    <a:pt x="846687" y="2057400"/>
                  </a:lnTo>
                  <a:lnTo>
                    <a:pt x="883797" y="2082800"/>
                  </a:lnTo>
                  <a:lnTo>
                    <a:pt x="925578" y="2120900"/>
                  </a:lnTo>
                  <a:lnTo>
                    <a:pt x="969695" y="2146300"/>
                  </a:lnTo>
                  <a:lnTo>
                    <a:pt x="1012776" y="2159000"/>
                  </a:lnTo>
                  <a:lnTo>
                    <a:pt x="1057661" y="2184400"/>
                  </a:lnTo>
                  <a:lnTo>
                    <a:pt x="1104051" y="2209800"/>
                  </a:lnTo>
                  <a:lnTo>
                    <a:pt x="1151647" y="2222500"/>
                  </a:lnTo>
                  <a:lnTo>
                    <a:pt x="1200150" y="2247900"/>
                  </a:lnTo>
                  <a:lnTo>
                    <a:pt x="1249259" y="2260600"/>
                  </a:lnTo>
                  <a:lnTo>
                    <a:pt x="1298676" y="2286000"/>
                  </a:lnTo>
                  <a:lnTo>
                    <a:pt x="1397234" y="2324100"/>
                  </a:lnTo>
                  <a:lnTo>
                    <a:pt x="1445777" y="2336800"/>
                  </a:lnTo>
                  <a:lnTo>
                    <a:pt x="1495281" y="2362200"/>
                  </a:lnTo>
                  <a:lnTo>
                    <a:pt x="1544996" y="2374900"/>
                  </a:lnTo>
                  <a:lnTo>
                    <a:pt x="1594808" y="2400300"/>
                  </a:lnTo>
                  <a:lnTo>
                    <a:pt x="1694270" y="2425700"/>
                  </a:lnTo>
                  <a:lnTo>
                    <a:pt x="1743693" y="2451100"/>
                  </a:lnTo>
                  <a:lnTo>
                    <a:pt x="1792760" y="2463800"/>
                  </a:lnTo>
                  <a:lnTo>
                    <a:pt x="1889374" y="2514600"/>
                  </a:lnTo>
                  <a:lnTo>
                    <a:pt x="1936693" y="2527300"/>
                  </a:lnTo>
                  <a:lnTo>
                    <a:pt x="1952856" y="2540000"/>
                  </a:lnTo>
                  <a:lnTo>
                    <a:pt x="1968893" y="2540000"/>
                  </a:lnTo>
                  <a:lnTo>
                    <a:pt x="1984677" y="2552700"/>
                  </a:lnTo>
                  <a:lnTo>
                    <a:pt x="2000081" y="2552700"/>
                  </a:lnTo>
                  <a:lnTo>
                    <a:pt x="1958272" y="2641600"/>
                  </a:lnTo>
                  <a:close/>
                </a:path>
                <a:path w="4919980" h="2641600">
                  <a:moveTo>
                    <a:pt x="1616387" y="1854200"/>
                  </a:moveTo>
                  <a:lnTo>
                    <a:pt x="1106699" y="1854200"/>
                  </a:lnTo>
                  <a:lnTo>
                    <a:pt x="1050173" y="1841500"/>
                  </a:lnTo>
                  <a:lnTo>
                    <a:pt x="1568079" y="1841500"/>
                  </a:lnTo>
                  <a:lnTo>
                    <a:pt x="1616387" y="1854200"/>
                  </a:lnTo>
                  <a:close/>
                </a:path>
                <a:path w="4919980" h="2641600">
                  <a:moveTo>
                    <a:pt x="3215085" y="1854200"/>
                  </a:moveTo>
                  <a:lnTo>
                    <a:pt x="3058112" y="1854200"/>
                  </a:lnTo>
                  <a:lnTo>
                    <a:pt x="3009643" y="1841500"/>
                  </a:lnTo>
                  <a:lnTo>
                    <a:pt x="3267833" y="1841500"/>
                  </a:lnTo>
                  <a:lnTo>
                    <a:pt x="3215085" y="1854200"/>
                  </a:lnTo>
                  <a:close/>
                </a:path>
                <a:path w="4919980" h="2641600">
                  <a:moveTo>
                    <a:pt x="1748851" y="1943100"/>
                  </a:moveTo>
                  <a:lnTo>
                    <a:pt x="1644545" y="1943100"/>
                  </a:lnTo>
                  <a:lnTo>
                    <a:pt x="1590085" y="1930400"/>
                  </a:lnTo>
                  <a:lnTo>
                    <a:pt x="1798286" y="1930400"/>
                  </a:lnTo>
                  <a:lnTo>
                    <a:pt x="1748851" y="19431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648" y="0"/>
              <a:ext cx="6743362" cy="31877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4410024" y="6876690"/>
            <a:ext cx="3482975" cy="3410585"/>
            <a:chOff x="14410024" y="6876690"/>
            <a:chExt cx="3482975" cy="3410585"/>
          </a:xfrm>
        </p:grpSpPr>
        <p:sp>
          <p:nvSpPr>
            <p:cNvPr id="13" name="object 13"/>
            <p:cNvSpPr/>
            <p:nvPr/>
          </p:nvSpPr>
          <p:spPr>
            <a:xfrm>
              <a:off x="14419860" y="6886052"/>
              <a:ext cx="3023235" cy="3401060"/>
            </a:xfrm>
            <a:custGeom>
              <a:avLst/>
              <a:gdLst/>
              <a:ahLst/>
              <a:cxnLst/>
              <a:rect l="l" t="t" r="r" b="b"/>
              <a:pathLst>
                <a:path w="3023234" h="3401059">
                  <a:moveTo>
                    <a:pt x="803734" y="3400946"/>
                  </a:moveTo>
                  <a:lnTo>
                    <a:pt x="0" y="3400946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803734" y="340094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10024" y="6876690"/>
              <a:ext cx="3041015" cy="3410585"/>
            </a:xfrm>
            <a:custGeom>
              <a:avLst/>
              <a:gdLst/>
              <a:ahLst/>
              <a:cxnLst/>
              <a:rect l="l" t="t" r="r" b="b"/>
              <a:pathLst>
                <a:path w="3041015" h="3410584">
                  <a:moveTo>
                    <a:pt x="18852" y="3410309"/>
                  </a:moveTo>
                  <a:lnTo>
                    <a:pt x="0" y="3410309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3410309"/>
                  </a:lnTo>
                  <a:close/>
                </a:path>
                <a:path w="3041015" h="3410584">
                  <a:moveTo>
                    <a:pt x="831046" y="3410309"/>
                  </a:moveTo>
                  <a:lnTo>
                    <a:pt x="794455" y="3410309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831046" y="341030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6910" y="8566873"/>
              <a:ext cx="79509" cy="1066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518" y="8489003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7405" y="8410314"/>
              <a:ext cx="79509" cy="1066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640354" y="7010644"/>
              <a:ext cx="3023235" cy="3276600"/>
            </a:xfrm>
            <a:custGeom>
              <a:avLst/>
              <a:gdLst/>
              <a:ahLst/>
              <a:cxnLst/>
              <a:rect l="l" t="t" r="r" b="b"/>
              <a:pathLst>
                <a:path w="3023234" h="3276600">
                  <a:moveTo>
                    <a:pt x="1019526" y="3276355"/>
                  </a:moveTo>
                  <a:lnTo>
                    <a:pt x="0" y="3276355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1019526" y="327635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30518" y="7001281"/>
              <a:ext cx="3041015" cy="3276600"/>
            </a:xfrm>
            <a:custGeom>
              <a:avLst/>
              <a:gdLst/>
              <a:ahLst/>
              <a:cxnLst/>
              <a:rect l="l" t="t" r="r" b="b"/>
              <a:pathLst>
                <a:path w="3041015" h="3276600">
                  <a:moveTo>
                    <a:pt x="17213" y="3276600"/>
                  </a:moveTo>
                  <a:lnTo>
                    <a:pt x="0" y="32766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301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58" y="372235"/>
                  </a:lnTo>
                  <a:lnTo>
                    <a:pt x="2554126" y="431800"/>
                  </a:lnTo>
                  <a:lnTo>
                    <a:pt x="2537490" y="44843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80" y="1193800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75615"/>
                  </a:lnTo>
                  <a:lnTo>
                    <a:pt x="17213" y="2578100"/>
                  </a:lnTo>
                  <a:lnTo>
                    <a:pt x="17213" y="2628900"/>
                  </a:lnTo>
                  <a:lnTo>
                    <a:pt x="20491" y="2628900"/>
                  </a:lnTo>
                  <a:lnTo>
                    <a:pt x="20491" y="2679700"/>
                  </a:lnTo>
                  <a:lnTo>
                    <a:pt x="31346" y="2679700"/>
                  </a:lnTo>
                  <a:lnTo>
                    <a:pt x="18852" y="2692400"/>
                  </a:lnTo>
                  <a:lnTo>
                    <a:pt x="18852" y="2743200"/>
                  </a:lnTo>
                  <a:lnTo>
                    <a:pt x="19672" y="2743200"/>
                  </a:lnTo>
                  <a:lnTo>
                    <a:pt x="19672" y="2794000"/>
                  </a:lnTo>
                  <a:lnTo>
                    <a:pt x="32299" y="2794000"/>
                  </a:lnTo>
                  <a:lnTo>
                    <a:pt x="19672" y="2806700"/>
                  </a:lnTo>
                  <a:lnTo>
                    <a:pt x="19672" y="2856674"/>
                  </a:lnTo>
                  <a:lnTo>
                    <a:pt x="18852" y="2857500"/>
                  </a:lnTo>
                  <a:lnTo>
                    <a:pt x="18852" y="2908300"/>
                  </a:lnTo>
                  <a:lnTo>
                    <a:pt x="19672" y="2908300"/>
                  </a:lnTo>
                  <a:lnTo>
                    <a:pt x="19672" y="2959100"/>
                  </a:lnTo>
                  <a:lnTo>
                    <a:pt x="29508" y="2959100"/>
                  </a:lnTo>
                  <a:lnTo>
                    <a:pt x="19672" y="2971800"/>
                  </a:lnTo>
                  <a:lnTo>
                    <a:pt x="19672" y="3021780"/>
                  </a:lnTo>
                  <a:lnTo>
                    <a:pt x="18852" y="3022600"/>
                  </a:lnTo>
                  <a:lnTo>
                    <a:pt x="18852" y="3073400"/>
                  </a:lnTo>
                  <a:lnTo>
                    <a:pt x="33172" y="3073400"/>
                  </a:lnTo>
                  <a:lnTo>
                    <a:pt x="20491" y="3086100"/>
                  </a:lnTo>
                  <a:lnTo>
                    <a:pt x="20491" y="3135254"/>
                  </a:lnTo>
                  <a:lnTo>
                    <a:pt x="18852" y="3136900"/>
                  </a:lnTo>
                  <a:lnTo>
                    <a:pt x="18852" y="3187700"/>
                  </a:lnTo>
                  <a:lnTo>
                    <a:pt x="31528" y="3187700"/>
                  </a:lnTo>
                  <a:lnTo>
                    <a:pt x="18852" y="3200400"/>
                  </a:lnTo>
                  <a:lnTo>
                    <a:pt x="18852" y="3249564"/>
                  </a:lnTo>
                  <a:lnTo>
                    <a:pt x="17213" y="3251200"/>
                  </a:lnTo>
                  <a:lnTo>
                    <a:pt x="17213" y="3276600"/>
                  </a:lnTo>
                  <a:close/>
                </a:path>
                <a:path w="3041015" h="3276600">
                  <a:moveTo>
                    <a:pt x="114021" y="3154615"/>
                  </a:moveTo>
                  <a:lnTo>
                    <a:pt x="206559" y="30607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7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114021" y="3154615"/>
                  </a:lnTo>
                  <a:close/>
                </a:path>
                <a:path w="3041015" h="3276600">
                  <a:moveTo>
                    <a:pt x="2841272" y="372561"/>
                  </a:moveTo>
                  <a:lnTo>
                    <a:pt x="3022984" y="190500"/>
                  </a:lnTo>
                  <a:lnTo>
                    <a:pt x="3022984" y="191317"/>
                  </a:lnTo>
                  <a:lnTo>
                    <a:pt x="2841272" y="372561"/>
                  </a:lnTo>
                  <a:close/>
                </a:path>
                <a:path w="3041015" h="3276600">
                  <a:moveTo>
                    <a:pt x="1222865" y="1930363"/>
                  </a:moveTo>
                  <a:lnTo>
                    <a:pt x="2779539" y="3683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2788122" y="372561"/>
                  </a:lnTo>
                  <a:lnTo>
                    <a:pt x="2238711" y="922482"/>
                  </a:lnTo>
                  <a:lnTo>
                    <a:pt x="1967968" y="1193840"/>
                  </a:lnTo>
                  <a:lnTo>
                    <a:pt x="1550017" y="1612900"/>
                  </a:lnTo>
                  <a:lnTo>
                    <a:pt x="1222865" y="1930363"/>
                  </a:lnTo>
                  <a:close/>
                </a:path>
                <a:path w="3041015" h="3276600">
                  <a:moveTo>
                    <a:pt x="46286" y="3276600"/>
                  </a:moveTo>
                  <a:lnTo>
                    <a:pt x="42188" y="32766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46286" y="3276600"/>
                  </a:lnTo>
                  <a:close/>
                </a:path>
                <a:path w="3041015" h="3276600">
                  <a:moveTo>
                    <a:pt x="33172" y="3073400"/>
                  </a:moveTo>
                  <a:lnTo>
                    <a:pt x="18852" y="3073400"/>
                  </a:lnTo>
                  <a:lnTo>
                    <a:pt x="2809047" y="292100"/>
                  </a:lnTo>
                  <a:lnTo>
                    <a:pt x="2810301" y="292100"/>
                  </a:lnTo>
                  <a:lnTo>
                    <a:pt x="33172" y="3073400"/>
                  </a:lnTo>
                  <a:close/>
                </a:path>
                <a:path w="3041015" h="3276600">
                  <a:moveTo>
                    <a:pt x="158583" y="3276600"/>
                  </a:moveTo>
                  <a:lnTo>
                    <a:pt x="153664" y="32766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158583" y="3276600"/>
                  </a:lnTo>
                  <a:close/>
                </a:path>
                <a:path w="3041015" h="3276600">
                  <a:moveTo>
                    <a:pt x="3019672" y="358911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72" y="358911"/>
                  </a:lnTo>
                  <a:close/>
                </a:path>
                <a:path w="3041015" h="3276600">
                  <a:moveTo>
                    <a:pt x="102025" y="3276600"/>
                  </a:moveTo>
                  <a:lnTo>
                    <a:pt x="97926" y="3276600"/>
                  </a:lnTo>
                  <a:lnTo>
                    <a:pt x="3003312" y="368300"/>
                  </a:lnTo>
                  <a:lnTo>
                    <a:pt x="3019672" y="358911"/>
                  </a:lnTo>
                  <a:lnTo>
                    <a:pt x="102025" y="3276600"/>
                  </a:lnTo>
                  <a:close/>
                </a:path>
                <a:path w="3041015" h="3276600">
                  <a:moveTo>
                    <a:pt x="19672" y="3022600"/>
                  </a:moveTo>
                  <a:lnTo>
                    <a:pt x="19672" y="3021780"/>
                  </a:lnTo>
                  <a:lnTo>
                    <a:pt x="2669458" y="372235"/>
                  </a:lnTo>
                  <a:lnTo>
                    <a:pt x="2677079" y="368300"/>
                  </a:lnTo>
                  <a:lnTo>
                    <a:pt x="19672" y="3022600"/>
                  </a:lnTo>
                  <a:close/>
                </a:path>
                <a:path w="3041015" h="3276600">
                  <a:moveTo>
                    <a:pt x="31528" y="3187700"/>
                  </a:moveTo>
                  <a:lnTo>
                    <a:pt x="18852" y="3187700"/>
                  </a:lnTo>
                  <a:lnTo>
                    <a:pt x="2841272" y="372561"/>
                  </a:lnTo>
                  <a:lnTo>
                    <a:pt x="31528" y="3187700"/>
                  </a:lnTo>
                  <a:close/>
                </a:path>
                <a:path w="3041015" h="3276600">
                  <a:moveTo>
                    <a:pt x="270059" y="3276600"/>
                  </a:moveTo>
                  <a:lnTo>
                    <a:pt x="265961" y="3276600"/>
                  </a:lnTo>
                  <a:lnTo>
                    <a:pt x="2347705" y="1193800"/>
                  </a:lnTo>
                  <a:lnTo>
                    <a:pt x="2619648" y="922482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270059" y="3276600"/>
                  </a:lnTo>
                  <a:close/>
                </a:path>
                <a:path w="3041015" h="3276600">
                  <a:moveTo>
                    <a:pt x="1671928" y="1313934"/>
                  </a:moveTo>
                  <a:lnTo>
                    <a:pt x="2537490" y="448435"/>
                  </a:lnTo>
                  <a:lnTo>
                    <a:pt x="2545110" y="444500"/>
                  </a:lnTo>
                  <a:lnTo>
                    <a:pt x="1671928" y="1313934"/>
                  </a:lnTo>
                  <a:close/>
                </a:path>
                <a:path w="3041015" h="3276600">
                  <a:moveTo>
                    <a:pt x="2970998" y="522652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70998" y="522652"/>
                  </a:lnTo>
                  <a:close/>
                </a:path>
                <a:path w="3041015" h="32766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3276600">
                  <a:moveTo>
                    <a:pt x="214321" y="3276600"/>
                  </a:moveTo>
                  <a:lnTo>
                    <a:pt x="210222" y="32766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564501" y="922482"/>
                  </a:lnTo>
                  <a:lnTo>
                    <a:pt x="2970998" y="522652"/>
                  </a:lnTo>
                  <a:lnTo>
                    <a:pt x="214321" y="3276600"/>
                  </a:lnTo>
                  <a:close/>
                </a:path>
                <a:path w="3041015" h="3276600">
                  <a:moveTo>
                    <a:pt x="325798" y="3276600"/>
                  </a:moveTo>
                  <a:lnTo>
                    <a:pt x="321699" y="32766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325798" y="3276600"/>
                  </a:lnTo>
                  <a:close/>
                </a:path>
                <a:path w="3041015" h="3276600">
                  <a:moveTo>
                    <a:pt x="382355" y="3276600"/>
                  </a:moveTo>
                  <a:lnTo>
                    <a:pt x="377437" y="32766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382355" y="3276600"/>
                  </a:lnTo>
                  <a:close/>
                </a:path>
                <a:path w="3041015" h="3276600">
                  <a:moveTo>
                    <a:pt x="19672" y="2857500"/>
                  </a:moveTo>
                  <a:lnTo>
                    <a:pt x="19672" y="2856674"/>
                  </a:lnTo>
                  <a:lnTo>
                    <a:pt x="942342" y="1930363"/>
                  </a:lnTo>
                  <a:lnTo>
                    <a:pt x="2272712" y="600845"/>
                  </a:lnTo>
                  <a:lnTo>
                    <a:pt x="2280353" y="596900"/>
                  </a:lnTo>
                  <a:lnTo>
                    <a:pt x="19672" y="2857500"/>
                  </a:lnTo>
                  <a:close/>
                </a:path>
                <a:path w="3041015" h="3276600">
                  <a:moveTo>
                    <a:pt x="437274" y="3276600"/>
                  </a:moveTo>
                  <a:lnTo>
                    <a:pt x="433995" y="3276600"/>
                  </a:lnTo>
                  <a:lnTo>
                    <a:pt x="2515739" y="1193800"/>
                  </a:lnTo>
                  <a:lnTo>
                    <a:pt x="2787301" y="922482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437274" y="3276600"/>
                  </a:lnTo>
                  <a:close/>
                </a:path>
                <a:path w="3041015" h="32766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3276600">
                  <a:moveTo>
                    <a:pt x="493832" y="3276600"/>
                  </a:moveTo>
                  <a:lnTo>
                    <a:pt x="489734" y="32766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493832" y="3276600"/>
                  </a:lnTo>
                  <a:close/>
                </a:path>
                <a:path w="3041015" h="3276600">
                  <a:moveTo>
                    <a:pt x="140940" y="2621235"/>
                  </a:moveTo>
                  <a:lnTo>
                    <a:pt x="830054" y="1930363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140940" y="2621235"/>
                  </a:lnTo>
                  <a:close/>
                </a:path>
                <a:path w="3041015" h="3276600">
                  <a:moveTo>
                    <a:pt x="1348599" y="2534747"/>
                  </a:moveTo>
                  <a:lnTo>
                    <a:pt x="1492639" y="2387600"/>
                  </a:lnTo>
                  <a:lnTo>
                    <a:pt x="1941005" y="1943100"/>
                  </a:ln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1348599" y="2534747"/>
                  </a:lnTo>
                  <a:close/>
                </a:path>
                <a:path w="3041015" h="3276600">
                  <a:moveTo>
                    <a:pt x="32299" y="2794000"/>
                  </a:moveTo>
                  <a:lnTo>
                    <a:pt x="19672" y="27940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891862" y="1930400"/>
                  </a:lnTo>
                  <a:lnTo>
                    <a:pt x="32299" y="2794000"/>
                  </a:lnTo>
                  <a:close/>
                </a:path>
                <a:path w="3041015" h="3276600">
                  <a:moveTo>
                    <a:pt x="2901533" y="922482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901533" y="922482"/>
                  </a:lnTo>
                  <a:close/>
                </a:path>
                <a:path w="3041015" h="3276600">
                  <a:moveTo>
                    <a:pt x="843825" y="1860675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43825" y="1860675"/>
                  </a:lnTo>
                  <a:close/>
                </a:path>
                <a:path w="3041015" h="3276600">
                  <a:moveTo>
                    <a:pt x="717605" y="3276600"/>
                  </a:moveTo>
                  <a:lnTo>
                    <a:pt x="713507" y="32766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6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717605" y="3276600"/>
                  </a:lnTo>
                  <a:close/>
                </a:path>
                <a:path w="3041015" h="3276600">
                  <a:moveTo>
                    <a:pt x="1114601" y="1535062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114601" y="1535062"/>
                  </a:lnTo>
                  <a:close/>
                </a:path>
                <a:path w="3041015" h="3276600">
                  <a:moveTo>
                    <a:pt x="2347084" y="1589203"/>
                  </a:moveTo>
                  <a:lnTo>
                    <a:pt x="3021345" y="914400"/>
                  </a:lnTo>
                  <a:lnTo>
                    <a:pt x="3021345" y="916036"/>
                  </a:lnTo>
                  <a:lnTo>
                    <a:pt x="2347084" y="1589203"/>
                  </a:lnTo>
                  <a:close/>
                </a:path>
                <a:path w="3041015" h="3276600">
                  <a:moveTo>
                    <a:pt x="549571" y="3276600"/>
                  </a:moveTo>
                  <a:lnTo>
                    <a:pt x="545472" y="3276600"/>
                  </a:lnTo>
                  <a:lnTo>
                    <a:pt x="2779539" y="1041400"/>
                  </a:lnTo>
                  <a:lnTo>
                    <a:pt x="2901533" y="922482"/>
                  </a:lnTo>
                  <a:lnTo>
                    <a:pt x="549571" y="3276600"/>
                  </a:lnTo>
                  <a:close/>
                </a:path>
                <a:path w="3041015" h="3276600">
                  <a:moveTo>
                    <a:pt x="19672" y="2908300"/>
                  </a:moveTo>
                  <a:lnTo>
                    <a:pt x="18852" y="2908300"/>
                  </a:lnTo>
                  <a:lnTo>
                    <a:pt x="1069164" y="1860675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19672" y="2908300"/>
                  </a:lnTo>
                  <a:close/>
                </a:path>
                <a:path w="3041015" h="3276600">
                  <a:moveTo>
                    <a:pt x="2971820" y="1132341"/>
                  </a:move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71820" y="1132341"/>
                  </a:lnTo>
                  <a:close/>
                </a:path>
                <a:path w="3041015" h="3276600">
                  <a:moveTo>
                    <a:pt x="19672" y="2578100"/>
                  </a:moveTo>
                  <a:lnTo>
                    <a:pt x="19672" y="2575615"/>
                  </a:ln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9672" y="2578100"/>
                  </a:lnTo>
                  <a:close/>
                </a:path>
                <a:path w="3041015" h="3276600">
                  <a:moveTo>
                    <a:pt x="3021592" y="1030910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592" y="1030910"/>
                  </a:lnTo>
                  <a:close/>
                </a:path>
                <a:path w="3041015" h="3276600">
                  <a:moveTo>
                    <a:pt x="774163" y="3276600"/>
                  </a:moveTo>
                  <a:lnTo>
                    <a:pt x="769245" y="3276600"/>
                  </a:lnTo>
                  <a:lnTo>
                    <a:pt x="3003312" y="1041400"/>
                  </a:lnTo>
                  <a:lnTo>
                    <a:pt x="3021592" y="1030910"/>
                  </a:lnTo>
                  <a:lnTo>
                    <a:pt x="774163" y="3276600"/>
                  </a:lnTo>
                  <a:close/>
                </a:path>
                <a:path w="3041015" h="32766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223811" y="1313934"/>
                  </a:lnTo>
                  <a:lnTo>
                    <a:pt x="1036111" y="1500356"/>
                  </a:lnTo>
                  <a:close/>
                </a:path>
                <a:path w="3041015" h="3276600">
                  <a:moveTo>
                    <a:pt x="885640" y="3276600"/>
                  </a:moveTo>
                  <a:lnTo>
                    <a:pt x="880722" y="32766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41017" y="1079500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885640" y="3276600"/>
                  </a:lnTo>
                  <a:close/>
                </a:path>
                <a:path w="3041015" h="32766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3276600">
                  <a:moveTo>
                    <a:pt x="1854802" y="2250151"/>
                  </a:moveTo>
                  <a:lnTo>
                    <a:pt x="2971820" y="1132341"/>
                  </a:lnTo>
                  <a:lnTo>
                    <a:pt x="2611504" y="1498600"/>
                  </a:lnTo>
                  <a:lnTo>
                    <a:pt x="1854802" y="2250151"/>
                  </a:lnTo>
                  <a:close/>
                </a:path>
                <a:path w="3041015" h="3276600">
                  <a:moveTo>
                    <a:pt x="997116" y="3276600"/>
                  </a:moveTo>
                  <a:lnTo>
                    <a:pt x="993018" y="3276600"/>
                  </a:lnTo>
                  <a:lnTo>
                    <a:pt x="2527571" y="1742683"/>
                  </a:lnTo>
                  <a:lnTo>
                    <a:pt x="2734493" y="1535062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997116" y="3276600"/>
                  </a:lnTo>
                  <a:close/>
                </a:path>
                <a:path w="3041015" h="3276600">
                  <a:moveTo>
                    <a:pt x="941378" y="3276600"/>
                  </a:moveTo>
                  <a:lnTo>
                    <a:pt x="937280" y="3276600"/>
                  </a:lnTo>
                  <a:lnTo>
                    <a:pt x="2471833" y="1742683"/>
                  </a:lnTo>
                  <a:lnTo>
                    <a:pt x="2680526" y="1535062"/>
                  </a:lnTo>
                  <a:lnTo>
                    <a:pt x="3023764" y="1193840"/>
                  </a:lnTo>
                  <a:lnTo>
                    <a:pt x="941378" y="3276600"/>
                  </a:lnTo>
                  <a:close/>
                </a:path>
                <a:path w="3041015" h="32766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3276600">
                  <a:moveTo>
                    <a:pt x="1046838" y="3276600"/>
                  </a:moveTo>
                  <a:lnTo>
                    <a:pt x="1009860" y="3276600"/>
                  </a:lnTo>
                  <a:lnTo>
                    <a:pt x="1102471" y="32258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113127" y="3225800"/>
                  </a:lnTo>
                  <a:lnTo>
                    <a:pt x="1135092" y="3225800"/>
                  </a:lnTo>
                  <a:lnTo>
                    <a:pt x="1046838" y="3276600"/>
                  </a:lnTo>
                  <a:close/>
                </a:path>
                <a:path w="3041015" h="32766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3276600">
                  <a:moveTo>
                    <a:pt x="1135092" y="3225800"/>
                  </a:moveTo>
                  <a:lnTo>
                    <a:pt x="1113127" y="3225800"/>
                  </a:lnTo>
                  <a:lnTo>
                    <a:pt x="1236079" y="3149600"/>
                  </a:lnTo>
                  <a:lnTo>
                    <a:pt x="2639940" y="1742683"/>
                  </a:lnTo>
                  <a:lnTo>
                    <a:pt x="2847985" y="1535062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244276" y="3149600"/>
                  </a:lnTo>
                  <a:lnTo>
                    <a:pt x="1267472" y="3149600"/>
                  </a:lnTo>
                  <a:lnTo>
                    <a:pt x="1135092" y="3225800"/>
                  </a:lnTo>
                  <a:close/>
                </a:path>
                <a:path w="3041015" h="3276600">
                  <a:moveTo>
                    <a:pt x="29508" y="2959100"/>
                  </a:moveTo>
                  <a:lnTo>
                    <a:pt x="19672" y="2959100"/>
                  </a:lnTo>
                  <a:lnTo>
                    <a:pt x="1671928" y="1313934"/>
                  </a:lnTo>
                  <a:lnTo>
                    <a:pt x="39344" y="2946400"/>
                  </a:lnTo>
                  <a:lnTo>
                    <a:pt x="29508" y="2959100"/>
                  </a:lnTo>
                  <a:close/>
                </a:path>
                <a:path w="3041015" h="32766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3276600">
                  <a:moveTo>
                    <a:pt x="1267472" y="3149600"/>
                  </a:moveTo>
                  <a:lnTo>
                    <a:pt x="1244276" y="3149600"/>
                  </a:lnTo>
                  <a:lnTo>
                    <a:pt x="1367228" y="30734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377064" y="3073400"/>
                  </a:lnTo>
                  <a:lnTo>
                    <a:pt x="1399853" y="3073400"/>
                  </a:lnTo>
                  <a:lnTo>
                    <a:pt x="1267472" y="3149600"/>
                  </a:lnTo>
                  <a:close/>
                </a:path>
                <a:path w="3041015" h="3276600">
                  <a:moveTo>
                    <a:pt x="2155612" y="2399182"/>
                  </a:moveTo>
                  <a:lnTo>
                    <a:pt x="2807301" y="1742683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155612" y="2399182"/>
                  </a:lnTo>
                  <a:close/>
                </a:path>
                <a:path w="3041015" h="32766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3276600">
                  <a:moveTo>
                    <a:pt x="2958979" y="1538419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58979" y="1538419"/>
                  </a:lnTo>
                  <a:close/>
                </a:path>
                <a:path w="3041015" h="3276600">
                  <a:moveTo>
                    <a:pt x="31844" y="2514600"/>
                  </a:moveTo>
                  <a:lnTo>
                    <a:pt x="18852" y="2514600"/>
                  </a:lnTo>
                  <a:lnTo>
                    <a:pt x="792263" y="1742683"/>
                  </a:lnTo>
                  <a:lnTo>
                    <a:pt x="1001168" y="1535062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32766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32766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3276600">
                  <a:moveTo>
                    <a:pt x="20491" y="2628900"/>
                  </a:moveTo>
                  <a:lnTo>
                    <a:pt x="17213" y="2628900"/>
                  </a:lnTo>
                  <a:lnTo>
                    <a:pt x="1114601" y="1535062"/>
                  </a:lnTo>
                  <a:lnTo>
                    <a:pt x="718755" y="1930400"/>
                  </a:lnTo>
                  <a:lnTo>
                    <a:pt x="20491" y="2628900"/>
                  </a:lnTo>
                  <a:close/>
                </a:path>
                <a:path w="3041015" h="3276600">
                  <a:moveTo>
                    <a:pt x="2919456" y="1742683"/>
                  </a:move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919456" y="1742683"/>
                  </a:lnTo>
                  <a:close/>
                </a:path>
                <a:path w="3041015" h="3276600">
                  <a:moveTo>
                    <a:pt x="1399853" y="3073400"/>
                  </a:moveTo>
                  <a:lnTo>
                    <a:pt x="1377064" y="3073400"/>
                  </a:lnTo>
                  <a:lnTo>
                    <a:pt x="1500016" y="2997200"/>
                  </a:lnTo>
                  <a:lnTo>
                    <a:pt x="2779539" y="1714500"/>
                  </a:lnTo>
                  <a:lnTo>
                    <a:pt x="2958979" y="1538419"/>
                  </a:lnTo>
                  <a:lnTo>
                    <a:pt x="1509033" y="2997200"/>
                  </a:lnTo>
                  <a:lnTo>
                    <a:pt x="1532234" y="2997200"/>
                  </a:lnTo>
                  <a:lnTo>
                    <a:pt x="1399853" y="3073400"/>
                  </a:lnTo>
                  <a:close/>
                </a:path>
                <a:path w="3041015" h="32766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3276600">
                  <a:moveTo>
                    <a:pt x="2991260" y="1619408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91260" y="1619408"/>
                  </a:lnTo>
                  <a:close/>
                </a:path>
                <a:path w="3041015" h="3276600">
                  <a:moveTo>
                    <a:pt x="661047" y="3276600"/>
                  </a:moveTo>
                  <a:lnTo>
                    <a:pt x="656949" y="3276600"/>
                  </a:lnTo>
                  <a:lnTo>
                    <a:pt x="2347084" y="1589203"/>
                  </a:lnTo>
                  <a:lnTo>
                    <a:pt x="661047" y="3276600"/>
                  </a:lnTo>
                  <a:close/>
                </a:path>
                <a:path w="3041015" h="3276600">
                  <a:moveTo>
                    <a:pt x="1532234" y="2997200"/>
                  </a:moveTo>
                  <a:lnTo>
                    <a:pt x="1509033" y="2997200"/>
                  </a:lnTo>
                  <a:lnTo>
                    <a:pt x="1631985" y="2921000"/>
                  </a:lnTo>
                  <a:lnTo>
                    <a:pt x="1647216" y="2905937"/>
                  </a:lnTo>
                  <a:lnTo>
                    <a:pt x="1765593" y="2844800"/>
                  </a:lnTo>
                  <a:lnTo>
                    <a:pt x="2891835" y="1714500"/>
                  </a:lnTo>
                  <a:lnTo>
                    <a:pt x="2991260" y="1619408"/>
                  </a:lnTo>
                  <a:lnTo>
                    <a:pt x="1772970" y="2844800"/>
                  </a:lnTo>
                  <a:lnTo>
                    <a:pt x="1796995" y="2844800"/>
                  </a:lnTo>
                  <a:lnTo>
                    <a:pt x="1532234" y="2997200"/>
                  </a:lnTo>
                  <a:close/>
                </a:path>
                <a:path w="3041015" h="32766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32766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3276600">
                  <a:moveTo>
                    <a:pt x="1796995" y="2844800"/>
                  </a:moveTo>
                  <a:lnTo>
                    <a:pt x="1772970" y="2844800"/>
                  </a:lnTo>
                  <a:lnTo>
                    <a:pt x="1895922" y="2768600"/>
                  </a:lnTo>
                  <a:lnTo>
                    <a:pt x="1910734" y="2753753"/>
                  </a:lnTo>
                  <a:lnTo>
                    <a:pt x="2029530" y="26924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038547" y="2692400"/>
                  </a:lnTo>
                  <a:lnTo>
                    <a:pt x="2061757" y="2692400"/>
                  </a:lnTo>
                  <a:lnTo>
                    <a:pt x="1796995" y="2844800"/>
                  </a:lnTo>
                  <a:close/>
                </a:path>
                <a:path w="3041015" h="32766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3276600">
                  <a:moveTo>
                    <a:pt x="1906578" y="2755900"/>
                  </a:moveTo>
                  <a:lnTo>
                    <a:pt x="2919456" y="1742683"/>
                  </a:lnTo>
                  <a:lnTo>
                    <a:pt x="1910734" y="2753753"/>
                  </a:lnTo>
                  <a:lnTo>
                    <a:pt x="1906578" y="2755900"/>
                  </a:lnTo>
                  <a:close/>
                </a:path>
                <a:path w="3041015" h="3276600">
                  <a:moveTo>
                    <a:pt x="2323152" y="2451962"/>
                  </a:moveTo>
                  <a:lnTo>
                    <a:pt x="2611504" y="2159000"/>
                  </a:lnTo>
                  <a:lnTo>
                    <a:pt x="3023784" y="1752619"/>
                  </a:lnTo>
                  <a:lnTo>
                    <a:pt x="2323152" y="2451962"/>
                  </a:lnTo>
                  <a:close/>
                </a:path>
                <a:path w="3041015" h="32766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32766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3276600">
                  <a:moveTo>
                    <a:pt x="31346" y="2679700"/>
                  </a:moveTo>
                  <a:lnTo>
                    <a:pt x="20491" y="2679700"/>
                  </a:lnTo>
                  <a:lnTo>
                    <a:pt x="843825" y="1860675"/>
                  </a:lnTo>
                  <a:lnTo>
                    <a:pt x="431152" y="2273300"/>
                  </a:lnTo>
                  <a:lnTo>
                    <a:pt x="31346" y="2679700"/>
                  </a:lnTo>
                  <a:close/>
                </a:path>
                <a:path w="3041015" h="32766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32766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32766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32766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32766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3276600">
                  <a:moveTo>
                    <a:pt x="20491" y="3136900"/>
                  </a:moveTo>
                  <a:lnTo>
                    <a:pt x="20491" y="3135254"/>
                  </a:lnTo>
                  <a:lnTo>
                    <a:pt x="1157389" y="1993900"/>
                  </a:lnTo>
                  <a:lnTo>
                    <a:pt x="1222865" y="1930363"/>
                  </a:lnTo>
                  <a:lnTo>
                    <a:pt x="20491" y="3136900"/>
                  </a:lnTo>
                  <a:close/>
                </a:path>
                <a:path w="3041015" h="32766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32766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32766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3276600">
                  <a:moveTo>
                    <a:pt x="2061757" y="2692400"/>
                  </a:moveTo>
                  <a:lnTo>
                    <a:pt x="2038547" y="2692400"/>
                  </a:lnTo>
                  <a:lnTo>
                    <a:pt x="2161499" y="2616200"/>
                  </a:lnTo>
                  <a:lnTo>
                    <a:pt x="2176754" y="2600701"/>
                  </a:ln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63544" y="21463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061757" y="2692400"/>
                  </a:lnTo>
                  <a:close/>
                </a:path>
                <a:path w="3041015" h="32766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3276600">
                  <a:moveTo>
                    <a:pt x="829082" y="3276600"/>
                  </a:moveTo>
                  <a:lnTo>
                    <a:pt x="825803" y="3276600"/>
                  </a:lnTo>
                  <a:lnTo>
                    <a:pt x="1268866" y="2832100"/>
                  </a:lnTo>
                  <a:lnTo>
                    <a:pt x="1854802" y="2250151"/>
                  </a:lnTo>
                  <a:lnTo>
                    <a:pt x="829082" y="3276600"/>
                  </a:lnTo>
                  <a:close/>
                </a:path>
                <a:path w="3041015" h="32766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32766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32766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32766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32766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3276600">
                  <a:moveTo>
                    <a:pt x="1642641" y="2908300"/>
                  </a:moveTo>
                  <a:lnTo>
                    <a:pt x="2155612" y="2399182"/>
                  </a:lnTo>
                  <a:lnTo>
                    <a:pt x="1940185" y="2616200"/>
                  </a:lnTo>
                  <a:lnTo>
                    <a:pt x="1647216" y="2905937"/>
                  </a:lnTo>
                  <a:lnTo>
                    <a:pt x="1642641" y="2908300"/>
                  </a:lnTo>
                  <a:close/>
                </a:path>
                <a:path w="3041015" h="3276600">
                  <a:moveTo>
                    <a:pt x="2171335" y="2603500"/>
                  </a:moveTo>
                  <a:lnTo>
                    <a:pt x="2323152" y="2451962"/>
                  </a:lnTo>
                  <a:lnTo>
                    <a:pt x="2176754" y="2600701"/>
                  </a:lnTo>
                  <a:lnTo>
                    <a:pt x="2171335" y="2603500"/>
                  </a:lnTo>
                  <a:close/>
                </a:path>
                <a:path w="3041015" h="3276600">
                  <a:moveTo>
                    <a:pt x="988648" y="2894002"/>
                  </a:moveTo>
                  <a:lnTo>
                    <a:pt x="1348599" y="2534747"/>
                  </a:lnTo>
                  <a:lnTo>
                    <a:pt x="1268866" y="2616200"/>
                  </a:lnTo>
                  <a:lnTo>
                    <a:pt x="988648" y="2894002"/>
                  </a:lnTo>
                  <a:close/>
                </a:path>
                <a:path w="3041015" h="3276600">
                  <a:moveTo>
                    <a:pt x="19672" y="2743200"/>
                  </a:moveTo>
                  <a:lnTo>
                    <a:pt x="18852" y="2743200"/>
                  </a:lnTo>
                  <a:lnTo>
                    <a:pt x="140940" y="2621235"/>
                  </a:lnTo>
                  <a:lnTo>
                    <a:pt x="19672" y="2743200"/>
                  </a:lnTo>
                  <a:close/>
                </a:path>
                <a:path w="3041015" h="3276600">
                  <a:moveTo>
                    <a:pt x="605309" y="3276600"/>
                  </a:moveTo>
                  <a:lnTo>
                    <a:pt x="601210" y="3276600"/>
                  </a:lnTo>
                  <a:lnTo>
                    <a:pt x="988648" y="2894002"/>
                  </a:lnTo>
                  <a:lnTo>
                    <a:pt x="605309" y="3276600"/>
                  </a:lnTo>
                  <a:close/>
                </a:path>
                <a:path w="3041015" h="3276600">
                  <a:moveTo>
                    <a:pt x="18852" y="3251200"/>
                  </a:moveTo>
                  <a:lnTo>
                    <a:pt x="18852" y="3249564"/>
                  </a:lnTo>
                  <a:lnTo>
                    <a:pt x="114021" y="3154615"/>
                  </a:lnTo>
                  <a:lnTo>
                    <a:pt x="18852" y="32512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18224" y="8691464"/>
              <a:ext cx="79509" cy="106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1832" y="8614414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88719" y="8534905"/>
              <a:ext cx="79509" cy="1066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861668" y="7140973"/>
              <a:ext cx="3023235" cy="3146425"/>
            </a:xfrm>
            <a:custGeom>
              <a:avLst/>
              <a:gdLst/>
              <a:ahLst/>
              <a:cxnLst/>
              <a:rect l="l" t="t" r="r" b="b"/>
              <a:pathLst>
                <a:path w="3023234" h="3146425">
                  <a:moveTo>
                    <a:pt x="1245257" y="3146026"/>
                  </a:moveTo>
                  <a:lnTo>
                    <a:pt x="0" y="3146026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1245257" y="31460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51832" y="7131611"/>
              <a:ext cx="3041015" cy="3155950"/>
            </a:xfrm>
            <a:custGeom>
              <a:avLst/>
              <a:gdLst/>
              <a:ahLst/>
              <a:cxnLst/>
              <a:rect l="l" t="t" r="r" b="b"/>
              <a:pathLst>
                <a:path w="3041015" h="3155950">
                  <a:moveTo>
                    <a:pt x="18852" y="3155388"/>
                  </a:moveTo>
                  <a:lnTo>
                    <a:pt x="0" y="3155388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3155388"/>
                  </a:lnTo>
                  <a:close/>
                </a:path>
                <a:path w="3041015" h="3155950">
                  <a:moveTo>
                    <a:pt x="1272568" y="3155388"/>
                  </a:moveTo>
                  <a:lnTo>
                    <a:pt x="1235978" y="3155388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1272568" y="315538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8718" y="8821794"/>
              <a:ext cx="79509" cy="1066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72326" y="8744744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10033" y="8665235"/>
              <a:ext cx="79509" cy="1066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46100" y="8329985"/>
              <a:ext cx="1198880" cy="1565910"/>
            </a:xfrm>
            <a:custGeom>
              <a:avLst/>
              <a:gdLst/>
              <a:ahLst/>
              <a:cxnLst/>
              <a:rect l="l" t="t" r="r" b="b"/>
              <a:pathLst>
                <a:path w="1198880" h="1565909">
                  <a:moveTo>
                    <a:pt x="0" y="1565591"/>
                  </a:move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0" y="156559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66606" y="7835717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37078" y="7820151"/>
              <a:ext cx="2072639" cy="2466975"/>
            </a:xfrm>
            <a:custGeom>
              <a:avLst/>
              <a:gdLst/>
              <a:ahLst/>
              <a:cxnLst/>
              <a:rect l="l" t="t" r="r" b="b"/>
              <a:pathLst>
                <a:path w="2072640" h="2466975">
                  <a:moveTo>
                    <a:pt x="1217231" y="493445"/>
                  </a:moveTo>
                  <a:lnTo>
                    <a:pt x="1198372" y="504342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18846" y="2059038"/>
                  </a:lnTo>
                  <a:lnTo>
                    <a:pt x="18846" y="1207389"/>
                  </a:lnTo>
                  <a:lnTo>
                    <a:pt x="1198372" y="526237"/>
                  </a:lnTo>
                  <a:lnTo>
                    <a:pt x="1198372" y="504342"/>
                  </a:lnTo>
                  <a:lnTo>
                    <a:pt x="4914" y="1193457"/>
                  </a:lnTo>
                  <a:lnTo>
                    <a:pt x="0" y="1195908"/>
                  </a:lnTo>
                  <a:lnTo>
                    <a:pt x="0" y="2091004"/>
                  </a:lnTo>
                  <a:lnTo>
                    <a:pt x="55422" y="2059038"/>
                  </a:lnTo>
                  <a:lnTo>
                    <a:pt x="1212303" y="1391818"/>
                  </a:lnTo>
                  <a:lnTo>
                    <a:pt x="1217231" y="1388541"/>
                  </a:lnTo>
                  <a:lnTo>
                    <a:pt x="1217231" y="526237"/>
                  </a:lnTo>
                  <a:lnTo>
                    <a:pt x="1217231" y="493445"/>
                  </a:lnTo>
                  <a:close/>
                </a:path>
                <a:path w="2072640" h="2466975">
                  <a:moveTo>
                    <a:pt x="1435265" y="1832800"/>
                  </a:moveTo>
                  <a:lnTo>
                    <a:pt x="337502" y="2466848"/>
                  </a:lnTo>
                  <a:lnTo>
                    <a:pt x="424484" y="2466848"/>
                  </a:lnTo>
                  <a:lnTo>
                    <a:pt x="1435265" y="1883625"/>
                  </a:lnTo>
                  <a:lnTo>
                    <a:pt x="1435265" y="1832800"/>
                  </a:lnTo>
                  <a:close/>
                </a:path>
                <a:path w="2072640" h="2466975">
                  <a:moveTo>
                    <a:pt x="1435265" y="1703298"/>
                  </a:moveTo>
                  <a:lnTo>
                    <a:pt x="113284" y="2466848"/>
                  </a:lnTo>
                  <a:lnTo>
                    <a:pt x="199847" y="2466848"/>
                  </a:lnTo>
                  <a:lnTo>
                    <a:pt x="1435265" y="1753298"/>
                  </a:lnTo>
                  <a:lnTo>
                    <a:pt x="1435265" y="1703298"/>
                  </a:lnTo>
                  <a:close/>
                </a:path>
                <a:path w="2072640" h="2466975">
                  <a:moveTo>
                    <a:pt x="1435265" y="1573784"/>
                  </a:moveTo>
                  <a:lnTo>
                    <a:pt x="9017" y="2397569"/>
                  </a:lnTo>
                  <a:lnTo>
                    <a:pt x="9017" y="2447569"/>
                  </a:lnTo>
                  <a:lnTo>
                    <a:pt x="1435265" y="1623783"/>
                  </a:lnTo>
                  <a:lnTo>
                    <a:pt x="1435265" y="1573784"/>
                  </a:lnTo>
                  <a:close/>
                </a:path>
                <a:path w="2072640" h="2466975">
                  <a:moveTo>
                    <a:pt x="1435265" y="1444282"/>
                  </a:moveTo>
                  <a:lnTo>
                    <a:pt x="9017" y="2267242"/>
                  </a:lnTo>
                  <a:lnTo>
                    <a:pt x="9017" y="2318054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40" h="2466975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28"/>
                  </a:lnTo>
                  <a:lnTo>
                    <a:pt x="1338541" y="1296733"/>
                  </a:lnTo>
                  <a:lnTo>
                    <a:pt x="1338541" y="922134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610" y="909027"/>
                  </a:lnTo>
                  <a:lnTo>
                    <a:pt x="1319682" y="911479"/>
                  </a:lnTo>
                  <a:lnTo>
                    <a:pt x="1319682" y="1329524"/>
                  </a:lnTo>
                  <a:lnTo>
                    <a:pt x="1376540" y="1296733"/>
                  </a:lnTo>
                  <a:lnTo>
                    <a:pt x="2067229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40" h="2466975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86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610" y="431152"/>
                  </a:lnTo>
                  <a:lnTo>
                    <a:pt x="1319682" y="433603"/>
                  </a:lnTo>
                  <a:lnTo>
                    <a:pt x="1319682" y="818857"/>
                  </a:lnTo>
                  <a:lnTo>
                    <a:pt x="1375117" y="786892"/>
                  </a:lnTo>
                  <a:lnTo>
                    <a:pt x="2067229" y="387705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041073" y="1434334"/>
            <a:ext cx="697420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100" dirty="0"/>
              <a:t>Justificativa</a:t>
            </a:r>
            <a:endParaRPr sz="9200"/>
          </a:p>
        </p:txBody>
      </p:sp>
      <p:sp>
        <p:nvSpPr>
          <p:cNvPr id="32" name="object 32"/>
          <p:cNvSpPr txBox="1"/>
          <p:nvPr/>
        </p:nvSpPr>
        <p:spPr>
          <a:xfrm>
            <a:off x="10300146" y="5073639"/>
            <a:ext cx="467042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2095">
              <a:lnSpc>
                <a:spcPct val="115599"/>
              </a:lnSpc>
              <a:spcBef>
                <a:spcPts val="100"/>
              </a:spcBef>
              <a:tabLst>
                <a:tab pos="1067435" algn="l"/>
                <a:tab pos="1289050" algn="l"/>
                <a:tab pos="1981200" algn="l"/>
                <a:tab pos="2496185" algn="l"/>
                <a:tab pos="3262629" algn="l"/>
                <a:tab pos="4226560" algn="l"/>
              </a:tabLst>
            </a:pPr>
            <a:r>
              <a:rPr sz="200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a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ç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õ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	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s 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clientes		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armazenadas	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24392" y="5473765"/>
            <a:ext cx="746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00146" y="5778489"/>
            <a:ext cx="467042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acessível,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esteticista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poderá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oferecer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recomendações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mais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precisas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personalizadas,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melhorando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 </a:t>
            </a:r>
            <a:r>
              <a:rPr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experiência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fortalecendo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 </a:t>
            </a:r>
            <a:r>
              <a:rPr sz="2000" spc="-6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relacionamento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com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eles.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00146" y="4488201"/>
            <a:ext cx="297053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solidFill>
                  <a:srgbClr val="FFFFFF"/>
                </a:solidFill>
                <a:latin typeface="Tahoma"/>
                <a:cs typeface="Tahoma"/>
              </a:rPr>
              <a:t>Facilidade</a:t>
            </a:r>
            <a:r>
              <a:rPr sz="22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Tahoma"/>
                <a:cs typeface="Tahoma"/>
              </a:rPr>
              <a:t>Acesso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41057" y="4488201"/>
            <a:ext cx="5383530" cy="2369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spc="-5" dirty="0" err="1">
                <a:solidFill>
                  <a:srgbClr val="FFFFFF"/>
                </a:solidFill>
                <a:latin typeface="Tahoma"/>
                <a:cs typeface="Tahoma"/>
              </a:rPr>
              <a:t>Eficiência</a:t>
            </a:r>
            <a:r>
              <a:rPr sz="22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5" dirty="0" err="1">
                <a:solidFill>
                  <a:srgbClr val="FFFFFF"/>
                </a:solidFill>
                <a:latin typeface="Tahoma"/>
                <a:cs typeface="Tahoma"/>
              </a:rPr>
              <a:t>Operacional</a:t>
            </a:r>
            <a:endParaRPr sz="2250" dirty="0">
              <a:latin typeface="Tahoma"/>
              <a:cs typeface="Tahoma"/>
            </a:endParaRPr>
          </a:p>
          <a:p>
            <a:pPr marL="12700" marR="5080" indent="66040">
              <a:lnSpc>
                <a:spcPct val="115599"/>
              </a:lnSpc>
              <a:spcBef>
                <a:spcPts val="1860"/>
              </a:spcBef>
            </a:pP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8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1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-4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spc="-8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li</a:t>
            </a:r>
            <a:r>
              <a:rPr sz="2000" spc="-6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8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ic</a:t>
            </a:r>
            <a:r>
              <a:rPr sz="200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5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2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z</a:t>
            </a:r>
            <a:r>
              <a:rPr sz="200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lic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ç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ã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á 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60" dirty="0">
                <a:solidFill>
                  <a:srgbClr val="FEFEFE"/>
                </a:solidFill>
                <a:latin typeface="Lucida Sans Unicode"/>
                <a:cs typeface="Lucida Sans Unicode"/>
              </a:rPr>
              <a:t>g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ã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ici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s 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esteticista</a:t>
            </a:r>
            <a:r>
              <a:rPr sz="200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 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produtividade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lucratividade.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535" y="5655790"/>
            <a:ext cx="4431665" cy="4622800"/>
            <a:chOff x="150535" y="5655790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160756" y="5666011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1551" y="7721380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648" y="5843486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35" y="5655790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34821" y="0"/>
            <a:ext cx="6743700" cy="2603500"/>
            <a:chOff x="1034821" y="0"/>
            <a:chExt cx="6743700" cy="2603500"/>
          </a:xfrm>
        </p:grpSpPr>
        <p:sp>
          <p:nvSpPr>
            <p:cNvPr id="8" name="object 8"/>
            <p:cNvSpPr/>
            <p:nvPr/>
          </p:nvSpPr>
          <p:spPr>
            <a:xfrm>
              <a:off x="1056400" y="0"/>
              <a:ext cx="6681470" cy="2584450"/>
            </a:xfrm>
            <a:custGeom>
              <a:avLst/>
              <a:gdLst/>
              <a:ahLst/>
              <a:cxnLst/>
              <a:rect l="l" t="t" r="r" b="b"/>
              <a:pathLst>
                <a:path w="6681470" h="2584450">
                  <a:moveTo>
                    <a:pt x="2597543" y="2584419"/>
                  </a:moveTo>
                  <a:lnTo>
                    <a:pt x="0" y="1091438"/>
                  </a:lnTo>
                  <a:lnTo>
                    <a:pt x="478778" y="187828"/>
                  </a:lnTo>
                  <a:lnTo>
                    <a:pt x="1525378" y="0"/>
                  </a:lnTo>
                  <a:lnTo>
                    <a:pt x="6307603" y="0"/>
                  </a:lnTo>
                  <a:lnTo>
                    <a:pt x="6681323" y="214801"/>
                  </a:lnTo>
                  <a:lnTo>
                    <a:pt x="5328605" y="616706"/>
                  </a:lnTo>
                  <a:lnTo>
                    <a:pt x="4639433" y="1400284"/>
                  </a:lnTo>
                  <a:lnTo>
                    <a:pt x="3076322" y="1680808"/>
                  </a:lnTo>
                  <a:lnTo>
                    <a:pt x="2597543" y="258441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1101" y="44869"/>
              <a:ext cx="5755005" cy="2225675"/>
            </a:xfrm>
            <a:custGeom>
              <a:avLst/>
              <a:gdLst/>
              <a:ahLst/>
              <a:cxnLst/>
              <a:rect l="l" t="t" r="r" b="b"/>
              <a:pathLst>
                <a:path w="5755005" h="2225675">
                  <a:moveTo>
                    <a:pt x="1603571" y="1969061"/>
                  </a:moveTo>
                  <a:lnTo>
                    <a:pt x="1603571" y="1947483"/>
                  </a:lnTo>
                  <a:lnTo>
                    <a:pt x="1608966" y="1947483"/>
                  </a:lnTo>
                  <a:lnTo>
                    <a:pt x="1608966" y="1967713"/>
                  </a:lnTo>
                  <a:lnTo>
                    <a:pt x="1603571" y="1969061"/>
                  </a:lnTo>
                  <a:close/>
                </a:path>
                <a:path w="5755005" h="2225675">
                  <a:moveTo>
                    <a:pt x="1630545" y="1973107"/>
                  </a:moveTo>
                  <a:lnTo>
                    <a:pt x="1608966" y="1973107"/>
                  </a:lnTo>
                  <a:lnTo>
                    <a:pt x="1608966" y="1967713"/>
                  </a:lnTo>
                  <a:lnTo>
                    <a:pt x="1630545" y="1967713"/>
                  </a:lnTo>
                  <a:lnTo>
                    <a:pt x="1630545" y="1973107"/>
                  </a:lnTo>
                  <a:close/>
                </a:path>
                <a:path w="5755005" h="2225675">
                  <a:moveTo>
                    <a:pt x="5733207" y="136216"/>
                  </a:moveTo>
                  <a:lnTo>
                    <a:pt x="5727812" y="136216"/>
                  </a:lnTo>
                  <a:lnTo>
                    <a:pt x="5727812" y="114637"/>
                  </a:lnTo>
                  <a:lnTo>
                    <a:pt x="5733207" y="114637"/>
                  </a:lnTo>
                  <a:lnTo>
                    <a:pt x="5733207" y="136216"/>
                  </a:lnTo>
                  <a:close/>
                </a:path>
                <a:path w="5755005" h="2225675">
                  <a:moveTo>
                    <a:pt x="5754785" y="141610"/>
                  </a:moveTo>
                  <a:lnTo>
                    <a:pt x="5706233" y="141610"/>
                  </a:lnTo>
                  <a:lnTo>
                    <a:pt x="5706233" y="136216"/>
                  </a:lnTo>
                  <a:lnTo>
                    <a:pt x="5754785" y="136216"/>
                  </a:lnTo>
                  <a:lnTo>
                    <a:pt x="5754785" y="141610"/>
                  </a:lnTo>
                  <a:close/>
                </a:path>
                <a:path w="5755005" h="2225675">
                  <a:moveTo>
                    <a:pt x="5727812" y="149702"/>
                  </a:moveTo>
                  <a:lnTo>
                    <a:pt x="5727812" y="141610"/>
                  </a:lnTo>
                  <a:lnTo>
                    <a:pt x="5733207" y="141610"/>
                  </a:lnTo>
                  <a:lnTo>
                    <a:pt x="5733207" y="148354"/>
                  </a:lnTo>
                  <a:lnTo>
                    <a:pt x="5727812" y="149702"/>
                  </a:lnTo>
                  <a:close/>
                </a:path>
                <a:path w="5755005" h="2225675">
                  <a:moveTo>
                    <a:pt x="5618569" y="21578"/>
                  </a:moveTo>
                  <a:lnTo>
                    <a:pt x="5613175" y="21578"/>
                  </a:lnTo>
                  <a:lnTo>
                    <a:pt x="5613175" y="0"/>
                  </a:lnTo>
                  <a:lnTo>
                    <a:pt x="5618569" y="0"/>
                  </a:lnTo>
                  <a:lnTo>
                    <a:pt x="5618569" y="21578"/>
                  </a:lnTo>
                  <a:close/>
                </a:path>
                <a:path w="5755005" h="2225675">
                  <a:moveTo>
                    <a:pt x="5640148" y="26973"/>
                  </a:moveTo>
                  <a:lnTo>
                    <a:pt x="5591596" y="26973"/>
                  </a:lnTo>
                  <a:lnTo>
                    <a:pt x="5591596" y="21578"/>
                  </a:lnTo>
                  <a:lnTo>
                    <a:pt x="5640148" y="21578"/>
                  </a:lnTo>
                  <a:lnTo>
                    <a:pt x="5640148" y="26973"/>
                  </a:lnTo>
                  <a:close/>
                </a:path>
                <a:path w="5755005" h="2225675">
                  <a:moveTo>
                    <a:pt x="5618569" y="48552"/>
                  </a:moveTo>
                  <a:lnTo>
                    <a:pt x="5613175" y="48552"/>
                  </a:lnTo>
                  <a:lnTo>
                    <a:pt x="5613175" y="26973"/>
                  </a:lnTo>
                  <a:lnTo>
                    <a:pt x="5618569" y="26973"/>
                  </a:lnTo>
                  <a:lnTo>
                    <a:pt x="5618569" y="48552"/>
                  </a:lnTo>
                  <a:close/>
                </a:path>
                <a:path w="5755005" h="2225675">
                  <a:moveTo>
                    <a:pt x="5389295" y="21578"/>
                  </a:moveTo>
                  <a:lnTo>
                    <a:pt x="5383900" y="21578"/>
                  </a:lnTo>
                  <a:lnTo>
                    <a:pt x="5383900" y="0"/>
                  </a:lnTo>
                  <a:lnTo>
                    <a:pt x="5389295" y="0"/>
                  </a:lnTo>
                  <a:lnTo>
                    <a:pt x="5389295" y="21578"/>
                  </a:lnTo>
                  <a:close/>
                </a:path>
                <a:path w="5755005" h="2225675">
                  <a:moveTo>
                    <a:pt x="5410874" y="26973"/>
                  </a:moveTo>
                  <a:lnTo>
                    <a:pt x="5362322" y="26973"/>
                  </a:lnTo>
                  <a:lnTo>
                    <a:pt x="5362322" y="21578"/>
                  </a:lnTo>
                  <a:lnTo>
                    <a:pt x="5410874" y="21578"/>
                  </a:lnTo>
                  <a:lnTo>
                    <a:pt x="5410874" y="26973"/>
                  </a:lnTo>
                  <a:close/>
                </a:path>
                <a:path w="5755005" h="2225675">
                  <a:moveTo>
                    <a:pt x="5389295" y="48552"/>
                  </a:moveTo>
                  <a:lnTo>
                    <a:pt x="5383900" y="48552"/>
                  </a:lnTo>
                  <a:lnTo>
                    <a:pt x="5383900" y="26973"/>
                  </a:lnTo>
                  <a:lnTo>
                    <a:pt x="5389295" y="26973"/>
                  </a:lnTo>
                  <a:lnTo>
                    <a:pt x="5389295" y="48552"/>
                  </a:lnTo>
                  <a:close/>
                </a:path>
                <a:path w="5755005" h="2225675">
                  <a:moveTo>
                    <a:pt x="5160021" y="21578"/>
                  </a:moveTo>
                  <a:lnTo>
                    <a:pt x="5154626" y="21578"/>
                  </a:lnTo>
                  <a:lnTo>
                    <a:pt x="5154626" y="0"/>
                  </a:lnTo>
                  <a:lnTo>
                    <a:pt x="5160021" y="0"/>
                  </a:lnTo>
                  <a:lnTo>
                    <a:pt x="5160021" y="21578"/>
                  </a:lnTo>
                  <a:close/>
                </a:path>
                <a:path w="5755005" h="2225675">
                  <a:moveTo>
                    <a:pt x="5181600" y="26973"/>
                  </a:moveTo>
                  <a:lnTo>
                    <a:pt x="5133047" y="26973"/>
                  </a:lnTo>
                  <a:lnTo>
                    <a:pt x="5133047" y="21578"/>
                  </a:lnTo>
                  <a:lnTo>
                    <a:pt x="5181600" y="21578"/>
                  </a:lnTo>
                  <a:lnTo>
                    <a:pt x="5181600" y="26973"/>
                  </a:lnTo>
                  <a:close/>
                </a:path>
                <a:path w="5755005" h="2225675">
                  <a:moveTo>
                    <a:pt x="5160021" y="48552"/>
                  </a:moveTo>
                  <a:lnTo>
                    <a:pt x="5154626" y="48552"/>
                  </a:lnTo>
                  <a:lnTo>
                    <a:pt x="5154626" y="26973"/>
                  </a:lnTo>
                  <a:lnTo>
                    <a:pt x="5160021" y="26973"/>
                  </a:lnTo>
                  <a:lnTo>
                    <a:pt x="5160021" y="48552"/>
                  </a:lnTo>
                  <a:close/>
                </a:path>
                <a:path w="5755005" h="2225675">
                  <a:moveTo>
                    <a:pt x="4930746" y="21578"/>
                  </a:moveTo>
                  <a:lnTo>
                    <a:pt x="4925352" y="21578"/>
                  </a:lnTo>
                  <a:lnTo>
                    <a:pt x="4925352" y="0"/>
                  </a:lnTo>
                  <a:lnTo>
                    <a:pt x="4930746" y="0"/>
                  </a:lnTo>
                  <a:lnTo>
                    <a:pt x="4930746" y="21578"/>
                  </a:lnTo>
                  <a:close/>
                </a:path>
                <a:path w="5755005" h="2225675">
                  <a:moveTo>
                    <a:pt x="4952325" y="26973"/>
                  </a:moveTo>
                  <a:lnTo>
                    <a:pt x="4903773" y="26973"/>
                  </a:lnTo>
                  <a:lnTo>
                    <a:pt x="4903773" y="21578"/>
                  </a:lnTo>
                  <a:lnTo>
                    <a:pt x="4952325" y="21578"/>
                  </a:lnTo>
                  <a:lnTo>
                    <a:pt x="4952325" y="26973"/>
                  </a:lnTo>
                  <a:close/>
                </a:path>
                <a:path w="5755005" h="2225675">
                  <a:moveTo>
                    <a:pt x="4930746" y="48552"/>
                  </a:moveTo>
                  <a:lnTo>
                    <a:pt x="4925352" y="48552"/>
                  </a:lnTo>
                  <a:lnTo>
                    <a:pt x="4925352" y="26973"/>
                  </a:lnTo>
                  <a:lnTo>
                    <a:pt x="4930746" y="26973"/>
                  </a:lnTo>
                  <a:lnTo>
                    <a:pt x="4930746" y="48552"/>
                  </a:lnTo>
                  <a:close/>
                </a:path>
                <a:path w="5755005" h="2225675">
                  <a:moveTo>
                    <a:pt x="5503932" y="136215"/>
                  </a:moveTo>
                  <a:lnTo>
                    <a:pt x="5498538" y="136215"/>
                  </a:lnTo>
                  <a:lnTo>
                    <a:pt x="5498538" y="114637"/>
                  </a:lnTo>
                  <a:lnTo>
                    <a:pt x="5503932" y="114637"/>
                  </a:lnTo>
                  <a:lnTo>
                    <a:pt x="5503932" y="136215"/>
                  </a:lnTo>
                  <a:close/>
                </a:path>
                <a:path w="5755005" h="2225675">
                  <a:moveTo>
                    <a:pt x="5525511" y="141610"/>
                  </a:moveTo>
                  <a:lnTo>
                    <a:pt x="5476959" y="141610"/>
                  </a:lnTo>
                  <a:lnTo>
                    <a:pt x="5476959" y="136215"/>
                  </a:lnTo>
                  <a:lnTo>
                    <a:pt x="5525511" y="136215"/>
                  </a:lnTo>
                  <a:lnTo>
                    <a:pt x="5525511" y="141610"/>
                  </a:lnTo>
                  <a:close/>
                </a:path>
                <a:path w="5755005" h="2225675">
                  <a:moveTo>
                    <a:pt x="5503932" y="163189"/>
                  </a:moveTo>
                  <a:lnTo>
                    <a:pt x="5498538" y="163189"/>
                  </a:lnTo>
                  <a:lnTo>
                    <a:pt x="5498538" y="141610"/>
                  </a:lnTo>
                  <a:lnTo>
                    <a:pt x="5503932" y="141610"/>
                  </a:lnTo>
                  <a:lnTo>
                    <a:pt x="5503932" y="163189"/>
                  </a:lnTo>
                  <a:close/>
                </a:path>
                <a:path w="5755005" h="2225675">
                  <a:moveTo>
                    <a:pt x="5274658" y="136215"/>
                  </a:moveTo>
                  <a:lnTo>
                    <a:pt x="5269263" y="136215"/>
                  </a:lnTo>
                  <a:lnTo>
                    <a:pt x="5269263" y="114637"/>
                  </a:lnTo>
                  <a:lnTo>
                    <a:pt x="5274658" y="114637"/>
                  </a:lnTo>
                  <a:lnTo>
                    <a:pt x="5274658" y="136215"/>
                  </a:lnTo>
                  <a:close/>
                </a:path>
                <a:path w="5755005" h="2225675">
                  <a:moveTo>
                    <a:pt x="5296237" y="141610"/>
                  </a:moveTo>
                  <a:lnTo>
                    <a:pt x="5247684" y="141610"/>
                  </a:lnTo>
                  <a:lnTo>
                    <a:pt x="5247684" y="136215"/>
                  </a:lnTo>
                  <a:lnTo>
                    <a:pt x="5296237" y="136215"/>
                  </a:lnTo>
                  <a:lnTo>
                    <a:pt x="5296237" y="141610"/>
                  </a:lnTo>
                  <a:close/>
                </a:path>
                <a:path w="5755005" h="2225675">
                  <a:moveTo>
                    <a:pt x="5274658" y="163189"/>
                  </a:moveTo>
                  <a:lnTo>
                    <a:pt x="5269263" y="163189"/>
                  </a:lnTo>
                  <a:lnTo>
                    <a:pt x="5269263" y="141610"/>
                  </a:lnTo>
                  <a:lnTo>
                    <a:pt x="5274658" y="141610"/>
                  </a:lnTo>
                  <a:lnTo>
                    <a:pt x="5274658" y="163189"/>
                  </a:lnTo>
                  <a:close/>
                </a:path>
                <a:path w="5755005" h="2225675">
                  <a:moveTo>
                    <a:pt x="5045384" y="136215"/>
                  </a:moveTo>
                  <a:lnTo>
                    <a:pt x="5039989" y="136215"/>
                  </a:lnTo>
                  <a:lnTo>
                    <a:pt x="5039989" y="114637"/>
                  </a:lnTo>
                  <a:lnTo>
                    <a:pt x="5045384" y="114637"/>
                  </a:lnTo>
                  <a:lnTo>
                    <a:pt x="5045384" y="136215"/>
                  </a:lnTo>
                  <a:close/>
                </a:path>
                <a:path w="5755005" h="2225675">
                  <a:moveTo>
                    <a:pt x="5066962" y="141610"/>
                  </a:moveTo>
                  <a:lnTo>
                    <a:pt x="5018410" y="141610"/>
                  </a:lnTo>
                  <a:lnTo>
                    <a:pt x="5018410" y="136215"/>
                  </a:lnTo>
                  <a:lnTo>
                    <a:pt x="5066962" y="136215"/>
                  </a:lnTo>
                  <a:lnTo>
                    <a:pt x="5066962" y="141610"/>
                  </a:lnTo>
                  <a:close/>
                </a:path>
                <a:path w="5755005" h="2225675">
                  <a:moveTo>
                    <a:pt x="5045384" y="163189"/>
                  </a:moveTo>
                  <a:lnTo>
                    <a:pt x="5039989" y="163189"/>
                  </a:lnTo>
                  <a:lnTo>
                    <a:pt x="5039989" y="141610"/>
                  </a:lnTo>
                  <a:lnTo>
                    <a:pt x="5045384" y="141610"/>
                  </a:lnTo>
                  <a:lnTo>
                    <a:pt x="5045384" y="163189"/>
                  </a:lnTo>
                  <a:close/>
                </a:path>
                <a:path w="5755005" h="2225675">
                  <a:moveTo>
                    <a:pt x="4816109" y="136215"/>
                  </a:moveTo>
                  <a:lnTo>
                    <a:pt x="4810715" y="136215"/>
                  </a:lnTo>
                  <a:lnTo>
                    <a:pt x="4810715" y="114637"/>
                  </a:lnTo>
                  <a:lnTo>
                    <a:pt x="4816109" y="114637"/>
                  </a:lnTo>
                  <a:lnTo>
                    <a:pt x="4816109" y="136215"/>
                  </a:lnTo>
                  <a:close/>
                </a:path>
                <a:path w="5755005" h="2225675">
                  <a:moveTo>
                    <a:pt x="4837688" y="141610"/>
                  </a:moveTo>
                  <a:lnTo>
                    <a:pt x="4789136" y="141610"/>
                  </a:lnTo>
                  <a:lnTo>
                    <a:pt x="4789136" y="136215"/>
                  </a:lnTo>
                  <a:lnTo>
                    <a:pt x="4837688" y="136215"/>
                  </a:lnTo>
                  <a:lnTo>
                    <a:pt x="4837688" y="141610"/>
                  </a:lnTo>
                  <a:close/>
                </a:path>
                <a:path w="5755005" h="2225675">
                  <a:moveTo>
                    <a:pt x="4816109" y="163189"/>
                  </a:moveTo>
                  <a:lnTo>
                    <a:pt x="4810715" y="163189"/>
                  </a:lnTo>
                  <a:lnTo>
                    <a:pt x="4810715" y="141610"/>
                  </a:lnTo>
                  <a:lnTo>
                    <a:pt x="4816109" y="141610"/>
                  </a:lnTo>
                  <a:lnTo>
                    <a:pt x="4816109" y="163189"/>
                  </a:lnTo>
                  <a:close/>
                </a:path>
                <a:path w="5755005" h="2225675">
                  <a:moveTo>
                    <a:pt x="5039989" y="369536"/>
                  </a:moveTo>
                  <a:lnTo>
                    <a:pt x="5018410" y="369536"/>
                  </a:lnTo>
                  <a:lnTo>
                    <a:pt x="5018410" y="364141"/>
                  </a:lnTo>
                  <a:lnTo>
                    <a:pt x="5039989" y="364141"/>
                  </a:lnTo>
                  <a:lnTo>
                    <a:pt x="5039989" y="369536"/>
                  </a:lnTo>
                  <a:close/>
                </a:path>
                <a:path w="5755005" h="2225675">
                  <a:moveTo>
                    <a:pt x="5389295" y="250853"/>
                  </a:moveTo>
                  <a:lnTo>
                    <a:pt x="5383900" y="250853"/>
                  </a:lnTo>
                  <a:lnTo>
                    <a:pt x="5383900" y="229274"/>
                  </a:lnTo>
                  <a:lnTo>
                    <a:pt x="5389295" y="229274"/>
                  </a:lnTo>
                  <a:lnTo>
                    <a:pt x="5389295" y="250853"/>
                  </a:lnTo>
                  <a:close/>
                </a:path>
                <a:path w="5755005" h="2225675">
                  <a:moveTo>
                    <a:pt x="5409525" y="256247"/>
                  </a:moveTo>
                  <a:lnTo>
                    <a:pt x="5362322" y="256247"/>
                  </a:lnTo>
                  <a:lnTo>
                    <a:pt x="5362322" y="250853"/>
                  </a:lnTo>
                  <a:lnTo>
                    <a:pt x="5409525" y="250853"/>
                  </a:lnTo>
                  <a:lnTo>
                    <a:pt x="5409525" y="256247"/>
                  </a:lnTo>
                  <a:close/>
                </a:path>
                <a:path w="5755005" h="2225675">
                  <a:moveTo>
                    <a:pt x="5160021" y="250853"/>
                  </a:moveTo>
                  <a:lnTo>
                    <a:pt x="5154626" y="250853"/>
                  </a:lnTo>
                  <a:lnTo>
                    <a:pt x="5154626" y="229274"/>
                  </a:lnTo>
                  <a:lnTo>
                    <a:pt x="5160021" y="229274"/>
                  </a:lnTo>
                  <a:lnTo>
                    <a:pt x="5160021" y="250853"/>
                  </a:lnTo>
                  <a:close/>
                </a:path>
                <a:path w="5755005" h="2225675">
                  <a:moveTo>
                    <a:pt x="5181600" y="256247"/>
                  </a:moveTo>
                  <a:lnTo>
                    <a:pt x="5133047" y="256247"/>
                  </a:lnTo>
                  <a:lnTo>
                    <a:pt x="5133047" y="250853"/>
                  </a:lnTo>
                  <a:lnTo>
                    <a:pt x="5181600" y="250853"/>
                  </a:lnTo>
                  <a:lnTo>
                    <a:pt x="5181600" y="256247"/>
                  </a:lnTo>
                  <a:close/>
                </a:path>
                <a:path w="5755005" h="2225675">
                  <a:moveTo>
                    <a:pt x="5160021" y="277826"/>
                  </a:moveTo>
                  <a:lnTo>
                    <a:pt x="5154626" y="277826"/>
                  </a:lnTo>
                  <a:lnTo>
                    <a:pt x="5154626" y="256247"/>
                  </a:lnTo>
                  <a:lnTo>
                    <a:pt x="5160021" y="256247"/>
                  </a:lnTo>
                  <a:lnTo>
                    <a:pt x="5160021" y="277826"/>
                  </a:lnTo>
                  <a:close/>
                </a:path>
                <a:path w="5755005" h="2225675">
                  <a:moveTo>
                    <a:pt x="4930746" y="250853"/>
                  </a:moveTo>
                  <a:lnTo>
                    <a:pt x="4925352" y="250853"/>
                  </a:lnTo>
                  <a:lnTo>
                    <a:pt x="4925352" y="229274"/>
                  </a:lnTo>
                  <a:lnTo>
                    <a:pt x="4930746" y="229274"/>
                  </a:lnTo>
                  <a:lnTo>
                    <a:pt x="4930746" y="250853"/>
                  </a:lnTo>
                  <a:close/>
                </a:path>
                <a:path w="5755005" h="2225675">
                  <a:moveTo>
                    <a:pt x="4952325" y="256247"/>
                  </a:moveTo>
                  <a:lnTo>
                    <a:pt x="4903773" y="256247"/>
                  </a:lnTo>
                  <a:lnTo>
                    <a:pt x="4903773" y="250853"/>
                  </a:lnTo>
                  <a:lnTo>
                    <a:pt x="4952325" y="250853"/>
                  </a:lnTo>
                  <a:lnTo>
                    <a:pt x="4952325" y="256247"/>
                  </a:lnTo>
                  <a:close/>
                </a:path>
                <a:path w="5755005" h="2225675">
                  <a:moveTo>
                    <a:pt x="4930746" y="277826"/>
                  </a:moveTo>
                  <a:lnTo>
                    <a:pt x="4925352" y="277826"/>
                  </a:lnTo>
                  <a:lnTo>
                    <a:pt x="4925352" y="256247"/>
                  </a:lnTo>
                  <a:lnTo>
                    <a:pt x="4930746" y="256247"/>
                  </a:lnTo>
                  <a:lnTo>
                    <a:pt x="4930746" y="277826"/>
                  </a:lnTo>
                  <a:close/>
                </a:path>
                <a:path w="5755005" h="2225675">
                  <a:moveTo>
                    <a:pt x="5045384" y="364141"/>
                  </a:moveTo>
                  <a:lnTo>
                    <a:pt x="5039989" y="364141"/>
                  </a:lnTo>
                  <a:lnTo>
                    <a:pt x="5039989" y="342562"/>
                  </a:lnTo>
                  <a:lnTo>
                    <a:pt x="5045384" y="342562"/>
                  </a:lnTo>
                  <a:lnTo>
                    <a:pt x="5045384" y="364141"/>
                  </a:lnTo>
                  <a:close/>
                </a:path>
                <a:path w="5755005" h="2225675">
                  <a:moveTo>
                    <a:pt x="4816109" y="365490"/>
                  </a:moveTo>
                  <a:lnTo>
                    <a:pt x="4810715" y="365490"/>
                  </a:lnTo>
                  <a:lnTo>
                    <a:pt x="4810715" y="343911"/>
                  </a:lnTo>
                  <a:lnTo>
                    <a:pt x="4816109" y="343911"/>
                  </a:lnTo>
                  <a:lnTo>
                    <a:pt x="4816109" y="365490"/>
                  </a:lnTo>
                  <a:close/>
                </a:path>
                <a:path w="5755005" h="2225675">
                  <a:moveTo>
                    <a:pt x="4837688" y="370884"/>
                  </a:moveTo>
                  <a:lnTo>
                    <a:pt x="4789136" y="370884"/>
                  </a:lnTo>
                  <a:lnTo>
                    <a:pt x="4789136" y="365490"/>
                  </a:lnTo>
                  <a:lnTo>
                    <a:pt x="4837688" y="365490"/>
                  </a:lnTo>
                  <a:lnTo>
                    <a:pt x="4837688" y="370884"/>
                  </a:lnTo>
                  <a:close/>
                </a:path>
                <a:path w="5755005" h="2225675">
                  <a:moveTo>
                    <a:pt x="4816109" y="392463"/>
                  </a:moveTo>
                  <a:lnTo>
                    <a:pt x="4810715" y="392463"/>
                  </a:lnTo>
                  <a:lnTo>
                    <a:pt x="4810715" y="370884"/>
                  </a:lnTo>
                  <a:lnTo>
                    <a:pt x="4816109" y="370884"/>
                  </a:lnTo>
                  <a:lnTo>
                    <a:pt x="4816109" y="392463"/>
                  </a:lnTo>
                  <a:close/>
                </a:path>
                <a:path w="5755005" h="2225675">
                  <a:moveTo>
                    <a:pt x="4701472" y="21578"/>
                  </a:moveTo>
                  <a:lnTo>
                    <a:pt x="4696077" y="21578"/>
                  </a:lnTo>
                  <a:lnTo>
                    <a:pt x="4696077" y="0"/>
                  </a:lnTo>
                  <a:lnTo>
                    <a:pt x="4701472" y="0"/>
                  </a:lnTo>
                  <a:lnTo>
                    <a:pt x="4701472" y="21578"/>
                  </a:lnTo>
                  <a:close/>
                </a:path>
                <a:path w="5755005" h="2225675">
                  <a:moveTo>
                    <a:pt x="4723051" y="26973"/>
                  </a:moveTo>
                  <a:lnTo>
                    <a:pt x="4674499" y="26973"/>
                  </a:lnTo>
                  <a:lnTo>
                    <a:pt x="4674499" y="21578"/>
                  </a:lnTo>
                  <a:lnTo>
                    <a:pt x="4723051" y="21578"/>
                  </a:lnTo>
                  <a:lnTo>
                    <a:pt x="4723051" y="26973"/>
                  </a:lnTo>
                  <a:close/>
                </a:path>
                <a:path w="5755005" h="2225675">
                  <a:moveTo>
                    <a:pt x="4701472" y="48552"/>
                  </a:moveTo>
                  <a:lnTo>
                    <a:pt x="4696077" y="48552"/>
                  </a:lnTo>
                  <a:lnTo>
                    <a:pt x="4696077" y="26973"/>
                  </a:lnTo>
                  <a:lnTo>
                    <a:pt x="4701472" y="26973"/>
                  </a:lnTo>
                  <a:lnTo>
                    <a:pt x="4701472" y="48552"/>
                  </a:lnTo>
                  <a:close/>
                </a:path>
                <a:path w="5755005" h="2225675">
                  <a:moveTo>
                    <a:pt x="4472198" y="21578"/>
                  </a:moveTo>
                  <a:lnTo>
                    <a:pt x="4466803" y="21578"/>
                  </a:lnTo>
                  <a:lnTo>
                    <a:pt x="4466803" y="0"/>
                  </a:lnTo>
                  <a:lnTo>
                    <a:pt x="4472198" y="0"/>
                  </a:lnTo>
                  <a:lnTo>
                    <a:pt x="4472198" y="21578"/>
                  </a:lnTo>
                  <a:close/>
                </a:path>
                <a:path w="5755005" h="2225675">
                  <a:moveTo>
                    <a:pt x="4493777" y="26973"/>
                  </a:moveTo>
                  <a:lnTo>
                    <a:pt x="4445224" y="26973"/>
                  </a:lnTo>
                  <a:lnTo>
                    <a:pt x="4445224" y="21578"/>
                  </a:lnTo>
                  <a:lnTo>
                    <a:pt x="4493777" y="21578"/>
                  </a:lnTo>
                  <a:lnTo>
                    <a:pt x="4493777" y="26973"/>
                  </a:lnTo>
                  <a:close/>
                </a:path>
                <a:path w="5755005" h="2225675">
                  <a:moveTo>
                    <a:pt x="4472198" y="48552"/>
                  </a:moveTo>
                  <a:lnTo>
                    <a:pt x="4466803" y="48552"/>
                  </a:lnTo>
                  <a:lnTo>
                    <a:pt x="4466803" y="26973"/>
                  </a:lnTo>
                  <a:lnTo>
                    <a:pt x="4472198" y="26973"/>
                  </a:lnTo>
                  <a:lnTo>
                    <a:pt x="4472198" y="48552"/>
                  </a:lnTo>
                  <a:close/>
                </a:path>
                <a:path w="5755005" h="2225675">
                  <a:moveTo>
                    <a:pt x="4242923" y="21578"/>
                  </a:moveTo>
                  <a:lnTo>
                    <a:pt x="4237529" y="21578"/>
                  </a:lnTo>
                  <a:lnTo>
                    <a:pt x="4237529" y="0"/>
                  </a:lnTo>
                  <a:lnTo>
                    <a:pt x="4242923" y="0"/>
                  </a:lnTo>
                  <a:lnTo>
                    <a:pt x="4242923" y="21578"/>
                  </a:lnTo>
                  <a:close/>
                </a:path>
                <a:path w="5755005" h="2225675">
                  <a:moveTo>
                    <a:pt x="4264502" y="26973"/>
                  </a:moveTo>
                  <a:lnTo>
                    <a:pt x="4215950" y="26973"/>
                  </a:lnTo>
                  <a:lnTo>
                    <a:pt x="4215950" y="21578"/>
                  </a:lnTo>
                  <a:lnTo>
                    <a:pt x="4264502" y="21578"/>
                  </a:lnTo>
                  <a:lnTo>
                    <a:pt x="4264502" y="26973"/>
                  </a:lnTo>
                  <a:close/>
                </a:path>
                <a:path w="5755005" h="2225675">
                  <a:moveTo>
                    <a:pt x="4242923" y="48552"/>
                  </a:moveTo>
                  <a:lnTo>
                    <a:pt x="4237529" y="48552"/>
                  </a:lnTo>
                  <a:lnTo>
                    <a:pt x="4237529" y="26973"/>
                  </a:lnTo>
                  <a:lnTo>
                    <a:pt x="4242923" y="26973"/>
                  </a:lnTo>
                  <a:lnTo>
                    <a:pt x="4242923" y="48552"/>
                  </a:lnTo>
                  <a:close/>
                </a:path>
                <a:path w="5755005" h="2225675">
                  <a:moveTo>
                    <a:pt x="4013649" y="21578"/>
                  </a:moveTo>
                  <a:lnTo>
                    <a:pt x="4008254" y="21578"/>
                  </a:lnTo>
                  <a:lnTo>
                    <a:pt x="4008254" y="0"/>
                  </a:lnTo>
                  <a:lnTo>
                    <a:pt x="4013649" y="0"/>
                  </a:lnTo>
                  <a:lnTo>
                    <a:pt x="4013649" y="21578"/>
                  </a:lnTo>
                  <a:close/>
                </a:path>
                <a:path w="5755005" h="2225675">
                  <a:moveTo>
                    <a:pt x="4035228" y="26973"/>
                  </a:moveTo>
                  <a:lnTo>
                    <a:pt x="3986676" y="26973"/>
                  </a:lnTo>
                  <a:lnTo>
                    <a:pt x="3986676" y="21578"/>
                  </a:lnTo>
                  <a:lnTo>
                    <a:pt x="4035228" y="21578"/>
                  </a:lnTo>
                  <a:lnTo>
                    <a:pt x="4035228" y="26973"/>
                  </a:lnTo>
                  <a:close/>
                </a:path>
                <a:path w="5755005" h="2225675">
                  <a:moveTo>
                    <a:pt x="4013649" y="48552"/>
                  </a:moveTo>
                  <a:lnTo>
                    <a:pt x="4008254" y="48552"/>
                  </a:lnTo>
                  <a:lnTo>
                    <a:pt x="4008254" y="26973"/>
                  </a:lnTo>
                  <a:lnTo>
                    <a:pt x="4013649" y="26973"/>
                  </a:lnTo>
                  <a:lnTo>
                    <a:pt x="4013649" y="48552"/>
                  </a:lnTo>
                  <a:close/>
                </a:path>
                <a:path w="5755005" h="2225675">
                  <a:moveTo>
                    <a:pt x="4586835" y="136215"/>
                  </a:moveTo>
                  <a:lnTo>
                    <a:pt x="4581440" y="136215"/>
                  </a:lnTo>
                  <a:lnTo>
                    <a:pt x="4581440" y="114637"/>
                  </a:lnTo>
                  <a:lnTo>
                    <a:pt x="4586835" y="114637"/>
                  </a:lnTo>
                  <a:lnTo>
                    <a:pt x="4586835" y="136215"/>
                  </a:lnTo>
                  <a:close/>
                </a:path>
                <a:path w="5755005" h="2225675">
                  <a:moveTo>
                    <a:pt x="4608414" y="141610"/>
                  </a:moveTo>
                  <a:lnTo>
                    <a:pt x="4559861" y="141610"/>
                  </a:lnTo>
                  <a:lnTo>
                    <a:pt x="4559861" y="136215"/>
                  </a:lnTo>
                  <a:lnTo>
                    <a:pt x="4608414" y="136215"/>
                  </a:lnTo>
                  <a:lnTo>
                    <a:pt x="4608414" y="141610"/>
                  </a:lnTo>
                  <a:close/>
                </a:path>
                <a:path w="5755005" h="2225675">
                  <a:moveTo>
                    <a:pt x="4586835" y="163189"/>
                  </a:moveTo>
                  <a:lnTo>
                    <a:pt x="4581440" y="163189"/>
                  </a:lnTo>
                  <a:lnTo>
                    <a:pt x="4581440" y="141610"/>
                  </a:lnTo>
                  <a:lnTo>
                    <a:pt x="4586835" y="141610"/>
                  </a:lnTo>
                  <a:lnTo>
                    <a:pt x="4586835" y="163189"/>
                  </a:lnTo>
                  <a:close/>
                </a:path>
                <a:path w="5755005" h="2225675">
                  <a:moveTo>
                    <a:pt x="4357561" y="136215"/>
                  </a:moveTo>
                  <a:lnTo>
                    <a:pt x="4352166" y="136215"/>
                  </a:lnTo>
                  <a:lnTo>
                    <a:pt x="4352166" y="114637"/>
                  </a:lnTo>
                  <a:lnTo>
                    <a:pt x="4357561" y="114637"/>
                  </a:lnTo>
                  <a:lnTo>
                    <a:pt x="4357561" y="136215"/>
                  </a:lnTo>
                  <a:close/>
                </a:path>
                <a:path w="5755005" h="2225675">
                  <a:moveTo>
                    <a:pt x="4379139" y="141610"/>
                  </a:moveTo>
                  <a:lnTo>
                    <a:pt x="4330587" y="141610"/>
                  </a:lnTo>
                  <a:lnTo>
                    <a:pt x="4330587" y="136215"/>
                  </a:lnTo>
                  <a:lnTo>
                    <a:pt x="4379139" y="136215"/>
                  </a:lnTo>
                  <a:lnTo>
                    <a:pt x="4379139" y="141610"/>
                  </a:lnTo>
                  <a:close/>
                </a:path>
                <a:path w="5755005" h="2225675">
                  <a:moveTo>
                    <a:pt x="4357561" y="163189"/>
                  </a:moveTo>
                  <a:lnTo>
                    <a:pt x="4352166" y="163189"/>
                  </a:lnTo>
                  <a:lnTo>
                    <a:pt x="4352166" y="141610"/>
                  </a:lnTo>
                  <a:lnTo>
                    <a:pt x="4357561" y="141610"/>
                  </a:lnTo>
                  <a:lnTo>
                    <a:pt x="4357561" y="163189"/>
                  </a:lnTo>
                  <a:close/>
                </a:path>
                <a:path w="5755005" h="2225675">
                  <a:moveTo>
                    <a:pt x="4128286" y="136215"/>
                  </a:moveTo>
                  <a:lnTo>
                    <a:pt x="4122892" y="136215"/>
                  </a:lnTo>
                  <a:lnTo>
                    <a:pt x="4122892" y="114637"/>
                  </a:lnTo>
                  <a:lnTo>
                    <a:pt x="4128286" y="114637"/>
                  </a:lnTo>
                  <a:lnTo>
                    <a:pt x="4128286" y="136215"/>
                  </a:lnTo>
                  <a:close/>
                </a:path>
                <a:path w="5755005" h="2225675">
                  <a:moveTo>
                    <a:pt x="4149865" y="141610"/>
                  </a:moveTo>
                  <a:lnTo>
                    <a:pt x="4101313" y="141610"/>
                  </a:lnTo>
                  <a:lnTo>
                    <a:pt x="4101313" y="136215"/>
                  </a:lnTo>
                  <a:lnTo>
                    <a:pt x="4149865" y="136215"/>
                  </a:lnTo>
                  <a:lnTo>
                    <a:pt x="4149865" y="141610"/>
                  </a:lnTo>
                  <a:close/>
                </a:path>
                <a:path w="5755005" h="2225675">
                  <a:moveTo>
                    <a:pt x="4128286" y="163189"/>
                  </a:moveTo>
                  <a:lnTo>
                    <a:pt x="4122892" y="163189"/>
                  </a:lnTo>
                  <a:lnTo>
                    <a:pt x="4122892" y="141610"/>
                  </a:lnTo>
                  <a:lnTo>
                    <a:pt x="4128286" y="141610"/>
                  </a:lnTo>
                  <a:lnTo>
                    <a:pt x="4128286" y="163189"/>
                  </a:lnTo>
                  <a:close/>
                </a:path>
                <a:path w="5755005" h="2225675">
                  <a:moveTo>
                    <a:pt x="3899012" y="136215"/>
                  </a:moveTo>
                  <a:lnTo>
                    <a:pt x="3893617" y="136215"/>
                  </a:lnTo>
                  <a:lnTo>
                    <a:pt x="3893617" y="114637"/>
                  </a:lnTo>
                  <a:lnTo>
                    <a:pt x="3899012" y="114637"/>
                  </a:lnTo>
                  <a:lnTo>
                    <a:pt x="3899012" y="136215"/>
                  </a:lnTo>
                  <a:close/>
                </a:path>
                <a:path w="5755005" h="2225675">
                  <a:moveTo>
                    <a:pt x="3920591" y="141610"/>
                  </a:moveTo>
                  <a:lnTo>
                    <a:pt x="3872038" y="141610"/>
                  </a:lnTo>
                  <a:lnTo>
                    <a:pt x="3872038" y="136215"/>
                  </a:lnTo>
                  <a:lnTo>
                    <a:pt x="3920591" y="136215"/>
                  </a:lnTo>
                  <a:lnTo>
                    <a:pt x="3920591" y="141610"/>
                  </a:lnTo>
                  <a:close/>
                </a:path>
                <a:path w="5755005" h="2225675">
                  <a:moveTo>
                    <a:pt x="3899012" y="163189"/>
                  </a:moveTo>
                  <a:lnTo>
                    <a:pt x="3893617" y="163189"/>
                  </a:lnTo>
                  <a:lnTo>
                    <a:pt x="3893617" y="141610"/>
                  </a:lnTo>
                  <a:lnTo>
                    <a:pt x="3899012" y="141610"/>
                  </a:lnTo>
                  <a:lnTo>
                    <a:pt x="3899012" y="163189"/>
                  </a:lnTo>
                  <a:close/>
                </a:path>
                <a:path w="5755005" h="2225675">
                  <a:moveTo>
                    <a:pt x="4701472" y="507100"/>
                  </a:moveTo>
                  <a:lnTo>
                    <a:pt x="4696077" y="507100"/>
                  </a:lnTo>
                  <a:lnTo>
                    <a:pt x="4696077" y="485522"/>
                  </a:lnTo>
                  <a:lnTo>
                    <a:pt x="4674499" y="485522"/>
                  </a:lnTo>
                  <a:lnTo>
                    <a:pt x="4674499" y="480127"/>
                  </a:lnTo>
                  <a:lnTo>
                    <a:pt x="4696077" y="480127"/>
                  </a:lnTo>
                  <a:lnTo>
                    <a:pt x="4696077" y="458548"/>
                  </a:lnTo>
                  <a:lnTo>
                    <a:pt x="4701472" y="458548"/>
                  </a:lnTo>
                  <a:lnTo>
                    <a:pt x="4701472" y="480127"/>
                  </a:lnTo>
                  <a:lnTo>
                    <a:pt x="4723051" y="480127"/>
                  </a:lnTo>
                  <a:lnTo>
                    <a:pt x="4723051" y="485522"/>
                  </a:lnTo>
                  <a:lnTo>
                    <a:pt x="4702821" y="485522"/>
                  </a:lnTo>
                  <a:lnTo>
                    <a:pt x="4701472" y="488219"/>
                  </a:lnTo>
                  <a:lnTo>
                    <a:pt x="4701472" y="507100"/>
                  </a:lnTo>
                  <a:close/>
                </a:path>
                <a:path w="5755005" h="2225675">
                  <a:moveTo>
                    <a:pt x="4586835" y="594764"/>
                  </a:moveTo>
                  <a:lnTo>
                    <a:pt x="4581440" y="594764"/>
                  </a:lnTo>
                  <a:lnTo>
                    <a:pt x="4581440" y="573185"/>
                  </a:lnTo>
                  <a:lnTo>
                    <a:pt x="4586835" y="573185"/>
                  </a:lnTo>
                  <a:lnTo>
                    <a:pt x="4586835" y="594764"/>
                  </a:lnTo>
                  <a:close/>
                </a:path>
                <a:path w="5755005" h="2225675">
                  <a:moveTo>
                    <a:pt x="4608414" y="600159"/>
                  </a:moveTo>
                  <a:lnTo>
                    <a:pt x="4559861" y="600159"/>
                  </a:lnTo>
                  <a:lnTo>
                    <a:pt x="4559861" y="594764"/>
                  </a:lnTo>
                  <a:lnTo>
                    <a:pt x="4608414" y="594764"/>
                  </a:lnTo>
                  <a:lnTo>
                    <a:pt x="4608414" y="600159"/>
                  </a:lnTo>
                  <a:close/>
                </a:path>
                <a:path w="5755005" h="2225675">
                  <a:moveTo>
                    <a:pt x="4586835" y="621738"/>
                  </a:moveTo>
                  <a:lnTo>
                    <a:pt x="4581440" y="621738"/>
                  </a:lnTo>
                  <a:lnTo>
                    <a:pt x="4581440" y="600159"/>
                  </a:lnTo>
                  <a:lnTo>
                    <a:pt x="4603019" y="600159"/>
                  </a:lnTo>
                  <a:lnTo>
                    <a:pt x="4586835" y="617692"/>
                  </a:lnTo>
                  <a:lnTo>
                    <a:pt x="4586835" y="621738"/>
                  </a:lnTo>
                  <a:close/>
                </a:path>
                <a:path w="5755005" h="2225675">
                  <a:moveTo>
                    <a:pt x="4701472" y="250853"/>
                  </a:moveTo>
                  <a:lnTo>
                    <a:pt x="4696077" y="250853"/>
                  </a:lnTo>
                  <a:lnTo>
                    <a:pt x="4696077" y="229274"/>
                  </a:lnTo>
                  <a:lnTo>
                    <a:pt x="4701472" y="229274"/>
                  </a:lnTo>
                  <a:lnTo>
                    <a:pt x="4701472" y="250853"/>
                  </a:lnTo>
                  <a:close/>
                </a:path>
                <a:path w="5755005" h="2225675">
                  <a:moveTo>
                    <a:pt x="4723051" y="256247"/>
                  </a:moveTo>
                  <a:lnTo>
                    <a:pt x="4674499" y="256247"/>
                  </a:lnTo>
                  <a:lnTo>
                    <a:pt x="4674499" y="250853"/>
                  </a:lnTo>
                  <a:lnTo>
                    <a:pt x="4723051" y="250853"/>
                  </a:lnTo>
                  <a:lnTo>
                    <a:pt x="4723051" y="256247"/>
                  </a:lnTo>
                  <a:close/>
                </a:path>
                <a:path w="5755005" h="2225675">
                  <a:moveTo>
                    <a:pt x="4701472" y="277826"/>
                  </a:moveTo>
                  <a:lnTo>
                    <a:pt x="4696077" y="277826"/>
                  </a:lnTo>
                  <a:lnTo>
                    <a:pt x="4696077" y="256247"/>
                  </a:lnTo>
                  <a:lnTo>
                    <a:pt x="4701472" y="256247"/>
                  </a:lnTo>
                  <a:lnTo>
                    <a:pt x="4701472" y="277826"/>
                  </a:lnTo>
                  <a:close/>
                </a:path>
                <a:path w="5755005" h="2225675">
                  <a:moveTo>
                    <a:pt x="4472198" y="250853"/>
                  </a:moveTo>
                  <a:lnTo>
                    <a:pt x="4466803" y="250853"/>
                  </a:lnTo>
                  <a:lnTo>
                    <a:pt x="4466803" y="229274"/>
                  </a:lnTo>
                  <a:lnTo>
                    <a:pt x="4472198" y="229274"/>
                  </a:lnTo>
                  <a:lnTo>
                    <a:pt x="4472198" y="250853"/>
                  </a:lnTo>
                  <a:close/>
                </a:path>
                <a:path w="5755005" h="2225675">
                  <a:moveTo>
                    <a:pt x="4493777" y="256247"/>
                  </a:moveTo>
                  <a:lnTo>
                    <a:pt x="4445224" y="256247"/>
                  </a:lnTo>
                  <a:lnTo>
                    <a:pt x="4445224" y="250853"/>
                  </a:lnTo>
                  <a:lnTo>
                    <a:pt x="4493777" y="250853"/>
                  </a:lnTo>
                  <a:lnTo>
                    <a:pt x="4493777" y="256247"/>
                  </a:lnTo>
                  <a:close/>
                </a:path>
                <a:path w="5755005" h="2225675">
                  <a:moveTo>
                    <a:pt x="4472198" y="277826"/>
                  </a:moveTo>
                  <a:lnTo>
                    <a:pt x="4466803" y="277826"/>
                  </a:lnTo>
                  <a:lnTo>
                    <a:pt x="4466803" y="256247"/>
                  </a:lnTo>
                  <a:lnTo>
                    <a:pt x="4472198" y="256247"/>
                  </a:lnTo>
                  <a:lnTo>
                    <a:pt x="4472198" y="277826"/>
                  </a:lnTo>
                  <a:close/>
                </a:path>
                <a:path w="5755005" h="2225675">
                  <a:moveTo>
                    <a:pt x="4242923" y="250853"/>
                  </a:moveTo>
                  <a:lnTo>
                    <a:pt x="4237529" y="250853"/>
                  </a:lnTo>
                  <a:lnTo>
                    <a:pt x="4237529" y="229274"/>
                  </a:lnTo>
                  <a:lnTo>
                    <a:pt x="4242923" y="229274"/>
                  </a:lnTo>
                  <a:lnTo>
                    <a:pt x="4242923" y="250853"/>
                  </a:lnTo>
                  <a:close/>
                </a:path>
                <a:path w="5755005" h="2225675">
                  <a:moveTo>
                    <a:pt x="4264502" y="256247"/>
                  </a:moveTo>
                  <a:lnTo>
                    <a:pt x="4215950" y="256247"/>
                  </a:lnTo>
                  <a:lnTo>
                    <a:pt x="4215950" y="250853"/>
                  </a:lnTo>
                  <a:lnTo>
                    <a:pt x="4264502" y="250853"/>
                  </a:lnTo>
                  <a:lnTo>
                    <a:pt x="4264502" y="256247"/>
                  </a:lnTo>
                  <a:close/>
                </a:path>
                <a:path w="5755005" h="2225675">
                  <a:moveTo>
                    <a:pt x="4242923" y="277826"/>
                  </a:moveTo>
                  <a:lnTo>
                    <a:pt x="4237529" y="277826"/>
                  </a:lnTo>
                  <a:lnTo>
                    <a:pt x="4237529" y="256247"/>
                  </a:lnTo>
                  <a:lnTo>
                    <a:pt x="4242923" y="256247"/>
                  </a:lnTo>
                  <a:lnTo>
                    <a:pt x="4242923" y="277826"/>
                  </a:lnTo>
                  <a:close/>
                </a:path>
                <a:path w="5755005" h="2225675">
                  <a:moveTo>
                    <a:pt x="4013649" y="250853"/>
                  </a:moveTo>
                  <a:lnTo>
                    <a:pt x="4008254" y="250853"/>
                  </a:lnTo>
                  <a:lnTo>
                    <a:pt x="4008254" y="229274"/>
                  </a:lnTo>
                  <a:lnTo>
                    <a:pt x="4013649" y="229274"/>
                  </a:lnTo>
                  <a:lnTo>
                    <a:pt x="4013649" y="250853"/>
                  </a:lnTo>
                  <a:close/>
                </a:path>
                <a:path w="5755005" h="2225675">
                  <a:moveTo>
                    <a:pt x="4035228" y="256247"/>
                  </a:moveTo>
                  <a:lnTo>
                    <a:pt x="3986676" y="256247"/>
                  </a:lnTo>
                  <a:lnTo>
                    <a:pt x="3986676" y="250853"/>
                  </a:lnTo>
                  <a:lnTo>
                    <a:pt x="4035228" y="250853"/>
                  </a:lnTo>
                  <a:lnTo>
                    <a:pt x="4035228" y="256247"/>
                  </a:lnTo>
                  <a:close/>
                </a:path>
                <a:path w="5755005" h="2225675">
                  <a:moveTo>
                    <a:pt x="4013649" y="277826"/>
                  </a:moveTo>
                  <a:lnTo>
                    <a:pt x="4008254" y="277826"/>
                  </a:lnTo>
                  <a:lnTo>
                    <a:pt x="4008254" y="256247"/>
                  </a:lnTo>
                  <a:lnTo>
                    <a:pt x="4013649" y="256247"/>
                  </a:lnTo>
                  <a:lnTo>
                    <a:pt x="4013649" y="277826"/>
                  </a:lnTo>
                  <a:close/>
                </a:path>
                <a:path w="5755005" h="2225675">
                  <a:moveTo>
                    <a:pt x="4586835" y="365490"/>
                  </a:moveTo>
                  <a:lnTo>
                    <a:pt x="4581440" y="365490"/>
                  </a:lnTo>
                  <a:lnTo>
                    <a:pt x="4581440" y="343911"/>
                  </a:lnTo>
                  <a:lnTo>
                    <a:pt x="4586835" y="343911"/>
                  </a:lnTo>
                  <a:lnTo>
                    <a:pt x="4586835" y="365490"/>
                  </a:lnTo>
                  <a:close/>
                </a:path>
                <a:path w="5755005" h="2225675">
                  <a:moveTo>
                    <a:pt x="4608414" y="370884"/>
                  </a:moveTo>
                  <a:lnTo>
                    <a:pt x="4559861" y="370884"/>
                  </a:lnTo>
                  <a:lnTo>
                    <a:pt x="4559861" y="365490"/>
                  </a:lnTo>
                  <a:lnTo>
                    <a:pt x="4608414" y="365490"/>
                  </a:lnTo>
                  <a:lnTo>
                    <a:pt x="4608414" y="370884"/>
                  </a:lnTo>
                  <a:close/>
                </a:path>
                <a:path w="5755005" h="2225675">
                  <a:moveTo>
                    <a:pt x="4586835" y="392463"/>
                  </a:moveTo>
                  <a:lnTo>
                    <a:pt x="4581440" y="392463"/>
                  </a:lnTo>
                  <a:lnTo>
                    <a:pt x="4581440" y="370884"/>
                  </a:lnTo>
                  <a:lnTo>
                    <a:pt x="4586835" y="370884"/>
                  </a:lnTo>
                  <a:lnTo>
                    <a:pt x="4586835" y="392463"/>
                  </a:lnTo>
                  <a:close/>
                </a:path>
                <a:path w="5755005" h="2225675">
                  <a:moveTo>
                    <a:pt x="4357561" y="365490"/>
                  </a:moveTo>
                  <a:lnTo>
                    <a:pt x="4352166" y="365490"/>
                  </a:lnTo>
                  <a:lnTo>
                    <a:pt x="4352166" y="343911"/>
                  </a:lnTo>
                  <a:lnTo>
                    <a:pt x="4357561" y="343911"/>
                  </a:lnTo>
                  <a:lnTo>
                    <a:pt x="4357561" y="365490"/>
                  </a:lnTo>
                  <a:close/>
                </a:path>
                <a:path w="5755005" h="2225675">
                  <a:moveTo>
                    <a:pt x="4379139" y="370884"/>
                  </a:moveTo>
                  <a:lnTo>
                    <a:pt x="4330587" y="370884"/>
                  </a:lnTo>
                  <a:lnTo>
                    <a:pt x="4330587" y="365490"/>
                  </a:lnTo>
                  <a:lnTo>
                    <a:pt x="4379139" y="365490"/>
                  </a:lnTo>
                  <a:lnTo>
                    <a:pt x="4379139" y="370884"/>
                  </a:lnTo>
                  <a:close/>
                </a:path>
                <a:path w="5755005" h="2225675">
                  <a:moveTo>
                    <a:pt x="4357561" y="392463"/>
                  </a:moveTo>
                  <a:lnTo>
                    <a:pt x="4352166" y="392463"/>
                  </a:lnTo>
                  <a:lnTo>
                    <a:pt x="4352166" y="370884"/>
                  </a:lnTo>
                  <a:lnTo>
                    <a:pt x="4357561" y="370884"/>
                  </a:lnTo>
                  <a:lnTo>
                    <a:pt x="4357561" y="392463"/>
                  </a:lnTo>
                  <a:close/>
                </a:path>
                <a:path w="5755005" h="2225675">
                  <a:moveTo>
                    <a:pt x="4128286" y="365490"/>
                  </a:moveTo>
                  <a:lnTo>
                    <a:pt x="4122892" y="365490"/>
                  </a:lnTo>
                  <a:lnTo>
                    <a:pt x="4122892" y="343911"/>
                  </a:lnTo>
                  <a:lnTo>
                    <a:pt x="4128286" y="343911"/>
                  </a:lnTo>
                  <a:lnTo>
                    <a:pt x="4128286" y="365490"/>
                  </a:lnTo>
                  <a:close/>
                </a:path>
                <a:path w="5755005" h="2225675">
                  <a:moveTo>
                    <a:pt x="4149865" y="370884"/>
                  </a:moveTo>
                  <a:lnTo>
                    <a:pt x="4101313" y="370884"/>
                  </a:lnTo>
                  <a:lnTo>
                    <a:pt x="4101313" y="365490"/>
                  </a:lnTo>
                  <a:lnTo>
                    <a:pt x="4149865" y="365490"/>
                  </a:lnTo>
                  <a:lnTo>
                    <a:pt x="4149865" y="370884"/>
                  </a:lnTo>
                  <a:close/>
                </a:path>
                <a:path w="5755005" h="2225675">
                  <a:moveTo>
                    <a:pt x="4128286" y="392463"/>
                  </a:moveTo>
                  <a:lnTo>
                    <a:pt x="4122892" y="392463"/>
                  </a:lnTo>
                  <a:lnTo>
                    <a:pt x="4122892" y="370884"/>
                  </a:lnTo>
                  <a:lnTo>
                    <a:pt x="4128286" y="370884"/>
                  </a:lnTo>
                  <a:lnTo>
                    <a:pt x="4128286" y="392463"/>
                  </a:lnTo>
                  <a:close/>
                </a:path>
                <a:path w="5755005" h="2225675">
                  <a:moveTo>
                    <a:pt x="3899012" y="365490"/>
                  </a:moveTo>
                  <a:lnTo>
                    <a:pt x="3893617" y="365490"/>
                  </a:lnTo>
                  <a:lnTo>
                    <a:pt x="3893617" y="343911"/>
                  </a:lnTo>
                  <a:lnTo>
                    <a:pt x="3899012" y="343911"/>
                  </a:lnTo>
                  <a:lnTo>
                    <a:pt x="3899012" y="365490"/>
                  </a:lnTo>
                  <a:close/>
                </a:path>
                <a:path w="5755005" h="2225675">
                  <a:moveTo>
                    <a:pt x="3920591" y="370884"/>
                  </a:moveTo>
                  <a:lnTo>
                    <a:pt x="3872038" y="370884"/>
                  </a:lnTo>
                  <a:lnTo>
                    <a:pt x="3872038" y="365490"/>
                  </a:lnTo>
                  <a:lnTo>
                    <a:pt x="3920591" y="365490"/>
                  </a:lnTo>
                  <a:lnTo>
                    <a:pt x="3920591" y="370884"/>
                  </a:lnTo>
                  <a:close/>
                </a:path>
                <a:path w="5755005" h="2225675">
                  <a:moveTo>
                    <a:pt x="3899012" y="392463"/>
                  </a:moveTo>
                  <a:lnTo>
                    <a:pt x="3893617" y="392463"/>
                  </a:lnTo>
                  <a:lnTo>
                    <a:pt x="3893617" y="370884"/>
                  </a:lnTo>
                  <a:lnTo>
                    <a:pt x="3899012" y="370884"/>
                  </a:lnTo>
                  <a:lnTo>
                    <a:pt x="3899012" y="392463"/>
                  </a:lnTo>
                  <a:close/>
                </a:path>
                <a:path w="5755005" h="2225675">
                  <a:moveTo>
                    <a:pt x="4472198" y="480127"/>
                  </a:moveTo>
                  <a:lnTo>
                    <a:pt x="4466803" y="480127"/>
                  </a:lnTo>
                  <a:lnTo>
                    <a:pt x="4466803" y="458548"/>
                  </a:lnTo>
                  <a:lnTo>
                    <a:pt x="4472198" y="458548"/>
                  </a:lnTo>
                  <a:lnTo>
                    <a:pt x="4472198" y="480127"/>
                  </a:lnTo>
                  <a:close/>
                </a:path>
                <a:path w="5755005" h="2225675">
                  <a:moveTo>
                    <a:pt x="4493777" y="485522"/>
                  </a:moveTo>
                  <a:lnTo>
                    <a:pt x="4445224" y="485522"/>
                  </a:lnTo>
                  <a:lnTo>
                    <a:pt x="4445224" y="480127"/>
                  </a:lnTo>
                  <a:lnTo>
                    <a:pt x="4493777" y="480127"/>
                  </a:lnTo>
                  <a:lnTo>
                    <a:pt x="4493777" y="485522"/>
                  </a:lnTo>
                  <a:close/>
                </a:path>
                <a:path w="5755005" h="2225675">
                  <a:moveTo>
                    <a:pt x="4472198" y="507100"/>
                  </a:moveTo>
                  <a:lnTo>
                    <a:pt x="4466803" y="507100"/>
                  </a:lnTo>
                  <a:lnTo>
                    <a:pt x="4466803" y="485522"/>
                  </a:lnTo>
                  <a:lnTo>
                    <a:pt x="4472198" y="485522"/>
                  </a:lnTo>
                  <a:lnTo>
                    <a:pt x="4472198" y="507100"/>
                  </a:lnTo>
                  <a:close/>
                </a:path>
                <a:path w="5755005" h="2225675">
                  <a:moveTo>
                    <a:pt x="4242923" y="480127"/>
                  </a:moveTo>
                  <a:lnTo>
                    <a:pt x="4237529" y="480127"/>
                  </a:lnTo>
                  <a:lnTo>
                    <a:pt x="4237529" y="458548"/>
                  </a:lnTo>
                  <a:lnTo>
                    <a:pt x="4242923" y="458548"/>
                  </a:lnTo>
                  <a:lnTo>
                    <a:pt x="4242923" y="480127"/>
                  </a:lnTo>
                  <a:close/>
                </a:path>
                <a:path w="5755005" h="2225675">
                  <a:moveTo>
                    <a:pt x="4264502" y="485522"/>
                  </a:moveTo>
                  <a:lnTo>
                    <a:pt x="4215950" y="485522"/>
                  </a:lnTo>
                  <a:lnTo>
                    <a:pt x="4215950" y="480127"/>
                  </a:lnTo>
                  <a:lnTo>
                    <a:pt x="4264502" y="480127"/>
                  </a:lnTo>
                  <a:lnTo>
                    <a:pt x="4264502" y="485522"/>
                  </a:lnTo>
                  <a:close/>
                </a:path>
                <a:path w="5755005" h="2225675">
                  <a:moveTo>
                    <a:pt x="4242923" y="507100"/>
                  </a:moveTo>
                  <a:lnTo>
                    <a:pt x="4237529" y="507100"/>
                  </a:lnTo>
                  <a:lnTo>
                    <a:pt x="4237529" y="485522"/>
                  </a:lnTo>
                  <a:lnTo>
                    <a:pt x="4242923" y="485522"/>
                  </a:lnTo>
                  <a:lnTo>
                    <a:pt x="4242923" y="507100"/>
                  </a:lnTo>
                  <a:close/>
                </a:path>
                <a:path w="5755005" h="2225675">
                  <a:moveTo>
                    <a:pt x="4013649" y="480127"/>
                  </a:moveTo>
                  <a:lnTo>
                    <a:pt x="4008254" y="480127"/>
                  </a:lnTo>
                  <a:lnTo>
                    <a:pt x="4008254" y="458548"/>
                  </a:lnTo>
                  <a:lnTo>
                    <a:pt x="4013649" y="458548"/>
                  </a:lnTo>
                  <a:lnTo>
                    <a:pt x="4013649" y="480127"/>
                  </a:lnTo>
                  <a:close/>
                </a:path>
                <a:path w="5755005" h="2225675">
                  <a:moveTo>
                    <a:pt x="4035228" y="485522"/>
                  </a:moveTo>
                  <a:lnTo>
                    <a:pt x="3986676" y="485522"/>
                  </a:lnTo>
                  <a:lnTo>
                    <a:pt x="3986676" y="480127"/>
                  </a:lnTo>
                  <a:lnTo>
                    <a:pt x="4035228" y="480127"/>
                  </a:lnTo>
                  <a:lnTo>
                    <a:pt x="4035228" y="485522"/>
                  </a:lnTo>
                  <a:close/>
                </a:path>
                <a:path w="5755005" h="2225675">
                  <a:moveTo>
                    <a:pt x="4013649" y="507100"/>
                  </a:moveTo>
                  <a:lnTo>
                    <a:pt x="4008254" y="507100"/>
                  </a:lnTo>
                  <a:lnTo>
                    <a:pt x="4008254" y="485522"/>
                  </a:lnTo>
                  <a:lnTo>
                    <a:pt x="4013649" y="485522"/>
                  </a:lnTo>
                  <a:lnTo>
                    <a:pt x="4013649" y="507100"/>
                  </a:lnTo>
                  <a:close/>
                </a:path>
                <a:path w="5755005" h="2225675">
                  <a:moveTo>
                    <a:pt x="4357561" y="594764"/>
                  </a:moveTo>
                  <a:lnTo>
                    <a:pt x="4352166" y="594764"/>
                  </a:lnTo>
                  <a:lnTo>
                    <a:pt x="4352166" y="573185"/>
                  </a:lnTo>
                  <a:lnTo>
                    <a:pt x="4357561" y="573185"/>
                  </a:lnTo>
                  <a:lnTo>
                    <a:pt x="4357561" y="594764"/>
                  </a:lnTo>
                  <a:close/>
                </a:path>
                <a:path w="5755005" h="2225675">
                  <a:moveTo>
                    <a:pt x="4379139" y="600159"/>
                  </a:moveTo>
                  <a:lnTo>
                    <a:pt x="4330587" y="600159"/>
                  </a:lnTo>
                  <a:lnTo>
                    <a:pt x="4330587" y="594764"/>
                  </a:lnTo>
                  <a:lnTo>
                    <a:pt x="4379139" y="594764"/>
                  </a:lnTo>
                  <a:lnTo>
                    <a:pt x="4379139" y="600159"/>
                  </a:lnTo>
                  <a:close/>
                </a:path>
                <a:path w="5755005" h="2225675">
                  <a:moveTo>
                    <a:pt x="4357561" y="621738"/>
                  </a:moveTo>
                  <a:lnTo>
                    <a:pt x="4352166" y="621738"/>
                  </a:lnTo>
                  <a:lnTo>
                    <a:pt x="4352166" y="600159"/>
                  </a:lnTo>
                  <a:lnTo>
                    <a:pt x="4357561" y="600159"/>
                  </a:lnTo>
                  <a:lnTo>
                    <a:pt x="4357561" y="621738"/>
                  </a:lnTo>
                  <a:close/>
                </a:path>
                <a:path w="5755005" h="2225675">
                  <a:moveTo>
                    <a:pt x="4128286" y="594764"/>
                  </a:moveTo>
                  <a:lnTo>
                    <a:pt x="4122892" y="594764"/>
                  </a:lnTo>
                  <a:lnTo>
                    <a:pt x="4122892" y="573185"/>
                  </a:lnTo>
                  <a:lnTo>
                    <a:pt x="4128286" y="573185"/>
                  </a:lnTo>
                  <a:lnTo>
                    <a:pt x="4128286" y="594764"/>
                  </a:lnTo>
                  <a:close/>
                </a:path>
                <a:path w="5755005" h="2225675">
                  <a:moveTo>
                    <a:pt x="4149865" y="600159"/>
                  </a:moveTo>
                  <a:lnTo>
                    <a:pt x="4101313" y="600159"/>
                  </a:lnTo>
                  <a:lnTo>
                    <a:pt x="4101313" y="594764"/>
                  </a:lnTo>
                  <a:lnTo>
                    <a:pt x="4149865" y="594764"/>
                  </a:lnTo>
                  <a:lnTo>
                    <a:pt x="4149865" y="600159"/>
                  </a:lnTo>
                  <a:close/>
                </a:path>
                <a:path w="5755005" h="2225675">
                  <a:moveTo>
                    <a:pt x="4128286" y="621738"/>
                  </a:moveTo>
                  <a:lnTo>
                    <a:pt x="4122892" y="621738"/>
                  </a:lnTo>
                  <a:lnTo>
                    <a:pt x="4122892" y="600159"/>
                  </a:lnTo>
                  <a:lnTo>
                    <a:pt x="4128286" y="600159"/>
                  </a:lnTo>
                  <a:lnTo>
                    <a:pt x="4128286" y="621738"/>
                  </a:lnTo>
                  <a:close/>
                </a:path>
                <a:path w="5755005" h="2225675">
                  <a:moveTo>
                    <a:pt x="3899012" y="594764"/>
                  </a:moveTo>
                  <a:lnTo>
                    <a:pt x="3893617" y="594764"/>
                  </a:lnTo>
                  <a:lnTo>
                    <a:pt x="3893617" y="573185"/>
                  </a:lnTo>
                  <a:lnTo>
                    <a:pt x="3899012" y="573185"/>
                  </a:lnTo>
                  <a:lnTo>
                    <a:pt x="3899012" y="594764"/>
                  </a:lnTo>
                  <a:close/>
                </a:path>
                <a:path w="5755005" h="2225675">
                  <a:moveTo>
                    <a:pt x="3920591" y="600159"/>
                  </a:moveTo>
                  <a:lnTo>
                    <a:pt x="3872038" y="600159"/>
                  </a:lnTo>
                  <a:lnTo>
                    <a:pt x="3872038" y="594764"/>
                  </a:lnTo>
                  <a:lnTo>
                    <a:pt x="3920591" y="594764"/>
                  </a:lnTo>
                  <a:lnTo>
                    <a:pt x="3920591" y="600159"/>
                  </a:lnTo>
                  <a:close/>
                </a:path>
                <a:path w="5755005" h="2225675">
                  <a:moveTo>
                    <a:pt x="3899012" y="621738"/>
                  </a:moveTo>
                  <a:lnTo>
                    <a:pt x="3893617" y="621738"/>
                  </a:lnTo>
                  <a:lnTo>
                    <a:pt x="3893617" y="600159"/>
                  </a:lnTo>
                  <a:lnTo>
                    <a:pt x="3899012" y="600159"/>
                  </a:lnTo>
                  <a:lnTo>
                    <a:pt x="3899012" y="621738"/>
                  </a:lnTo>
                  <a:close/>
                </a:path>
                <a:path w="5755005" h="2225675">
                  <a:moveTo>
                    <a:pt x="4472198" y="709401"/>
                  </a:moveTo>
                  <a:lnTo>
                    <a:pt x="4466803" y="709401"/>
                  </a:lnTo>
                  <a:lnTo>
                    <a:pt x="4466803" y="687823"/>
                  </a:lnTo>
                  <a:lnTo>
                    <a:pt x="4472198" y="687823"/>
                  </a:lnTo>
                  <a:lnTo>
                    <a:pt x="4472198" y="709401"/>
                  </a:lnTo>
                  <a:close/>
                </a:path>
                <a:path w="5755005" h="2225675">
                  <a:moveTo>
                    <a:pt x="4493777" y="714796"/>
                  </a:moveTo>
                  <a:lnTo>
                    <a:pt x="4445224" y="714796"/>
                  </a:lnTo>
                  <a:lnTo>
                    <a:pt x="4445224" y="709401"/>
                  </a:lnTo>
                  <a:lnTo>
                    <a:pt x="4493777" y="709401"/>
                  </a:lnTo>
                  <a:lnTo>
                    <a:pt x="4493777" y="714796"/>
                  </a:lnTo>
                  <a:close/>
                </a:path>
                <a:path w="5755005" h="2225675">
                  <a:moveTo>
                    <a:pt x="4472198" y="736375"/>
                  </a:moveTo>
                  <a:lnTo>
                    <a:pt x="4466803" y="736375"/>
                  </a:lnTo>
                  <a:lnTo>
                    <a:pt x="4466803" y="714796"/>
                  </a:lnTo>
                  <a:lnTo>
                    <a:pt x="4472198" y="714796"/>
                  </a:lnTo>
                  <a:lnTo>
                    <a:pt x="4472198" y="736375"/>
                  </a:lnTo>
                  <a:close/>
                </a:path>
                <a:path w="5755005" h="2225675">
                  <a:moveTo>
                    <a:pt x="4242923" y="709401"/>
                  </a:moveTo>
                  <a:lnTo>
                    <a:pt x="4237529" y="709401"/>
                  </a:lnTo>
                  <a:lnTo>
                    <a:pt x="4237529" y="687823"/>
                  </a:lnTo>
                  <a:lnTo>
                    <a:pt x="4242923" y="687823"/>
                  </a:lnTo>
                  <a:lnTo>
                    <a:pt x="4242923" y="709401"/>
                  </a:lnTo>
                  <a:close/>
                </a:path>
                <a:path w="5755005" h="2225675">
                  <a:moveTo>
                    <a:pt x="4264502" y="714796"/>
                  </a:moveTo>
                  <a:lnTo>
                    <a:pt x="4215950" y="714796"/>
                  </a:lnTo>
                  <a:lnTo>
                    <a:pt x="4215950" y="709401"/>
                  </a:lnTo>
                  <a:lnTo>
                    <a:pt x="4264502" y="709401"/>
                  </a:lnTo>
                  <a:lnTo>
                    <a:pt x="4264502" y="714796"/>
                  </a:lnTo>
                  <a:close/>
                </a:path>
                <a:path w="5755005" h="2225675">
                  <a:moveTo>
                    <a:pt x="4242923" y="736375"/>
                  </a:moveTo>
                  <a:lnTo>
                    <a:pt x="4237529" y="736375"/>
                  </a:lnTo>
                  <a:lnTo>
                    <a:pt x="4237529" y="714796"/>
                  </a:lnTo>
                  <a:lnTo>
                    <a:pt x="4242923" y="714796"/>
                  </a:lnTo>
                  <a:lnTo>
                    <a:pt x="4242923" y="736375"/>
                  </a:lnTo>
                  <a:close/>
                </a:path>
                <a:path w="5755005" h="2225675">
                  <a:moveTo>
                    <a:pt x="4013649" y="709401"/>
                  </a:moveTo>
                  <a:lnTo>
                    <a:pt x="4008254" y="709401"/>
                  </a:lnTo>
                  <a:lnTo>
                    <a:pt x="4008254" y="687823"/>
                  </a:lnTo>
                  <a:lnTo>
                    <a:pt x="4013649" y="687823"/>
                  </a:lnTo>
                  <a:lnTo>
                    <a:pt x="4013649" y="709401"/>
                  </a:lnTo>
                  <a:close/>
                </a:path>
                <a:path w="5755005" h="2225675">
                  <a:moveTo>
                    <a:pt x="4035228" y="714796"/>
                  </a:moveTo>
                  <a:lnTo>
                    <a:pt x="3986676" y="714796"/>
                  </a:lnTo>
                  <a:lnTo>
                    <a:pt x="3986676" y="709401"/>
                  </a:lnTo>
                  <a:lnTo>
                    <a:pt x="4035228" y="709401"/>
                  </a:lnTo>
                  <a:lnTo>
                    <a:pt x="4035228" y="714796"/>
                  </a:lnTo>
                  <a:close/>
                </a:path>
                <a:path w="5755005" h="2225675">
                  <a:moveTo>
                    <a:pt x="4013649" y="736375"/>
                  </a:moveTo>
                  <a:lnTo>
                    <a:pt x="4008254" y="736375"/>
                  </a:lnTo>
                  <a:lnTo>
                    <a:pt x="4008254" y="714796"/>
                  </a:lnTo>
                  <a:lnTo>
                    <a:pt x="4013649" y="714796"/>
                  </a:lnTo>
                  <a:lnTo>
                    <a:pt x="4013649" y="736375"/>
                  </a:lnTo>
                  <a:close/>
                </a:path>
                <a:path w="5755005" h="2225675">
                  <a:moveTo>
                    <a:pt x="4357561" y="824038"/>
                  </a:moveTo>
                  <a:lnTo>
                    <a:pt x="4352166" y="824038"/>
                  </a:lnTo>
                  <a:lnTo>
                    <a:pt x="4352166" y="802460"/>
                  </a:lnTo>
                  <a:lnTo>
                    <a:pt x="4357561" y="802460"/>
                  </a:lnTo>
                  <a:lnTo>
                    <a:pt x="4357561" y="824038"/>
                  </a:lnTo>
                  <a:close/>
                </a:path>
                <a:path w="5755005" h="2225675">
                  <a:moveTo>
                    <a:pt x="4379139" y="829433"/>
                  </a:moveTo>
                  <a:lnTo>
                    <a:pt x="4330587" y="829433"/>
                  </a:lnTo>
                  <a:lnTo>
                    <a:pt x="4330587" y="824038"/>
                  </a:lnTo>
                  <a:lnTo>
                    <a:pt x="4379139" y="824038"/>
                  </a:lnTo>
                  <a:lnTo>
                    <a:pt x="4379139" y="829433"/>
                  </a:lnTo>
                  <a:close/>
                </a:path>
                <a:path w="5755005" h="2225675">
                  <a:moveTo>
                    <a:pt x="4357561" y="851012"/>
                  </a:moveTo>
                  <a:lnTo>
                    <a:pt x="4352166" y="851012"/>
                  </a:lnTo>
                  <a:lnTo>
                    <a:pt x="4352166" y="829433"/>
                  </a:lnTo>
                  <a:lnTo>
                    <a:pt x="4357561" y="829433"/>
                  </a:lnTo>
                  <a:lnTo>
                    <a:pt x="4357561" y="851012"/>
                  </a:lnTo>
                  <a:close/>
                </a:path>
                <a:path w="5755005" h="2225675">
                  <a:moveTo>
                    <a:pt x="4128286" y="824038"/>
                  </a:moveTo>
                  <a:lnTo>
                    <a:pt x="4122892" y="824038"/>
                  </a:lnTo>
                  <a:lnTo>
                    <a:pt x="4122892" y="802460"/>
                  </a:lnTo>
                  <a:lnTo>
                    <a:pt x="4128286" y="802460"/>
                  </a:lnTo>
                  <a:lnTo>
                    <a:pt x="4128286" y="824038"/>
                  </a:lnTo>
                  <a:close/>
                </a:path>
                <a:path w="5755005" h="2225675">
                  <a:moveTo>
                    <a:pt x="4149865" y="829433"/>
                  </a:moveTo>
                  <a:lnTo>
                    <a:pt x="4101313" y="829433"/>
                  </a:lnTo>
                  <a:lnTo>
                    <a:pt x="4101313" y="824038"/>
                  </a:lnTo>
                  <a:lnTo>
                    <a:pt x="4149865" y="824038"/>
                  </a:lnTo>
                  <a:lnTo>
                    <a:pt x="4149865" y="829433"/>
                  </a:lnTo>
                  <a:close/>
                </a:path>
                <a:path w="5755005" h="2225675">
                  <a:moveTo>
                    <a:pt x="4128286" y="851012"/>
                  </a:moveTo>
                  <a:lnTo>
                    <a:pt x="4122892" y="851012"/>
                  </a:lnTo>
                  <a:lnTo>
                    <a:pt x="4122892" y="829433"/>
                  </a:lnTo>
                  <a:lnTo>
                    <a:pt x="4128286" y="829433"/>
                  </a:lnTo>
                  <a:lnTo>
                    <a:pt x="4128286" y="851012"/>
                  </a:lnTo>
                  <a:close/>
                </a:path>
                <a:path w="5755005" h="2225675">
                  <a:moveTo>
                    <a:pt x="3899012" y="824038"/>
                  </a:moveTo>
                  <a:lnTo>
                    <a:pt x="3893617" y="824038"/>
                  </a:lnTo>
                  <a:lnTo>
                    <a:pt x="3893617" y="802460"/>
                  </a:lnTo>
                  <a:lnTo>
                    <a:pt x="3899012" y="802460"/>
                  </a:lnTo>
                  <a:lnTo>
                    <a:pt x="3899012" y="824038"/>
                  </a:lnTo>
                  <a:close/>
                </a:path>
                <a:path w="5755005" h="2225675">
                  <a:moveTo>
                    <a:pt x="3920591" y="829433"/>
                  </a:moveTo>
                  <a:lnTo>
                    <a:pt x="3872038" y="829433"/>
                  </a:lnTo>
                  <a:lnTo>
                    <a:pt x="3872038" y="824038"/>
                  </a:lnTo>
                  <a:lnTo>
                    <a:pt x="3920591" y="824038"/>
                  </a:lnTo>
                  <a:lnTo>
                    <a:pt x="3920591" y="829433"/>
                  </a:lnTo>
                  <a:close/>
                </a:path>
                <a:path w="5755005" h="2225675">
                  <a:moveTo>
                    <a:pt x="3899012" y="851012"/>
                  </a:moveTo>
                  <a:lnTo>
                    <a:pt x="3893617" y="851012"/>
                  </a:lnTo>
                  <a:lnTo>
                    <a:pt x="3893617" y="829433"/>
                  </a:lnTo>
                  <a:lnTo>
                    <a:pt x="3899012" y="829433"/>
                  </a:lnTo>
                  <a:lnTo>
                    <a:pt x="3899012" y="851012"/>
                  </a:lnTo>
                  <a:close/>
                </a:path>
                <a:path w="5755005" h="2225675">
                  <a:moveTo>
                    <a:pt x="4242923" y="938676"/>
                  </a:moveTo>
                  <a:lnTo>
                    <a:pt x="4237529" y="938676"/>
                  </a:lnTo>
                  <a:lnTo>
                    <a:pt x="4237529" y="917097"/>
                  </a:lnTo>
                  <a:lnTo>
                    <a:pt x="4242923" y="917097"/>
                  </a:lnTo>
                  <a:lnTo>
                    <a:pt x="4242923" y="938676"/>
                  </a:lnTo>
                  <a:close/>
                </a:path>
                <a:path w="5755005" h="2225675">
                  <a:moveTo>
                    <a:pt x="4264502" y="944070"/>
                  </a:moveTo>
                  <a:lnTo>
                    <a:pt x="4215950" y="944070"/>
                  </a:lnTo>
                  <a:lnTo>
                    <a:pt x="4215950" y="938676"/>
                  </a:lnTo>
                  <a:lnTo>
                    <a:pt x="4264502" y="938676"/>
                  </a:lnTo>
                  <a:lnTo>
                    <a:pt x="4264502" y="944070"/>
                  </a:lnTo>
                  <a:close/>
                </a:path>
                <a:path w="5755005" h="2225675">
                  <a:moveTo>
                    <a:pt x="4242923" y="965649"/>
                  </a:moveTo>
                  <a:lnTo>
                    <a:pt x="4237529" y="965649"/>
                  </a:lnTo>
                  <a:lnTo>
                    <a:pt x="4237529" y="944070"/>
                  </a:lnTo>
                  <a:lnTo>
                    <a:pt x="4242923" y="944070"/>
                  </a:lnTo>
                  <a:lnTo>
                    <a:pt x="4242923" y="965649"/>
                  </a:lnTo>
                  <a:close/>
                </a:path>
                <a:path w="5755005" h="2225675">
                  <a:moveTo>
                    <a:pt x="4013649" y="938676"/>
                  </a:moveTo>
                  <a:lnTo>
                    <a:pt x="4008254" y="938676"/>
                  </a:lnTo>
                  <a:lnTo>
                    <a:pt x="4008254" y="917097"/>
                  </a:lnTo>
                  <a:lnTo>
                    <a:pt x="4013649" y="917097"/>
                  </a:lnTo>
                  <a:lnTo>
                    <a:pt x="4013649" y="938676"/>
                  </a:lnTo>
                  <a:close/>
                </a:path>
                <a:path w="5755005" h="2225675">
                  <a:moveTo>
                    <a:pt x="4035228" y="944070"/>
                  </a:moveTo>
                  <a:lnTo>
                    <a:pt x="3986676" y="944070"/>
                  </a:lnTo>
                  <a:lnTo>
                    <a:pt x="3986676" y="938676"/>
                  </a:lnTo>
                  <a:lnTo>
                    <a:pt x="4035228" y="938676"/>
                  </a:lnTo>
                  <a:lnTo>
                    <a:pt x="4035228" y="944070"/>
                  </a:lnTo>
                  <a:close/>
                </a:path>
                <a:path w="5755005" h="2225675">
                  <a:moveTo>
                    <a:pt x="4013649" y="965649"/>
                  </a:moveTo>
                  <a:lnTo>
                    <a:pt x="4008254" y="965649"/>
                  </a:lnTo>
                  <a:lnTo>
                    <a:pt x="4008254" y="944070"/>
                  </a:lnTo>
                  <a:lnTo>
                    <a:pt x="4013649" y="944070"/>
                  </a:lnTo>
                  <a:lnTo>
                    <a:pt x="4013649" y="965649"/>
                  </a:lnTo>
                  <a:close/>
                </a:path>
                <a:path w="5755005" h="2225675">
                  <a:moveTo>
                    <a:pt x="4128286" y="1053313"/>
                  </a:moveTo>
                  <a:lnTo>
                    <a:pt x="4122892" y="1053313"/>
                  </a:lnTo>
                  <a:lnTo>
                    <a:pt x="4122892" y="1031734"/>
                  </a:lnTo>
                  <a:lnTo>
                    <a:pt x="4128286" y="1031734"/>
                  </a:lnTo>
                  <a:lnTo>
                    <a:pt x="4128286" y="1053313"/>
                  </a:lnTo>
                  <a:close/>
                </a:path>
                <a:path w="5755005" h="2225675">
                  <a:moveTo>
                    <a:pt x="4149865" y="1058708"/>
                  </a:moveTo>
                  <a:lnTo>
                    <a:pt x="4101313" y="1058708"/>
                  </a:lnTo>
                  <a:lnTo>
                    <a:pt x="4101313" y="1053313"/>
                  </a:lnTo>
                  <a:lnTo>
                    <a:pt x="4149865" y="1053313"/>
                  </a:lnTo>
                  <a:lnTo>
                    <a:pt x="4149865" y="1058708"/>
                  </a:lnTo>
                  <a:close/>
                </a:path>
                <a:path w="5755005" h="2225675">
                  <a:moveTo>
                    <a:pt x="4128286" y="1080286"/>
                  </a:moveTo>
                  <a:lnTo>
                    <a:pt x="4122892" y="1080286"/>
                  </a:lnTo>
                  <a:lnTo>
                    <a:pt x="4122892" y="1058708"/>
                  </a:lnTo>
                  <a:lnTo>
                    <a:pt x="4128286" y="1058708"/>
                  </a:lnTo>
                  <a:lnTo>
                    <a:pt x="4128286" y="1080286"/>
                  </a:lnTo>
                  <a:close/>
                </a:path>
                <a:path w="5755005" h="2225675">
                  <a:moveTo>
                    <a:pt x="3899012" y="1053313"/>
                  </a:moveTo>
                  <a:lnTo>
                    <a:pt x="3893617" y="1053313"/>
                  </a:lnTo>
                  <a:lnTo>
                    <a:pt x="3893617" y="1031734"/>
                  </a:lnTo>
                  <a:lnTo>
                    <a:pt x="3899012" y="1031734"/>
                  </a:lnTo>
                  <a:lnTo>
                    <a:pt x="3899012" y="1053313"/>
                  </a:lnTo>
                  <a:close/>
                </a:path>
                <a:path w="5755005" h="2225675">
                  <a:moveTo>
                    <a:pt x="3920591" y="1058708"/>
                  </a:moveTo>
                  <a:lnTo>
                    <a:pt x="3872038" y="1058708"/>
                  </a:lnTo>
                  <a:lnTo>
                    <a:pt x="3872038" y="1053313"/>
                  </a:lnTo>
                  <a:lnTo>
                    <a:pt x="3920591" y="1053313"/>
                  </a:lnTo>
                  <a:lnTo>
                    <a:pt x="3920591" y="1058708"/>
                  </a:lnTo>
                  <a:close/>
                </a:path>
                <a:path w="5755005" h="2225675">
                  <a:moveTo>
                    <a:pt x="3899012" y="1080286"/>
                  </a:moveTo>
                  <a:lnTo>
                    <a:pt x="3893617" y="1080286"/>
                  </a:lnTo>
                  <a:lnTo>
                    <a:pt x="3893617" y="1058708"/>
                  </a:lnTo>
                  <a:lnTo>
                    <a:pt x="3899012" y="1058708"/>
                  </a:lnTo>
                  <a:lnTo>
                    <a:pt x="3899012" y="1080286"/>
                  </a:lnTo>
                  <a:close/>
                </a:path>
                <a:path w="5755005" h="2225675">
                  <a:moveTo>
                    <a:pt x="4013649" y="1167950"/>
                  </a:moveTo>
                  <a:lnTo>
                    <a:pt x="4008254" y="1167950"/>
                  </a:lnTo>
                  <a:lnTo>
                    <a:pt x="4008254" y="1146371"/>
                  </a:lnTo>
                  <a:lnTo>
                    <a:pt x="4013649" y="1146371"/>
                  </a:lnTo>
                  <a:lnTo>
                    <a:pt x="4013649" y="1167950"/>
                  </a:lnTo>
                  <a:close/>
                </a:path>
                <a:path w="5755005" h="2225675">
                  <a:moveTo>
                    <a:pt x="4035228" y="1173345"/>
                  </a:moveTo>
                  <a:lnTo>
                    <a:pt x="3986676" y="1173345"/>
                  </a:lnTo>
                  <a:lnTo>
                    <a:pt x="3986676" y="1167950"/>
                  </a:lnTo>
                  <a:lnTo>
                    <a:pt x="4035228" y="1167950"/>
                  </a:lnTo>
                  <a:lnTo>
                    <a:pt x="4035228" y="1173345"/>
                  </a:lnTo>
                  <a:close/>
                </a:path>
                <a:path w="5755005" h="2225675">
                  <a:moveTo>
                    <a:pt x="4013649" y="1194923"/>
                  </a:moveTo>
                  <a:lnTo>
                    <a:pt x="4008254" y="1194923"/>
                  </a:lnTo>
                  <a:lnTo>
                    <a:pt x="4008254" y="1173345"/>
                  </a:lnTo>
                  <a:lnTo>
                    <a:pt x="4013649" y="1173345"/>
                  </a:lnTo>
                  <a:lnTo>
                    <a:pt x="4013649" y="1194923"/>
                  </a:lnTo>
                  <a:close/>
                </a:path>
                <a:path w="5755005" h="2225675">
                  <a:moveTo>
                    <a:pt x="3785724" y="21578"/>
                  </a:moveTo>
                  <a:lnTo>
                    <a:pt x="3780329" y="21578"/>
                  </a:lnTo>
                  <a:lnTo>
                    <a:pt x="3780329" y="0"/>
                  </a:lnTo>
                  <a:lnTo>
                    <a:pt x="3785724" y="0"/>
                  </a:lnTo>
                  <a:lnTo>
                    <a:pt x="3785724" y="21578"/>
                  </a:lnTo>
                  <a:close/>
                </a:path>
                <a:path w="5755005" h="2225675">
                  <a:moveTo>
                    <a:pt x="3807302" y="26973"/>
                  </a:moveTo>
                  <a:lnTo>
                    <a:pt x="3758750" y="26973"/>
                  </a:lnTo>
                  <a:lnTo>
                    <a:pt x="3758750" y="21578"/>
                  </a:lnTo>
                  <a:lnTo>
                    <a:pt x="3807302" y="21578"/>
                  </a:lnTo>
                  <a:lnTo>
                    <a:pt x="3807302" y="26973"/>
                  </a:lnTo>
                  <a:close/>
                </a:path>
                <a:path w="5755005" h="2225675">
                  <a:moveTo>
                    <a:pt x="3785724" y="48552"/>
                  </a:moveTo>
                  <a:lnTo>
                    <a:pt x="3780329" y="48552"/>
                  </a:lnTo>
                  <a:lnTo>
                    <a:pt x="3780329" y="26973"/>
                  </a:lnTo>
                  <a:lnTo>
                    <a:pt x="3785724" y="26973"/>
                  </a:lnTo>
                  <a:lnTo>
                    <a:pt x="3785724" y="48552"/>
                  </a:lnTo>
                  <a:close/>
                </a:path>
                <a:path w="5755005" h="2225675">
                  <a:moveTo>
                    <a:pt x="3556449" y="21578"/>
                  </a:moveTo>
                  <a:lnTo>
                    <a:pt x="3551054" y="21578"/>
                  </a:lnTo>
                  <a:lnTo>
                    <a:pt x="3551054" y="0"/>
                  </a:lnTo>
                  <a:lnTo>
                    <a:pt x="3556449" y="0"/>
                  </a:lnTo>
                  <a:lnTo>
                    <a:pt x="3556449" y="21578"/>
                  </a:lnTo>
                  <a:close/>
                </a:path>
                <a:path w="5755005" h="2225675">
                  <a:moveTo>
                    <a:pt x="3578028" y="26973"/>
                  </a:moveTo>
                  <a:lnTo>
                    <a:pt x="3529476" y="26973"/>
                  </a:lnTo>
                  <a:lnTo>
                    <a:pt x="3529476" y="21578"/>
                  </a:lnTo>
                  <a:lnTo>
                    <a:pt x="3578028" y="21578"/>
                  </a:lnTo>
                  <a:lnTo>
                    <a:pt x="3578028" y="26973"/>
                  </a:lnTo>
                  <a:close/>
                </a:path>
                <a:path w="5755005" h="2225675">
                  <a:moveTo>
                    <a:pt x="3556449" y="48552"/>
                  </a:moveTo>
                  <a:lnTo>
                    <a:pt x="3551054" y="48552"/>
                  </a:lnTo>
                  <a:lnTo>
                    <a:pt x="3551054" y="26973"/>
                  </a:lnTo>
                  <a:lnTo>
                    <a:pt x="3556449" y="26973"/>
                  </a:lnTo>
                  <a:lnTo>
                    <a:pt x="3556449" y="48552"/>
                  </a:lnTo>
                  <a:close/>
                </a:path>
                <a:path w="5755005" h="2225675">
                  <a:moveTo>
                    <a:pt x="3327175" y="21578"/>
                  </a:moveTo>
                  <a:lnTo>
                    <a:pt x="3321780" y="21578"/>
                  </a:lnTo>
                  <a:lnTo>
                    <a:pt x="3321780" y="0"/>
                  </a:lnTo>
                  <a:lnTo>
                    <a:pt x="3327175" y="0"/>
                  </a:lnTo>
                  <a:lnTo>
                    <a:pt x="3327175" y="21578"/>
                  </a:lnTo>
                  <a:close/>
                </a:path>
                <a:path w="5755005" h="2225675">
                  <a:moveTo>
                    <a:pt x="3348754" y="26973"/>
                  </a:moveTo>
                  <a:lnTo>
                    <a:pt x="3300201" y="26973"/>
                  </a:lnTo>
                  <a:lnTo>
                    <a:pt x="3300201" y="21578"/>
                  </a:lnTo>
                  <a:lnTo>
                    <a:pt x="3348754" y="21578"/>
                  </a:lnTo>
                  <a:lnTo>
                    <a:pt x="3348754" y="26973"/>
                  </a:lnTo>
                  <a:close/>
                </a:path>
                <a:path w="5755005" h="2225675">
                  <a:moveTo>
                    <a:pt x="3327175" y="48552"/>
                  </a:moveTo>
                  <a:lnTo>
                    <a:pt x="3321780" y="48552"/>
                  </a:lnTo>
                  <a:lnTo>
                    <a:pt x="3321780" y="26973"/>
                  </a:lnTo>
                  <a:lnTo>
                    <a:pt x="3327175" y="26973"/>
                  </a:lnTo>
                  <a:lnTo>
                    <a:pt x="3327175" y="48552"/>
                  </a:lnTo>
                  <a:close/>
                </a:path>
                <a:path w="5755005" h="2225675">
                  <a:moveTo>
                    <a:pt x="3097901" y="21578"/>
                  </a:moveTo>
                  <a:lnTo>
                    <a:pt x="3092506" y="21578"/>
                  </a:lnTo>
                  <a:lnTo>
                    <a:pt x="3092506" y="0"/>
                  </a:lnTo>
                  <a:lnTo>
                    <a:pt x="3097901" y="0"/>
                  </a:lnTo>
                  <a:lnTo>
                    <a:pt x="3097901" y="21578"/>
                  </a:lnTo>
                  <a:close/>
                </a:path>
                <a:path w="5755005" h="2225675">
                  <a:moveTo>
                    <a:pt x="3119479" y="26973"/>
                  </a:moveTo>
                  <a:lnTo>
                    <a:pt x="3070927" y="26973"/>
                  </a:lnTo>
                  <a:lnTo>
                    <a:pt x="3070927" y="21578"/>
                  </a:lnTo>
                  <a:lnTo>
                    <a:pt x="3119479" y="21578"/>
                  </a:lnTo>
                  <a:lnTo>
                    <a:pt x="3119479" y="26973"/>
                  </a:lnTo>
                  <a:close/>
                </a:path>
                <a:path w="5755005" h="2225675">
                  <a:moveTo>
                    <a:pt x="3097901" y="48552"/>
                  </a:moveTo>
                  <a:lnTo>
                    <a:pt x="3092506" y="48552"/>
                  </a:lnTo>
                  <a:lnTo>
                    <a:pt x="3092506" y="26973"/>
                  </a:lnTo>
                  <a:lnTo>
                    <a:pt x="3097901" y="26973"/>
                  </a:lnTo>
                  <a:lnTo>
                    <a:pt x="3097901" y="48552"/>
                  </a:lnTo>
                  <a:close/>
                </a:path>
                <a:path w="5755005" h="2225675">
                  <a:moveTo>
                    <a:pt x="3671086" y="136215"/>
                  </a:moveTo>
                  <a:lnTo>
                    <a:pt x="3665692" y="136215"/>
                  </a:lnTo>
                  <a:lnTo>
                    <a:pt x="3665692" y="114637"/>
                  </a:lnTo>
                  <a:lnTo>
                    <a:pt x="3671086" y="114637"/>
                  </a:lnTo>
                  <a:lnTo>
                    <a:pt x="3671086" y="136215"/>
                  </a:lnTo>
                  <a:close/>
                </a:path>
                <a:path w="5755005" h="2225675">
                  <a:moveTo>
                    <a:pt x="3692665" y="141610"/>
                  </a:moveTo>
                  <a:lnTo>
                    <a:pt x="3644113" y="141610"/>
                  </a:lnTo>
                  <a:lnTo>
                    <a:pt x="3644113" y="136215"/>
                  </a:lnTo>
                  <a:lnTo>
                    <a:pt x="3692665" y="136215"/>
                  </a:lnTo>
                  <a:lnTo>
                    <a:pt x="3692665" y="141610"/>
                  </a:lnTo>
                  <a:close/>
                </a:path>
                <a:path w="5755005" h="2225675">
                  <a:moveTo>
                    <a:pt x="3671086" y="163189"/>
                  </a:moveTo>
                  <a:lnTo>
                    <a:pt x="3665692" y="163189"/>
                  </a:lnTo>
                  <a:lnTo>
                    <a:pt x="3665692" y="141610"/>
                  </a:lnTo>
                  <a:lnTo>
                    <a:pt x="3671086" y="141610"/>
                  </a:lnTo>
                  <a:lnTo>
                    <a:pt x="3671086" y="163189"/>
                  </a:lnTo>
                  <a:close/>
                </a:path>
                <a:path w="5755005" h="2225675">
                  <a:moveTo>
                    <a:pt x="3441812" y="136215"/>
                  </a:moveTo>
                  <a:lnTo>
                    <a:pt x="3436417" y="136215"/>
                  </a:lnTo>
                  <a:lnTo>
                    <a:pt x="3436417" y="114637"/>
                  </a:lnTo>
                  <a:lnTo>
                    <a:pt x="3441812" y="114637"/>
                  </a:lnTo>
                  <a:lnTo>
                    <a:pt x="3441812" y="136215"/>
                  </a:lnTo>
                  <a:close/>
                </a:path>
                <a:path w="5755005" h="2225675">
                  <a:moveTo>
                    <a:pt x="3463391" y="141610"/>
                  </a:moveTo>
                  <a:lnTo>
                    <a:pt x="3414839" y="141610"/>
                  </a:lnTo>
                  <a:lnTo>
                    <a:pt x="3414839" y="136215"/>
                  </a:lnTo>
                  <a:lnTo>
                    <a:pt x="3463391" y="136215"/>
                  </a:lnTo>
                  <a:lnTo>
                    <a:pt x="3463391" y="141610"/>
                  </a:lnTo>
                  <a:close/>
                </a:path>
                <a:path w="5755005" h="2225675">
                  <a:moveTo>
                    <a:pt x="3441812" y="163189"/>
                  </a:moveTo>
                  <a:lnTo>
                    <a:pt x="3436417" y="163189"/>
                  </a:lnTo>
                  <a:lnTo>
                    <a:pt x="3436417" y="141610"/>
                  </a:lnTo>
                  <a:lnTo>
                    <a:pt x="3441812" y="141610"/>
                  </a:lnTo>
                  <a:lnTo>
                    <a:pt x="3441812" y="163189"/>
                  </a:lnTo>
                  <a:close/>
                </a:path>
                <a:path w="5755005" h="2225675">
                  <a:moveTo>
                    <a:pt x="3212538" y="136215"/>
                  </a:moveTo>
                  <a:lnTo>
                    <a:pt x="3207143" y="136215"/>
                  </a:lnTo>
                  <a:lnTo>
                    <a:pt x="3207143" y="114637"/>
                  </a:lnTo>
                  <a:lnTo>
                    <a:pt x="3212538" y="114637"/>
                  </a:lnTo>
                  <a:lnTo>
                    <a:pt x="3212538" y="136215"/>
                  </a:lnTo>
                  <a:close/>
                </a:path>
                <a:path w="5755005" h="2225675">
                  <a:moveTo>
                    <a:pt x="3234116" y="141610"/>
                  </a:moveTo>
                  <a:lnTo>
                    <a:pt x="3185564" y="141610"/>
                  </a:lnTo>
                  <a:lnTo>
                    <a:pt x="3185564" y="136215"/>
                  </a:lnTo>
                  <a:lnTo>
                    <a:pt x="3234116" y="136215"/>
                  </a:lnTo>
                  <a:lnTo>
                    <a:pt x="3234116" y="141610"/>
                  </a:lnTo>
                  <a:close/>
                </a:path>
                <a:path w="5755005" h="2225675">
                  <a:moveTo>
                    <a:pt x="3212538" y="163189"/>
                  </a:moveTo>
                  <a:lnTo>
                    <a:pt x="3207143" y="163189"/>
                  </a:lnTo>
                  <a:lnTo>
                    <a:pt x="3207143" y="141610"/>
                  </a:lnTo>
                  <a:lnTo>
                    <a:pt x="3212538" y="141610"/>
                  </a:lnTo>
                  <a:lnTo>
                    <a:pt x="3212538" y="163189"/>
                  </a:lnTo>
                  <a:close/>
                </a:path>
                <a:path w="5755005" h="2225675">
                  <a:moveTo>
                    <a:pt x="2983263" y="136215"/>
                  </a:moveTo>
                  <a:lnTo>
                    <a:pt x="2977869" y="136215"/>
                  </a:lnTo>
                  <a:lnTo>
                    <a:pt x="2977869" y="114637"/>
                  </a:lnTo>
                  <a:lnTo>
                    <a:pt x="2983263" y="114637"/>
                  </a:lnTo>
                  <a:lnTo>
                    <a:pt x="2983263" y="136215"/>
                  </a:lnTo>
                  <a:close/>
                </a:path>
                <a:path w="5755005" h="2225675">
                  <a:moveTo>
                    <a:pt x="3004842" y="141610"/>
                  </a:moveTo>
                  <a:lnTo>
                    <a:pt x="2956290" y="141610"/>
                  </a:lnTo>
                  <a:lnTo>
                    <a:pt x="2956290" y="136215"/>
                  </a:lnTo>
                  <a:lnTo>
                    <a:pt x="3004842" y="136215"/>
                  </a:lnTo>
                  <a:lnTo>
                    <a:pt x="3004842" y="141610"/>
                  </a:lnTo>
                  <a:close/>
                </a:path>
                <a:path w="5755005" h="2225675">
                  <a:moveTo>
                    <a:pt x="2983263" y="163189"/>
                  </a:moveTo>
                  <a:lnTo>
                    <a:pt x="2977869" y="163189"/>
                  </a:lnTo>
                  <a:lnTo>
                    <a:pt x="2977869" y="141610"/>
                  </a:lnTo>
                  <a:lnTo>
                    <a:pt x="2983263" y="141610"/>
                  </a:lnTo>
                  <a:lnTo>
                    <a:pt x="2983263" y="163189"/>
                  </a:lnTo>
                  <a:close/>
                </a:path>
                <a:path w="5755005" h="2225675">
                  <a:moveTo>
                    <a:pt x="3785724" y="250853"/>
                  </a:moveTo>
                  <a:lnTo>
                    <a:pt x="3780329" y="250853"/>
                  </a:lnTo>
                  <a:lnTo>
                    <a:pt x="3780329" y="229274"/>
                  </a:lnTo>
                  <a:lnTo>
                    <a:pt x="3785724" y="229274"/>
                  </a:lnTo>
                  <a:lnTo>
                    <a:pt x="3785724" y="250853"/>
                  </a:lnTo>
                  <a:close/>
                </a:path>
                <a:path w="5755005" h="2225675">
                  <a:moveTo>
                    <a:pt x="3807302" y="256247"/>
                  </a:moveTo>
                  <a:lnTo>
                    <a:pt x="3758750" y="256247"/>
                  </a:lnTo>
                  <a:lnTo>
                    <a:pt x="3758750" y="250853"/>
                  </a:lnTo>
                  <a:lnTo>
                    <a:pt x="3807302" y="250853"/>
                  </a:lnTo>
                  <a:lnTo>
                    <a:pt x="3807302" y="256247"/>
                  </a:lnTo>
                  <a:close/>
                </a:path>
                <a:path w="5755005" h="2225675">
                  <a:moveTo>
                    <a:pt x="3785724" y="277826"/>
                  </a:moveTo>
                  <a:lnTo>
                    <a:pt x="3780329" y="277826"/>
                  </a:lnTo>
                  <a:lnTo>
                    <a:pt x="3780329" y="256247"/>
                  </a:lnTo>
                  <a:lnTo>
                    <a:pt x="3785724" y="256247"/>
                  </a:lnTo>
                  <a:lnTo>
                    <a:pt x="3785724" y="277826"/>
                  </a:lnTo>
                  <a:close/>
                </a:path>
                <a:path w="5755005" h="2225675">
                  <a:moveTo>
                    <a:pt x="3556449" y="250853"/>
                  </a:moveTo>
                  <a:lnTo>
                    <a:pt x="3551054" y="250853"/>
                  </a:lnTo>
                  <a:lnTo>
                    <a:pt x="3551054" y="229274"/>
                  </a:lnTo>
                  <a:lnTo>
                    <a:pt x="3556449" y="229274"/>
                  </a:lnTo>
                  <a:lnTo>
                    <a:pt x="3556449" y="250853"/>
                  </a:lnTo>
                  <a:close/>
                </a:path>
                <a:path w="5755005" h="2225675">
                  <a:moveTo>
                    <a:pt x="3578028" y="256247"/>
                  </a:moveTo>
                  <a:lnTo>
                    <a:pt x="3529476" y="256247"/>
                  </a:lnTo>
                  <a:lnTo>
                    <a:pt x="3529476" y="250853"/>
                  </a:lnTo>
                  <a:lnTo>
                    <a:pt x="3578028" y="250853"/>
                  </a:lnTo>
                  <a:lnTo>
                    <a:pt x="3578028" y="256247"/>
                  </a:lnTo>
                  <a:close/>
                </a:path>
                <a:path w="5755005" h="2225675">
                  <a:moveTo>
                    <a:pt x="3556449" y="277826"/>
                  </a:moveTo>
                  <a:lnTo>
                    <a:pt x="3551054" y="277826"/>
                  </a:lnTo>
                  <a:lnTo>
                    <a:pt x="3551054" y="256247"/>
                  </a:lnTo>
                  <a:lnTo>
                    <a:pt x="3556449" y="256247"/>
                  </a:lnTo>
                  <a:lnTo>
                    <a:pt x="3556449" y="277826"/>
                  </a:lnTo>
                  <a:close/>
                </a:path>
                <a:path w="5755005" h="2225675">
                  <a:moveTo>
                    <a:pt x="3327175" y="250853"/>
                  </a:moveTo>
                  <a:lnTo>
                    <a:pt x="3321780" y="250853"/>
                  </a:lnTo>
                  <a:lnTo>
                    <a:pt x="3321780" y="229274"/>
                  </a:lnTo>
                  <a:lnTo>
                    <a:pt x="3327175" y="229274"/>
                  </a:lnTo>
                  <a:lnTo>
                    <a:pt x="3327175" y="250853"/>
                  </a:lnTo>
                  <a:close/>
                </a:path>
                <a:path w="5755005" h="2225675">
                  <a:moveTo>
                    <a:pt x="3348754" y="256247"/>
                  </a:moveTo>
                  <a:lnTo>
                    <a:pt x="3300201" y="256247"/>
                  </a:lnTo>
                  <a:lnTo>
                    <a:pt x="3300201" y="250853"/>
                  </a:lnTo>
                  <a:lnTo>
                    <a:pt x="3348754" y="250853"/>
                  </a:lnTo>
                  <a:lnTo>
                    <a:pt x="3348754" y="256247"/>
                  </a:lnTo>
                  <a:close/>
                </a:path>
                <a:path w="5755005" h="2225675">
                  <a:moveTo>
                    <a:pt x="3327175" y="277826"/>
                  </a:moveTo>
                  <a:lnTo>
                    <a:pt x="3321780" y="277826"/>
                  </a:lnTo>
                  <a:lnTo>
                    <a:pt x="3321780" y="256247"/>
                  </a:lnTo>
                  <a:lnTo>
                    <a:pt x="3327175" y="256247"/>
                  </a:lnTo>
                  <a:lnTo>
                    <a:pt x="3327175" y="277826"/>
                  </a:lnTo>
                  <a:close/>
                </a:path>
                <a:path w="5755005" h="2225675">
                  <a:moveTo>
                    <a:pt x="3097901" y="250853"/>
                  </a:moveTo>
                  <a:lnTo>
                    <a:pt x="3092506" y="250853"/>
                  </a:lnTo>
                  <a:lnTo>
                    <a:pt x="3092506" y="229274"/>
                  </a:lnTo>
                  <a:lnTo>
                    <a:pt x="3097901" y="229274"/>
                  </a:lnTo>
                  <a:lnTo>
                    <a:pt x="3097901" y="250853"/>
                  </a:lnTo>
                  <a:close/>
                </a:path>
                <a:path w="5755005" h="2225675">
                  <a:moveTo>
                    <a:pt x="3119479" y="256247"/>
                  </a:moveTo>
                  <a:lnTo>
                    <a:pt x="3070927" y="256247"/>
                  </a:lnTo>
                  <a:lnTo>
                    <a:pt x="3070927" y="250853"/>
                  </a:lnTo>
                  <a:lnTo>
                    <a:pt x="3119479" y="250853"/>
                  </a:lnTo>
                  <a:lnTo>
                    <a:pt x="3119479" y="256247"/>
                  </a:lnTo>
                  <a:close/>
                </a:path>
                <a:path w="5755005" h="2225675">
                  <a:moveTo>
                    <a:pt x="3097901" y="277826"/>
                  </a:moveTo>
                  <a:lnTo>
                    <a:pt x="3092506" y="277826"/>
                  </a:lnTo>
                  <a:lnTo>
                    <a:pt x="3092506" y="256247"/>
                  </a:lnTo>
                  <a:lnTo>
                    <a:pt x="3097901" y="256247"/>
                  </a:lnTo>
                  <a:lnTo>
                    <a:pt x="3097901" y="277826"/>
                  </a:lnTo>
                  <a:close/>
                </a:path>
                <a:path w="5755005" h="2225675">
                  <a:moveTo>
                    <a:pt x="3671086" y="365490"/>
                  </a:moveTo>
                  <a:lnTo>
                    <a:pt x="3665692" y="365490"/>
                  </a:lnTo>
                  <a:lnTo>
                    <a:pt x="3665692" y="343911"/>
                  </a:lnTo>
                  <a:lnTo>
                    <a:pt x="3671086" y="343911"/>
                  </a:lnTo>
                  <a:lnTo>
                    <a:pt x="3671086" y="365490"/>
                  </a:lnTo>
                  <a:close/>
                </a:path>
                <a:path w="5755005" h="2225675">
                  <a:moveTo>
                    <a:pt x="3692665" y="370884"/>
                  </a:moveTo>
                  <a:lnTo>
                    <a:pt x="3644113" y="370884"/>
                  </a:lnTo>
                  <a:lnTo>
                    <a:pt x="3644113" y="365490"/>
                  </a:lnTo>
                  <a:lnTo>
                    <a:pt x="3692665" y="365490"/>
                  </a:lnTo>
                  <a:lnTo>
                    <a:pt x="3692665" y="370884"/>
                  </a:lnTo>
                  <a:close/>
                </a:path>
                <a:path w="5755005" h="2225675">
                  <a:moveTo>
                    <a:pt x="3671086" y="392463"/>
                  </a:moveTo>
                  <a:lnTo>
                    <a:pt x="3665692" y="392463"/>
                  </a:lnTo>
                  <a:lnTo>
                    <a:pt x="3665692" y="370884"/>
                  </a:lnTo>
                  <a:lnTo>
                    <a:pt x="3671086" y="370884"/>
                  </a:lnTo>
                  <a:lnTo>
                    <a:pt x="3671086" y="392463"/>
                  </a:lnTo>
                  <a:close/>
                </a:path>
                <a:path w="5755005" h="2225675">
                  <a:moveTo>
                    <a:pt x="3441812" y="365490"/>
                  </a:moveTo>
                  <a:lnTo>
                    <a:pt x="3436417" y="365490"/>
                  </a:lnTo>
                  <a:lnTo>
                    <a:pt x="3436417" y="343911"/>
                  </a:lnTo>
                  <a:lnTo>
                    <a:pt x="3441812" y="343911"/>
                  </a:lnTo>
                  <a:lnTo>
                    <a:pt x="3441812" y="365490"/>
                  </a:lnTo>
                  <a:close/>
                </a:path>
                <a:path w="5755005" h="2225675">
                  <a:moveTo>
                    <a:pt x="3463391" y="370884"/>
                  </a:moveTo>
                  <a:lnTo>
                    <a:pt x="3414839" y="370884"/>
                  </a:lnTo>
                  <a:lnTo>
                    <a:pt x="3414839" y="365490"/>
                  </a:lnTo>
                  <a:lnTo>
                    <a:pt x="3463391" y="365490"/>
                  </a:lnTo>
                  <a:lnTo>
                    <a:pt x="3463391" y="370884"/>
                  </a:lnTo>
                  <a:close/>
                </a:path>
                <a:path w="5755005" h="2225675">
                  <a:moveTo>
                    <a:pt x="3441812" y="392463"/>
                  </a:moveTo>
                  <a:lnTo>
                    <a:pt x="3436417" y="392463"/>
                  </a:lnTo>
                  <a:lnTo>
                    <a:pt x="3436417" y="370884"/>
                  </a:lnTo>
                  <a:lnTo>
                    <a:pt x="3441812" y="370884"/>
                  </a:lnTo>
                  <a:lnTo>
                    <a:pt x="3441812" y="392463"/>
                  </a:lnTo>
                  <a:close/>
                </a:path>
                <a:path w="5755005" h="2225675">
                  <a:moveTo>
                    <a:pt x="3212538" y="365490"/>
                  </a:moveTo>
                  <a:lnTo>
                    <a:pt x="3207143" y="365490"/>
                  </a:lnTo>
                  <a:lnTo>
                    <a:pt x="3207143" y="343911"/>
                  </a:lnTo>
                  <a:lnTo>
                    <a:pt x="3212538" y="343911"/>
                  </a:lnTo>
                  <a:lnTo>
                    <a:pt x="3212538" y="365490"/>
                  </a:lnTo>
                  <a:close/>
                </a:path>
                <a:path w="5755005" h="2225675">
                  <a:moveTo>
                    <a:pt x="3234116" y="370884"/>
                  </a:moveTo>
                  <a:lnTo>
                    <a:pt x="3185564" y="370884"/>
                  </a:lnTo>
                  <a:lnTo>
                    <a:pt x="3185564" y="365490"/>
                  </a:lnTo>
                  <a:lnTo>
                    <a:pt x="3234116" y="365490"/>
                  </a:lnTo>
                  <a:lnTo>
                    <a:pt x="3234116" y="370884"/>
                  </a:lnTo>
                  <a:close/>
                </a:path>
                <a:path w="5755005" h="2225675">
                  <a:moveTo>
                    <a:pt x="3212538" y="392463"/>
                  </a:moveTo>
                  <a:lnTo>
                    <a:pt x="3207143" y="392463"/>
                  </a:lnTo>
                  <a:lnTo>
                    <a:pt x="3207143" y="370884"/>
                  </a:lnTo>
                  <a:lnTo>
                    <a:pt x="3212538" y="370884"/>
                  </a:lnTo>
                  <a:lnTo>
                    <a:pt x="3212538" y="392463"/>
                  </a:lnTo>
                  <a:close/>
                </a:path>
                <a:path w="5755005" h="2225675">
                  <a:moveTo>
                    <a:pt x="2983263" y="365490"/>
                  </a:moveTo>
                  <a:lnTo>
                    <a:pt x="2977869" y="365490"/>
                  </a:lnTo>
                  <a:lnTo>
                    <a:pt x="2977869" y="343911"/>
                  </a:lnTo>
                  <a:lnTo>
                    <a:pt x="2983263" y="343911"/>
                  </a:lnTo>
                  <a:lnTo>
                    <a:pt x="2983263" y="365490"/>
                  </a:lnTo>
                  <a:close/>
                </a:path>
                <a:path w="5755005" h="2225675">
                  <a:moveTo>
                    <a:pt x="3004842" y="370884"/>
                  </a:moveTo>
                  <a:lnTo>
                    <a:pt x="2956290" y="370884"/>
                  </a:lnTo>
                  <a:lnTo>
                    <a:pt x="2956290" y="365490"/>
                  </a:lnTo>
                  <a:lnTo>
                    <a:pt x="3004842" y="365490"/>
                  </a:lnTo>
                  <a:lnTo>
                    <a:pt x="3004842" y="370884"/>
                  </a:lnTo>
                  <a:close/>
                </a:path>
                <a:path w="5755005" h="2225675">
                  <a:moveTo>
                    <a:pt x="2983263" y="392463"/>
                  </a:moveTo>
                  <a:lnTo>
                    <a:pt x="2977869" y="392463"/>
                  </a:lnTo>
                  <a:lnTo>
                    <a:pt x="2977869" y="370884"/>
                  </a:lnTo>
                  <a:lnTo>
                    <a:pt x="2983263" y="370884"/>
                  </a:lnTo>
                  <a:lnTo>
                    <a:pt x="2983263" y="392463"/>
                  </a:lnTo>
                  <a:close/>
                </a:path>
                <a:path w="5755005" h="2225675">
                  <a:moveTo>
                    <a:pt x="3785724" y="480127"/>
                  </a:moveTo>
                  <a:lnTo>
                    <a:pt x="3780329" y="480127"/>
                  </a:lnTo>
                  <a:lnTo>
                    <a:pt x="3780329" y="458548"/>
                  </a:lnTo>
                  <a:lnTo>
                    <a:pt x="3785724" y="458548"/>
                  </a:lnTo>
                  <a:lnTo>
                    <a:pt x="3785724" y="480127"/>
                  </a:lnTo>
                  <a:close/>
                </a:path>
                <a:path w="5755005" h="2225675">
                  <a:moveTo>
                    <a:pt x="3807302" y="485522"/>
                  </a:moveTo>
                  <a:lnTo>
                    <a:pt x="3758750" y="485522"/>
                  </a:lnTo>
                  <a:lnTo>
                    <a:pt x="3758750" y="480127"/>
                  </a:lnTo>
                  <a:lnTo>
                    <a:pt x="3807302" y="480127"/>
                  </a:lnTo>
                  <a:lnTo>
                    <a:pt x="3807302" y="485522"/>
                  </a:lnTo>
                  <a:close/>
                </a:path>
                <a:path w="5755005" h="2225675">
                  <a:moveTo>
                    <a:pt x="3785724" y="507100"/>
                  </a:moveTo>
                  <a:lnTo>
                    <a:pt x="3780329" y="507100"/>
                  </a:lnTo>
                  <a:lnTo>
                    <a:pt x="3780329" y="485522"/>
                  </a:lnTo>
                  <a:lnTo>
                    <a:pt x="3785724" y="485522"/>
                  </a:lnTo>
                  <a:lnTo>
                    <a:pt x="3785724" y="507100"/>
                  </a:lnTo>
                  <a:close/>
                </a:path>
                <a:path w="5755005" h="2225675">
                  <a:moveTo>
                    <a:pt x="3556449" y="480127"/>
                  </a:moveTo>
                  <a:lnTo>
                    <a:pt x="3551054" y="480127"/>
                  </a:lnTo>
                  <a:lnTo>
                    <a:pt x="3551054" y="458548"/>
                  </a:lnTo>
                  <a:lnTo>
                    <a:pt x="3556449" y="458548"/>
                  </a:lnTo>
                  <a:lnTo>
                    <a:pt x="3556449" y="480127"/>
                  </a:lnTo>
                  <a:close/>
                </a:path>
                <a:path w="5755005" h="2225675">
                  <a:moveTo>
                    <a:pt x="3578028" y="485522"/>
                  </a:moveTo>
                  <a:lnTo>
                    <a:pt x="3529476" y="485522"/>
                  </a:lnTo>
                  <a:lnTo>
                    <a:pt x="3529476" y="480127"/>
                  </a:lnTo>
                  <a:lnTo>
                    <a:pt x="3578028" y="480127"/>
                  </a:lnTo>
                  <a:lnTo>
                    <a:pt x="3578028" y="485522"/>
                  </a:lnTo>
                  <a:close/>
                </a:path>
                <a:path w="5755005" h="2225675">
                  <a:moveTo>
                    <a:pt x="3556449" y="507100"/>
                  </a:moveTo>
                  <a:lnTo>
                    <a:pt x="3551054" y="507100"/>
                  </a:lnTo>
                  <a:lnTo>
                    <a:pt x="3551054" y="485522"/>
                  </a:lnTo>
                  <a:lnTo>
                    <a:pt x="3556449" y="485522"/>
                  </a:lnTo>
                  <a:lnTo>
                    <a:pt x="3556449" y="507100"/>
                  </a:lnTo>
                  <a:close/>
                </a:path>
                <a:path w="5755005" h="2225675">
                  <a:moveTo>
                    <a:pt x="3327175" y="480127"/>
                  </a:moveTo>
                  <a:lnTo>
                    <a:pt x="3321780" y="480127"/>
                  </a:lnTo>
                  <a:lnTo>
                    <a:pt x="3321780" y="458548"/>
                  </a:lnTo>
                  <a:lnTo>
                    <a:pt x="3327175" y="458548"/>
                  </a:lnTo>
                  <a:lnTo>
                    <a:pt x="3327175" y="480127"/>
                  </a:lnTo>
                  <a:close/>
                </a:path>
                <a:path w="5755005" h="2225675">
                  <a:moveTo>
                    <a:pt x="3348754" y="485522"/>
                  </a:moveTo>
                  <a:lnTo>
                    <a:pt x="3300201" y="485522"/>
                  </a:lnTo>
                  <a:lnTo>
                    <a:pt x="3300201" y="480127"/>
                  </a:lnTo>
                  <a:lnTo>
                    <a:pt x="3348754" y="480127"/>
                  </a:lnTo>
                  <a:lnTo>
                    <a:pt x="3348754" y="485522"/>
                  </a:lnTo>
                  <a:close/>
                </a:path>
                <a:path w="5755005" h="2225675">
                  <a:moveTo>
                    <a:pt x="3327175" y="507100"/>
                  </a:moveTo>
                  <a:lnTo>
                    <a:pt x="3321780" y="507100"/>
                  </a:lnTo>
                  <a:lnTo>
                    <a:pt x="3321780" y="485522"/>
                  </a:lnTo>
                  <a:lnTo>
                    <a:pt x="3327175" y="485522"/>
                  </a:lnTo>
                  <a:lnTo>
                    <a:pt x="3327175" y="507100"/>
                  </a:lnTo>
                  <a:close/>
                </a:path>
                <a:path w="5755005" h="2225675">
                  <a:moveTo>
                    <a:pt x="3097901" y="480127"/>
                  </a:moveTo>
                  <a:lnTo>
                    <a:pt x="3092506" y="480127"/>
                  </a:lnTo>
                  <a:lnTo>
                    <a:pt x="3092506" y="458548"/>
                  </a:lnTo>
                  <a:lnTo>
                    <a:pt x="3097901" y="458548"/>
                  </a:lnTo>
                  <a:lnTo>
                    <a:pt x="3097901" y="480127"/>
                  </a:lnTo>
                  <a:close/>
                </a:path>
                <a:path w="5755005" h="2225675">
                  <a:moveTo>
                    <a:pt x="3119479" y="485522"/>
                  </a:moveTo>
                  <a:lnTo>
                    <a:pt x="3070927" y="485522"/>
                  </a:lnTo>
                  <a:lnTo>
                    <a:pt x="3070927" y="480127"/>
                  </a:lnTo>
                  <a:lnTo>
                    <a:pt x="3119479" y="480127"/>
                  </a:lnTo>
                  <a:lnTo>
                    <a:pt x="3119479" y="485522"/>
                  </a:lnTo>
                  <a:close/>
                </a:path>
                <a:path w="5755005" h="2225675">
                  <a:moveTo>
                    <a:pt x="3097901" y="507100"/>
                  </a:moveTo>
                  <a:lnTo>
                    <a:pt x="3092506" y="507100"/>
                  </a:lnTo>
                  <a:lnTo>
                    <a:pt x="3092506" y="485522"/>
                  </a:lnTo>
                  <a:lnTo>
                    <a:pt x="3097901" y="485522"/>
                  </a:lnTo>
                  <a:lnTo>
                    <a:pt x="3097901" y="507100"/>
                  </a:lnTo>
                  <a:close/>
                </a:path>
                <a:path w="5755005" h="2225675">
                  <a:moveTo>
                    <a:pt x="3671086" y="594764"/>
                  </a:moveTo>
                  <a:lnTo>
                    <a:pt x="3665692" y="594764"/>
                  </a:lnTo>
                  <a:lnTo>
                    <a:pt x="3665692" y="573185"/>
                  </a:lnTo>
                  <a:lnTo>
                    <a:pt x="3671086" y="573185"/>
                  </a:lnTo>
                  <a:lnTo>
                    <a:pt x="3671086" y="594764"/>
                  </a:lnTo>
                  <a:close/>
                </a:path>
                <a:path w="5755005" h="2225675">
                  <a:moveTo>
                    <a:pt x="3692665" y="600159"/>
                  </a:moveTo>
                  <a:lnTo>
                    <a:pt x="3644113" y="600159"/>
                  </a:lnTo>
                  <a:lnTo>
                    <a:pt x="3644113" y="594764"/>
                  </a:lnTo>
                  <a:lnTo>
                    <a:pt x="3692665" y="594764"/>
                  </a:lnTo>
                  <a:lnTo>
                    <a:pt x="3692665" y="600159"/>
                  </a:lnTo>
                  <a:close/>
                </a:path>
                <a:path w="5755005" h="2225675">
                  <a:moveTo>
                    <a:pt x="3671086" y="621738"/>
                  </a:moveTo>
                  <a:lnTo>
                    <a:pt x="3665692" y="621738"/>
                  </a:lnTo>
                  <a:lnTo>
                    <a:pt x="3665692" y="600159"/>
                  </a:lnTo>
                  <a:lnTo>
                    <a:pt x="3671086" y="600159"/>
                  </a:lnTo>
                  <a:lnTo>
                    <a:pt x="3671086" y="621738"/>
                  </a:lnTo>
                  <a:close/>
                </a:path>
                <a:path w="5755005" h="2225675">
                  <a:moveTo>
                    <a:pt x="3441812" y="594764"/>
                  </a:moveTo>
                  <a:lnTo>
                    <a:pt x="3436417" y="594764"/>
                  </a:lnTo>
                  <a:lnTo>
                    <a:pt x="3436417" y="573185"/>
                  </a:lnTo>
                  <a:lnTo>
                    <a:pt x="3441812" y="573185"/>
                  </a:lnTo>
                  <a:lnTo>
                    <a:pt x="3441812" y="594764"/>
                  </a:lnTo>
                  <a:close/>
                </a:path>
                <a:path w="5755005" h="2225675">
                  <a:moveTo>
                    <a:pt x="3463391" y="600159"/>
                  </a:moveTo>
                  <a:lnTo>
                    <a:pt x="3414839" y="600159"/>
                  </a:lnTo>
                  <a:lnTo>
                    <a:pt x="3414839" y="594764"/>
                  </a:lnTo>
                  <a:lnTo>
                    <a:pt x="3463391" y="594764"/>
                  </a:lnTo>
                  <a:lnTo>
                    <a:pt x="3463391" y="600159"/>
                  </a:lnTo>
                  <a:close/>
                </a:path>
                <a:path w="5755005" h="2225675">
                  <a:moveTo>
                    <a:pt x="3441812" y="621738"/>
                  </a:moveTo>
                  <a:lnTo>
                    <a:pt x="3436417" y="621738"/>
                  </a:lnTo>
                  <a:lnTo>
                    <a:pt x="3436417" y="600159"/>
                  </a:lnTo>
                  <a:lnTo>
                    <a:pt x="3441812" y="600159"/>
                  </a:lnTo>
                  <a:lnTo>
                    <a:pt x="3441812" y="621738"/>
                  </a:lnTo>
                  <a:close/>
                </a:path>
                <a:path w="5755005" h="2225675">
                  <a:moveTo>
                    <a:pt x="3212538" y="594764"/>
                  </a:moveTo>
                  <a:lnTo>
                    <a:pt x="3207143" y="594764"/>
                  </a:lnTo>
                  <a:lnTo>
                    <a:pt x="3207143" y="573185"/>
                  </a:lnTo>
                  <a:lnTo>
                    <a:pt x="3212538" y="573185"/>
                  </a:lnTo>
                  <a:lnTo>
                    <a:pt x="3212538" y="594764"/>
                  </a:lnTo>
                  <a:close/>
                </a:path>
                <a:path w="5755005" h="2225675">
                  <a:moveTo>
                    <a:pt x="3234116" y="600159"/>
                  </a:moveTo>
                  <a:lnTo>
                    <a:pt x="3185564" y="600159"/>
                  </a:lnTo>
                  <a:lnTo>
                    <a:pt x="3185564" y="594764"/>
                  </a:lnTo>
                  <a:lnTo>
                    <a:pt x="3234116" y="594764"/>
                  </a:lnTo>
                  <a:lnTo>
                    <a:pt x="3234116" y="600159"/>
                  </a:lnTo>
                  <a:close/>
                </a:path>
                <a:path w="5755005" h="2225675">
                  <a:moveTo>
                    <a:pt x="3212538" y="621738"/>
                  </a:moveTo>
                  <a:lnTo>
                    <a:pt x="3207143" y="621738"/>
                  </a:lnTo>
                  <a:lnTo>
                    <a:pt x="3207143" y="600159"/>
                  </a:lnTo>
                  <a:lnTo>
                    <a:pt x="3212538" y="600159"/>
                  </a:lnTo>
                  <a:lnTo>
                    <a:pt x="3212538" y="621738"/>
                  </a:lnTo>
                  <a:close/>
                </a:path>
                <a:path w="5755005" h="2225675">
                  <a:moveTo>
                    <a:pt x="2983263" y="594764"/>
                  </a:moveTo>
                  <a:lnTo>
                    <a:pt x="2977869" y="594764"/>
                  </a:lnTo>
                  <a:lnTo>
                    <a:pt x="2977869" y="573185"/>
                  </a:lnTo>
                  <a:lnTo>
                    <a:pt x="2983263" y="573185"/>
                  </a:lnTo>
                  <a:lnTo>
                    <a:pt x="2983263" y="594764"/>
                  </a:lnTo>
                  <a:close/>
                </a:path>
                <a:path w="5755005" h="2225675">
                  <a:moveTo>
                    <a:pt x="3004842" y="600159"/>
                  </a:moveTo>
                  <a:lnTo>
                    <a:pt x="2956290" y="600159"/>
                  </a:lnTo>
                  <a:lnTo>
                    <a:pt x="2956290" y="594764"/>
                  </a:lnTo>
                  <a:lnTo>
                    <a:pt x="3004842" y="594764"/>
                  </a:lnTo>
                  <a:lnTo>
                    <a:pt x="3004842" y="600159"/>
                  </a:lnTo>
                  <a:close/>
                </a:path>
                <a:path w="5755005" h="2225675">
                  <a:moveTo>
                    <a:pt x="2983263" y="621738"/>
                  </a:moveTo>
                  <a:lnTo>
                    <a:pt x="2977869" y="621738"/>
                  </a:lnTo>
                  <a:lnTo>
                    <a:pt x="2977869" y="600159"/>
                  </a:lnTo>
                  <a:lnTo>
                    <a:pt x="2983263" y="600159"/>
                  </a:lnTo>
                  <a:lnTo>
                    <a:pt x="2983263" y="621738"/>
                  </a:lnTo>
                  <a:close/>
                </a:path>
                <a:path w="5755005" h="2225675">
                  <a:moveTo>
                    <a:pt x="3785724" y="709401"/>
                  </a:moveTo>
                  <a:lnTo>
                    <a:pt x="3780329" y="709401"/>
                  </a:lnTo>
                  <a:lnTo>
                    <a:pt x="3780329" y="687823"/>
                  </a:lnTo>
                  <a:lnTo>
                    <a:pt x="3785724" y="687823"/>
                  </a:lnTo>
                  <a:lnTo>
                    <a:pt x="3785724" y="709401"/>
                  </a:lnTo>
                  <a:close/>
                </a:path>
                <a:path w="5755005" h="2225675">
                  <a:moveTo>
                    <a:pt x="3807302" y="714796"/>
                  </a:moveTo>
                  <a:lnTo>
                    <a:pt x="3758750" y="714796"/>
                  </a:lnTo>
                  <a:lnTo>
                    <a:pt x="3758750" y="709401"/>
                  </a:lnTo>
                  <a:lnTo>
                    <a:pt x="3807302" y="709401"/>
                  </a:lnTo>
                  <a:lnTo>
                    <a:pt x="3807302" y="714796"/>
                  </a:lnTo>
                  <a:close/>
                </a:path>
                <a:path w="5755005" h="2225675">
                  <a:moveTo>
                    <a:pt x="3785724" y="736375"/>
                  </a:moveTo>
                  <a:lnTo>
                    <a:pt x="3780329" y="736375"/>
                  </a:lnTo>
                  <a:lnTo>
                    <a:pt x="3780329" y="714796"/>
                  </a:lnTo>
                  <a:lnTo>
                    <a:pt x="3785724" y="714796"/>
                  </a:lnTo>
                  <a:lnTo>
                    <a:pt x="3785724" y="736375"/>
                  </a:lnTo>
                  <a:close/>
                </a:path>
                <a:path w="5755005" h="2225675">
                  <a:moveTo>
                    <a:pt x="3556449" y="709401"/>
                  </a:moveTo>
                  <a:lnTo>
                    <a:pt x="3551054" y="709401"/>
                  </a:lnTo>
                  <a:lnTo>
                    <a:pt x="3551054" y="687823"/>
                  </a:lnTo>
                  <a:lnTo>
                    <a:pt x="3556449" y="687823"/>
                  </a:lnTo>
                  <a:lnTo>
                    <a:pt x="3556449" y="709401"/>
                  </a:lnTo>
                  <a:close/>
                </a:path>
                <a:path w="5755005" h="2225675">
                  <a:moveTo>
                    <a:pt x="3578028" y="714796"/>
                  </a:moveTo>
                  <a:lnTo>
                    <a:pt x="3529476" y="714796"/>
                  </a:lnTo>
                  <a:lnTo>
                    <a:pt x="3529476" y="709401"/>
                  </a:lnTo>
                  <a:lnTo>
                    <a:pt x="3578028" y="709401"/>
                  </a:lnTo>
                  <a:lnTo>
                    <a:pt x="3578028" y="714796"/>
                  </a:lnTo>
                  <a:close/>
                </a:path>
                <a:path w="5755005" h="2225675">
                  <a:moveTo>
                    <a:pt x="3556449" y="736375"/>
                  </a:moveTo>
                  <a:lnTo>
                    <a:pt x="3551054" y="736375"/>
                  </a:lnTo>
                  <a:lnTo>
                    <a:pt x="3551054" y="714796"/>
                  </a:lnTo>
                  <a:lnTo>
                    <a:pt x="3556449" y="714796"/>
                  </a:lnTo>
                  <a:lnTo>
                    <a:pt x="3556449" y="736375"/>
                  </a:lnTo>
                  <a:close/>
                </a:path>
                <a:path w="5755005" h="2225675">
                  <a:moveTo>
                    <a:pt x="3327175" y="709401"/>
                  </a:moveTo>
                  <a:lnTo>
                    <a:pt x="3321780" y="709401"/>
                  </a:lnTo>
                  <a:lnTo>
                    <a:pt x="3321780" y="687823"/>
                  </a:lnTo>
                  <a:lnTo>
                    <a:pt x="3327175" y="687823"/>
                  </a:lnTo>
                  <a:lnTo>
                    <a:pt x="3327175" y="709401"/>
                  </a:lnTo>
                  <a:close/>
                </a:path>
                <a:path w="5755005" h="2225675">
                  <a:moveTo>
                    <a:pt x="3348754" y="714796"/>
                  </a:moveTo>
                  <a:lnTo>
                    <a:pt x="3300201" y="714796"/>
                  </a:lnTo>
                  <a:lnTo>
                    <a:pt x="3300201" y="709401"/>
                  </a:lnTo>
                  <a:lnTo>
                    <a:pt x="3348754" y="709401"/>
                  </a:lnTo>
                  <a:lnTo>
                    <a:pt x="3348754" y="714796"/>
                  </a:lnTo>
                  <a:close/>
                </a:path>
                <a:path w="5755005" h="2225675">
                  <a:moveTo>
                    <a:pt x="3327175" y="736375"/>
                  </a:moveTo>
                  <a:lnTo>
                    <a:pt x="3321780" y="736375"/>
                  </a:lnTo>
                  <a:lnTo>
                    <a:pt x="3321780" y="714796"/>
                  </a:lnTo>
                  <a:lnTo>
                    <a:pt x="3327175" y="714796"/>
                  </a:lnTo>
                  <a:lnTo>
                    <a:pt x="3327175" y="736375"/>
                  </a:lnTo>
                  <a:close/>
                </a:path>
                <a:path w="5755005" h="2225675">
                  <a:moveTo>
                    <a:pt x="3097901" y="709401"/>
                  </a:moveTo>
                  <a:lnTo>
                    <a:pt x="3092506" y="709401"/>
                  </a:lnTo>
                  <a:lnTo>
                    <a:pt x="3092506" y="687823"/>
                  </a:lnTo>
                  <a:lnTo>
                    <a:pt x="3097901" y="687823"/>
                  </a:lnTo>
                  <a:lnTo>
                    <a:pt x="3097901" y="709401"/>
                  </a:lnTo>
                  <a:close/>
                </a:path>
                <a:path w="5755005" h="2225675">
                  <a:moveTo>
                    <a:pt x="3119479" y="714796"/>
                  </a:moveTo>
                  <a:lnTo>
                    <a:pt x="3070927" y="714796"/>
                  </a:lnTo>
                  <a:lnTo>
                    <a:pt x="3070927" y="709401"/>
                  </a:lnTo>
                  <a:lnTo>
                    <a:pt x="3119479" y="709401"/>
                  </a:lnTo>
                  <a:lnTo>
                    <a:pt x="3119479" y="714796"/>
                  </a:lnTo>
                  <a:close/>
                </a:path>
                <a:path w="5755005" h="2225675">
                  <a:moveTo>
                    <a:pt x="3097901" y="736375"/>
                  </a:moveTo>
                  <a:lnTo>
                    <a:pt x="3092506" y="736375"/>
                  </a:lnTo>
                  <a:lnTo>
                    <a:pt x="3092506" y="714796"/>
                  </a:lnTo>
                  <a:lnTo>
                    <a:pt x="3097901" y="714796"/>
                  </a:lnTo>
                  <a:lnTo>
                    <a:pt x="3097901" y="736375"/>
                  </a:lnTo>
                  <a:close/>
                </a:path>
                <a:path w="5755005" h="2225675">
                  <a:moveTo>
                    <a:pt x="3671086" y="824038"/>
                  </a:moveTo>
                  <a:lnTo>
                    <a:pt x="3665692" y="824038"/>
                  </a:lnTo>
                  <a:lnTo>
                    <a:pt x="3665692" y="802460"/>
                  </a:lnTo>
                  <a:lnTo>
                    <a:pt x="3671086" y="802460"/>
                  </a:lnTo>
                  <a:lnTo>
                    <a:pt x="3671086" y="824038"/>
                  </a:lnTo>
                  <a:close/>
                </a:path>
                <a:path w="5755005" h="2225675">
                  <a:moveTo>
                    <a:pt x="3692665" y="829433"/>
                  </a:moveTo>
                  <a:lnTo>
                    <a:pt x="3644113" y="829433"/>
                  </a:lnTo>
                  <a:lnTo>
                    <a:pt x="3644113" y="824038"/>
                  </a:lnTo>
                  <a:lnTo>
                    <a:pt x="3692665" y="824038"/>
                  </a:lnTo>
                  <a:lnTo>
                    <a:pt x="3692665" y="829433"/>
                  </a:lnTo>
                  <a:close/>
                </a:path>
                <a:path w="5755005" h="2225675">
                  <a:moveTo>
                    <a:pt x="3671086" y="851012"/>
                  </a:moveTo>
                  <a:lnTo>
                    <a:pt x="3665692" y="851012"/>
                  </a:lnTo>
                  <a:lnTo>
                    <a:pt x="3665692" y="829433"/>
                  </a:lnTo>
                  <a:lnTo>
                    <a:pt x="3671086" y="829433"/>
                  </a:lnTo>
                  <a:lnTo>
                    <a:pt x="3671086" y="851012"/>
                  </a:lnTo>
                  <a:close/>
                </a:path>
                <a:path w="5755005" h="2225675">
                  <a:moveTo>
                    <a:pt x="3441812" y="824038"/>
                  </a:moveTo>
                  <a:lnTo>
                    <a:pt x="3436417" y="824038"/>
                  </a:lnTo>
                  <a:lnTo>
                    <a:pt x="3436417" y="802460"/>
                  </a:lnTo>
                  <a:lnTo>
                    <a:pt x="3441812" y="802460"/>
                  </a:lnTo>
                  <a:lnTo>
                    <a:pt x="3441812" y="824038"/>
                  </a:lnTo>
                  <a:close/>
                </a:path>
                <a:path w="5755005" h="2225675">
                  <a:moveTo>
                    <a:pt x="3463391" y="829433"/>
                  </a:moveTo>
                  <a:lnTo>
                    <a:pt x="3414839" y="829433"/>
                  </a:lnTo>
                  <a:lnTo>
                    <a:pt x="3414839" y="824038"/>
                  </a:lnTo>
                  <a:lnTo>
                    <a:pt x="3463391" y="824038"/>
                  </a:lnTo>
                  <a:lnTo>
                    <a:pt x="3463391" y="829433"/>
                  </a:lnTo>
                  <a:close/>
                </a:path>
                <a:path w="5755005" h="2225675">
                  <a:moveTo>
                    <a:pt x="3441812" y="851012"/>
                  </a:moveTo>
                  <a:lnTo>
                    <a:pt x="3436417" y="851012"/>
                  </a:lnTo>
                  <a:lnTo>
                    <a:pt x="3436417" y="829433"/>
                  </a:lnTo>
                  <a:lnTo>
                    <a:pt x="3441812" y="829433"/>
                  </a:lnTo>
                  <a:lnTo>
                    <a:pt x="3441812" y="851012"/>
                  </a:lnTo>
                  <a:close/>
                </a:path>
                <a:path w="5755005" h="2225675">
                  <a:moveTo>
                    <a:pt x="3212538" y="824038"/>
                  </a:moveTo>
                  <a:lnTo>
                    <a:pt x="3207143" y="824038"/>
                  </a:lnTo>
                  <a:lnTo>
                    <a:pt x="3207143" y="802460"/>
                  </a:lnTo>
                  <a:lnTo>
                    <a:pt x="3212538" y="802460"/>
                  </a:lnTo>
                  <a:lnTo>
                    <a:pt x="3212538" y="824038"/>
                  </a:lnTo>
                  <a:close/>
                </a:path>
                <a:path w="5755005" h="2225675">
                  <a:moveTo>
                    <a:pt x="3234116" y="829433"/>
                  </a:moveTo>
                  <a:lnTo>
                    <a:pt x="3185564" y="829433"/>
                  </a:lnTo>
                  <a:lnTo>
                    <a:pt x="3185564" y="824038"/>
                  </a:lnTo>
                  <a:lnTo>
                    <a:pt x="3234116" y="824038"/>
                  </a:lnTo>
                  <a:lnTo>
                    <a:pt x="3234116" y="829433"/>
                  </a:lnTo>
                  <a:close/>
                </a:path>
                <a:path w="5755005" h="2225675">
                  <a:moveTo>
                    <a:pt x="3212538" y="851012"/>
                  </a:moveTo>
                  <a:lnTo>
                    <a:pt x="3207143" y="851012"/>
                  </a:lnTo>
                  <a:lnTo>
                    <a:pt x="3207143" y="829433"/>
                  </a:lnTo>
                  <a:lnTo>
                    <a:pt x="3212538" y="829433"/>
                  </a:lnTo>
                  <a:lnTo>
                    <a:pt x="3212538" y="851012"/>
                  </a:lnTo>
                  <a:close/>
                </a:path>
                <a:path w="5755005" h="2225675">
                  <a:moveTo>
                    <a:pt x="2983263" y="824038"/>
                  </a:moveTo>
                  <a:lnTo>
                    <a:pt x="2977869" y="824038"/>
                  </a:lnTo>
                  <a:lnTo>
                    <a:pt x="2977869" y="802460"/>
                  </a:lnTo>
                  <a:lnTo>
                    <a:pt x="2983263" y="802460"/>
                  </a:lnTo>
                  <a:lnTo>
                    <a:pt x="2983263" y="824038"/>
                  </a:lnTo>
                  <a:close/>
                </a:path>
                <a:path w="5755005" h="2225675">
                  <a:moveTo>
                    <a:pt x="3004842" y="829433"/>
                  </a:moveTo>
                  <a:lnTo>
                    <a:pt x="2956290" y="829433"/>
                  </a:lnTo>
                  <a:lnTo>
                    <a:pt x="2956290" y="824038"/>
                  </a:lnTo>
                  <a:lnTo>
                    <a:pt x="3004842" y="824038"/>
                  </a:lnTo>
                  <a:lnTo>
                    <a:pt x="3004842" y="829433"/>
                  </a:lnTo>
                  <a:close/>
                </a:path>
                <a:path w="5755005" h="2225675">
                  <a:moveTo>
                    <a:pt x="2983263" y="851012"/>
                  </a:moveTo>
                  <a:lnTo>
                    <a:pt x="2977869" y="851012"/>
                  </a:lnTo>
                  <a:lnTo>
                    <a:pt x="2977869" y="829433"/>
                  </a:lnTo>
                  <a:lnTo>
                    <a:pt x="2983263" y="829433"/>
                  </a:lnTo>
                  <a:lnTo>
                    <a:pt x="2983263" y="851012"/>
                  </a:lnTo>
                  <a:close/>
                </a:path>
                <a:path w="5755005" h="2225675">
                  <a:moveTo>
                    <a:pt x="3785724" y="938676"/>
                  </a:moveTo>
                  <a:lnTo>
                    <a:pt x="3780329" y="938676"/>
                  </a:lnTo>
                  <a:lnTo>
                    <a:pt x="3780329" y="917097"/>
                  </a:lnTo>
                  <a:lnTo>
                    <a:pt x="3785724" y="917097"/>
                  </a:lnTo>
                  <a:lnTo>
                    <a:pt x="3785724" y="938676"/>
                  </a:lnTo>
                  <a:close/>
                </a:path>
                <a:path w="5755005" h="2225675">
                  <a:moveTo>
                    <a:pt x="3807302" y="944070"/>
                  </a:moveTo>
                  <a:lnTo>
                    <a:pt x="3758750" y="944070"/>
                  </a:lnTo>
                  <a:lnTo>
                    <a:pt x="3758750" y="938676"/>
                  </a:lnTo>
                  <a:lnTo>
                    <a:pt x="3807302" y="938676"/>
                  </a:lnTo>
                  <a:lnTo>
                    <a:pt x="3807302" y="944070"/>
                  </a:lnTo>
                  <a:close/>
                </a:path>
                <a:path w="5755005" h="2225675">
                  <a:moveTo>
                    <a:pt x="3785724" y="965649"/>
                  </a:moveTo>
                  <a:lnTo>
                    <a:pt x="3780329" y="965649"/>
                  </a:lnTo>
                  <a:lnTo>
                    <a:pt x="3780329" y="944070"/>
                  </a:lnTo>
                  <a:lnTo>
                    <a:pt x="3785724" y="944070"/>
                  </a:lnTo>
                  <a:lnTo>
                    <a:pt x="3785724" y="965649"/>
                  </a:lnTo>
                  <a:close/>
                </a:path>
                <a:path w="5755005" h="2225675">
                  <a:moveTo>
                    <a:pt x="3556449" y="938676"/>
                  </a:moveTo>
                  <a:lnTo>
                    <a:pt x="3551054" y="938676"/>
                  </a:lnTo>
                  <a:lnTo>
                    <a:pt x="3551054" y="917097"/>
                  </a:lnTo>
                  <a:lnTo>
                    <a:pt x="3556449" y="917097"/>
                  </a:lnTo>
                  <a:lnTo>
                    <a:pt x="3556449" y="938676"/>
                  </a:lnTo>
                  <a:close/>
                </a:path>
                <a:path w="5755005" h="2225675">
                  <a:moveTo>
                    <a:pt x="3578028" y="944070"/>
                  </a:moveTo>
                  <a:lnTo>
                    <a:pt x="3529476" y="944070"/>
                  </a:lnTo>
                  <a:lnTo>
                    <a:pt x="3529476" y="938676"/>
                  </a:lnTo>
                  <a:lnTo>
                    <a:pt x="3578028" y="938676"/>
                  </a:lnTo>
                  <a:lnTo>
                    <a:pt x="3578028" y="944070"/>
                  </a:lnTo>
                  <a:close/>
                </a:path>
                <a:path w="5755005" h="2225675">
                  <a:moveTo>
                    <a:pt x="3556449" y="965649"/>
                  </a:moveTo>
                  <a:lnTo>
                    <a:pt x="3551054" y="965649"/>
                  </a:lnTo>
                  <a:lnTo>
                    <a:pt x="3551054" y="944070"/>
                  </a:lnTo>
                  <a:lnTo>
                    <a:pt x="3556449" y="944070"/>
                  </a:lnTo>
                  <a:lnTo>
                    <a:pt x="3556449" y="965649"/>
                  </a:lnTo>
                  <a:close/>
                </a:path>
                <a:path w="5755005" h="2225675">
                  <a:moveTo>
                    <a:pt x="3327175" y="938676"/>
                  </a:moveTo>
                  <a:lnTo>
                    <a:pt x="3321780" y="938676"/>
                  </a:lnTo>
                  <a:lnTo>
                    <a:pt x="3321780" y="917097"/>
                  </a:lnTo>
                  <a:lnTo>
                    <a:pt x="3327175" y="917097"/>
                  </a:lnTo>
                  <a:lnTo>
                    <a:pt x="3327175" y="938676"/>
                  </a:lnTo>
                  <a:close/>
                </a:path>
                <a:path w="5755005" h="2225675">
                  <a:moveTo>
                    <a:pt x="3348754" y="944070"/>
                  </a:moveTo>
                  <a:lnTo>
                    <a:pt x="3300201" y="944070"/>
                  </a:lnTo>
                  <a:lnTo>
                    <a:pt x="3300201" y="938676"/>
                  </a:lnTo>
                  <a:lnTo>
                    <a:pt x="3348754" y="938676"/>
                  </a:lnTo>
                  <a:lnTo>
                    <a:pt x="3348754" y="944070"/>
                  </a:lnTo>
                  <a:close/>
                </a:path>
                <a:path w="5755005" h="2225675">
                  <a:moveTo>
                    <a:pt x="3327175" y="965649"/>
                  </a:moveTo>
                  <a:lnTo>
                    <a:pt x="3321780" y="965649"/>
                  </a:lnTo>
                  <a:lnTo>
                    <a:pt x="3321780" y="944070"/>
                  </a:lnTo>
                  <a:lnTo>
                    <a:pt x="3327175" y="944070"/>
                  </a:lnTo>
                  <a:lnTo>
                    <a:pt x="3327175" y="965649"/>
                  </a:lnTo>
                  <a:close/>
                </a:path>
                <a:path w="5755005" h="2225675">
                  <a:moveTo>
                    <a:pt x="3097901" y="938676"/>
                  </a:moveTo>
                  <a:lnTo>
                    <a:pt x="3092506" y="938676"/>
                  </a:lnTo>
                  <a:lnTo>
                    <a:pt x="3092506" y="917097"/>
                  </a:lnTo>
                  <a:lnTo>
                    <a:pt x="3097901" y="917097"/>
                  </a:lnTo>
                  <a:lnTo>
                    <a:pt x="3097901" y="938676"/>
                  </a:lnTo>
                  <a:close/>
                </a:path>
                <a:path w="5755005" h="2225675">
                  <a:moveTo>
                    <a:pt x="3119479" y="944070"/>
                  </a:moveTo>
                  <a:lnTo>
                    <a:pt x="3070927" y="944070"/>
                  </a:lnTo>
                  <a:lnTo>
                    <a:pt x="3070927" y="938676"/>
                  </a:lnTo>
                  <a:lnTo>
                    <a:pt x="3119479" y="938676"/>
                  </a:lnTo>
                  <a:lnTo>
                    <a:pt x="3119479" y="944070"/>
                  </a:lnTo>
                  <a:close/>
                </a:path>
                <a:path w="5755005" h="2225675">
                  <a:moveTo>
                    <a:pt x="3097901" y="965649"/>
                  </a:moveTo>
                  <a:lnTo>
                    <a:pt x="3092506" y="965649"/>
                  </a:lnTo>
                  <a:lnTo>
                    <a:pt x="3092506" y="944070"/>
                  </a:lnTo>
                  <a:lnTo>
                    <a:pt x="3097901" y="944070"/>
                  </a:lnTo>
                  <a:lnTo>
                    <a:pt x="3097901" y="965649"/>
                  </a:lnTo>
                  <a:close/>
                </a:path>
                <a:path w="5755005" h="2225675">
                  <a:moveTo>
                    <a:pt x="3671086" y="1053313"/>
                  </a:moveTo>
                  <a:lnTo>
                    <a:pt x="3665692" y="1053313"/>
                  </a:lnTo>
                  <a:lnTo>
                    <a:pt x="3665692" y="1031734"/>
                  </a:lnTo>
                  <a:lnTo>
                    <a:pt x="3671086" y="1031734"/>
                  </a:lnTo>
                  <a:lnTo>
                    <a:pt x="3671086" y="1053313"/>
                  </a:lnTo>
                  <a:close/>
                </a:path>
                <a:path w="5755005" h="2225675">
                  <a:moveTo>
                    <a:pt x="3692665" y="1058708"/>
                  </a:moveTo>
                  <a:lnTo>
                    <a:pt x="3644113" y="1058708"/>
                  </a:lnTo>
                  <a:lnTo>
                    <a:pt x="3644113" y="1053313"/>
                  </a:lnTo>
                  <a:lnTo>
                    <a:pt x="3692665" y="1053313"/>
                  </a:lnTo>
                  <a:lnTo>
                    <a:pt x="3692665" y="1058708"/>
                  </a:lnTo>
                  <a:close/>
                </a:path>
                <a:path w="5755005" h="2225675">
                  <a:moveTo>
                    <a:pt x="3671086" y="1080286"/>
                  </a:moveTo>
                  <a:lnTo>
                    <a:pt x="3665692" y="1080286"/>
                  </a:lnTo>
                  <a:lnTo>
                    <a:pt x="3665692" y="1058708"/>
                  </a:lnTo>
                  <a:lnTo>
                    <a:pt x="3671086" y="1058708"/>
                  </a:lnTo>
                  <a:lnTo>
                    <a:pt x="3671086" y="1080286"/>
                  </a:lnTo>
                  <a:close/>
                </a:path>
                <a:path w="5755005" h="2225675">
                  <a:moveTo>
                    <a:pt x="3441812" y="1053313"/>
                  </a:moveTo>
                  <a:lnTo>
                    <a:pt x="3436417" y="1053313"/>
                  </a:lnTo>
                  <a:lnTo>
                    <a:pt x="3436417" y="1031734"/>
                  </a:lnTo>
                  <a:lnTo>
                    <a:pt x="3441812" y="1031734"/>
                  </a:lnTo>
                  <a:lnTo>
                    <a:pt x="3441812" y="1053313"/>
                  </a:lnTo>
                  <a:close/>
                </a:path>
                <a:path w="5755005" h="2225675">
                  <a:moveTo>
                    <a:pt x="3463391" y="1058708"/>
                  </a:moveTo>
                  <a:lnTo>
                    <a:pt x="3414839" y="1058708"/>
                  </a:lnTo>
                  <a:lnTo>
                    <a:pt x="3414839" y="1053313"/>
                  </a:lnTo>
                  <a:lnTo>
                    <a:pt x="3463391" y="1053313"/>
                  </a:lnTo>
                  <a:lnTo>
                    <a:pt x="3463391" y="1058708"/>
                  </a:lnTo>
                  <a:close/>
                </a:path>
                <a:path w="5755005" h="2225675">
                  <a:moveTo>
                    <a:pt x="3441812" y="1080286"/>
                  </a:moveTo>
                  <a:lnTo>
                    <a:pt x="3436417" y="1080286"/>
                  </a:lnTo>
                  <a:lnTo>
                    <a:pt x="3436417" y="1058708"/>
                  </a:lnTo>
                  <a:lnTo>
                    <a:pt x="3441812" y="1058708"/>
                  </a:lnTo>
                  <a:lnTo>
                    <a:pt x="3441812" y="1080286"/>
                  </a:lnTo>
                  <a:close/>
                </a:path>
                <a:path w="5755005" h="2225675">
                  <a:moveTo>
                    <a:pt x="3212538" y="1053313"/>
                  </a:moveTo>
                  <a:lnTo>
                    <a:pt x="3207143" y="1053313"/>
                  </a:lnTo>
                  <a:lnTo>
                    <a:pt x="3207143" y="1031734"/>
                  </a:lnTo>
                  <a:lnTo>
                    <a:pt x="3212538" y="1031734"/>
                  </a:lnTo>
                  <a:lnTo>
                    <a:pt x="3212538" y="1053313"/>
                  </a:lnTo>
                  <a:close/>
                </a:path>
                <a:path w="5755005" h="2225675">
                  <a:moveTo>
                    <a:pt x="3234116" y="1058708"/>
                  </a:moveTo>
                  <a:lnTo>
                    <a:pt x="3185564" y="1058708"/>
                  </a:lnTo>
                  <a:lnTo>
                    <a:pt x="3185564" y="1053313"/>
                  </a:lnTo>
                  <a:lnTo>
                    <a:pt x="3234116" y="1053313"/>
                  </a:lnTo>
                  <a:lnTo>
                    <a:pt x="3234116" y="1058708"/>
                  </a:lnTo>
                  <a:close/>
                </a:path>
                <a:path w="5755005" h="2225675">
                  <a:moveTo>
                    <a:pt x="3212538" y="1080286"/>
                  </a:moveTo>
                  <a:lnTo>
                    <a:pt x="3207143" y="1080286"/>
                  </a:lnTo>
                  <a:lnTo>
                    <a:pt x="3207143" y="1058708"/>
                  </a:lnTo>
                  <a:lnTo>
                    <a:pt x="3212538" y="1058708"/>
                  </a:lnTo>
                  <a:lnTo>
                    <a:pt x="3212538" y="1080286"/>
                  </a:lnTo>
                  <a:close/>
                </a:path>
                <a:path w="5755005" h="2225675">
                  <a:moveTo>
                    <a:pt x="2983263" y="1053313"/>
                  </a:moveTo>
                  <a:lnTo>
                    <a:pt x="2977869" y="1053313"/>
                  </a:lnTo>
                  <a:lnTo>
                    <a:pt x="2977869" y="1031734"/>
                  </a:lnTo>
                  <a:lnTo>
                    <a:pt x="2983263" y="1031734"/>
                  </a:lnTo>
                  <a:lnTo>
                    <a:pt x="2983263" y="1053313"/>
                  </a:lnTo>
                  <a:close/>
                </a:path>
                <a:path w="5755005" h="2225675">
                  <a:moveTo>
                    <a:pt x="3004842" y="1058708"/>
                  </a:moveTo>
                  <a:lnTo>
                    <a:pt x="2956290" y="1058708"/>
                  </a:lnTo>
                  <a:lnTo>
                    <a:pt x="2956290" y="1053313"/>
                  </a:lnTo>
                  <a:lnTo>
                    <a:pt x="3004842" y="1053313"/>
                  </a:lnTo>
                  <a:lnTo>
                    <a:pt x="3004842" y="1058708"/>
                  </a:lnTo>
                  <a:close/>
                </a:path>
                <a:path w="5755005" h="2225675">
                  <a:moveTo>
                    <a:pt x="2983263" y="1080286"/>
                  </a:moveTo>
                  <a:lnTo>
                    <a:pt x="2977869" y="1080286"/>
                  </a:lnTo>
                  <a:lnTo>
                    <a:pt x="2977869" y="1058708"/>
                  </a:lnTo>
                  <a:lnTo>
                    <a:pt x="2983263" y="1058708"/>
                  </a:lnTo>
                  <a:lnTo>
                    <a:pt x="2983263" y="1080286"/>
                  </a:lnTo>
                  <a:close/>
                </a:path>
                <a:path w="5755005" h="2225675">
                  <a:moveTo>
                    <a:pt x="3671086" y="1281238"/>
                  </a:moveTo>
                  <a:lnTo>
                    <a:pt x="3665692" y="1281238"/>
                  </a:lnTo>
                  <a:lnTo>
                    <a:pt x="3665692" y="1259660"/>
                  </a:lnTo>
                  <a:lnTo>
                    <a:pt x="3671086" y="1259660"/>
                  </a:lnTo>
                  <a:lnTo>
                    <a:pt x="3671086" y="1281238"/>
                  </a:lnTo>
                  <a:close/>
                </a:path>
                <a:path w="5755005" h="2225675">
                  <a:moveTo>
                    <a:pt x="3692665" y="1286633"/>
                  </a:moveTo>
                  <a:lnTo>
                    <a:pt x="3644113" y="1286633"/>
                  </a:lnTo>
                  <a:lnTo>
                    <a:pt x="3644113" y="1281238"/>
                  </a:lnTo>
                  <a:lnTo>
                    <a:pt x="3692665" y="1281238"/>
                  </a:lnTo>
                  <a:lnTo>
                    <a:pt x="3692665" y="1286633"/>
                  </a:lnTo>
                  <a:close/>
                </a:path>
                <a:path w="5755005" h="2225675">
                  <a:moveTo>
                    <a:pt x="3785724" y="1167950"/>
                  </a:moveTo>
                  <a:lnTo>
                    <a:pt x="3780329" y="1167950"/>
                  </a:lnTo>
                  <a:lnTo>
                    <a:pt x="3780329" y="1146371"/>
                  </a:lnTo>
                  <a:lnTo>
                    <a:pt x="3785724" y="1146371"/>
                  </a:lnTo>
                  <a:lnTo>
                    <a:pt x="3785724" y="1167950"/>
                  </a:lnTo>
                  <a:close/>
                </a:path>
                <a:path w="5755005" h="2225675">
                  <a:moveTo>
                    <a:pt x="3807302" y="1173345"/>
                  </a:moveTo>
                  <a:lnTo>
                    <a:pt x="3758750" y="1173345"/>
                  </a:lnTo>
                  <a:lnTo>
                    <a:pt x="3758750" y="1167950"/>
                  </a:lnTo>
                  <a:lnTo>
                    <a:pt x="3807302" y="1167950"/>
                  </a:lnTo>
                  <a:lnTo>
                    <a:pt x="3807302" y="1173345"/>
                  </a:lnTo>
                  <a:close/>
                </a:path>
                <a:path w="5755005" h="2225675">
                  <a:moveTo>
                    <a:pt x="3785724" y="1194923"/>
                  </a:moveTo>
                  <a:lnTo>
                    <a:pt x="3780329" y="1194923"/>
                  </a:lnTo>
                  <a:lnTo>
                    <a:pt x="3780329" y="1173345"/>
                  </a:lnTo>
                  <a:lnTo>
                    <a:pt x="3785724" y="1173345"/>
                  </a:lnTo>
                  <a:lnTo>
                    <a:pt x="3785724" y="1194923"/>
                  </a:lnTo>
                  <a:close/>
                </a:path>
                <a:path w="5755005" h="2225675">
                  <a:moveTo>
                    <a:pt x="3556449" y="1167950"/>
                  </a:moveTo>
                  <a:lnTo>
                    <a:pt x="3551054" y="1167950"/>
                  </a:lnTo>
                  <a:lnTo>
                    <a:pt x="3551054" y="1146371"/>
                  </a:lnTo>
                  <a:lnTo>
                    <a:pt x="3556449" y="1146371"/>
                  </a:lnTo>
                  <a:lnTo>
                    <a:pt x="3556449" y="1167950"/>
                  </a:lnTo>
                  <a:close/>
                </a:path>
                <a:path w="5755005" h="2225675">
                  <a:moveTo>
                    <a:pt x="3578028" y="1173345"/>
                  </a:moveTo>
                  <a:lnTo>
                    <a:pt x="3529476" y="1173345"/>
                  </a:lnTo>
                  <a:lnTo>
                    <a:pt x="3529476" y="1167950"/>
                  </a:lnTo>
                  <a:lnTo>
                    <a:pt x="3578028" y="1167950"/>
                  </a:lnTo>
                  <a:lnTo>
                    <a:pt x="3578028" y="1173345"/>
                  </a:lnTo>
                  <a:close/>
                </a:path>
                <a:path w="5755005" h="2225675">
                  <a:moveTo>
                    <a:pt x="3556449" y="1194923"/>
                  </a:moveTo>
                  <a:lnTo>
                    <a:pt x="3551054" y="1194923"/>
                  </a:lnTo>
                  <a:lnTo>
                    <a:pt x="3551054" y="1173345"/>
                  </a:lnTo>
                  <a:lnTo>
                    <a:pt x="3556449" y="1173345"/>
                  </a:lnTo>
                  <a:lnTo>
                    <a:pt x="3556449" y="1194923"/>
                  </a:lnTo>
                  <a:close/>
                </a:path>
                <a:path w="5755005" h="2225675">
                  <a:moveTo>
                    <a:pt x="3327175" y="1167950"/>
                  </a:moveTo>
                  <a:lnTo>
                    <a:pt x="3321780" y="1167950"/>
                  </a:lnTo>
                  <a:lnTo>
                    <a:pt x="3321780" y="1146371"/>
                  </a:lnTo>
                  <a:lnTo>
                    <a:pt x="3327175" y="1146371"/>
                  </a:lnTo>
                  <a:lnTo>
                    <a:pt x="3327175" y="1167950"/>
                  </a:lnTo>
                  <a:close/>
                </a:path>
                <a:path w="5755005" h="2225675">
                  <a:moveTo>
                    <a:pt x="3348754" y="1173345"/>
                  </a:moveTo>
                  <a:lnTo>
                    <a:pt x="3300201" y="1173345"/>
                  </a:lnTo>
                  <a:lnTo>
                    <a:pt x="3300201" y="1167950"/>
                  </a:lnTo>
                  <a:lnTo>
                    <a:pt x="3348754" y="1167950"/>
                  </a:lnTo>
                  <a:lnTo>
                    <a:pt x="3348754" y="1173345"/>
                  </a:lnTo>
                  <a:close/>
                </a:path>
                <a:path w="5755005" h="2225675">
                  <a:moveTo>
                    <a:pt x="3327175" y="1194923"/>
                  </a:moveTo>
                  <a:lnTo>
                    <a:pt x="3321780" y="1194923"/>
                  </a:lnTo>
                  <a:lnTo>
                    <a:pt x="3321780" y="1173345"/>
                  </a:lnTo>
                  <a:lnTo>
                    <a:pt x="3327175" y="1173345"/>
                  </a:lnTo>
                  <a:lnTo>
                    <a:pt x="3327175" y="1194923"/>
                  </a:lnTo>
                  <a:close/>
                </a:path>
                <a:path w="5755005" h="2225675">
                  <a:moveTo>
                    <a:pt x="3097901" y="1167950"/>
                  </a:moveTo>
                  <a:lnTo>
                    <a:pt x="3092506" y="1167950"/>
                  </a:lnTo>
                  <a:lnTo>
                    <a:pt x="3092506" y="1146371"/>
                  </a:lnTo>
                  <a:lnTo>
                    <a:pt x="3097901" y="1146371"/>
                  </a:lnTo>
                  <a:lnTo>
                    <a:pt x="3097901" y="1167950"/>
                  </a:lnTo>
                  <a:close/>
                </a:path>
                <a:path w="5755005" h="2225675">
                  <a:moveTo>
                    <a:pt x="3119479" y="1173345"/>
                  </a:moveTo>
                  <a:lnTo>
                    <a:pt x="3070927" y="1173345"/>
                  </a:lnTo>
                  <a:lnTo>
                    <a:pt x="3070927" y="1167950"/>
                  </a:lnTo>
                  <a:lnTo>
                    <a:pt x="3119479" y="1167950"/>
                  </a:lnTo>
                  <a:lnTo>
                    <a:pt x="3119479" y="1173345"/>
                  </a:lnTo>
                  <a:close/>
                </a:path>
                <a:path w="5755005" h="2225675">
                  <a:moveTo>
                    <a:pt x="3097901" y="1194923"/>
                  </a:moveTo>
                  <a:lnTo>
                    <a:pt x="3092506" y="1194923"/>
                  </a:lnTo>
                  <a:lnTo>
                    <a:pt x="3092506" y="1173345"/>
                  </a:lnTo>
                  <a:lnTo>
                    <a:pt x="3097901" y="1173345"/>
                  </a:lnTo>
                  <a:lnTo>
                    <a:pt x="3097901" y="1194923"/>
                  </a:lnTo>
                  <a:close/>
                </a:path>
                <a:path w="5755005" h="2225675">
                  <a:moveTo>
                    <a:pt x="3441812" y="1282587"/>
                  </a:moveTo>
                  <a:lnTo>
                    <a:pt x="3436417" y="1282587"/>
                  </a:lnTo>
                  <a:lnTo>
                    <a:pt x="3436417" y="1261008"/>
                  </a:lnTo>
                  <a:lnTo>
                    <a:pt x="3441812" y="1261008"/>
                  </a:lnTo>
                  <a:lnTo>
                    <a:pt x="3441812" y="1282587"/>
                  </a:lnTo>
                  <a:close/>
                </a:path>
                <a:path w="5755005" h="2225675">
                  <a:moveTo>
                    <a:pt x="3463391" y="1287982"/>
                  </a:moveTo>
                  <a:lnTo>
                    <a:pt x="3414839" y="1287982"/>
                  </a:lnTo>
                  <a:lnTo>
                    <a:pt x="3414839" y="1282587"/>
                  </a:lnTo>
                  <a:lnTo>
                    <a:pt x="3463391" y="1282587"/>
                  </a:lnTo>
                  <a:lnTo>
                    <a:pt x="3463391" y="1287982"/>
                  </a:lnTo>
                  <a:close/>
                </a:path>
                <a:path w="5755005" h="2225675">
                  <a:moveTo>
                    <a:pt x="3441812" y="1309561"/>
                  </a:moveTo>
                  <a:lnTo>
                    <a:pt x="3436417" y="1309561"/>
                  </a:lnTo>
                  <a:lnTo>
                    <a:pt x="3436417" y="1287982"/>
                  </a:lnTo>
                  <a:lnTo>
                    <a:pt x="3441812" y="1287982"/>
                  </a:lnTo>
                  <a:lnTo>
                    <a:pt x="3441812" y="1309561"/>
                  </a:lnTo>
                  <a:close/>
                </a:path>
                <a:path w="5755005" h="2225675">
                  <a:moveTo>
                    <a:pt x="3212538" y="1282587"/>
                  </a:moveTo>
                  <a:lnTo>
                    <a:pt x="3207143" y="1282587"/>
                  </a:lnTo>
                  <a:lnTo>
                    <a:pt x="3207143" y="1261008"/>
                  </a:lnTo>
                  <a:lnTo>
                    <a:pt x="3212538" y="1261008"/>
                  </a:lnTo>
                  <a:lnTo>
                    <a:pt x="3212538" y="1282587"/>
                  </a:lnTo>
                  <a:close/>
                </a:path>
                <a:path w="5755005" h="2225675">
                  <a:moveTo>
                    <a:pt x="3234116" y="1287982"/>
                  </a:moveTo>
                  <a:lnTo>
                    <a:pt x="3185564" y="1287982"/>
                  </a:lnTo>
                  <a:lnTo>
                    <a:pt x="3185564" y="1282587"/>
                  </a:lnTo>
                  <a:lnTo>
                    <a:pt x="3234116" y="1282587"/>
                  </a:lnTo>
                  <a:lnTo>
                    <a:pt x="3234116" y="1287982"/>
                  </a:lnTo>
                  <a:close/>
                </a:path>
                <a:path w="5755005" h="2225675">
                  <a:moveTo>
                    <a:pt x="3212538" y="1309561"/>
                  </a:moveTo>
                  <a:lnTo>
                    <a:pt x="3207143" y="1309561"/>
                  </a:lnTo>
                  <a:lnTo>
                    <a:pt x="3207143" y="1287982"/>
                  </a:lnTo>
                  <a:lnTo>
                    <a:pt x="3212538" y="1287982"/>
                  </a:lnTo>
                  <a:lnTo>
                    <a:pt x="3212538" y="1309561"/>
                  </a:lnTo>
                  <a:close/>
                </a:path>
                <a:path w="5755005" h="2225675">
                  <a:moveTo>
                    <a:pt x="2983263" y="1282587"/>
                  </a:moveTo>
                  <a:lnTo>
                    <a:pt x="2977869" y="1282587"/>
                  </a:lnTo>
                  <a:lnTo>
                    <a:pt x="2977869" y="1261008"/>
                  </a:lnTo>
                  <a:lnTo>
                    <a:pt x="2983263" y="1261008"/>
                  </a:lnTo>
                  <a:lnTo>
                    <a:pt x="2983263" y="1282587"/>
                  </a:lnTo>
                  <a:close/>
                </a:path>
                <a:path w="5755005" h="2225675">
                  <a:moveTo>
                    <a:pt x="3004842" y="1287982"/>
                  </a:moveTo>
                  <a:lnTo>
                    <a:pt x="2956290" y="1287982"/>
                  </a:lnTo>
                  <a:lnTo>
                    <a:pt x="2956290" y="1282587"/>
                  </a:lnTo>
                  <a:lnTo>
                    <a:pt x="3004842" y="1282587"/>
                  </a:lnTo>
                  <a:lnTo>
                    <a:pt x="3004842" y="1287982"/>
                  </a:lnTo>
                  <a:close/>
                </a:path>
                <a:path w="5755005" h="2225675">
                  <a:moveTo>
                    <a:pt x="2983263" y="1309561"/>
                  </a:moveTo>
                  <a:lnTo>
                    <a:pt x="2977869" y="1309561"/>
                  </a:lnTo>
                  <a:lnTo>
                    <a:pt x="2977869" y="1287982"/>
                  </a:lnTo>
                  <a:lnTo>
                    <a:pt x="2983263" y="1287982"/>
                  </a:lnTo>
                  <a:lnTo>
                    <a:pt x="2983263" y="1309561"/>
                  </a:lnTo>
                  <a:close/>
                </a:path>
                <a:path w="5755005" h="2225675">
                  <a:moveTo>
                    <a:pt x="3097901" y="1402619"/>
                  </a:moveTo>
                  <a:lnTo>
                    <a:pt x="3070927" y="1402619"/>
                  </a:lnTo>
                  <a:lnTo>
                    <a:pt x="3070927" y="1397224"/>
                  </a:lnTo>
                  <a:lnTo>
                    <a:pt x="3092506" y="1397224"/>
                  </a:lnTo>
                  <a:lnTo>
                    <a:pt x="3092506" y="1375646"/>
                  </a:lnTo>
                  <a:lnTo>
                    <a:pt x="3097901" y="1375646"/>
                  </a:lnTo>
                  <a:lnTo>
                    <a:pt x="3097901" y="1402619"/>
                  </a:lnTo>
                  <a:close/>
                </a:path>
                <a:path w="5755005" h="2225675">
                  <a:moveTo>
                    <a:pt x="2868626" y="21578"/>
                  </a:moveTo>
                  <a:lnTo>
                    <a:pt x="2863231" y="21578"/>
                  </a:lnTo>
                  <a:lnTo>
                    <a:pt x="2863231" y="0"/>
                  </a:lnTo>
                  <a:lnTo>
                    <a:pt x="2868626" y="0"/>
                  </a:lnTo>
                  <a:lnTo>
                    <a:pt x="2868626" y="21578"/>
                  </a:lnTo>
                  <a:close/>
                </a:path>
                <a:path w="5755005" h="2225675">
                  <a:moveTo>
                    <a:pt x="2890205" y="26973"/>
                  </a:moveTo>
                  <a:lnTo>
                    <a:pt x="2841653" y="26973"/>
                  </a:lnTo>
                  <a:lnTo>
                    <a:pt x="2841653" y="21578"/>
                  </a:lnTo>
                  <a:lnTo>
                    <a:pt x="2890205" y="21578"/>
                  </a:lnTo>
                  <a:lnTo>
                    <a:pt x="2890205" y="26973"/>
                  </a:lnTo>
                  <a:close/>
                </a:path>
                <a:path w="5755005" h="2225675">
                  <a:moveTo>
                    <a:pt x="2868626" y="48552"/>
                  </a:moveTo>
                  <a:lnTo>
                    <a:pt x="2863231" y="48552"/>
                  </a:lnTo>
                  <a:lnTo>
                    <a:pt x="2863231" y="26973"/>
                  </a:lnTo>
                  <a:lnTo>
                    <a:pt x="2868626" y="26973"/>
                  </a:lnTo>
                  <a:lnTo>
                    <a:pt x="2868626" y="48552"/>
                  </a:lnTo>
                  <a:close/>
                </a:path>
                <a:path w="5755005" h="2225675">
                  <a:moveTo>
                    <a:pt x="2639352" y="21578"/>
                  </a:moveTo>
                  <a:lnTo>
                    <a:pt x="2633957" y="21578"/>
                  </a:lnTo>
                  <a:lnTo>
                    <a:pt x="2633957" y="0"/>
                  </a:lnTo>
                  <a:lnTo>
                    <a:pt x="2639352" y="0"/>
                  </a:lnTo>
                  <a:lnTo>
                    <a:pt x="2639352" y="21578"/>
                  </a:lnTo>
                  <a:close/>
                </a:path>
                <a:path w="5755005" h="2225675">
                  <a:moveTo>
                    <a:pt x="2660931" y="26973"/>
                  </a:moveTo>
                  <a:lnTo>
                    <a:pt x="2612378" y="26973"/>
                  </a:lnTo>
                  <a:lnTo>
                    <a:pt x="2612378" y="21578"/>
                  </a:lnTo>
                  <a:lnTo>
                    <a:pt x="2660931" y="21578"/>
                  </a:lnTo>
                  <a:lnTo>
                    <a:pt x="2660931" y="26973"/>
                  </a:lnTo>
                  <a:close/>
                </a:path>
                <a:path w="5755005" h="2225675">
                  <a:moveTo>
                    <a:pt x="2639352" y="48552"/>
                  </a:moveTo>
                  <a:lnTo>
                    <a:pt x="2633957" y="48552"/>
                  </a:lnTo>
                  <a:lnTo>
                    <a:pt x="2633957" y="26973"/>
                  </a:lnTo>
                  <a:lnTo>
                    <a:pt x="2639352" y="26973"/>
                  </a:lnTo>
                  <a:lnTo>
                    <a:pt x="2639352" y="48552"/>
                  </a:lnTo>
                  <a:close/>
                </a:path>
                <a:path w="5755005" h="2225675">
                  <a:moveTo>
                    <a:pt x="2410078" y="21578"/>
                  </a:moveTo>
                  <a:lnTo>
                    <a:pt x="2404683" y="21578"/>
                  </a:lnTo>
                  <a:lnTo>
                    <a:pt x="2404683" y="0"/>
                  </a:lnTo>
                  <a:lnTo>
                    <a:pt x="2410078" y="0"/>
                  </a:lnTo>
                  <a:lnTo>
                    <a:pt x="2410078" y="21578"/>
                  </a:lnTo>
                  <a:close/>
                </a:path>
                <a:path w="5755005" h="2225675">
                  <a:moveTo>
                    <a:pt x="2431656" y="26973"/>
                  </a:moveTo>
                  <a:lnTo>
                    <a:pt x="2383104" y="26973"/>
                  </a:lnTo>
                  <a:lnTo>
                    <a:pt x="2383104" y="21578"/>
                  </a:lnTo>
                  <a:lnTo>
                    <a:pt x="2431656" y="21578"/>
                  </a:lnTo>
                  <a:lnTo>
                    <a:pt x="2431656" y="26973"/>
                  </a:lnTo>
                  <a:close/>
                </a:path>
                <a:path w="5755005" h="2225675">
                  <a:moveTo>
                    <a:pt x="2410078" y="48552"/>
                  </a:moveTo>
                  <a:lnTo>
                    <a:pt x="2404683" y="48552"/>
                  </a:lnTo>
                  <a:lnTo>
                    <a:pt x="2404683" y="26973"/>
                  </a:lnTo>
                  <a:lnTo>
                    <a:pt x="2410078" y="26973"/>
                  </a:lnTo>
                  <a:lnTo>
                    <a:pt x="2410078" y="48552"/>
                  </a:lnTo>
                  <a:close/>
                </a:path>
                <a:path w="5755005" h="2225675">
                  <a:moveTo>
                    <a:pt x="2180803" y="21578"/>
                  </a:moveTo>
                  <a:lnTo>
                    <a:pt x="2175408" y="21578"/>
                  </a:lnTo>
                  <a:lnTo>
                    <a:pt x="2175408" y="0"/>
                  </a:lnTo>
                  <a:lnTo>
                    <a:pt x="2180803" y="0"/>
                  </a:lnTo>
                  <a:lnTo>
                    <a:pt x="2180803" y="21578"/>
                  </a:lnTo>
                  <a:close/>
                </a:path>
                <a:path w="5755005" h="2225675">
                  <a:moveTo>
                    <a:pt x="2202382" y="26973"/>
                  </a:moveTo>
                  <a:lnTo>
                    <a:pt x="2153830" y="26973"/>
                  </a:lnTo>
                  <a:lnTo>
                    <a:pt x="2153830" y="21578"/>
                  </a:lnTo>
                  <a:lnTo>
                    <a:pt x="2202382" y="21578"/>
                  </a:lnTo>
                  <a:lnTo>
                    <a:pt x="2202382" y="26973"/>
                  </a:lnTo>
                  <a:close/>
                </a:path>
                <a:path w="5755005" h="2225675">
                  <a:moveTo>
                    <a:pt x="2180803" y="48552"/>
                  </a:moveTo>
                  <a:lnTo>
                    <a:pt x="2175408" y="48552"/>
                  </a:lnTo>
                  <a:lnTo>
                    <a:pt x="2175408" y="26973"/>
                  </a:lnTo>
                  <a:lnTo>
                    <a:pt x="2180803" y="26973"/>
                  </a:lnTo>
                  <a:lnTo>
                    <a:pt x="2180803" y="48552"/>
                  </a:lnTo>
                  <a:close/>
                </a:path>
                <a:path w="5755005" h="2225675">
                  <a:moveTo>
                    <a:pt x="2753989" y="136215"/>
                  </a:moveTo>
                  <a:lnTo>
                    <a:pt x="2748594" y="136215"/>
                  </a:lnTo>
                  <a:lnTo>
                    <a:pt x="2748594" y="114637"/>
                  </a:lnTo>
                  <a:lnTo>
                    <a:pt x="2753989" y="114637"/>
                  </a:lnTo>
                  <a:lnTo>
                    <a:pt x="2753989" y="136215"/>
                  </a:lnTo>
                  <a:close/>
                </a:path>
                <a:path w="5755005" h="2225675">
                  <a:moveTo>
                    <a:pt x="2775568" y="141610"/>
                  </a:moveTo>
                  <a:lnTo>
                    <a:pt x="2727016" y="141610"/>
                  </a:lnTo>
                  <a:lnTo>
                    <a:pt x="2727016" y="136215"/>
                  </a:lnTo>
                  <a:lnTo>
                    <a:pt x="2775568" y="136215"/>
                  </a:lnTo>
                  <a:lnTo>
                    <a:pt x="2775568" y="141610"/>
                  </a:lnTo>
                  <a:close/>
                </a:path>
                <a:path w="5755005" h="2225675">
                  <a:moveTo>
                    <a:pt x="2753989" y="163189"/>
                  </a:moveTo>
                  <a:lnTo>
                    <a:pt x="2748594" y="163189"/>
                  </a:lnTo>
                  <a:lnTo>
                    <a:pt x="2748594" y="141610"/>
                  </a:lnTo>
                  <a:lnTo>
                    <a:pt x="2753989" y="141610"/>
                  </a:lnTo>
                  <a:lnTo>
                    <a:pt x="2753989" y="163189"/>
                  </a:lnTo>
                  <a:close/>
                </a:path>
                <a:path w="5755005" h="2225675">
                  <a:moveTo>
                    <a:pt x="2524715" y="136215"/>
                  </a:moveTo>
                  <a:lnTo>
                    <a:pt x="2519320" y="136215"/>
                  </a:lnTo>
                  <a:lnTo>
                    <a:pt x="2519320" y="114637"/>
                  </a:lnTo>
                  <a:lnTo>
                    <a:pt x="2524715" y="114637"/>
                  </a:lnTo>
                  <a:lnTo>
                    <a:pt x="2524715" y="136215"/>
                  </a:lnTo>
                  <a:close/>
                </a:path>
                <a:path w="5755005" h="2225675">
                  <a:moveTo>
                    <a:pt x="2546293" y="141610"/>
                  </a:moveTo>
                  <a:lnTo>
                    <a:pt x="2497741" y="141610"/>
                  </a:lnTo>
                  <a:lnTo>
                    <a:pt x="2497741" y="136215"/>
                  </a:lnTo>
                  <a:lnTo>
                    <a:pt x="2546293" y="136215"/>
                  </a:lnTo>
                  <a:lnTo>
                    <a:pt x="2546293" y="141610"/>
                  </a:lnTo>
                  <a:close/>
                </a:path>
                <a:path w="5755005" h="2225675">
                  <a:moveTo>
                    <a:pt x="2524715" y="163189"/>
                  </a:moveTo>
                  <a:lnTo>
                    <a:pt x="2519320" y="163189"/>
                  </a:lnTo>
                  <a:lnTo>
                    <a:pt x="2519320" y="141610"/>
                  </a:lnTo>
                  <a:lnTo>
                    <a:pt x="2524715" y="141610"/>
                  </a:lnTo>
                  <a:lnTo>
                    <a:pt x="2524715" y="163189"/>
                  </a:lnTo>
                  <a:close/>
                </a:path>
                <a:path w="5755005" h="2225675">
                  <a:moveTo>
                    <a:pt x="2295440" y="136215"/>
                  </a:moveTo>
                  <a:lnTo>
                    <a:pt x="2290046" y="136215"/>
                  </a:lnTo>
                  <a:lnTo>
                    <a:pt x="2290046" y="114637"/>
                  </a:lnTo>
                  <a:lnTo>
                    <a:pt x="2295440" y="114637"/>
                  </a:lnTo>
                  <a:lnTo>
                    <a:pt x="2295440" y="136215"/>
                  </a:lnTo>
                  <a:close/>
                </a:path>
                <a:path w="5755005" h="2225675">
                  <a:moveTo>
                    <a:pt x="2317019" y="141610"/>
                  </a:moveTo>
                  <a:lnTo>
                    <a:pt x="2268467" y="141610"/>
                  </a:lnTo>
                  <a:lnTo>
                    <a:pt x="2268467" y="136215"/>
                  </a:lnTo>
                  <a:lnTo>
                    <a:pt x="2317019" y="136215"/>
                  </a:lnTo>
                  <a:lnTo>
                    <a:pt x="2317019" y="141610"/>
                  </a:lnTo>
                  <a:close/>
                </a:path>
                <a:path w="5755005" h="2225675">
                  <a:moveTo>
                    <a:pt x="2295440" y="163189"/>
                  </a:moveTo>
                  <a:lnTo>
                    <a:pt x="2290046" y="163189"/>
                  </a:lnTo>
                  <a:lnTo>
                    <a:pt x="2290046" y="141610"/>
                  </a:lnTo>
                  <a:lnTo>
                    <a:pt x="2295440" y="141610"/>
                  </a:lnTo>
                  <a:lnTo>
                    <a:pt x="2295440" y="163189"/>
                  </a:lnTo>
                  <a:close/>
                </a:path>
                <a:path w="5755005" h="2225675">
                  <a:moveTo>
                    <a:pt x="2066166" y="136215"/>
                  </a:moveTo>
                  <a:lnTo>
                    <a:pt x="2060771" y="136215"/>
                  </a:lnTo>
                  <a:lnTo>
                    <a:pt x="2060771" y="114637"/>
                  </a:lnTo>
                  <a:lnTo>
                    <a:pt x="2066166" y="114637"/>
                  </a:lnTo>
                  <a:lnTo>
                    <a:pt x="2066166" y="136215"/>
                  </a:lnTo>
                  <a:close/>
                </a:path>
                <a:path w="5755005" h="2225675">
                  <a:moveTo>
                    <a:pt x="2087745" y="141610"/>
                  </a:moveTo>
                  <a:lnTo>
                    <a:pt x="2039193" y="141610"/>
                  </a:lnTo>
                  <a:lnTo>
                    <a:pt x="2039193" y="136215"/>
                  </a:lnTo>
                  <a:lnTo>
                    <a:pt x="2087745" y="136215"/>
                  </a:lnTo>
                  <a:lnTo>
                    <a:pt x="2087745" y="141610"/>
                  </a:lnTo>
                  <a:close/>
                </a:path>
                <a:path w="5755005" h="2225675">
                  <a:moveTo>
                    <a:pt x="2066166" y="163189"/>
                  </a:moveTo>
                  <a:lnTo>
                    <a:pt x="2060771" y="163189"/>
                  </a:lnTo>
                  <a:lnTo>
                    <a:pt x="2060771" y="141610"/>
                  </a:lnTo>
                  <a:lnTo>
                    <a:pt x="2066166" y="141610"/>
                  </a:lnTo>
                  <a:lnTo>
                    <a:pt x="2066166" y="163189"/>
                  </a:lnTo>
                  <a:close/>
                </a:path>
                <a:path w="5755005" h="2225675">
                  <a:moveTo>
                    <a:pt x="2868626" y="250853"/>
                  </a:moveTo>
                  <a:lnTo>
                    <a:pt x="2863231" y="250853"/>
                  </a:lnTo>
                  <a:lnTo>
                    <a:pt x="2863231" y="229274"/>
                  </a:lnTo>
                  <a:lnTo>
                    <a:pt x="2868626" y="229274"/>
                  </a:lnTo>
                  <a:lnTo>
                    <a:pt x="2868626" y="250853"/>
                  </a:lnTo>
                  <a:close/>
                </a:path>
                <a:path w="5755005" h="2225675">
                  <a:moveTo>
                    <a:pt x="2890205" y="256247"/>
                  </a:moveTo>
                  <a:lnTo>
                    <a:pt x="2841653" y="256247"/>
                  </a:lnTo>
                  <a:lnTo>
                    <a:pt x="2841653" y="250853"/>
                  </a:lnTo>
                  <a:lnTo>
                    <a:pt x="2890205" y="250853"/>
                  </a:lnTo>
                  <a:lnTo>
                    <a:pt x="2890205" y="256247"/>
                  </a:lnTo>
                  <a:close/>
                </a:path>
                <a:path w="5755005" h="2225675">
                  <a:moveTo>
                    <a:pt x="2868626" y="277826"/>
                  </a:moveTo>
                  <a:lnTo>
                    <a:pt x="2863231" y="277826"/>
                  </a:lnTo>
                  <a:lnTo>
                    <a:pt x="2863231" y="256247"/>
                  </a:lnTo>
                  <a:lnTo>
                    <a:pt x="2868626" y="256247"/>
                  </a:lnTo>
                  <a:lnTo>
                    <a:pt x="2868626" y="277826"/>
                  </a:lnTo>
                  <a:close/>
                </a:path>
                <a:path w="5755005" h="2225675">
                  <a:moveTo>
                    <a:pt x="2639352" y="250853"/>
                  </a:moveTo>
                  <a:lnTo>
                    <a:pt x="2633957" y="250853"/>
                  </a:lnTo>
                  <a:lnTo>
                    <a:pt x="2633957" y="229274"/>
                  </a:lnTo>
                  <a:lnTo>
                    <a:pt x="2639352" y="229274"/>
                  </a:lnTo>
                  <a:lnTo>
                    <a:pt x="2639352" y="250853"/>
                  </a:lnTo>
                  <a:close/>
                </a:path>
                <a:path w="5755005" h="2225675">
                  <a:moveTo>
                    <a:pt x="2660931" y="256247"/>
                  </a:moveTo>
                  <a:lnTo>
                    <a:pt x="2612378" y="256247"/>
                  </a:lnTo>
                  <a:lnTo>
                    <a:pt x="2612378" y="250853"/>
                  </a:lnTo>
                  <a:lnTo>
                    <a:pt x="2660931" y="250853"/>
                  </a:lnTo>
                  <a:lnTo>
                    <a:pt x="2660931" y="256247"/>
                  </a:lnTo>
                  <a:close/>
                </a:path>
                <a:path w="5755005" h="2225675">
                  <a:moveTo>
                    <a:pt x="2639352" y="277826"/>
                  </a:moveTo>
                  <a:lnTo>
                    <a:pt x="2633957" y="277826"/>
                  </a:lnTo>
                  <a:lnTo>
                    <a:pt x="2633957" y="256247"/>
                  </a:lnTo>
                  <a:lnTo>
                    <a:pt x="2639352" y="256247"/>
                  </a:lnTo>
                  <a:lnTo>
                    <a:pt x="2639352" y="277826"/>
                  </a:lnTo>
                  <a:close/>
                </a:path>
                <a:path w="5755005" h="2225675">
                  <a:moveTo>
                    <a:pt x="2410078" y="250853"/>
                  </a:moveTo>
                  <a:lnTo>
                    <a:pt x="2404683" y="250853"/>
                  </a:lnTo>
                  <a:lnTo>
                    <a:pt x="2404683" y="229274"/>
                  </a:lnTo>
                  <a:lnTo>
                    <a:pt x="2410078" y="229274"/>
                  </a:lnTo>
                  <a:lnTo>
                    <a:pt x="2410078" y="250853"/>
                  </a:lnTo>
                  <a:close/>
                </a:path>
                <a:path w="5755005" h="2225675">
                  <a:moveTo>
                    <a:pt x="2431656" y="256247"/>
                  </a:moveTo>
                  <a:lnTo>
                    <a:pt x="2383104" y="256247"/>
                  </a:lnTo>
                  <a:lnTo>
                    <a:pt x="2383104" y="250853"/>
                  </a:lnTo>
                  <a:lnTo>
                    <a:pt x="2431656" y="250853"/>
                  </a:lnTo>
                  <a:lnTo>
                    <a:pt x="2431656" y="256247"/>
                  </a:lnTo>
                  <a:close/>
                </a:path>
                <a:path w="5755005" h="2225675">
                  <a:moveTo>
                    <a:pt x="2410078" y="277826"/>
                  </a:moveTo>
                  <a:lnTo>
                    <a:pt x="2404683" y="277826"/>
                  </a:lnTo>
                  <a:lnTo>
                    <a:pt x="2404683" y="256247"/>
                  </a:lnTo>
                  <a:lnTo>
                    <a:pt x="2410078" y="256247"/>
                  </a:lnTo>
                  <a:lnTo>
                    <a:pt x="2410078" y="277826"/>
                  </a:lnTo>
                  <a:close/>
                </a:path>
                <a:path w="5755005" h="2225675">
                  <a:moveTo>
                    <a:pt x="2180803" y="250853"/>
                  </a:moveTo>
                  <a:lnTo>
                    <a:pt x="2175408" y="250853"/>
                  </a:lnTo>
                  <a:lnTo>
                    <a:pt x="2175408" y="229274"/>
                  </a:lnTo>
                  <a:lnTo>
                    <a:pt x="2180803" y="229274"/>
                  </a:lnTo>
                  <a:lnTo>
                    <a:pt x="2180803" y="250853"/>
                  </a:lnTo>
                  <a:close/>
                </a:path>
                <a:path w="5755005" h="2225675">
                  <a:moveTo>
                    <a:pt x="2202382" y="256247"/>
                  </a:moveTo>
                  <a:lnTo>
                    <a:pt x="2153830" y="256247"/>
                  </a:lnTo>
                  <a:lnTo>
                    <a:pt x="2153830" y="250853"/>
                  </a:lnTo>
                  <a:lnTo>
                    <a:pt x="2202382" y="250853"/>
                  </a:lnTo>
                  <a:lnTo>
                    <a:pt x="2202382" y="256247"/>
                  </a:lnTo>
                  <a:close/>
                </a:path>
                <a:path w="5755005" h="2225675">
                  <a:moveTo>
                    <a:pt x="2180803" y="277826"/>
                  </a:moveTo>
                  <a:lnTo>
                    <a:pt x="2175408" y="277826"/>
                  </a:lnTo>
                  <a:lnTo>
                    <a:pt x="2175408" y="256247"/>
                  </a:lnTo>
                  <a:lnTo>
                    <a:pt x="2180803" y="256247"/>
                  </a:lnTo>
                  <a:lnTo>
                    <a:pt x="2180803" y="277826"/>
                  </a:lnTo>
                  <a:close/>
                </a:path>
                <a:path w="5755005" h="2225675">
                  <a:moveTo>
                    <a:pt x="2753989" y="365490"/>
                  </a:moveTo>
                  <a:lnTo>
                    <a:pt x="2748594" y="365490"/>
                  </a:lnTo>
                  <a:lnTo>
                    <a:pt x="2748594" y="343911"/>
                  </a:lnTo>
                  <a:lnTo>
                    <a:pt x="2753989" y="343911"/>
                  </a:lnTo>
                  <a:lnTo>
                    <a:pt x="2753989" y="365490"/>
                  </a:lnTo>
                  <a:close/>
                </a:path>
                <a:path w="5755005" h="2225675">
                  <a:moveTo>
                    <a:pt x="2775568" y="370884"/>
                  </a:moveTo>
                  <a:lnTo>
                    <a:pt x="2727016" y="370884"/>
                  </a:lnTo>
                  <a:lnTo>
                    <a:pt x="2727016" y="365490"/>
                  </a:lnTo>
                  <a:lnTo>
                    <a:pt x="2775568" y="365490"/>
                  </a:lnTo>
                  <a:lnTo>
                    <a:pt x="2775568" y="370884"/>
                  </a:lnTo>
                  <a:close/>
                </a:path>
                <a:path w="5755005" h="2225675">
                  <a:moveTo>
                    <a:pt x="2753989" y="392463"/>
                  </a:moveTo>
                  <a:lnTo>
                    <a:pt x="2748594" y="392463"/>
                  </a:lnTo>
                  <a:lnTo>
                    <a:pt x="2748594" y="370884"/>
                  </a:lnTo>
                  <a:lnTo>
                    <a:pt x="2753989" y="370884"/>
                  </a:lnTo>
                  <a:lnTo>
                    <a:pt x="2753989" y="392463"/>
                  </a:lnTo>
                  <a:close/>
                </a:path>
                <a:path w="5755005" h="2225675">
                  <a:moveTo>
                    <a:pt x="2524715" y="365490"/>
                  </a:moveTo>
                  <a:lnTo>
                    <a:pt x="2519320" y="365490"/>
                  </a:lnTo>
                  <a:lnTo>
                    <a:pt x="2519320" y="343911"/>
                  </a:lnTo>
                  <a:lnTo>
                    <a:pt x="2524715" y="343911"/>
                  </a:lnTo>
                  <a:lnTo>
                    <a:pt x="2524715" y="365490"/>
                  </a:lnTo>
                  <a:close/>
                </a:path>
                <a:path w="5755005" h="2225675">
                  <a:moveTo>
                    <a:pt x="2546293" y="370884"/>
                  </a:moveTo>
                  <a:lnTo>
                    <a:pt x="2497741" y="370884"/>
                  </a:lnTo>
                  <a:lnTo>
                    <a:pt x="2497741" y="365490"/>
                  </a:lnTo>
                  <a:lnTo>
                    <a:pt x="2546293" y="365490"/>
                  </a:lnTo>
                  <a:lnTo>
                    <a:pt x="2546293" y="370884"/>
                  </a:lnTo>
                  <a:close/>
                </a:path>
                <a:path w="5755005" h="2225675">
                  <a:moveTo>
                    <a:pt x="2524715" y="392463"/>
                  </a:moveTo>
                  <a:lnTo>
                    <a:pt x="2519320" y="392463"/>
                  </a:lnTo>
                  <a:lnTo>
                    <a:pt x="2519320" y="370884"/>
                  </a:lnTo>
                  <a:lnTo>
                    <a:pt x="2524715" y="370884"/>
                  </a:lnTo>
                  <a:lnTo>
                    <a:pt x="2524715" y="392463"/>
                  </a:lnTo>
                  <a:close/>
                </a:path>
                <a:path w="5755005" h="2225675">
                  <a:moveTo>
                    <a:pt x="2295440" y="365490"/>
                  </a:moveTo>
                  <a:lnTo>
                    <a:pt x="2290046" y="365490"/>
                  </a:lnTo>
                  <a:lnTo>
                    <a:pt x="2290046" y="343911"/>
                  </a:lnTo>
                  <a:lnTo>
                    <a:pt x="2295440" y="343911"/>
                  </a:lnTo>
                  <a:lnTo>
                    <a:pt x="2295440" y="365490"/>
                  </a:lnTo>
                  <a:close/>
                </a:path>
                <a:path w="5755005" h="2225675">
                  <a:moveTo>
                    <a:pt x="2317019" y="370884"/>
                  </a:moveTo>
                  <a:lnTo>
                    <a:pt x="2268467" y="370884"/>
                  </a:lnTo>
                  <a:lnTo>
                    <a:pt x="2268467" y="365490"/>
                  </a:lnTo>
                  <a:lnTo>
                    <a:pt x="2317019" y="365490"/>
                  </a:lnTo>
                  <a:lnTo>
                    <a:pt x="2317019" y="370884"/>
                  </a:lnTo>
                  <a:close/>
                </a:path>
                <a:path w="5755005" h="2225675">
                  <a:moveTo>
                    <a:pt x="2295440" y="392463"/>
                  </a:moveTo>
                  <a:lnTo>
                    <a:pt x="2290046" y="392463"/>
                  </a:lnTo>
                  <a:lnTo>
                    <a:pt x="2290046" y="370884"/>
                  </a:lnTo>
                  <a:lnTo>
                    <a:pt x="2295440" y="370884"/>
                  </a:lnTo>
                  <a:lnTo>
                    <a:pt x="2295440" y="392463"/>
                  </a:lnTo>
                  <a:close/>
                </a:path>
                <a:path w="5755005" h="2225675">
                  <a:moveTo>
                    <a:pt x="2066166" y="365490"/>
                  </a:moveTo>
                  <a:lnTo>
                    <a:pt x="2060771" y="365490"/>
                  </a:lnTo>
                  <a:lnTo>
                    <a:pt x="2060771" y="343911"/>
                  </a:lnTo>
                  <a:lnTo>
                    <a:pt x="2066166" y="343911"/>
                  </a:lnTo>
                  <a:lnTo>
                    <a:pt x="2066166" y="365490"/>
                  </a:lnTo>
                  <a:close/>
                </a:path>
                <a:path w="5755005" h="2225675">
                  <a:moveTo>
                    <a:pt x="2087745" y="370884"/>
                  </a:moveTo>
                  <a:lnTo>
                    <a:pt x="2039193" y="370884"/>
                  </a:lnTo>
                  <a:lnTo>
                    <a:pt x="2039193" y="365490"/>
                  </a:lnTo>
                  <a:lnTo>
                    <a:pt x="2087745" y="365490"/>
                  </a:lnTo>
                  <a:lnTo>
                    <a:pt x="2087745" y="370884"/>
                  </a:lnTo>
                  <a:close/>
                </a:path>
                <a:path w="5755005" h="2225675">
                  <a:moveTo>
                    <a:pt x="2066166" y="392463"/>
                  </a:moveTo>
                  <a:lnTo>
                    <a:pt x="2060771" y="392463"/>
                  </a:lnTo>
                  <a:lnTo>
                    <a:pt x="2060771" y="370884"/>
                  </a:lnTo>
                  <a:lnTo>
                    <a:pt x="2066166" y="370884"/>
                  </a:lnTo>
                  <a:lnTo>
                    <a:pt x="2066166" y="392463"/>
                  </a:lnTo>
                  <a:close/>
                </a:path>
                <a:path w="5755005" h="2225675">
                  <a:moveTo>
                    <a:pt x="2868626" y="480127"/>
                  </a:moveTo>
                  <a:lnTo>
                    <a:pt x="2863231" y="480127"/>
                  </a:lnTo>
                  <a:lnTo>
                    <a:pt x="2863231" y="458548"/>
                  </a:lnTo>
                  <a:lnTo>
                    <a:pt x="2868626" y="458548"/>
                  </a:lnTo>
                  <a:lnTo>
                    <a:pt x="2868626" y="480127"/>
                  </a:lnTo>
                  <a:close/>
                </a:path>
                <a:path w="5755005" h="2225675">
                  <a:moveTo>
                    <a:pt x="2890205" y="485522"/>
                  </a:moveTo>
                  <a:lnTo>
                    <a:pt x="2841653" y="485522"/>
                  </a:lnTo>
                  <a:lnTo>
                    <a:pt x="2841653" y="480127"/>
                  </a:lnTo>
                  <a:lnTo>
                    <a:pt x="2890205" y="480127"/>
                  </a:lnTo>
                  <a:lnTo>
                    <a:pt x="2890205" y="485522"/>
                  </a:lnTo>
                  <a:close/>
                </a:path>
                <a:path w="5755005" h="2225675">
                  <a:moveTo>
                    <a:pt x="2868626" y="507100"/>
                  </a:moveTo>
                  <a:lnTo>
                    <a:pt x="2863231" y="507100"/>
                  </a:lnTo>
                  <a:lnTo>
                    <a:pt x="2863231" y="485522"/>
                  </a:lnTo>
                  <a:lnTo>
                    <a:pt x="2868626" y="485522"/>
                  </a:lnTo>
                  <a:lnTo>
                    <a:pt x="2868626" y="507100"/>
                  </a:lnTo>
                  <a:close/>
                </a:path>
                <a:path w="5755005" h="2225675">
                  <a:moveTo>
                    <a:pt x="2639352" y="480127"/>
                  </a:moveTo>
                  <a:lnTo>
                    <a:pt x="2633957" y="480127"/>
                  </a:lnTo>
                  <a:lnTo>
                    <a:pt x="2633957" y="458548"/>
                  </a:lnTo>
                  <a:lnTo>
                    <a:pt x="2639352" y="458548"/>
                  </a:lnTo>
                  <a:lnTo>
                    <a:pt x="2639352" y="480127"/>
                  </a:lnTo>
                  <a:close/>
                </a:path>
                <a:path w="5755005" h="2225675">
                  <a:moveTo>
                    <a:pt x="2660931" y="485522"/>
                  </a:moveTo>
                  <a:lnTo>
                    <a:pt x="2612378" y="485522"/>
                  </a:lnTo>
                  <a:lnTo>
                    <a:pt x="2612378" y="480127"/>
                  </a:lnTo>
                  <a:lnTo>
                    <a:pt x="2660931" y="480127"/>
                  </a:lnTo>
                  <a:lnTo>
                    <a:pt x="2660931" y="485522"/>
                  </a:lnTo>
                  <a:close/>
                </a:path>
                <a:path w="5755005" h="2225675">
                  <a:moveTo>
                    <a:pt x="2639352" y="507100"/>
                  </a:moveTo>
                  <a:lnTo>
                    <a:pt x="2633957" y="507100"/>
                  </a:lnTo>
                  <a:lnTo>
                    <a:pt x="2633957" y="485522"/>
                  </a:lnTo>
                  <a:lnTo>
                    <a:pt x="2639352" y="485522"/>
                  </a:lnTo>
                  <a:lnTo>
                    <a:pt x="2639352" y="507100"/>
                  </a:lnTo>
                  <a:close/>
                </a:path>
                <a:path w="5755005" h="2225675">
                  <a:moveTo>
                    <a:pt x="2410078" y="480127"/>
                  </a:moveTo>
                  <a:lnTo>
                    <a:pt x="2404683" y="480127"/>
                  </a:lnTo>
                  <a:lnTo>
                    <a:pt x="2404683" y="458548"/>
                  </a:lnTo>
                  <a:lnTo>
                    <a:pt x="2410078" y="458548"/>
                  </a:lnTo>
                  <a:lnTo>
                    <a:pt x="2410078" y="480127"/>
                  </a:lnTo>
                  <a:close/>
                </a:path>
                <a:path w="5755005" h="2225675">
                  <a:moveTo>
                    <a:pt x="2431656" y="485522"/>
                  </a:moveTo>
                  <a:lnTo>
                    <a:pt x="2383104" y="485522"/>
                  </a:lnTo>
                  <a:lnTo>
                    <a:pt x="2383104" y="480127"/>
                  </a:lnTo>
                  <a:lnTo>
                    <a:pt x="2431656" y="480127"/>
                  </a:lnTo>
                  <a:lnTo>
                    <a:pt x="2431656" y="485522"/>
                  </a:lnTo>
                  <a:close/>
                </a:path>
                <a:path w="5755005" h="2225675">
                  <a:moveTo>
                    <a:pt x="2410078" y="507100"/>
                  </a:moveTo>
                  <a:lnTo>
                    <a:pt x="2404683" y="507100"/>
                  </a:lnTo>
                  <a:lnTo>
                    <a:pt x="2404683" y="485522"/>
                  </a:lnTo>
                  <a:lnTo>
                    <a:pt x="2410078" y="485522"/>
                  </a:lnTo>
                  <a:lnTo>
                    <a:pt x="2410078" y="507100"/>
                  </a:lnTo>
                  <a:close/>
                </a:path>
                <a:path w="5755005" h="2225675">
                  <a:moveTo>
                    <a:pt x="2180803" y="480127"/>
                  </a:moveTo>
                  <a:lnTo>
                    <a:pt x="2175408" y="480127"/>
                  </a:lnTo>
                  <a:lnTo>
                    <a:pt x="2175408" y="458548"/>
                  </a:lnTo>
                  <a:lnTo>
                    <a:pt x="2180803" y="458548"/>
                  </a:lnTo>
                  <a:lnTo>
                    <a:pt x="2180803" y="480127"/>
                  </a:lnTo>
                  <a:close/>
                </a:path>
                <a:path w="5755005" h="2225675">
                  <a:moveTo>
                    <a:pt x="2202382" y="485522"/>
                  </a:moveTo>
                  <a:lnTo>
                    <a:pt x="2153830" y="485522"/>
                  </a:lnTo>
                  <a:lnTo>
                    <a:pt x="2153830" y="480127"/>
                  </a:lnTo>
                  <a:lnTo>
                    <a:pt x="2202382" y="480127"/>
                  </a:lnTo>
                  <a:lnTo>
                    <a:pt x="2202382" y="485522"/>
                  </a:lnTo>
                  <a:close/>
                </a:path>
                <a:path w="5755005" h="2225675">
                  <a:moveTo>
                    <a:pt x="2180803" y="507100"/>
                  </a:moveTo>
                  <a:lnTo>
                    <a:pt x="2175408" y="507100"/>
                  </a:lnTo>
                  <a:lnTo>
                    <a:pt x="2175408" y="485522"/>
                  </a:lnTo>
                  <a:lnTo>
                    <a:pt x="2180803" y="485522"/>
                  </a:lnTo>
                  <a:lnTo>
                    <a:pt x="2180803" y="507100"/>
                  </a:lnTo>
                  <a:close/>
                </a:path>
                <a:path w="5755005" h="2225675">
                  <a:moveTo>
                    <a:pt x="2753989" y="594764"/>
                  </a:moveTo>
                  <a:lnTo>
                    <a:pt x="2748594" y="594764"/>
                  </a:lnTo>
                  <a:lnTo>
                    <a:pt x="2748594" y="573185"/>
                  </a:lnTo>
                  <a:lnTo>
                    <a:pt x="2753989" y="573185"/>
                  </a:lnTo>
                  <a:lnTo>
                    <a:pt x="2753989" y="594764"/>
                  </a:lnTo>
                  <a:close/>
                </a:path>
                <a:path w="5755005" h="2225675">
                  <a:moveTo>
                    <a:pt x="2775568" y="600159"/>
                  </a:moveTo>
                  <a:lnTo>
                    <a:pt x="2727016" y="600159"/>
                  </a:lnTo>
                  <a:lnTo>
                    <a:pt x="2727016" y="594764"/>
                  </a:lnTo>
                  <a:lnTo>
                    <a:pt x="2775568" y="594764"/>
                  </a:lnTo>
                  <a:lnTo>
                    <a:pt x="2775568" y="600159"/>
                  </a:lnTo>
                  <a:close/>
                </a:path>
                <a:path w="5755005" h="2225675">
                  <a:moveTo>
                    <a:pt x="2753989" y="621738"/>
                  </a:moveTo>
                  <a:lnTo>
                    <a:pt x="2748594" y="621738"/>
                  </a:lnTo>
                  <a:lnTo>
                    <a:pt x="2748594" y="600159"/>
                  </a:lnTo>
                  <a:lnTo>
                    <a:pt x="2753989" y="600159"/>
                  </a:lnTo>
                  <a:lnTo>
                    <a:pt x="2753989" y="621738"/>
                  </a:lnTo>
                  <a:close/>
                </a:path>
                <a:path w="5755005" h="2225675">
                  <a:moveTo>
                    <a:pt x="2524715" y="594764"/>
                  </a:moveTo>
                  <a:lnTo>
                    <a:pt x="2519320" y="594764"/>
                  </a:lnTo>
                  <a:lnTo>
                    <a:pt x="2519320" y="573185"/>
                  </a:lnTo>
                  <a:lnTo>
                    <a:pt x="2524715" y="573185"/>
                  </a:lnTo>
                  <a:lnTo>
                    <a:pt x="2524715" y="594764"/>
                  </a:lnTo>
                  <a:close/>
                </a:path>
                <a:path w="5755005" h="2225675">
                  <a:moveTo>
                    <a:pt x="2546293" y="600159"/>
                  </a:moveTo>
                  <a:lnTo>
                    <a:pt x="2497741" y="600159"/>
                  </a:lnTo>
                  <a:lnTo>
                    <a:pt x="2497741" y="594764"/>
                  </a:lnTo>
                  <a:lnTo>
                    <a:pt x="2546293" y="594764"/>
                  </a:lnTo>
                  <a:lnTo>
                    <a:pt x="2546293" y="600159"/>
                  </a:lnTo>
                  <a:close/>
                </a:path>
                <a:path w="5755005" h="2225675">
                  <a:moveTo>
                    <a:pt x="2524715" y="621738"/>
                  </a:moveTo>
                  <a:lnTo>
                    <a:pt x="2519320" y="621738"/>
                  </a:lnTo>
                  <a:lnTo>
                    <a:pt x="2519320" y="600159"/>
                  </a:lnTo>
                  <a:lnTo>
                    <a:pt x="2524715" y="600159"/>
                  </a:lnTo>
                  <a:lnTo>
                    <a:pt x="2524715" y="621738"/>
                  </a:lnTo>
                  <a:close/>
                </a:path>
                <a:path w="5755005" h="2225675">
                  <a:moveTo>
                    <a:pt x="2295440" y="594764"/>
                  </a:moveTo>
                  <a:lnTo>
                    <a:pt x="2290046" y="594764"/>
                  </a:lnTo>
                  <a:lnTo>
                    <a:pt x="2290046" y="573185"/>
                  </a:lnTo>
                  <a:lnTo>
                    <a:pt x="2295440" y="573185"/>
                  </a:lnTo>
                  <a:lnTo>
                    <a:pt x="2295440" y="594764"/>
                  </a:lnTo>
                  <a:close/>
                </a:path>
                <a:path w="5755005" h="2225675">
                  <a:moveTo>
                    <a:pt x="2317019" y="600159"/>
                  </a:moveTo>
                  <a:lnTo>
                    <a:pt x="2268467" y="600159"/>
                  </a:lnTo>
                  <a:lnTo>
                    <a:pt x="2268467" y="594764"/>
                  </a:lnTo>
                  <a:lnTo>
                    <a:pt x="2317019" y="594764"/>
                  </a:lnTo>
                  <a:lnTo>
                    <a:pt x="2317019" y="600159"/>
                  </a:lnTo>
                  <a:close/>
                </a:path>
                <a:path w="5755005" h="2225675">
                  <a:moveTo>
                    <a:pt x="2295440" y="621738"/>
                  </a:moveTo>
                  <a:lnTo>
                    <a:pt x="2290046" y="621738"/>
                  </a:lnTo>
                  <a:lnTo>
                    <a:pt x="2290046" y="600159"/>
                  </a:lnTo>
                  <a:lnTo>
                    <a:pt x="2295440" y="600159"/>
                  </a:lnTo>
                  <a:lnTo>
                    <a:pt x="2295440" y="621738"/>
                  </a:lnTo>
                  <a:close/>
                </a:path>
                <a:path w="5755005" h="2225675">
                  <a:moveTo>
                    <a:pt x="2066166" y="594764"/>
                  </a:moveTo>
                  <a:lnTo>
                    <a:pt x="2060771" y="594764"/>
                  </a:lnTo>
                  <a:lnTo>
                    <a:pt x="2060771" y="573185"/>
                  </a:lnTo>
                  <a:lnTo>
                    <a:pt x="2066166" y="573185"/>
                  </a:lnTo>
                  <a:lnTo>
                    <a:pt x="2066166" y="594764"/>
                  </a:lnTo>
                  <a:close/>
                </a:path>
                <a:path w="5755005" h="2225675">
                  <a:moveTo>
                    <a:pt x="2087745" y="600159"/>
                  </a:moveTo>
                  <a:lnTo>
                    <a:pt x="2039193" y="600159"/>
                  </a:lnTo>
                  <a:lnTo>
                    <a:pt x="2039193" y="594764"/>
                  </a:lnTo>
                  <a:lnTo>
                    <a:pt x="2087745" y="594764"/>
                  </a:lnTo>
                  <a:lnTo>
                    <a:pt x="2087745" y="600159"/>
                  </a:lnTo>
                  <a:close/>
                </a:path>
                <a:path w="5755005" h="2225675">
                  <a:moveTo>
                    <a:pt x="2066166" y="621738"/>
                  </a:moveTo>
                  <a:lnTo>
                    <a:pt x="2060771" y="621738"/>
                  </a:lnTo>
                  <a:lnTo>
                    <a:pt x="2060771" y="600159"/>
                  </a:lnTo>
                  <a:lnTo>
                    <a:pt x="2066166" y="600159"/>
                  </a:lnTo>
                  <a:lnTo>
                    <a:pt x="2066166" y="621738"/>
                  </a:lnTo>
                  <a:close/>
                </a:path>
                <a:path w="5755005" h="2225675">
                  <a:moveTo>
                    <a:pt x="2868626" y="709401"/>
                  </a:moveTo>
                  <a:lnTo>
                    <a:pt x="2863231" y="709401"/>
                  </a:lnTo>
                  <a:lnTo>
                    <a:pt x="2863231" y="687823"/>
                  </a:lnTo>
                  <a:lnTo>
                    <a:pt x="2868626" y="687823"/>
                  </a:lnTo>
                  <a:lnTo>
                    <a:pt x="2868626" y="709401"/>
                  </a:lnTo>
                  <a:close/>
                </a:path>
                <a:path w="5755005" h="2225675">
                  <a:moveTo>
                    <a:pt x="2890205" y="714796"/>
                  </a:moveTo>
                  <a:lnTo>
                    <a:pt x="2841653" y="714796"/>
                  </a:lnTo>
                  <a:lnTo>
                    <a:pt x="2841653" y="709401"/>
                  </a:lnTo>
                  <a:lnTo>
                    <a:pt x="2890205" y="709401"/>
                  </a:lnTo>
                  <a:lnTo>
                    <a:pt x="2890205" y="714796"/>
                  </a:lnTo>
                  <a:close/>
                </a:path>
                <a:path w="5755005" h="2225675">
                  <a:moveTo>
                    <a:pt x="2868626" y="736375"/>
                  </a:moveTo>
                  <a:lnTo>
                    <a:pt x="2863231" y="736375"/>
                  </a:lnTo>
                  <a:lnTo>
                    <a:pt x="2863231" y="714796"/>
                  </a:lnTo>
                  <a:lnTo>
                    <a:pt x="2868626" y="714796"/>
                  </a:lnTo>
                  <a:lnTo>
                    <a:pt x="2868626" y="736375"/>
                  </a:lnTo>
                  <a:close/>
                </a:path>
                <a:path w="5755005" h="2225675">
                  <a:moveTo>
                    <a:pt x="2639352" y="709401"/>
                  </a:moveTo>
                  <a:lnTo>
                    <a:pt x="2633957" y="709401"/>
                  </a:lnTo>
                  <a:lnTo>
                    <a:pt x="2633957" y="687823"/>
                  </a:lnTo>
                  <a:lnTo>
                    <a:pt x="2639352" y="687823"/>
                  </a:lnTo>
                  <a:lnTo>
                    <a:pt x="2639352" y="709401"/>
                  </a:lnTo>
                  <a:close/>
                </a:path>
                <a:path w="5755005" h="2225675">
                  <a:moveTo>
                    <a:pt x="2660931" y="714796"/>
                  </a:moveTo>
                  <a:lnTo>
                    <a:pt x="2612378" y="714796"/>
                  </a:lnTo>
                  <a:lnTo>
                    <a:pt x="2612378" y="709401"/>
                  </a:lnTo>
                  <a:lnTo>
                    <a:pt x="2660931" y="709401"/>
                  </a:lnTo>
                  <a:lnTo>
                    <a:pt x="2660931" y="714796"/>
                  </a:lnTo>
                  <a:close/>
                </a:path>
                <a:path w="5755005" h="2225675">
                  <a:moveTo>
                    <a:pt x="2639352" y="736375"/>
                  </a:moveTo>
                  <a:lnTo>
                    <a:pt x="2633957" y="736375"/>
                  </a:lnTo>
                  <a:lnTo>
                    <a:pt x="2633957" y="714796"/>
                  </a:lnTo>
                  <a:lnTo>
                    <a:pt x="2639352" y="714796"/>
                  </a:lnTo>
                  <a:lnTo>
                    <a:pt x="2639352" y="736375"/>
                  </a:lnTo>
                  <a:close/>
                </a:path>
                <a:path w="5755005" h="2225675">
                  <a:moveTo>
                    <a:pt x="2410078" y="709401"/>
                  </a:moveTo>
                  <a:lnTo>
                    <a:pt x="2404683" y="709401"/>
                  </a:lnTo>
                  <a:lnTo>
                    <a:pt x="2404683" y="687823"/>
                  </a:lnTo>
                  <a:lnTo>
                    <a:pt x="2410078" y="687823"/>
                  </a:lnTo>
                  <a:lnTo>
                    <a:pt x="2410078" y="709401"/>
                  </a:lnTo>
                  <a:close/>
                </a:path>
                <a:path w="5755005" h="2225675">
                  <a:moveTo>
                    <a:pt x="2431656" y="714796"/>
                  </a:moveTo>
                  <a:lnTo>
                    <a:pt x="2383104" y="714796"/>
                  </a:lnTo>
                  <a:lnTo>
                    <a:pt x="2383104" y="709401"/>
                  </a:lnTo>
                  <a:lnTo>
                    <a:pt x="2431656" y="709401"/>
                  </a:lnTo>
                  <a:lnTo>
                    <a:pt x="2431656" y="714796"/>
                  </a:lnTo>
                  <a:close/>
                </a:path>
                <a:path w="5755005" h="2225675">
                  <a:moveTo>
                    <a:pt x="2410078" y="736375"/>
                  </a:moveTo>
                  <a:lnTo>
                    <a:pt x="2404683" y="736375"/>
                  </a:lnTo>
                  <a:lnTo>
                    <a:pt x="2404683" y="714796"/>
                  </a:lnTo>
                  <a:lnTo>
                    <a:pt x="2410078" y="714796"/>
                  </a:lnTo>
                  <a:lnTo>
                    <a:pt x="2410078" y="736375"/>
                  </a:lnTo>
                  <a:close/>
                </a:path>
                <a:path w="5755005" h="2225675">
                  <a:moveTo>
                    <a:pt x="2180803" y="709401"/>
                  </a:moveTo>
                  <a:lnTo>
                    <a:pt x="2175408" y="709401"/>
                  </a:lnTo>
                  <a:lnTo>
                    <a:pt x="2175408" y="687823"/>
                  </a:lnTo>
                  <a:lnTo>
                    <a:pt x="2180803" y="687823"/>
                  </a:lnTo>
                  <a:lnTo>
                    <a:pt x="2180803" y="709401"/>
                  </a:lnTo>
                  <a:close/>
                </a:path>
                <a:path w="5755005" h="2225675">
                  <a:moveTo>
                    <a:pt x="2202382" y="714796"/>
                  </a:moveTo>
                  <a:lnTo>
                    <a:pt x="2153830" y="714796"/>
                  </a:lnTo>
                  <a:lnTo>
                    <a:pt x="2153830" y="709401"/>
                  </a:lnTo>
                  <a:lnTo>
                    <a:pt x="2202382" y="709401"/>
                  </a:lnTo>
                  <a:lnTo>
                    <a:pt x="2202382" y="714796"/>
                  </a:lnTo>
                  <a:close/>
                </a:path>
                <a:path w="5755005" h="2225675">
                  <a:moveTo>
                    <a:pt x="2180803" y="736375"/>
                  </a:moveTo>
                  <a:lnTo>
                    <a:pt x="2175408" y="736375"/>
                  </a:lnTo>
                  <a:lnTo>
                    <a:pt x="2175408" y="714796"/>
                  </a:lnTo>
                  <a:lnTo>
                    <a:pt x="2180803" y="714796"/>
                  </a:lnTo>
                  <a:lnTo>
                    <a:pt x="2180803" y="736375"/>
                  </a:lnTo>
                  <a:close/>
                </a:path>
                <a:path w="5755005" h="2225675">
                  <a:moveTo>
                    <a:pt x="2753989" y="824038"/>
                  </a:moveTo>
                  <a:lnTo>
                    <a:pt x="2748594" y="824038"/>
                  </a:lnTo>
                  <a:lnTo>
                    <a:pt x="2748594" y="802460"/>
                  </a:lnTo>
                  <a:lnTo>
                    <a:pt x="2753989" y="802460"/>
                  </a:lnTo>
                  <a:lnTo>
                    <a:pt x="2753989" y="824038"/>
                  </a:lnTo>
                  <a:close/>
                </a:path>
                <a:path w="5755005" h="2225675">
                  <a:moveTo>
                    <a:pt x="2775568" y="829433"/>
                  </a:moveTo>
                  <a:lnTo>
                    <a:pt x="2727016" y="829433"/>
                  </a:lnTo>
                  <a:lnTo>
                    <a:pt x="2727016" y="824038"/>
                  </a:lnTo>
                  <a:lnTo>
                    <a:pt x="2775568" y="824038"/>
                  </a:lnTo>
                  <a:lnTo>
                    <a:pt x="2775568" y="829433"/>
                  </a:lnTo>
                  <a:close/>
                </a:path>
                <a:path w="5755005" h="2225675">
                  <a:moveTo>
                    <a:pt x="2753989" y="851012"/>
                  </a:moveTo>
                  <a:lnTo>
                    <a:pt x="2748594" y="851012"/>
                  </a:lnTo>
                  <a:lnTo>
                    <a:pt x="2748594" y="829433"/>
                  </a:lnTo>
                  <a:lnTo>
                    <a:pt x="2753989" y="829433"/>
                  </a:lnTo>
                  <a:lnTo>
                    <a:pt x="2753989" y="851012"/>
                  </a:lnTo>
                  <a:close/>
                </a:path>
                <a:path w="5755005" h="2225675">
                  <a:moveTo>
                    <a:pt x="2524715" y="824038"/>
                  </a:moveTo>
                  <a:lnTo>
                    <a:pt x="2519320" y="824038"/>
                  </a:lnTo>
                  <a:lnTo>
                    <a:pt x="2519320" y="802460"/>
                  </a:lnTo>
                  <a:lnTo>
                    <a:pt x="2524715" y="802460"/>
                  </a:lnTo>
                  <a:lnTo>
                    <a:pt x="2524715" y="824038"/>
                  </a:lnTo>
                  <a:close/>
                </a:path>
                <a:path w="5755005" h="2225675">
                  <a:moveTo>
                    <a:pt x="2546293" y="829433"/>
                  </a:moveTo>
                  <a:lnTo>
                    <a:pt x="2497741" y="829433"/>
                  </a:lnTo>
                  <a:lnTo>
                    <a:pt x="2497741" y="824038"/>
                  </a:lnTo>
                  <a:lnTo>
                    <a:pt x="2546293" y="824038"/>
                  </a:lnTo>
                  <a:lnTo>
                    <a:pt x="2546293" y="829433"/>
                  </a:lnTo>
                  <a:close/>
                </a:path>
                <a:path w="5755005" h="2225675">
                  <a:moveTo>
                    <a:pt x="2524715" y="851012"/>
                  </a:moveTo>
                  <a:lnTo>
                    <a:pt x="2519320" y="851012"/>
                  </a:lnTo>
                  <a:lnTo>
                    <a:pt x="2519320" y="829433"/>
                  </a:lnTo>
                  <a:lnTo>
                    <a:pt x="2524715" y="829433"/>
                  </a:lnTo>
                  <a:lnTo>
                    <a:pt x="2524715" y="851012"/>
                  </a:lnTo>
                  <a:close/>
                </a:path>
                <a:path w="5755005" h="2225675">
                  <a:moveTo>
                    <a:pt x="2295440" y="824038"/>
                  </a:moveTo>
                  <a:lnTo>
                    <a:pt x="2290046" y="824038"/>
                  </a:lnTo>
                  <a:lnTo>
                    <a:pt x="2290046" y="802460"/>
                  </a:lnTo>
                  <a:lnTo>
                    <a:pt x="2295440" y="802460"/>
                  </a:lnTo>
                  <a:lnTo>
                    <a:pt x="2295440" y="824038"/>
                  </a:lnTo>
                  <a:close/>
                </a:path>
                <a:path w="5755005" h="2225675">
                  <a:moveTo>
                    <a:pt x="2317019" y="829433"/>
                  </a:moveTo>
                  <a:lnTo>
                    <a:pt x="2268467" y="829433"/>
                  </a:lnTo>
                  <a:lnTo>
                    <a:pt x="2268467" y="824038"/>
                  </a:lnTo>
                  <a:lnTo>
                    <a:pt x="2317019" y="824038"/>
                  </a:lnTo>
                  <a:lnTo>
                    <a:pt x="2317019" y="829433"/>
                  </a:lnTo>
                  <a:close/>
                </a:path>
                <a:path w="5755005" h="2225675">
                  <a:moveTo>
                    <a:pt x="2295440" y="851012"/>
                  </a:moveTo>
                  <a:lnTo>
                    <a:pt x="2290046" y="851012"/>
                  </a:lnTo>
                  <a:lnTo>
                    <a:pt x="2290046" y="829433"/>
                  </a:lnTo>
                  <a:lnTo>
                    <a:pt x="2295440" y="829433"/>
                  </a:lnTo>
                  <a:lnTo>
                    <a:pt x="2295440" y="851012"/>
                  </a:lnTo>
                  <a:close/>
                </a:path>
                <a:path w="5755005" h="2225675">
                  <a:moveTo>
                    <a:pt x="2066166" y="824038"/>
                  </a:moveTo>
                  <a:lnTo>
                    <a:pt x="2060771" y="824038"/>
                  </a:lnTo>
                  <a:lnTo>
                    <a:pt x="2060771" y="802460"/>
                  </a:lnTo>
                  <a:lnTo>
                    <a:pt x="2066166" y="802460"/>
                  </a:lnTo>
                  <a:lnTo>
                    <a:pt x="2066166" y="824038"/>
                  </a:lnTo>
                  <a:close/>
                </a:path>
                <a:path w="5755005" h="2225675">
                  <a:moveTo>
                    <a:pt x="2087745" y="829433"/>
                  </a:moveTo>
                  <a:lnTo>
                    <a:pt x="2039193" y="829433"/>
                  </a:lnTo>
                  <a:lnTo>
                    <a:pt x="2039193" y="824038"/>
                  </a:lnTo>
                  <a:lnTo>
                    <a:pt x="2087745" y="824038"/>
                  </a:lnTo>
                  <a:lnTo>
                    <a:pt x="2087745" y="829433"/>
                  </a:lnTo>
                  <a:close/>
                </a:path>
                <a:path w="5755005" h="2225675">
                  <a:moveTo>
                    <a:pt x="2066166" y="851012"/>
                  </a:moveTo>
                  <a:lnTo>
                    <a:pt x="2060771" y="851012"/>
                  </a:lnTo>
                  <a:lnTo>
                    <a:pt x="2060771" y="829433"/>
                  </a:lnTo>
                  <a:lnTo>
                    <a:pt x="2066166" y="829433"/>
                  </a:lnTo>
                  <a:lnTo>
                    <a:pt x="2066166" y="851012"/>
                  </a:lnTo>
                  <a:close/>
                </a:path>
                <a:path w="5755005" h="2225675">
                  <a:moveTo>
                    <a:pt x="2868626" y="938676"/>
                  </a:moveTo>
                  <a:lnTo>
                    <a:pt x="2863231" y="938676"/>
                  </a:lnTo>
                  <a:lnTo>
                    <a:pt x="2863231" y="917097"/>
                  </a:lnTo>
                  <a:lnTo>
                    <a:pt x="2868626" y="917097"/>
                  </a:lnTo>
                  <a:lnTo>
                    <a:pt x="2868626" y="938676"/>
                  </a:lnTo>
                  <a:close/>
                </a:path>
                <a:path w="5755005" h="2225675">
                  <a:moveTo>
                    <a:pt x="2890205" y="944070"/>
                  </a:moveTo>
                  <a:lnTo>
                    <a:pt x="2841653" y="944070"/>
                  </a:lnTo>
                  <a:lnTo>
                    <a:pt x="2841653" y="938676"/>
                  </a:lnTo>
                  <a:lnTo>
                    <a:pt x="2890205" y="938676"/>
                  </a:lnTo>
                  <a:lnTo>
                    <a:pt x="2890205" y="944070"/>
                  </a:lnTo>
                  <a:close/>
                </a:path>
                <a:path w="5755005" h="2225675">
                  <a:moveTo>
                    <a:pt x="2868626" y="965649"/>
                  </a:moveTo>
                  <a:lnTo>
                    <a:pt x="2863231" y="965649"/>
                  </a:lnTo>
                  <a:lnTo>
                    <a:pt x="2863231" y="944070"/>
                  </a:lnTo>
                  <a:lnTo>
                    <a:pt x="2868626" y="944070"/>
                  </a:lnTo>
                  <a:lnTo>
                    <a:pt x="2868626" y="965649"/>
                  </a:lnTo>
                  <a:close/>
                </a:path>
                <a:path w="5755005" h="2225675">
                  <a:moveTo>
                    <a:pt x="2639352" y="938676"/>
                  </a:moveTo>
                  <a:lnTo>
                    <a:pt x="2633957" y="938676"/>
                  </a:lnTo>
                  <a:lnTo>
                    <a:pt x="2633957" y="917097"/>
                  </a:lnTo>
                  <a:lnTo>
                    <a:pt x="2639352" y="917097"/>
                  </a:lnTo>
                  <a:lnTo>
                    <a:pt x="2639352" y="938676"/>
                  </a:lnTo>
                  <a:close/>
                </a:path>
                <a:path w="5755005" h="2225675">
                  <a:moveTo>
                    <a:pt x="2660931" y="944070"/>
                  </a:moveTo>
                  <a:lnTo>
                    <a:pt x="2612378" y="944070"/>
                  </a:lnTo>
                  <a:lnTo>
                    <a:pt x="2612378" y="938676"/>
                  </a:lnTo>
                  <a:lnTo>
                    <a:pt x="2660931" y="938676"/>
                  </a:lnTo>
                  <a:lnTo>
                    <a:pt x="2660931" y="944070"/>
                  </a:lnTo>
                  <a:close/>
                </a:path>
                <a:path w="5755005" h="2225675">
                  <a:moveTo>
                    <a:pt x="2639352" y="965649"/>
                  </a:moveTo>
                  <a:lnTo>
                    <a:pt x="2633957" y="965649"/>
                  </a:lnTo>
                  <a:lnTo>
                    <a:pt x="2633957" y="944070"/>
                  </a:lnTo>
                  <a:lnTo>
                    <a:pt x="2639352" y="944070"/>
                  </a:lnTo>
                  <a:lnTo>
                    <a:pt x="2639352" y="965649"/>
                  </a:lnTo>
                  <a:close/>
                </a:path>
                <a:path w="5755005" h="2225675">
                  <a:moveTo>
                    <a:pt x="2410078" y="938676"/>
                  </a:moveTo>
                  <a:lnTo>
                    <a:pt x="2404683" y="938676"/>
                  </a:lnTo>
                  <a:lnTo>
                    <a:pt x="2404683" y="917097"/>
                  </a:lnTo>
                  <a:lnTo>
                    <a:pt x="2410078" y="917097"/>
                  </a:lnTo>
                  <a:lnTo>
                    <a:pt x="2410078" y="938676"/>
                  </a:lnTo>
                  <a:close/>
                </a:path>
                <a:path w="5755005" h="2225675">
                  <a:moveTo>
                    <a:pt x="2431656" y="944070"/>
                  </a:moveTo>
                  <a:lnTo>
                    <a:pt x="2383104" y="944070"/>
                  </a:lnTo>
                  <a:lnTo>
                    <a:pt x="2383104" y="938676"/>
                  </a:lnTo>
                  <a:lnTo>
                    <a:pt x="2431656" y="938676"/>
                  </a:lnTo>
                  <a:lnTo>
                    <a:pt x="2431656" y="944070"/>
                  </a:lnTo>
                  <a:close/>
                </a:path>
                <a:path w="5755005" h="2225675">
                  <a:moveTo>
                    <a:pt x="2410078" y="965649"/>
                  </a:moveTo>
                  <a:lnTo>
                    <a:pt x="2404683" y="965649"/>
                  </a:lnTo>
                  <a:lnTo>
                    <a:pt x="2404683" y="944070"/>
                  </a:lnTo>
                  <a:lnTo>
                    <a:pt x="2410078" y="944070"/>
                  </a:lnTo>
                  <a:lnTo>
                    <a:pt x="2410078" y="965649"/>
                  </a:lnTo>
                  <a:close/>
                </a:path>
                <a:path w="5755005" h="2225675">
                  <a:moveTo>
                    <a:pt x="2180803" y="938676"/>
                  </a:moveTo>
                  <a:lnTo>
                    <a:pt x="2175408" y="938676"/>
                  </a:lnTo>
                  <a:lnTo>
                    <a:pt x="2175408" y="917097"/>
                  </a:lnTo>
                  <a:lnTo>
                    <a:pt x="2180803" y="917097"/>
                  </a:lnTo>
                  <a:lnTo>
                    <a:pt x="2180803" y="938676"/>
                  </a:lnTo>
                  <a:close/>
                </a:path>
                <a:path w="5755005" h="2225675">
                  <a:moveTo>
                    <a:pt x="2202382" y="944070"/>
                  </a:moveTo>
                  <a:lnTo>
                    <a:pt x="2153830" y="944070"/>
                  </a:lnTo>
                  <a:lnTo>
                    <a:pt x="2153830" y="938676"/>
                  </a:lnTo>
                  <a:lnTo>
                    <a:pt x="2202382" y="938676"/>
                  </a:lnTo>
                  <a:lnTo>
                    <a:pt x="2202382" y="944070"/>
                  </a:lnTo>
                  <a:close/>
                </a:path>
                <a:path w="5755005" h="2225675">
                  <a:moveTo>
                    <a:pt x="2180803" y="965649"/>
                  </a:moveTo>
                  <a:lnTo>
                    <a:pt x="2175408" y="965649"/>
                  </a:lnTo>
                  <a:lnTo>
                    <a:pt x="2175408" y="944070"/>
                  </a:lnTo>
                  <a:lnTo>
                    <a:pt x="2180803" y="944070"/>
                  </a:lnTo>
                  <a:lnTo>
                    <a:pt x="2180803" y="965649"/>
                  </a:lnTo>
                  <a:close/>
                </a:path>
                <a:path w="5755005" h="2225675">
                  <a:moveTo>
                    <a:pt x="2753989" y="1053313"/>
                  </a:moveTo>
                  <a:lnTo>
                    <a:pt x="2748594" y="1053313"/>
                  </a:lnTo>
                  <a:lnTo>
                    <a:pt x="2748594" y="1031734"/>
                  </a:lnTo>
                  <a:lnTo>
                    <a:pt x="2753989" y="1031734"/>
                  </a:lnTo>
                  <a:lnTo>
                    <a:pt x="2753989" y="1053313"/>
                  </a:lnTo>
                  <a:close/>
                </a:path>
                <a:path w="5755005" h="2225675">
                  <a:moveTo>
                    <a:pt x="2775568" y="1058708"/>
                  </a:moveTo>
                  <a:lnTo>
                    <a:pt x="2727016" y="1058708"/>
                  </a:lnTo>
                  <a:lnTo>
                    <a:pt x="2727016" y="1053313"/>
                  </a:lnTo>
                  <a:lnTo>
                    <a:pt x="2775568" y="1053313"/>
                  </a:lnTo>
                  <a:lnTo>
                    <a:pt x="2775568" y="1058708"/>
                  </a:lnTo>
                  <a:close/>
                </a:path>
                <a:path w="5755005" h="2225675">
                  <a:moveTo>
                    <a:pt x="2753989" y="1080286"/>
                  </a:moveTo>
                  <a:lnTo>
                    <a:pt x="2748594" y="1080286"/>
                  </a:lnTo>
                  <a:lnTo>
                    <a:pt x="2748594" y="1058708"/>
                  </a:lnTo>
                  <a:lnTo>
                    <a:pt x="2753989" y="1058708"/>
                  </a:lnTo>
                  <a:lnTo>
                    <a:pt x="2753989" y="1080286"/>
                  </a:lnTo>
                  <a:close/>
                </a:path>
                <a:path w="5755005" h="2225675">
                  <a:moveTo>
                    <a:pt x="2524715" y="1053313"/>
                  </a:moveTo>
                  <a:lnTo>
                    <a:pt x="2519320" y="1053313"/>
                  </a:lnTo>
                  <a:lnTo>
                    <a:pt x="2519320" y="1031734"/>
                  </a:lnTo>
                  <a:lnTo>
                    <a:pt x="2524715" y="1031734"/>
                  </a:lnTo>
                  <a:lnTo>
                    <a:pt x="2524715" y="1053313"/>
                  </a:lnTo>
                  <a:close/>
                </a:path>
                <a:path w="5755005" h="2225675">
                  <a:moveTo>
                    <a:pt x="2546293" y="1058708"/>
                  </a:moveTo>
                  <a:lnTo>
                    <a:pt x="2497741" y="1058708"/>
                  </a:lnTo>
                  <a:lnTo>
                    <a:pt x="2497741" y="1053313"/>
                  </a:lnTo>
                  <a:lnTo>
                    <a:pt x="2546293" y="1053313"/>
                  </a:lnTo>
                  <a:lnTo>
                    <a:pt x="2546293" y="1058708"/>
                  </a:lnTo>
                  <a:close/>
                </a:path>
                <a:path w="5755005" h="2225675">
                  <a:moveTo>
                    <a:pt x="2524715" y="1080286"/>
                  </a:moveTo>
                  <a:lnTo>
                    <a:pt x="2519320" y="1080286"/>
                  </a:lnTo>
                  <a:lnTo>
                    <a:pt x="2519320" y="1058708"/>
                  </a:lnTo>
                  <a:lnTo>
                    <a:pt x="2524715" y="1058708"/>
                  </a:lnTo>
                  <a:lnTo>
                    <a:pt x="2524715" y="1080286"/>
                  </a:lnTo>
                  <a:close/>
                </a:path>
                <a:path w="5755005" h="2225675">
                  <a:moveTo>
                    <a:pt x="2295440" y="1053313"/>
                  </a:moveTo>
                  <a:lnTo>
                    <a:pt x="2290046" y="1053313"/>
                  </a:lnTo>
                  <a:lnTo>
                    <a:pt x="2290046" y="1031734"/>
                  </a:lnTo>
                  <a:lnTo>
                    <a:pt x="2295440" y="1031734"/>
                  </a:lnTo>
                  <a:lnTo>
                    <a:pt x="2295440" y="1053313"/>
                  </a:lnTo>
                  <a:close/>
                </a:path>
                <a:path w="5755005" h="2225675">
                  <a:moveTo>
                    <a:pt x="2317019" y="1058708"/>
                  </a:moveTo>
                  <a:lnTo>
                    <a:pt x="2268467" y="1058708"/>
                  </a:lnTo>
                  <a:lnTo>
                    <a:pt x="2268467" y="1053313"/>
                  </a:lnTo>
                  <a:lnTo>
                    <a:pt x="2317019" y="1053313"/>
                  </a:lnTo>
                  <a:lnTo>
                    <a:pt x="2317019" y="1058708"/>
                  </a:lnTo>
                  <a:close/>
                </a:path>
                <a:path w="5755005" h="2225675">
                  <a:moveTo>
                    <a:pt x="2295440" y="1080286"/>
                  </a:moveTo>
                  <a:lnTo>
                    <a:pt x="2290046" y="1080286"/>
                  </a:lnTo>
                  <a:lnTo>
                    <a:pt x="2290046" y="1058708"/>
                  </a:lnTo>
                  <a:lnTo>
                    <a:pt x="2295440" y="1058708"/>
                  </a:lnTo>
                  <a:lnTo>
                    <a:pt x="2295440" y="1080286"/>
                  </a:lnTo>
                  <a:close/>
                </a:path>
                <a:path w="5755005" h="2225675">
                  <a:moveTo>
                    <a:pt x="2066166" y="1053313"/>
                  </a:moveTo>
                  <a:lnTo>
                    <a:pt x="2060771" y="1053313"/>
                  </a:lnTo>
                  <a:lnTo>
                    <a:pt x="2060771" y="1031734"/>
                  </a:lnTo>
                  <a:lnTo>
                    <a:pt x="2066166" y="1031734"/>
                  </a:lnTo>
                  <a:lnTo>
                    <a:pt x="2066166" y="1053313"/>
                  </a:lnTo>
                  <a:close/>
                </a:path>
                <a:path w="5755005" h="2225675">
                  <a:moveTo>
                    <a:pt x="2087745" y="1058708"/>
                  </a:moveTo>
                  <a:lnTo>
                    <a:pt x="2039193" y="1058708"/>
                  </a:lnTo>
                  <a:lnTo>
                    <a:pt x="2039193" y="1053313"/>
                  </a:lnTo>
                  <a:lnTo>
                    <a:pt x="2087745" y="1053313"/>
                  </a:lnTo>
                  <a:lnTo>
                    <a:pt x="2087745" y="1058708"/>
                  </a:lnTo>
                  <a:close/>
                </a:path>
                <a:path w="5755005" h="2225675">
                  <a:moveTo>
                    <a:pt x="2066166" y="1080286"/>
                  </a:moveTo>
                  <a:lnTo>
                    <a:pt x="2060771" y="1080286"/>
                  </a:lnTo>
                  <a:lnTo>
                    <a:pt x="2060771" y="1058708"/>
                  </a:lnTo>
                  <a:lnTo>
                    <a:pt x="2066166" y="1058708"/>
                  </a:lnTo>
                  <a:lnTo>
                    <a:pt x="2066166" y="1080286"/>
                  </a:lnTo>
                  <a:close/>
                </a:path>
                <a:path w="5755005" h="2225675">
                  <a:moveTo>
                    <a:pt x="2868626" y="1167950"/>
                  </a:moveTo>
                  <a:lnTo>
                    <a:pt x="2863231" y="1167950"/>
                  </a:lnTo>
                  <a:lnTo>
                    <a:pt x="2863231" y="1146371"/>
                  </a:lnTo>
                  <a:lnTo>
                    <a:pt x="2868626" y="1146371"/>
                  </a:lnTo>
                  <a:lnTo>
                    <a:pt x="2868626" y="1167950"/>
                  </a:lnTo>
                  <a:close/>
                </a:path>
                <a:path w="5755005" h="2225675">
                  <a:moveTo>
                    <a:pt x="2890205" y="1173345"/>
                  </a:moveTo>
                  <a:lnTo>
                    <a:pt x="2841653" y="1173345"/>
                  </a:lnTo>
                  <a:lnTo>
                    <a:pt x="2841653" y="1167950"/>
                  </a:lnTo>
                  <a:lnTo>
                    <a:pt x="2890205" y="1167950"/>
                  </a:lnTo>
                  <a:lnTo>
                    <a:pt x="2890205" y="1173345"/>
                  </a:lnTo>
                  <a:close/>
                </a:path>
                <a:path w="5755005" h="2225675">
                  <a:moveTo>
                    <a:pt x="2868626" y="1194923"/>
                  </a:moveTo>
                  <a:lnTo>
                    <a:pt x="2863231" y="1194923"/>
                  </a:lnTo>
                  <a:lnTo>
                    <a:pt x="2863231" y="1173345"/>
                  </a:lnTo>
                  <a:lnTo>
                    <a:pt x="2868626" y="1173345"/>
                  </a:lnTo>
                  <a:lnTo>
                    <a:pt x="2868626" y="1194923"/>
                  </a:lnTo>
                  <a:close/>
                </a:path>
                <a:path w="5755005" h="2225675">
                  <a:moveTo>
                    <a:pt x="2639352" y="1167950"/>
                  </a:moveTo>
                  <a:lnTo>
                    <a:pt x="2633957" y="1167950"/>
                  </a:lnTo>
                  <a:lnTo>
                    <a:pt x="2633957" y="1146371"/>
                  </a:lnTo>
                  <a:lnTo>
                    <a:pt x="2639352" y="1146371"/>
                  </a:lnTo>
                  <a:lnTo>
                    <a:pt x="2639352" y="1167950"/>
                  </a:lnTo>
                  <a:close/>
                </a:path>
                <a:path w="5755005" h="2225675">
                  <a:moveTo>
                    <a:pt x="2660931" y="1173345"/>
                  </a:moveTo>
                  <a:lnTo>
                    <a:pt x="2612378" y="1173345"/>
                  </a:lnTo>
                  <a:lnTo>
                    <a:pt x="2612378" y="1167950"/>
                  </a:lnTo>
                  <a:lnTo>
                    <a:pt x="2660931" y="1167950"/>
                  </a:lnTo>
                  <a:lnTo>
                    <a:pt x="2660931" y="1173345"/>
                  </a:lnTo>
                  <a:close/>
                </a:path>
                <a:path w="5755005" h="2225675">
                  <a:moveTo>
                    <a:pt x="2639352" y="1194923"/>
                  </a:moveTo>
                  <a:lnTo>
                    <a:pt x="2633957" y="1194923"/>
                  </a:lnTo>
                  <a:lnTo>
                    <a:pt x="2633957" y="1173345"/>
                  </a:lnTo>
                  <a:lnTo>
                    <a:pt x="2639352" y="1173345"/>
                  </a:lnTo>
                  <a:lnTo>
                    <a:pt x="2639352" y="1194923"/>
                  </a:lnTo>
                  <a:close/>
                </a:path>
                <a:path w="5755005" h="2225675">
                  <a:moveTo>
                    <a:pt x="2410078" y="1167950"/>
                  </a:moveTo>
                  <a:lnTo>
                    <a:pt x="2404683" y="1167950"/>
                  </a:lnTo>
                  <a:lnTo>
                    <a:pt x="2404683" y="1146371"/>
                  </a:lnTo>
                  <a:lnTo>
                    <a:pt x="2410078" y="1146371"/>
                  </a:lnTo>
                  <a:lnTo>
                    <a:pt x="2410078" y="1167950"/>
                  </a:lnTo>
                  <a:close/>
                </a:path>
                <a:path w="5755005" h="2225675">
                  <a:moveTo>
                    <a:pt x="2431656" y="1173345"/>
                  </a:moveTo>
                  <a:lnTo>
                    <a:pt x="2383104" y="1173345"/>
                  </a:lnTo>
                  <a:lnTo>
                    <a:pt x="2383104" y="1167950"/>
                  </a:lnTo>
                  <a:lnTo>
                    <a:pt x="2431656" y="1167950"/>
                  </a:lnTo>
                  <a:lnTo>
                    <a:pt x="2431656" y="1173345"/>
                  </a:lnTo>
                  <a:close/>
                </a:path>
                <a:path w="5755005" h="2225675">
                  <a:moveTo>
                    <a:pt x="2410078" y="1194923"/>
                  </a:moveTo>
                  <a:lnTo>
                    <a:pt x="2404683" y="1194923"/>
                  </a:lnTo>
                  <a:lnTo>
                    <a:pt x="2404683" y="1173345"/>
                  </a:lnTo>
                  <a:lnTo>
                    <a:pt x="2410078" y="1173345"/>
                  </a:lnTo>
                  <a:lnTo>
                    <a:pt x="2410078" y="1194923"/>
                  </a:lnTo>
                  <a:close/>
                </a:path>
                <a:path w="5755005" h="2225675">
                  <a:moveTo>
                    <a:pt x="2180803" y="1167950"/>
                  </a:moveTo>
                  <a:lnTo>
                    <a:pt x="2175408" y="1167950"/>
                  </a:lnTo>
                  <a:lnTo>
                    <a:pt x="2175408" y="1146371"/>
                  </a:lnTo>
                  <a:lnTo>
                    <a:pt x="2180803" y="1146371"/>
                  </a:lnTo>
                  <a:lnTo>
                    <a:pt x="2180803" y="1167950"/>
                  </a:lnTo>
                  <a:close/>
                </a:path>
                <a:path w="5755005" h="2225675">
                  <a:moveTo>
                    <a:pt x="2202382" y="1173345"/>
                  </a:moveTo>
                  <a:lnTo>
                    <a:pt x="2153830" y="1173345"/>
                  </a:lnTo>
                  <a:lnTo>
                    <a:pt x="2153830" y="1167950"/>
                  </a:lnTo>
                  <a:lnTo>
                    <a:pt x="2202382" y="1167950"/>
                  </a:lnTo>
                  <a:lnTo>
                    <a:pt x="2202382" y="1173345"/>
                  </a:lnTo>
                  <a:close/>
                </a:path>
                <a:path w="5755005" h="2225675">
                  <a:moveTo>
                    <a:pt x="2180803" y="1194923"/>
                  </a:moveTo>
                  <a:lnTo>
                    <a:pt x="2175408" y="1194923"/>
                  </a:lnTo>
                  <a:lnTo>
                    <a:pt x="2175408" y="1173345"/>
                  </a:lnTo>
                  <a:lnTo>
                    <a:pt x="2180803" y="1173345"/>
                  </a:lnTo>
                  <a:lnTo>
                    <a:pt x="2180803" y="1194923"/>
                  </a:lnTo>
                  <a:close/>
                </a:path>
                <a:path w="5755005" h="2225675">
                  <a:moveTo>
                    <a:pt x="2753989" y="1282587"/>
                  </a:moveTo>
                  <a:lnTo>
                    <a:pt x="2748594" y="1282587"/>
                  </a:lnTo>
                  <a:lnTo>
                    <a:pt x="2748594" y="1261008"/>
                  </a:lnTo>
                  <a:lnTo>
                    <a:pt x="2753989" y="1261008"/>
                  </a:lnTo>
                  <a:lnTo>
                    <a:pt x="2753989" y="1282587"/>
                  </a:lnTo>
                  <a:close/>
                </a:path>
                <a:path w="5755005" h="2225675">
                  <a:moveTo>
                    <a:pt x="2775568" y="1287982"/>
                  </a:moveTo>
                  <a:lnTo>
                    <a:pt x="2727016" y="1287982"/>
                  </a:lnTo>
                  <a:lnTo>
                    <a:pt x="2727016" y="1282587"/>
                  </a:lnTo>
                  <a:lnTo>
                    <a:pt x="2775568" y="1282587"/>
                  </a:lnTo>
                  <a:lnTo>
                    <a:pt x="2775568" y="1287982"/>
                  </a:lnTo>
                  <a:close/>
                </a:path>
                <a:path w="5755005" h="2225675">
                  <a:moveTo>
                    <a:pt x="2753989" y="1309561"/>
                  </a:moveTo>
                  <a:lnTo>
                    <a:pt x="2748594" y="1309561"/>
                  </a:lnTo>
                  <a:lnTo>
                    <a:pt x="2748594" y="1287982"/>
                  </a:lnTo>
                  <a:lnTo>
                    <a:pt x="2753989" y="1287982"/>
                  </a:lnTo>
                  <a:lnTo>
                    <a:pt x="2753989" y="1309561"/>
                  </a:lnTo>
                  <a:close/>
                </a:path>
                <a:path w="5755005" h="2225675">
                  <a:moveTo>
                    <a:pt x="2524715" y="1282587"/>
                  </a:moveTo>
                  <a:lnTo>
                    <a:pt x="2519320" y="1282587"/>
                  </a:lnTo>
                  <a:lnTo>
                    <a:pt x="2519320" y="1261008"/>
                  </a:lnTo>
                  <a:lnTo>
                    <a:pt x="2524715" y="1261008"/>
                  </a:lnTo>
                  <a:lnTo>
                    <a:pt x="2524715" y="1282587"/>
                  </a:lnTo>
                  <a:close/>
                </a:path>
                <a:path w="5755005" h="2225675">
                  <a:moveTo>
                    <a:pt x="2546293" y="1287982"/>
                  </a:moveTo>
                  <a:lnTo>
                    <a:pt x="2497741" y="1287982"/>
                  </a:lnTo>
                  <a:lnTo>
                    <a:pt x="2497741" y="1282587"/>
                  </a:lnTo>
                  <a:lnTo>
                    <a:pt x="2546293" y="1282587"/>
                  </a:lnTo>
                  <a:lnTo>
                    <a:pt x="2546293" y="1287982"/>
                  </a:lnTo>
                  <a:close/>
                </a:path>
                <a:path w="5755005" h="2225675">
                  <a:moveTo>
                    <a:pt x="2524715" y="1309561"/>
                  </a:moveTo>
                  <a:lnTo>
                    <a:pt x="2519320" y="1309561"/>
                  </a:lnTo>
                  <a:lnTo>
                    <a:pt x="2519320" y="1287982"/>
                  </a:lnTo>
                  <a:lnTo>
                    <a:pt x="2524715" y="1287982"/>
                  </a:lnTo>
                  <a:lnTo>
                    <a:pt x="2524715" y="1309561"/>
                  </a:lnTo>
                  <a:close/>
                </a:path>
                <a:path w="5755005" h="2225675">
                  <a:moveTo>
                    <a:pt x="2295440" y="1282587"/>
                  </a:moveTo>
                  <a:lnTo>
                    <a:pt x="2290046" y="1282587"/>
                  </a:lnTo>
                  <a:lnTo>
                    <a:pt x="2290046" y="1261008"/>
                  </a:lnTo>
                  <a:lnTo>
                    <a:pt x="2295440" y="1261008"/>
                  </a:lnTo>
                  <a:lnTo>
                    <a:pt x="2295440" y="1282587"/>
                  </a:lnTo>
                  <a:close/>
                </a:path>
                <a:path w="5755005" h="2225675">
                  <a:moveTo>
                    <a:pt x="2317019" y="1287982"/>
                  </a:moveTo>
                  <a:lnTo>
                    <a:pt x="2268467" y="1287982"/>
                  </a:lnTo>
                  <a:lnTo>
                    <a:pt x="2268467" y="1282587"/>
                  </a:lnTo>
                  <a:lnTo>
                    <a:pt x="2317019" y="1282587"/>
                  </a:lnTo>
                  <a:lnTo>
                    <a:pt x="2317019" y="1287982"/>
                  </a:lnTo>
                  <a:close/>
                </a:path>
                <a:path w="5755005" h="2225675">
                  <a:moveTo>
                    <a:pt x="2295440" y="1309561"/>
                  </a:moveTo>
                  <a:lnTo>
                    <a:pt x="2290046" y="1309561"/>
                  </a:lnTo>
                  <a:lnTo>
                    <a:pt x="2290046" y="1287982"/>
                  </a:lnTo>
                  <a:lnTo>
                    <a:pt x="2295440" y="1287982"/>
                  </a:lnTo>
                  <a:lnTo>
                    <a:pt x="2295440" y="1309561"/>
                  </a:lnTo>
                  <a:close/>
                </a:path>
                <a:path w="5755005" h="2225675">
                  <a:moveTo>
                    <a:pt x="2066166" y="1282587"/>
                  </a:moveTo>
                  <a:lnTo>
                    <a:pt x="2060771" y="1282587"/>
                  </a:lnTo>
                  <a:lnTo>
                    <a:pt x="2060771" y="1261008"/>
                  </a:lnTo>
                  <a:lnTo>
                    <a:pt x="2066166" y="1261008"/>
                  </a:lnTo>
                  <a:lnTo>
                    <a:pt x="2066166" y="1282587"/>
                  </a:lnTo>
                  <a:close/>
                </a:path>
                <a:path w="5755005" h="2225675">
                  <a:moveTo>
                    <a:pt x="2087745" y="1287982"/>
                  </a:moveTo>
                  <a:lnTo>
                    <a:pt x="2039193" y="1287982"/>
                  </a:lnTo>
                  <a:lnTo>
                    <a:pt x="2039193" y="1282587"/>
                  </a:lnTo>
                  <a:lnTo>
                    <a:pt x="2087745" y="1282587"/>
                  </a:lnTo>
                  <a:lnTo>
                    <a:pt x="2087745" y="1287982"/>
                  </a:lnTo>
                  <a:close/>
                </a:path>
                <a:path w="5755005" h="2225675">
                  <a:moveTo>
                    <a:pt x="2066166" y="1309561"/>
                  </a:moveTo>
                  <a:lnTo>
                    <a:pt x="2060771" y="1309561"/>
                  </a:lnTo>
                  <a:lnTo>
                    <a:pt x="2060771" y="1287982"/>
                  </a:lnTo>
                  <a:lnTo>
                    <a:pt x="2066166" y="1287982"/>
                  </a:lnTo>
                  <a:lnTo>
                    <a:pt x="2066166" y="1309561"/>
                  </a:lnTo>
                  <a:close/>
                </a:path>
                <a:path w="5755005" h="2225675">
                  <a:moveTo>
                    <a:pt x="2868626" y="1395876"/>
                  </a:moveTo>
                  <a:lnTo>
                    <a:pt x="2863231" y="1395876"/>
                  </a:lnTo>
                  <a:lnTo>
                    <a:pt x="2863231" y="1374297"/>
                  </a:lnTo>
                  <a:lnTo>
                    <a:pt x="2868626" y="1374297"/>
                  </a:lnTo>
                  <a:lnTo>
                    <a:pt x="2868626" y="1395876"/>
                  </a:lnTo>
                  <a:close/>
                </a:path>
                <a:path w="5755005" h="2225675">
                  <a:moveTo>
                    <a:pt x="2890205" y="1401270"/>
                  </a:moveTo>
                  <a:lnTo>
                    <a:pt x="2841653" y="1401270"/>
                  </a:lnTo>
                  <a:lnTo>
                    <a:pt x="2841653" y="1395876"/>
                  </a:lnTo>
                  <a:lnTo>
                    <a:pt x="2890205" y="1395876"/>
                  </a:lnTo>
                  <a:lnTo>
                    <a:pt x="2890205" y="1401270"/>
                  </a:lnTo>
                  <a:close/>
                </a:path>
                <a:path w="5755005" h="2225675">
                  <a:moveTo>
                    <a:pt x="2868626" y="1422849"/>
                  </a:moveTo>
                  <a:lnTo>
                    <a:pt x="2863231" y="1422849"/>
                  </a:lnTo>
                  <a:lnTo>
                    <a:pt x="2863231" y="1401270"/>
                  </a:lnTo>
                  <a:lnTo>
                    <a:pt x="2868626" y="1401270"/>
                  </a:lnTo>
                  <a:lnTo>
                    <a:pt x="2868626" y="1422849"/>
                  </a:lnTo>
                  <a:close/>
                </a:path>
                <a:path w="5755005" h="2225675">
                  <a:moveTo>
                    <a:pt x="2639352" y="1395876"/>
                  </a:moveTo>
                  <a:lnTo>
                    <a:pt x="2633957" y="1395876"/>
                  </a:lnTo>
                  <a:lnTo>
                    <a:pt x="2633957" y="1374297"/>
                  </a:lnTo>
                  <a:lnTo>
                    <a:pt x="2639352" y="1374297"/>
                  </a:lnTo>
                  <a:lnTo>
                    <a:pt x="2639352" y="1395876"/>
                  </a:lnTo>
                  <a:close/>
                </a:path>
                <a:path w="5755005" h="2225675">
                  <a:moveTo>
                    <a:pt x="2660931" y="1401270"/>
                  </a:moveTo>
                  <a:lnTo>
                    <a:pt x="2612378" y="1401270"/>
                  </a:lnTo>
                  <a:lnTo>
                    <a:pt x="2612378" y="1395876"/>
                  </a:lnTo>
                  <a:lnTo>
                    <a:pt x="2660931" y="1395876"/>
                  </a:lnTo>
                  <a:lnTo>
                    <a:pt x="2660931" y="1401270"/>
                  </a:lnTo>
                  <a:close/>
                </a:path>
                <a:path w="5755005" h="2225675">
                  <a:moveTo>
                    <a:pt x="2639352" y="1422849"/>
                  </a:moveTo>
                  <a:lnTo>
                    <a:pt x="2633957" y="1422849"/>
                  </a:lnTo>
                  <a:lnTo>
                    <a:pt x="2633957" y="1401270"/>
                  </a:lnTo>
                  <a:lnTo>
                    <a:pt x="2639352" y="1401270"/>
                  </a:lnTo>
                  <a:lnTo>
                    <a:pt x="2639352" y="1422849"/>
                  </a:lnTo>
                  <a:close/>
                </a:path>
                <a:path w="5755005" h="2225675">
                  <a:moveTo>
                    <a:pt x="2410078" y="1395876"/>
                  </a:moveTo>
                  <a:lnTo>
                    <a:pt x="2404683" y="1395876"/>
                  </a:lnTo>
                  <a:lnTo>
                    <a:pt x="2404683" y="1374297"/>
                  </a:lnTo>
                  <a:lnTo>
                    <a:pt x="2410078" y="1374297"/>
                  </a:lnTo>
                  <a:lnTo>
                    <a:pt x="2410078" y="1395876"/>
                  </a:lnTo>
                  <a:close/>
                </a:path>
                <a:path w="5755005" h="2225675">
                  <a:moveTo>
                    <a:pt x="2431656" y="1401270"/>
                  </a:moveTo>
                  <a:lnTo>
                    <a:pt x="2383104" y="1401270"/>
                  </a:lnTo>
                  <a:lnTo>
                    <a:pt x="2383104" y="1395876"/>
                  </a:lnTo>
                  <a:lnTo>
                    <a:pt x="2431656" y="1395876"/>
                  </a:lnTo>
                  <a:lnTo>
                    <a:pt x="2431656" y="1401270"/>
                  </a:lnTo>
                  <a:close/>
                </a:path>
                <a:path w="5755005" h="2225675">
                  <a:moveTo>
                    <a:pt x="2410078" y="1422849"/>
                  </a:moveTo>
                  <a:lnTo>
                    <a:pt x="2404683" y="1422849"/>
                  </a:lnTo>
                  <a:lnTo>
                    <a:pt x="2404683" y="1401270"/>
                  </a:lnTo>
                  <a:lnTo>
                    <a:pt x="2410078" y="1401270"/>
                  </a:lnTo>
                  <a:lnTo>
                    <a:pt x="2410078" y="1422849"/>
                  </a:lnTo>
                  <a:close/>
                </a:path>
                <a:path w="5755005" h="2225675">
                  <a:moveTo>
                    <a:pt x="2180803" y="1395876"/>
                  </a:moveTo>
                  <a:lnTo>
                    <a:pt x="2175408" y="1395876"/>
                  </a:lnTo>
                  <a:lnTo>
                    <a:pt x="2175408" y="1374297"/>
                  </a:lnTo>
                  <a:lnTo>
                    <a:pt x="2180803" y="1374297"/>
                  </a:lnTo>
                  <a:lnTo>
                    <a:pt x="2180803" y="1395876"/>
                  </a:lnTo>
                  <a:close/>
                </a:path>
                <a:path w="5755005" h="2225675">
                  <a:moveTo>
                    <a:pt x="2202382" y="1401270"/>
                  </a:moveTo>
                  <a:lnTo>
                    <a:pt x="2153830" y="1401270"/>
                  </a:lnTo>
                  <a:lnTo>
                    <a:pt x="2153830" y="1395876"/>
                  </a:lnTo>
                  <a:lnTo>
                    <a:pt x="2202382" y="1395876"/>
                  </a:lnTo>
                  <a:lnTo>
                    <a:pt x="2202382" y="1401270"/>
                  </a:lnTo>
                  <a:close/>
                </a:path>
                <a:path w="5755005" h="2225675">
                  <a:moveTo>
                    <a:pt x="2180803" y="1422849"/>
                  </a:moveTo>
                  <a:lnTo>
                    <a:pt x="2175408" y="1422849"/>
                  </a:lnTo>
                  <a:lnTo>
                    <a:pt x="2175408" y="1401270"/>
                  </a:lnTo>
                  <a:lnTo>
                    <a:pt x="2180803" y="1401270"/>
                  </a:lnTo>
                  <a:lnTo>
                    <a:pt x="2180803" y="1422849"/>
                  </a:lnTo>
                  <a:close/>
                </a:path>
                <a:path w="5755005" h="2225675">
                  <a:moveTo>
                    <a:pt x="2520669" y="1491631"/>
                  </a:moveTo>
                  <a:lnTo>
                    <a:pt x="2520669" y="1488934"/>
                  </a:lnTo>
                  <a:lnTo>
                    <a:pt x="2526063" y="1488934"/>
                  </a:lnTo>
                  <a:lnTo>
                    <a:pt x="2526063" y="1490283"/>
                  </a:lnTo>
                  <a:lnTo>
                    <a:pt x="2520669" y="1491631"/>
                  </a:lnTo>
                  <a:close/>
                </a:path>
                <a:path w="5755005" h="2225675">
                  <a:moveTo>
                    <a:pt x="2295440" y="1510513"/>
                  </a:moveTo>
                  <a:lnTo>
                    <a:pt x="2290046" y="1510513"/>
                  </a:lnTo>
                  <a:lnTo>
                    <a:pt x="2290046" y="1488934"/>
                  </a:lnTo>
                  <a:lnTo>
                    <a:pt x="2295440" y="1488934"/>
                  </a:lnTo>
                  <a:lnTo>
                    <a:pt x="2295440" y="1510513"/>
                  </a:lnTo>
                  <a:close/>
                </a:path>
                <a:path w="5755005" h="2225675">
                  <a:moveTo>
                    <a:pt x="2317019" y="1515908"/>
                  </a:moveTo>
                  <a:lnTo>
                    <a:pt x="2268467" y="1515908"/>
                  </a:lnTo>
                  <a:lnTo>
                    <a:pt x="2268467" y="1510513"/>
                  </a:lnTo>
                  <a:lnTo>
                    <a:pt x="2317019" y="1510513"/>
                  </a:lnTo>
                  <a:lnTo>
                    <a:pt x="2317019" y="1515908"/>
                  </a:lnTo>
                  <a:close/>
                </a:path>
                <a:path w="5755005" h="2225675">
                  <a:moveTo>
                    <a:pt x="2295440" y="1537486"/>
                  </a:moveTo>
                  <a:lnTo>
                    <a:pt x="2290046" y="1537486"/>
                  </a:lnTo>
                  <a:lnTo>
                    <a:pt x="2290046" y="1515908"/>
                  </a:lnTo>
                  <a:lnTo>
                    <a:pt x="2295440" y="1515908"/>
                  </a:lnTo>
                  <a:lnTo>
                    <a:pt x="2295440" y="1537486"/>
                  </a:lnTo>
                  <a:close/>
                </a:path>
                <a:path w="5755005" h="2225675">
                  <a:moveTo>
                    <a:pt x="2066166" y="1510513"/>
                  </a:moveTo>
                  <a:lnTo>
                    <a:pt x="2060771" y="1510513"/>
                  </a:lnTo>
                  <a:lnTo>
                    <a:pt x="2060771" y="1488934"/>
                  </a:lnTo>
                  <a:lnTo>
                    <a:pt x="2066166" y="1488934"/>
                  </a:lnTo>
                  <a:lnTo>
                    <a:pt x="2066166" y="1510513"/>
                  </a:lnTo>
                  <a:close/>
                </a:path>
                <a:path w="5755005" h="2225675">
                  <a:moveTo>
                    <a:pt x="2087745" y="1515908"/>
                  </a:moveTo>
                  <a:lnTo>
                    <a:pt x="2039193" y="1515908"/>
                  </a:lnTo>
                  <a:lnTo>
                    <a:pt x="2039193" y="1510513"/>
                  </a:lnTo>
                  <a:lnTo>
                    <a:pt x="2087745" y="1510513"/>
                  </a:lnTo>
                  <a:lnTo>
                    <a:pt x="2087745" y="1515908"/>
                  </a:lnTo>
                  <a:close/>
                </a:path>
                <a:path w="5755005" h="2225675">
                  <a:moveTo>
                    <a:pt x="2066166" y="1537486"/>
                  </a:moveTo>
                  <a:lnTo>
                    <a:pt x="2060771" y="1537486"/>
                  </a:lnTo>
                  <a:lnTo>
                    <a:pt x="2060771" y="1515908"/>
                  </a:lnTo>
                  <a:lnTo>
                    <a:pt x="2066166" y="1515908"/>
                  </a:lnTo>
                  <a:lnTo>
                    <a:pt x="2066166" y="1537486"/>
                  </a:lnTo>
                  <a:close/>
                </a:path>
                <a:path w="5755005" h="2225675">
                  <a:moveTo>
                    <a:pt x="2411426" y="1630545"/>
                  </a:moveTo>
                  <a:lnTo>
                    <a:pt x="2384453" y="1630545"/>
                  </a:lnTo>
                  <a:lnTo>
                    <a:pt x="2384453" y="1625150"/>
                  </a:lnTo>
                  <a:lnTo>
                    <a:pt x="2406031" y="1625150"/>
                  </a:lnTo>
                  <a:lnTo>
                    <a:pt x="2406031" y="1603571"/>
                  </a:lnTo>
                  <a:lnTo>
                    <a:pt x="2411426" y="1603571"/>
                  </a:lnTo>
                  <a:lnTo>
                    <a:pt x="2411426" y="1630545"/>
                  </a:lnTo>
                  <a:close/>
                </a:path>
                <a:path w="5755005" h="2225675">
                  <a:moveTo>
                    <a:pt x="2180803" y="1625150"/>
                  </a:moveTo>
                  <a:lnTo>
                    <a:pt x="2175408" y="1625150"/>
                  </a:lnTo>
                  <a:lnTo>
                    <a:pt x="2175408" y="1603571"/>
                  </a:lnTo>
                  <a:lnTo>
                    <a:pt x="2180803" y="1603571"/>
                  </a:lnTo>
                  <a:lnTo>
                    <a:pt x="2180803" y="1625150"/>
                  </a:lnTo>
                  <a:close/>
                </a:path>
                <a:path w="5755005" h="2225675">
                  <a:moveTo>
                    <a:pt x="2202382" y="1630545"/>
                  </a:moveTo>
                  <a:lnTo>
                    <a:pt x="2153830" y="1630545"/>
                  </a:lnTo>
                  <a:lnTo>
                    <a:pt x="2153830" y="1625150"/>
                  </a:lnTo>
                  <a:lnTo>
                    <a:pt x="2202382" y="1625150"/>
                  </a:lnTo>
                  <a:lnTo>
                    <a:pt x="2202382" y="1630545"/>
                  </a:lnTo>
                  <a:close/>
                </a:path>
                <a:path w="5755005" h="2225675">
                  <a:moveTo>
                    <a:pt x="2180803" y="1652124"/>
                  </a:moveTo>
                  <a:lnTo>
                    <a:pt x="2175408" y="1652124"/>
                  </a:lnTo>
                  <a:lnTo>
                    <a:pt x="2175408" y="1630545"/>
                  </a:lnTo>
                  <a:lnTo>
                    <a:pt x="2180803" y="1630545"/>
                  </a:lnTo>
                  <a:lnTo>
                    <a:pt x="2180803" y="1652124"/>
                  </a:lnTo>
                  <a:close/>
                </a:path>
                <a:path w="5755005" h="2225675">
                  <a:moveTo>
                    <a:pt x="2295440" y="1739787"/>
                  </a:moveTo>
                  <a:lnTo>
                    <a:pt x="2290046" y="1739787"/>
                  </a:lnTo>
                  <a:lnTo>
                    <a:pt x="2290046" y="1718209"/>
                  </a:lnTo>
                  <a:lnTo>
                    <a:pt x="2295440" y="1718209"/>
                  </a:lnTo>
                  <a:lnTo>
                    <a:pt x="2295440" y="1739787"/>
                  </a:lnTo>
                  <a:close/>
                </a:path>
                <a:path w="5755005" h="2225675">
                  <a:moveTo>
                    <a:pt x="2317019" y="1745182"/>
                  </a:moveTo>
                  <a:lnTo>
                    <a:pt x="2268467" y="1745182"/>
                  </a:lnTo>
                  <a:lnTo>
                    <a:pt x="2268467" y="1739787"/>
                  </a:lnTo>
                  <a:lnTo>
                    <a:pt x="2317019" y="1739787"/>
                  </a:lnTo>
                  <a:lnTo>
                    <a:pt x="2317019" y="1745182"/>
                  </a:lnTo>
                  <a:close/>
                </a:path>
                <a:path w="5755005" h="2225675">
                  <a:moveTo>
                    <a:pt x="2295440" y="1766761"/>
                  </a:moveTo>
                  <a:lnTo>
                    <a:pt x="2290046" y="1766761"/>
                  </a:lnTo>
                  <a:lnTo>
                    <a:pt x="2290046" y="1745182"/>
                  </a:lnTo>
                  <a:lnTo>
                    <a:pt x="2295440" y="1745182"/>
                  </a:lnTo>
                  <a:lnTo>
                    <a:pt x="2295440" y="1766761"/>
                  </a:lnTo>
                  <a:close/>
                </a:path>
                <a:path w="5755005" h="2225675">
                  <a:moveTo>
                    <a:pt x="2066166" y="1739787"/>
                  </a:moveTo>
                  <a:lnTo>
                    <a:pt x="2060771" y="1739787"/>
                  </a:lnTo>
                  <a:lnTo>
                    <a:pt x="2060771" y="1718209"/>
                  </a:lnTo>
                  <a:lnTo>
                    <a:pt x="2066166" y="1718209"/>
                  </a:lnTo>
                  <a:lnTo>
                    <a:pt x="2066166" y="1739787"/>
                  </a:lnTo>
                  <a:close/>
                </a:path>
                <a:path w="5755005" h="2225675">
                  <a:moveTo>
                    <a:pt x="2087745" y="1745182"/>
                  </a:moveTo>
                  <a:lnTo>
                    <a:pt x="2039193" y="1745182"/>
                  </a:lnTo>
                  <a:lnTo>
                    <a:pt x="2039193" y="1739787"/>
                  </a:lnTo>
                  <a:lnTo>
                    <a:pt x="2087745" y="1739787"/>
                  </a:lnTo>
                  <a:lnTo>
                    <a:pt x="2087745" y="1745182"/>
                  </a:lnTo>
                  <a:close/>
                </a:path>
                <a:path w="5755005" h="2225675">
                  <a:moveTo>
                    <a:pt x="2066166" y="1766761"/>
                  </a:moveTo>
                  <a:lnTo>
                    <a:pt x="2060771" y="1766761"/>
                  </a:lnTo>
                  <a:lnTo>
                    <a:pt x="2060771" y="1745182"/>
                  </a:lnTo>
                  <a:lnTo>
                    <a:pt x="2066166" y="1745182"/>
                  </a:lnTo>
                  <a:lnTo>
                    <a:pt x="2066166" y="1766761"/>
                  </a:lnTo>
                  <a:close/>
                </a:path>
                <a:path w="5755005" h="2225675">
                  <a:moveTo>
                    <a:pt x="2180803" y="1854424"/>
                  </a:moveTo>
                  <a:lnTo>
                    <a:pt x="2175408" y="1854424"/>
                  </a:lnTo>
                  <a:lnTo>
                    <a:pt x="2175408" y="1832846"/>
                  </a:lnTo>
                  <a:lnTo>
                    <a:pt x="2180803" y="1832846"/>
                  </a:lnTo>
                  <a:lnTo>
                    <a:pt x="2180803" y="1854424"/>
                  </a:lnTo>
                  <a:close/>
                </a:path>
                <a:path w="5755005" h="2225675">
                  <a:moveTo>
                    <a:pt x="2202382" y="1859819"/>
                  </a:moveTo>
                  <a:lnTo>
                    <a:pt x="2153830" y="1859819"/>
                  </a:lnTo>
                  <a:lnTo>
                    <a:pt x="2153830" y="1854424"/>
                  </a:lnTo>
                  <a:lnTo>
                    <a:pt x="2202382" y="1854424"/>
                  </a:lnTo>
                  <a:lnTo>
                    <a:pt x="2202382" y="1859819"/>
                  </a:lnTo>
                  <a:close/>
                </a:path>
                <a:path w="5755005" h="2225675">
                  <a:moveTo>
                    <a:pt x="2180803" y="1881398"/>
                  </a:moveTo>
                  <a:lnTo>
                    <a:pt x="2175408" y="1881398"/>
                  </a:lnTo>
                  <a:lnTo>
                    <a:pt x="2175408" y="1859819"/>
                  </a:lnTo>
                  <a:lnTo>
                    <a:pt x="2180803" y="1859819"/>
                  </a:lnTo>
                  <a:lnTo>
                    <a:pt x="2180803" y="1881398"/>
                  </a:lnTo>
                  <a:close/>
                </a:path>
                <a:path w="5755005" h="2225675">
                  <a:moveTo>
                    <a:pt x="2066166" y="1969062"/>
                  </a:moveTo>
                  <a:lnTo>
                    <a:pt x="2060771" y="1969062"/>
                  </a:lnTo>
                  <a:lnTo>
                    <a:pt x="2060771" y="1947483"/>
                  </a:lnTo>
                  <a:lnTo>
                    <a:pt x="2066166" y="1947483"/>
                  </a:lnTo>
                  <a:lnTo>
                    <a:pt x="2066166" y="1969062"/>
                  </a:lnTo>
                  <a:close/>
                </a:path>
                <a:path w="5755005" h="2225675">
                  <a:moveTo>
                    <a:pt x="2087745" y="1974456"/>
                  </a:moveTo>
                  <a:lnTo>
                    <a:pt x="2039193" y="1974456"/>
                  </a:lnTo>
                  <a:lnTo>
                    <a:pt x="2039193" y="1969062"/>
                  </a:lnTo>
                  <a:lnTo>
                    <a:pt x="2087745" y="1969062"/>
                  </a:lnTo>
                  <a:lnTo>
                    <a:pt x="2087745" y="1974456"/>
                  </a:lnTo>
                  <a:close/>
                </a:path>
                <a:path w="5755005" h="2225675">
                  <a:moveTo>
                    <a:pt x="2066166" y="1996035"/>
                  </a:moveTo>
                  <a:lnTo>
                    <a:pt x="2060771" y="1996035"/>
                  </a:lnTo>
                  <a:lnTo>
                    <a:pt x="2060771" y="1974456"/>
                  </a:lnTo>
                  <a:lnTo>
                    <a:pt x="2066166" y="1974456"/>
                  </a:lnTo>
                  <a:lnTo>
                    <a:pt x="2066166" y="1996035"/>
                  </a:lnTo>
                  <a:close/>
                </a:path>
                <a:path w="5755005" h="2225675">
                  <a:moveTo>
                    <a:pt x="2182152" y="2089093"/>
                  </a:moveTo>
                  <a:lnTo>
                    <a:pt x="2155178" y="2089093"/>
                  </a:lnTo>
                  <a:lnTo>
                    <a:pt x="2155178" y="2083699"/>
                  </a:lnTo>
                  <a:lnTo>
                    <a:pt x="2176757" y="2083699"/>
                  </a:lnTo>
                  <a:lnTo>
                    <a:pt x="2176757" y="2062120"/>
                  </a:lnTo>
                  <a:lnTo>
                    <a:pt x="2182152" y="2062120"/>
                  </a:lnTo>
                  <a:lnTo>
                    <a:pt x="2182152" y="2089093"/>
                  </a:lnTo>
                  <a:close/>
                </a:path>
                <a:path w="5755005" h="2225675">
                  <a:moveTo>
                    <a:pt x="2066166" y="2198336"/>
                  </a:moveTo>
                  <a:lnTo>
                    <a:pt x="2060771" y="2198336"/>
                  </a:lnTo>
                  <a:lnTo>
                    <a:pt x="2060771" y="2176757"/>
                  </a:lnTo>
                  <a:lnTo>
                    <a:pt x="2066166" y="2176757"/>
                  </a:lnTo>
                  <a:lnTo>
                    <a:pt x="2066166" y="2198336"/>
                  </a:lnTo>
                  <a:close/>
                </a:path>
                <a:path w="5755005" h="2225675">
                  <a:moveTo>
                    <a:pt x="2087745" y="2203731"/>
                  </a:moveTo>
                  <a:lnTo>
                    <a:pt x="2039193" y="2203731"/>
                  </a:lnTo>
                  <a:lnTo>
                    <a:pt x="2039193" y="2198336"/>
                  </a:lnTo>
                  <a:lnTo>
                    <a:pt x="2087745" y="2198336"/>
                  </a:lnTo>
                  <a:lnTo>
                    <a:pt x="2087745" y="2203731"/>
                  </a:lnTo>
                  <a:close/>
                </a:path>
                <a:path w="5755005" h="2225675">
                  <a:moveTo>
                    <a:pt x="2066166" y="2225309"/>
                  </a:moveTo>
                  <a:lnTo>
                    <a:pt x="2060771" y="2225309"/>
                  </a:lnTo>
                  <a:lnTo>
                    <a:pt x="2060771" y="2203731"/>
                  </a:lnTo>
                  <a:lnTo>
                    <a:pt x="2066166" y="2203731"/>
                  </a:lnTo>
                  <a:lnTo>
                    <a:pt x="2066166" y="2225309"/>
                  </a:lnTo>
                  <a:close/>
                </a:path>
                <a:path w="5755005" h="2225675">
                  <a:moveTo>
                    <a:pt x="1951529" y="21578"/>
                  </a:moveTo>
                  <a:lnTo>
                    <a:pt x="1946134" y="21578"/>
                  </a:lnTo>
                  <a:lnTo>
                    <a:pt x="1946134" y="0"/>
                  </a:lnTo>
                  <a:lnTo>
                    <a:pt x="1951529" y="0"/>
                  </a:lnTo>
                  <a:lnTo>
                    <a:pt x="1951529" y="21578"/>
                  </a:lnTo>
                  <a:close/>
                </a:path>
                <a:path w="5755005" h="2225675">
                  <a:moveTo>
                    <a:pt x="1973108" y="26973"/>
                  </a:moveTo>
                  <a:lnTo>
                    <a:pt x="1924555" y="26973"/>
                  </a:lnTo>
                  <a:lnTo>
                    <a:pt x="1924555" y="21578"/>
                  </a:lnTo>
                  <a:lnTo>
                    <a:pt x="1973108" y="21578"/>
                  </a:lnTo>
                  <a:lnTo>
                    <a:pt x="1973108" y="26973"/>
                  </a:lnTo>
                  <a:close/>
                </a:path>
                <a:path w="5755005" h="2225675">
                  <a:moveTo>
                    <a:pt x="1951529" y="48552"/>
                  </a:moveTo>
                  <a:lnTo>
                    <a:pt x="1946134" y="48552"/>
                  </a:lnTo>
                  <a:lnTo>
                    <a:pt x="1946134" y="26973"/>
                  </a:lnTo>
                  <a:lnTo>
                    <a:pt x="1951529" y="26973"/>
                  </a:lnTo>
                  <a:lnTo>
                    <a:pt x="1951529" y="48552"/>
                  </a:lnTo>
                  <a:close/>
                </a:path>
                <a:path w="5755005" h="2225675">
                  <a:moveTo>
                    <a:pt x="1838240" y="136215"/>
                  </a:moveTo>
                  <a:lnTo>
                    <a:pt x="1832846" y="136215"/>
                  </a:lnTo>
                  <a:lnTo>
                    <a:pt x="1832846" y="114637"/>
                  </a:lnTo>
                  <a:lnTo>
                    <a:pt x="1838240" y="114637"/>
                  </a:lnTo>
                  <a:lnTo>
                    <a:pt x="1838240" y="136215"/>
                  </a:lnTo>
                  <a:close/>
                </a:path>
                <a:path w="5755005" h="2225675">
                  <a:moveTo>
                    <a:pt x="1859819" y="141610"/>
                  </a:moveTo>
                  <a:lnTo>
                    <a:pt x="1811267" y="141610"/>
                  </a:lnTo>
                  <a:lnTo>
                    <a:pt x="1811267" y="136215"/>
                  </a:lnTo>
                  <a:lnTo>
                    <a:pt x="1859819" y="136215"/>
                  </a:lnTo>
                  <a:lnTo>
                    <a:pt x="1859819" y="141610"/>
                  </a:lnTo>
                  <a:close/>
                </a:path>
                <a:path w="5755005" h="2225675">
                  <a:moveTo>
                    <a:pt x="1838240" y="163189"/>
                  </a:moveTo>
                  <a:lnTo>
                    <a:pt x="1832846" y="163189"/>
                  </a:lnTo>
                  <a:lnTo>
                    <a:pt x="1832846" y="141610"/>
                  </a:lnTo>
                  <a:lnTo>
                    <a:pt x="1838240" y="141610"/>
                  </a:lnTo>
                  <a:lnTo>
                    <a:pt x="1838240" y="163189"/>
                  </a:lnTo>
                  <a:close/>
                </a:path>
                <a:path w="5755005" h="2225675">
                  <a:moveTo>
                    <a:pt x="1608966" y="136215"/>
                  </a:moveTo>
                  <a:lnTo>
                    <a:pt x="1603571" y="136215"/>
                  </a:lnTo>
                  <a:lnTo>
                    <a:pt x="1603571" y="114637"/>
                  </a:lnTo>
                  <a:lnTo>
                    <a:pt x="1608966" y="114637"/>
                  </a:lnTo>
                  <a:lnTo>
                    <a:pt x="1608966" y="136215"/>
                  </a:lnTo>
                  <a:close/>
                </a:path>
                <a:path w="5755005" h="2225675">
                  <a:moveTo>
                    <a:pt x="1630545" y="141610"/>
                  </a:moveTo>
                  <a:lnTo>
                    <a:pt x="1581992" y="141610"/>
                  </a:lnTo>
                  <a:lnTo>
                    <a:pt x="1581992" y="136215"/>
                  </a:lnTo>
                  <a:lnTo>
                    <a:pt x="1630545" y="136215"/>
                  </a:lnTo>
                  <a:lnTo>
                    <a:pt x="1630545" y="141610"/>
                  </a:lnTo>
                  <a:close/>
                </a:path>
                <a:path w="5755005" h="2225675">
                  <a:moveTo>
                    <a:pt x="1608966" y="163189"/>
                  </a:moveTo>
                  <a:lnTo>
                    <a:pt x="1603571" y="163189"/>
                  </a:lnTo>
                  <a:lnTo>
                    <a:pt x="1603571" y="141610"/>
                  </a:lnTo>
                  <a:lnTo>
                    <a:pt x="1608966" y="141610"/>
                  </a:lnTo>
                  <a:lnTo>
                    <a:pt x="1608966" y="163189"/>
                  </a:lnTo>
                  <a:close/>
                </a:path>
                <a:path w="5755005" h="2225675">
                  <a:moveTo>
                    <a:pt x="1379691" y="136215"/>
                  </a:moveTo>
                  <a:lnTo>
                    <a:pt x="1374297" y="136215"/>
                  </a:lnTo>
                  <a:lnTo>
                    <a:pt x="1374297" y="114637"/>
                  </a:lnTo>
                  <a:lnTo>
                    <a:pt x="1379691" y="114637"/>
                  </a:lnTo>
                  <a:lnTo>
                    <a:pt x="1379691" y="136215"/>
                  </a:lnTo>
                  <a:close/>
                </a:path>
                <a:path w="5755005" h="2225675">
                  <a:moveTo>
                    <a:pt x="1401270" y="141610"/>
                  </a:moveTo>
                  <a:lnTo>
                    <a:pt x="1352718" y="141610"/>
                  </a:lnTo>
                  <a:lnTo>
                    <a:pt x="1352718" y="136215"/>
                  </a:lnTo>
                  <a:lnTo>
                    <a:pt x="1401270" y="136215"/>
                  </a:lnTo>
                  <a:lnTo>
                    <a:pt x="1401270" y="141610"/>
                  </a:lnTo>
                  <a:close/>
                </a:path>
                <a:path w="5755005" h="2225675">
                  <a:moveTo>
                    <a:pt x="1379691" y="163189"/>
                  </a:moveTo>
                  <a:lnTo>
                    <a:pt x="1374297" y="163189"/>
                  </a:lnTo>
                  <a:lnTo>
                    <a:pt x="1374297" y="141610"/>
                  </a:lnTo>
                  <a:lnTo>
                    <a:pt x="1379691" y="141610"/>
                  </a:lnTo>
                  <a:lnTo>
                    <a:pt x="1379691" y="163189"/>
                  </a:lnTo>
                  <a:close/>
                </a:path>
                <a:path w="5755005" h="2225675">
                  <a:moveTo>
                    <a:pt x="1150417" y="163189"/>
                  </a:moveTo>
                  <a:lnTo>
                    <a:pt x="1145023" y="163189"/>
                  </a:lnTo>
                  <a:lnTo>
                    <a:pt x="1145023" y="141610"/>
                  </a:lnTo>
                  <a:lnTo>
                    <a:pt x="1123444" y="141610"/>
                  </a:lnTo>
                  <a:lnTo>
                    <a:pt x="1123444" y="136216"/>
                  </a:lnTo>
                  <a:lnTo>
                    <a:pt x="1145023" y="136216"/>
                  </a:lnTo>
                  <a:lnTo>
                    <a:pt x="1145023" y="137564"/>
                  </a:lnTo>
                  <a:lnTo>
                    <a:pt x="1171996" y="137564"/>
                  </a:lnTo>
                  <a:lnTo>
                    <a:pt x="1171996" y="142959"/>
                  </a:lnTo>
                  <a:lnTo>
                    <a:pt x="1150417" y="142959"/>
                  </a:lnTo>
                  <a:lnTo>
                    <a:pt x="1150417" y="163189"/>
                  </a:lnTo>
                  <a:close/>
                </a:path>
                <a:path w="5755005" h="2225675">
                  <a:moveTo>
                    <a:pt x="1951529" y="250853"/>
                  </a:moveTo>
                  <a:lnTo>
                    <a:pt x="1946134" y="250853"/>
                  </a:lnTo>
                  <a:lnTo>
                    <a:pt x="1946134" y="229274"/>
                  </a:lnTo>
                  <a:lnTo>
                    <a:pt x="1951529" y="229274"/>
                  </a:lnTo>
                  <a:lnTo>
                    <a:pt x="1951529" y="250853"/>
                  </a:lnTo>
                  <a:close/>
                </a:path>
                <a:path w="5755005" h="2225675">
                  <a:moveTo>
                    <a:pt x="1973108" y="256247"/>
                  </a:moveTo>
                  <a:lnTo>
                    <a:pt x="1924555" y="256247"/>
                  </a:lnTo>
                  <a:lnTo>
                    <a:pt x="1924555" y="250853"/>
                  </a:lnTo>
                  <a:lnTo>
                    <a:pt x="1973108" y="250853"/>
                  </a:lnTo>
                  <a:lnTo>
                    <a:pt x="1973108" y="256247"/>
                  </a:lnTo>
                  <a:close/>
                </a:path>
                <a:path w="5755005" h="2225675">
                  <a:moveTo>
                    <a:pt x="1951529" y="277826"/>
                  </a:moveTo>
                  <a:lnTo>
                    <a:pt x="1946134" y="277826"/>
                  </a:lnTo>
                  <a:lnTo>
                    <a:pt x="1946134" y="256247"/>
                  </a:lnTo>
                  <a:lnTo>
                    <a:pt x="1951529" y="256247"/>
                  </a:lnTo>
                  <a:lnTo>
                    <a:pt x="1951529" y="277826"/>
                  </a:lnTo>
                  <a:close/>
                </a:path>
                <a:path w="5755005" h="2225675">
                  <a:moveTo>
                    <a:pt x="1723603" y="250853"/>
                  </a:moveTo>
                  <a:lnTo>
                    <a:pt x="1718208" y="250853"/>
                  </a:lnTo>
                  <a:lnTo>
                    <a:pt x="1718208" y="229274"/>
                  </a:lnTo>
                  <a:lnTo>
                    <a:pt x="1723603" y="229274"/>
                  </a:lnTo>
                  <a:lnTo>
                    <a:pt x="1723603" y="250853"/>
                  </a:lnTo>
                  <a:close/>
                </a:path>
                <a:path w="5755005" h="2225675">
                  <a:moveTo>
                    <a:pt x="1745182" y="256247"/>
                  </a:moveTo>
                  <a:lnTo>
                    <a:pt x="1696630" y="256247"/>
                  </a:lnTo>
                  <a:lnTo>
                    <a:pt x="1696630" y="250853"/>
                  </a:lnTo>
                  <a:lnTo>
                    <a:pt x="1745182" y="250853"/>
                  </a:lnTo>
                  <a:lnTo>
                    <a:pt x="1745182" y="256247"/>
                  </a:lnTo>
                  <a:close/>
                </a:path>
                <a:path w="5755005" h="2225675">
                  <a:moveTo>
                    <a:pt x="1723603" y="277826"/>
                  </a:moveTo>
                  <a:lnTo>
                    <a:pt x="1718208" y="277826"/>
                  </a:lnTo>
                  <a:lnTo>
                    <a:pt x="1718208" y="256247"/>
                  </a:lnTo>
                  <a:lnTo>
                    <a:pt x="1723603" y="256247"/>
                  </a:lnTo>
                  <a:lnTo>
                    <a:pt x="1723603" y="277826"/>
                  </a:lnTo>
                  <a:close/>
                </a:path>
                <a:path w="5755005" h="2225675">
                  <a:moveTo>
                    <a:pt x="1494329" y="250853"/>
                  </a:moveTo>
                  <a:lnTo>
                    <a:pt x="1488934" y="250853"/>
                  </a:lnTo>
                  <a:lnTo>
                    <a:pt x="1488934" y="229274"/>
                  </a:lnTo>
                  <a:lnTo>
                    <a:pt x="1494329" y="229274"/>
                  </a:lnTo>
                  <a:lnTo>
                    <a:pt x="1494329" y="250853"/>
                  </a:lnTo>
                  <a:close/>
                </a:path>
                <a:path w="5755005" h="2225675">
                  <a:moveTo>
                    <a:pt x="1515907" y="256247"/>
                  </a:moveTo>
                  <a:lnTo>
                    <a:pt x="1467355" y="256247"/>
                  </a:lnTo>
                  <a:lnTo>
                    <a:pt x="1467355" y="250853"/>
                  </a:lnTo>
                  <a:lnTo>
                    <a:pt x="1515907" y="250853"/>
                  </a:lnTo>
                  <a:lnTo>
                    <a:pt x="1515907" y="256247"/>
                  </a:lnTo>
                  <a:close/>
                </a:path>
                <a:path w="5755005" h="2225675">
                  <a:moveTo>
                    <a:pt x="1494329" y="277826"/>
                  </a:moveTo>
                  <a:lnTo>
                    <a:pt x="1488934" y="277826"/>
                  </a:lnTo>
                  <a:lnTo>
                    <a:pt x="1488934" y="256247"/>
                  </a:lnTo>
                  <a:lnTo>
                    <a:pt x="1494329" y="256247"/>
                  </a:lnTo>
                  <a:lnTo>
                    <a:pt x="1494329" y="277826"/>
                  </a:lnTo>
                  <a:close/>
                </a:path>
                <a:path w="5755005" h="2225675">
                  <a:moveTo>
                    <a:pt x="1265054" y="250853"/>
                  </a:moveTo>
                  <a:lnTo>
                    <a:pt x="1259660" y="250853"/>
                  </a:lnTo>
                  <a:lnTo>
                    <a:pt x="1259660" y="229274"/>
                  </a:lnTo>
                  <a:lnTo>
                    <a:pt x="1265054" y="229274"/>
                  </a:lnTo>
                  <a:lnTo>
                    <a:pt x="1265054" y="250853"/>
                  </a:lnTo>
                  <a:close/>
                </a:path>
                <a:path w="5755005" h="2225675">
                  <a:moveTo>
                    <a:pt x="1286633" y="256247"/>
                  </a:moveTo>
                  <a:lnTo>
                    <a:pt x="1238081" y="256247"/>
                  </a:lnTo>
                  <a:lnTo>
                    <a:pt x="1238081" y="250853"/>
                  </a:lnTo>
                  <a:lnTo>
                    <a:pt x="1286633" y="250853"/>
                  </a:lnTo>
                  <a:lnTo>
                    <a:pt x="1286633" y="256247"/>
                  </a:lnTo>
                  <a:close/>
                </a:path>
                <a:path w="5755005" h="2225675">
                  <a:moveTo>
                    <a:pt x="1265054" y="277826"/>
                  </a:moveTo>
                  <a:lnTo>
                    <a:pt x="1259660" y="277826"/>
                  </a:lnTo>
                  <a:lnTo>
                    <a:pt x="1259660" y="256247"/>
                  </a:lnTo>
                  <a:lnTo>
                    <a:pt x="1265054" y="256247"/>
                  </a:lnTo>
                  <a:lnTo>
                    <a:pt x="1265054" y="277826"/>
                  </a:lnTo>
                  <a:close/>
                </a:path>
                <a:path w="5755005" h="2225675">
                  <a:moveTo>
                    <a:pt x="1838240" y="365490"/>
                  </a:moveTo>
                  <a:lnTo>
                    <a:pt x="1832846" y="365490"/>
                  </a:lnTo>
                  <a:lnTo>
                    <a:pt x="1832846" y="343911"/>
                  </a:lnTo>
                  <a:lnTo>
                    <a:pt x="1838240" y="343911"/>
                  </a:lnTo>
                  <a:lnTo>
                    <a:pt x="1838240" y="365490"/>
                  </a:lnTo>
                  <a:close/>
                </a:path>
                <a:path w="5755005" h="2225675">
                  <a:moveTo>
                    <a:pt x="1859819" y="370884"/>
                  </a:moveTo>
                  <a:lnTo>
                    <a:pt x="1811267" y="370884"/>
                  </a:lnTo>
                  <a:lnTo>
                    <a:pt x="1811267" y="365490"/>
                  </a:lnTo>
                  <a:lnTo>
                    <a:pt x="1859819" y="365490"/>
                  </a:lnTo>
                  <a:lnTo>
                    <a:pt x="1859819" y="370884"/>
                  </a:lnTo>
                  <a:close/>
                </a:path>
                <a:path w="5755005" h="2225675">
                  <a:moveTo>
                    <a:pt x="1838240" y="392463"/>
                  </a:moveTo>
                  <a:lnTo>
                    <a:pt x="1832846" y="392463"/>
                  </a:lnTo>
                  <a:lnTo>
                    <a:pt x="1832846" y="370884"/>
                  </a:lnTo>
                  <a:lnTo>
                    <a:pt x="1838240" y="370884"/>
                  </a:lnTo>
                  <a:lnTo>
                    <a:pt x="1838240" y="392463"/>
                  </a:lnTo>
                  <a:close/>
                </a:path>
                <a:path w="5755005" h="2225675">
                  <a:moveTo>
                    <a:pt x="1608966" y="365490"/>
                  </a:moveTo>
                  <a:lnTo>
                    <a:pt x="1603571" y="365490"/>
                  </a:lnTo>
                  <a:lnTo>
                    <a:pt x="1603571" y="343911"/>
                  </a:lnTo>
                  <a:lnTo>
                    <a:pt x="1608966" y="343911"/>
                  </a:lnTo>
                  <a:lnTo>
                    <a:pt x="1608966" y="365490"/>
                  </a:lnTo>
                  <a:close/>
                </a:path>
                <a:path w="5755005" h="2225675">
                  <a:moveTo>
                    <a:pt x="1630545" y="370884"/>
                  </a:moveTo>
                  <a:lnTo>
                    <a:pt x="1581992" y="370884"/>
                  </a:lnTo>
                  <a:lnTo>
                    <a:pt x="1581992" y="365490"/>
                  </a:lnTo>
                  <a:lnTo>
                    <a:pt x="1630545" y="365490"/>
                  </a:lnTo>
                  <a:lnTo>
                    <a:pt x="1630545" y="370884"/>
                  </a:lnTo>
                  <a:close/>
                </a:path>
                <a:path w="5755005" h="2225675">
                  <a:moveTo>
                    <a:pt x="1608966" y="392463"/>
                  </a:moveTo>
                  <a:lnTo>
                    <a:pt x="1603571" y="392463"/>
                  </a:lnTo>
                  <a:lnTo>
                    <a:pt x="1603571" y="370884"/>
                  </a:lnTo>
                  <a:lnTo>
                    <a:pt x="1608966" y="370884"/>
                  </a:lnTo>
                  <a:lnTo>
                    <a:pt x="1608966" y="392463"/>
                  </a:lnTo>
                  <a:close/>
                </a:path>
                <a:path w="5755005" h="2225675">
                  <a:moveTo>
                    <a:pt x="1379691" y="365490"/>
                  </a:moveTo>
                  <a:lnTo>
                    <a:pt x="1374297" y="365490"/>
                  </a:lnTo>
                  <a:lnTo>
                    <a:pt x="1374297" y="343911"/>
                  </a:lnTo>
                  <a:lnTo>
                    <a:pt x="1379691" y="343911"/>
                  </a:lnTo>
                  <a:lnTo>
                    <a:pt x="1379691" y="365490"/>
                  </a:lnTo>
                  <a:close/>
                </a:path>
                <a:path w="5755005" h="2225675">
                  <a:moveTo>
                    <a:pt x="1401270" y="370884"/>
                  </a:moveTo>
                  <a:lnTo>
                    <a:pt x="1352718" y="370884"/>
                  </a:lnTo>
                  <a:lnTo>
                    <a:pt x="1352718" y="365490"/>
                  </a:lnTo>
                  <a:lnTo>
                    <a:pt x="1401270" y="365490"/>
                  </a:lnTo>
                  <a:lnTo>
                    <a:pt x="1401270" y="370884"/>
                  </a:lnTo>
                  <a:close/>
                </a:path>
                <a:path w="5755005" h="2225675">
                  <a:moveTo>
                    <a:pt x="1379691" y="392463"/>
                  </a:moveTo>
                  <a:lnTo>
                    <a:pt x="1374297" y="392463"/>
                  </a:lnTo>
                  <a:lnTo>
                    <a:pt x="1374297" y="370884"/>
                  </a:lnTo>
                  <a:lnTo>
                    <a:pt x="1379691" y="370884"/>
                  </a:lnTo>
                  <a:lnTo>
                    <a:pt x="1379691" y="392463"/>
                  </a:lnTo>
                  <a:close/>
                </a:path>
                <a:path w="5755005" h="2225675">
                  <a:moveTo>
                    <a:pt x="1150417" y="365490"/>
                  </a:moveTo>
                  <a:lnTo>
                    <a:pt x="1145022" y="365490"/>
                  </a:lnTo>
                  <a:lnTo>
                    <a:pt x="1145022" y="343911"/>
                  </a:lnTo>
                  <a:lnTo>
                    <a:pt x="1150417" y="343911"/>
                  </a:lnTo>
                  <a:lnTo>
                    <a:pt x="1150417" y="365490"/>
                  </a:lnTo>
                  <a:close/>
                </a:path>
                <a:path w="5755005" h="2225675">
                  <a:moveTo>
                    <a:pt x="1171996" y="370884"/>
                  </a:moveTo>
                  <a:lnTo>
                    <a:pt x="1123444" y="370884"/>
                  </a:lnTo>
                  <a:lnTo>
                    <a:pt x="1123444" y="365490"/>
                  </a:lnTo>
                  <a:lnTo>
                    <a:pt x="1171996" y="365490"/>
                  </a:lnTo>
                  <a:lnTo>
                    <a:pt x="1171996" y="370884"/>
                  </a:lnTo>
                  <a:close/>
                </a:path>
                <a:path w="5755005" h="2225675">
                  <a:moveTo>
                    <a:pt x="1150417" y="392463"/>
                  </a:moveTo>
                  <a:lnTo>
                    <a:pt x="1145022" y="392463"/>
                  </a:lnTo>
                  <a:lnTo>
                    <a:pt x="1145022" y="370884"/>
                  </a:lnTo>
                  <a:lnTo>
                    <a:pt x="1150417" y="370884"/>
                  </a:lnTo>
                  <a:lnTo>
                    <a:pt x="1150417" y="392463"/>
                  </a:lnTo>
                  <a:close/>
                </a:path>
                <a:path w="5755005" h="2225675">
                  <a:moveTo>
                    <a:pt x="1951529" y="480127"/>
                  </a:moveTo>
                  <a:lnTo>
                    <a:pt x="1946134" y="480127"/>
                  </a:lnTo>
                  <a:lnTo>
                    <a:pt x="1946134" y="458548"/>
                  </a:lnTo>
                  <a:lnTo>
                    <a:pt x="1951529" y="458548"/>
                  </a:lnTo>
                  <a:lnTo>
                    <a:pt x="1951529" y="480127"/>
                  </a:lnTo>
                  <a:close/>
                </a:path>
                <a:path w="5755005" h="2225675">
                  <a:moveTo>
                    <a:pt x="1973108" y="485522"/>
                  </a:moveTo>
                  <a:lnTo>
                    <a:pt x="1924555" y="485522"/>
                  </a:lnTo>
                  <a:lnTo>
                    <a:pt x="1924555" y="480127"/>
                  </a:lnTo>
                  <a:lnTo>
                    <a:pt x="1973108" y="480127"/>
                  </a:lnTo>
                  <a:lnTo>
                    <a:pt x="1973108" y="485522"/>
                  </a:lnTo>
                  <a:close/>
                </a:path>
                <a:path w="5755005" h="2225675">
                  <a:moveTo>
                    <a:pt x="1951529" y="507100"/>
                  </a:moveTo>
                  <a:lnTo>
                    <a:pt x="1946134" y="507100"/>
                  </a:lnTo>
                  <a:lnTo>
                    <a:pt x="1946134" y="485522"/>
                  </a:lnTo>
                  <a:lnTo>
                    <a:pt x="1951529" y="485522"/>
                  </a:lnTo>
                  <a:lnTo>
                    <a:pt x="1951529" y="507100"/>
                  </a:lnTo>
                  <a:close/>
                </a:path>
                <a:path w="5755005" h="2225675">
                  <a:moveTo>
                    <a:pt x="1723603" y="480127"/>
                  </a:moveTo>
                  <a:lnTo>
                    <a:pt x="1718208" y="480127"/>
                  </a:lnTo>
                  <a:lnTo>
                    <a:pt x="1718208" y="458548"/>
                  </a:lnTo>
                  <a:lnTo>
                    <a:pt x="1723603" y="458548"/>
                  </a:lnTo>
                  <a:lnTo>
                    <a:pt x="1723603" y="480127"/>
                  </a:lnTo>
                  <a:close/>
                </a:path>
                <a:path w="5755005" h="2225675">
                  <a:moveTo>
                    <a:pt x="1745182" y="485522"/>
                  </a:moveTo>
                  <a:lnTo>
                    <a:pt x="1696630" y="485522"/>
                  </a:lnTo>
                  <a:lnTo>
                    <a:pt x="1696630" y="480127"/>
                  </a:lnTo>
                  <a:lnTo>
                    <a:pt x="1745182" y="480127"/>
                  </a:lnTo>
                  <a:lnTo>
                    <a:pt x="1745182" y="485522"/>
                  </a:lnTo>
                  <a:close/>
                </a:path>
                <a:path w="5755005" h="2225675">
                  <a:moveTo>
                    <a:pt x="1723603" y="507100"/>
                  </a:moveTo>
                  <a:lnTo>
                    <a:pt x="1718208" y="507100"/>
                  </a:lnTo>
                  <a:lnTo>
                    <a:pt x="1718208" y="485522"/>
                  </a:lnTo>
                  <a:lnTo>
                    <a:pt x="1723603" y="485522"/>
                  </a:lnTo>
                  <a:lnTo>
                    <a:pt x="1723603" y="507100"/>
                  </a:lnTo>
                  <a:close/>
                </a:path>
                <a:path w="5755005" h="2225675">
                  <a:moveTo>
                    <a:pt x="1494329" y="480127"/>
                  </a:moveTo>
                  <a:lnTo>
                    <a:pt x="1488934" y="480127"/>
                  </a:lnTo>
                  <a:lnTo>
                    <a:pt x="1488934" y="458548"/>
                  </a:lnTo>
                  <a:lnTo>
                    <a:pt x="1494329" y="458548"/>
                  </a:lnTo>
                  <a:lnTo>
                    <a:pt x="1494329" y="480127"/>
                  </a:lnTo>
                  <a:close/>
                </a:path>
                <a:path w="5755005" h="2225675">
                  <a:moveTo>
                    <a:pt x="1515907" y="485522"/>
                  </a:moveTo>
                  <a:lnTo>
                    <a:pt x="1467355" y="485522"/>
                  </a:lnTo>
                  <a:lnTo>
                    <a:pt x="1467355" y="480127"/>
                  </a:lnTo>
                  <a:lnTo>
                    <a:pt x="1515907" y="480127"/>
                  </a:lnTo>
                  <a:lnTo>
                    <a:pt x="1515907" y="485522"/>
                  </a:lnTo>
                  <a:close/>
                </a:path>
                <a:path w="5755005" h="2225675">
                  <a:moveTo>
                    <a:pt x="1494329" y="507100"/>
                  </a:moveTo>
                  <a:lnTo>
                    <a:pt x="1488934" y="507100"/>
                  </a:lnTo>
                  <a:lnTo>
                    <a:pt x="1488934" y="485522"/>
                  </a:lnTo>
                  <a:lnTo>
                    <a:pt x="1494329" y="485522"/>
                  </a:lnTo>
                  <a:lnTo>
                    <a:pt x="1494329" y="507100"/>
                  </a:lnTo>
                  <a:close/>
                </a:path>
                <a:path w="5755005" h="2225675">
                  <a:moveTo>
                    <a:pt x="1265054" y="480127"/>
                  </a:moveTo>
                  <a:lnTo>
                    <a:pt x="1259660" y="480127"/>
                  </a:lnTo>
                  <a:lnTo>
                    <a:pt x="1259660" y="458548"/>
                  </a:lnTo>
                  <a:lnTo>
                    <a:pt x="1265054" y="458548"/>
                  </a:lnTo>
                  <a:lnTo>
                    <a:pt x="1265054" y="480127"/>
                  </a:lnTo>
                  <a:close/>
                </a:path>
                <a:path w="5755005" h="2225675">
                  <a:moveTo>
                    <a:pt x="1286633" y="485522"/>
                  </a:moveTo>
                  <a:lnTo>
                    <a:pt x="1238081" y="485522"/>
                  </a:lnTo>
                  <a:lnTo>
                    <a:pt x="1238081" y="480127"/>
                  </a:lnTo>
                  <a:lnTo>
                    <a:pt x="1286633" y="480127"/>
                  </a:lnTo>
                  <a:lnTo>
                    <a:pt x="1286633" y="485522"/>
                  </a:lnTo>
                  <a:close/>
                </a:path>
                <a:path w="5755005" h="2225675">
                  <a:moveTo>
                    <a:pt x="1265054" y="507100"/>
                  </a:moveTo>
                  <a:lnTo>
                    <a:pt x="1259660" y="507100"/>
                  </a:lnTo>
                  <a:lnTo>
                    <a:pt x="1259660" y="485522"/>
                  </a:lnTo>
                  <a:lnTo>
                    <a:pt x="1265054" y="485522"/>
                  </a:lnTo>
                  <a:lnTo>
                    <a:pt x="1265054" y="507100"/>
                  </a:lnTo>
                  <a:close/>
                </a:path>
                <a:path w="5755005" h="2225675">
                  <a:moveTo>
                    <a:pt x="1838240" y="594764"/>
                  </a:moveTo>
                  <a:lnTo>
                    <a:pt x="1832846" y="594764"/>
                  </a:lnTo>
                  <a:lnTo>
                    <a:pt x="1832846" y="573185"/>
                  </a:lnTo>
                  <a:lnTo>
                    <a:pt x="1838240" y="573185"/>
                  </a:lnTo>
                  <a:lnTo>
                    <a:pt x="1838240" y="594764"/>
                  </a:lnTo>
                  <a:close/>
                </a:path>
                <a:path w="5755005" h="2225675">
                  <a:moveTo>
                    <a:pt x="1859819" y="600159"/>
                  </a:moveTo>
                  <a:lnTo>
                    <a:pt x="1811267" y="600159"/>
                  </a:lnTo>
                  <a:lnTo>
                    <a:pt x="1811267" y="594764"/>
                  </a:lnTo>
                  <a:lnTo>
                    <a:pt x="1859819" y="594764"/>
                  </a:lnTo>
                  <a:lnTo>
                    <a:pt x="1859819" y="600159"/>
                  </a:lnTo>
                  <a:close/>
                </a:path>
                <a:path w="5755005" h="2225675">
                  <a:moveTo>
                    <a:pt x="1838240" y="621738"/>
                  </a:moveTo>
                  <a:lnTo>
                    <a:pt x="1832846" y="621738"/>
                  </a:lnTo>
                  <a:lnTo>
                    <a:pt x="1832846" y="600159"/>
                  </a:lnTo>
                  <a:lnTo>
                    <a:pt x="1838240" y="600159"/>
                  </a:lnTo>
                  <a:lnTo>
                    <a:pt x="1838240" y="621738"/>
                  </a:lnTo>
                  <a:close/>
                </a:path>
                <a:path w="5755005" h="2225675">
                  <a:moveTo>
                    <a:pt x="1608966" y="594764"/>
                  </a:moveTo>
                  <a:lnTo>
                    <a:pt x="1603571" y="594764"/>
                  </a:lnTo>
                  <a:lnTo>
                    <a:pt x="1603571" y="573185"/>
                  </a:lnTo>
                  <a:lnTo>
                    <a:pt x="1608966" y="573185"/>
                  </a:lnTo>
                  <a:lnTo>
                    <a:pt x="1608966" y="594764"/>
                  </a:lnTo>
                  <a:close/>
                </a:path>
                <a:path w="5755005" h="2225675">
                  <a:moveTo>
                    <a:pt x="1630545" y="600159"/>
                  </a:moveTo>
                  <a:lnTo>
                    <a:pt x="1581992" y="600159"/>
                  </a:lnTo>
                  <a:lnTo>
                    <a:pt x="1581992" y="594764"/>
                  </a:lnTo>
                  <a:lnTo>
                    <a:pt x="1630545" y="594764"/>
                  </a:lnTo>
                  <a:lnTo>
                    <a:pt x="1630545" y="600159"/>
                  </a:lnTo>
                  <a:close/>
                </a:path>
                <a:path w="5755005" h="2225675">
                  <a:moveTo>
                    <a:pt x="1608966" y="621738"/>
                  </a:moveTo>
                  <a:lnTo>
                    <a:pt x="1603571" y="621738"/>
                  </a:lnTo>
                  <a:lnTo>
                    <a:pt x="1603571" y="600159"/>
                  </a:lnTo>
                  <a:lnTo>
                    <a:pt x="1608966" y="600159"/>
                  </a:lnTo>
                  <a:lnTo>
                    <a:pt x="1608966" y="621738"/>
                  </a:lnTo>
                  <a:close/>
                </a:path>
                <a:path w="5755005" h="2225675">
                  <a:moveTo>
                    <a:pt x="1379691" y="594764"/>
                  </a:moveTo>
                  <a:lnTo>
                    <a:pt x="1374297" y="594764"/>
                  </a:lnTo>
                  <a:lnTo>
                    <a:pt x="1374297" y="573185"/>
                  </a:lnTo>
                  <a:lnTo>
                    <a:pt x="1379691" y="573185"/>
                  </a:lnTo>
                  <a:lnTo>
                    <a:pt x="1379691" y="594764"/>
                  </a:lnTo>
                  <a:close/>
                </a:path>
                <a:path w="5755005" h="2225675">
                  <a:moveTo>
                    <a:pt x="1401270" y="600159"/>
                  </a:moveTo>
                  <a:lnTo>
                    <a:pt x="1352718" y="600159"/>
                  </a:lnTo>
                  <a:lnTo>
                    <a:pt x="1352718" y="594764"/>
                  </a:lnTo>
                  <a:lnTo>
                    <a:pt x="1401270" y="594764"/>
                  </a:lnTo>
                  <a:lnTo>
                    <a:pt x="1401270" y="600159"/>
                  </a:lnTo>
                  <a:close/>
                </a:path>
                <a:path w="5755005" h="2225675">
                  <a:moveTo>
                    <a:pt x="1379691" y="621738"/>
                  </a:moveTo>
                  <a:lnTo>
                    <a:pt x="1374297" y="621738"/>
                  </a:lnTo>
                  <a:lnTo>
                    <a:pt x="1374297" y="600159"/>
                  </a:lnTo>
                  <a:lnTo>
                    <a:pt x="1379691" y="600159"/>
                  </a:lnTo>
                  <a:lnTo>
                    <a:pt x="1379691" y="621738"/>
                  </a:lnTo>
                  <a:close/>
                </a:path>
                <a:path w="5755005" h="2225675">
                  <a:moveTo>
                    <a:pt x="1150417" y="594764"/>
                  </a:moveTo>
                  <a:lnTo>
                    <a:pt x="1145022" y="594764"/>
                  </a:lnTo>
                  <a:lnTo>
                    <a:pt x="1145022" y="573185"/>
                  </a:lnTo>
                  <a:lnTo>
                    <a:pt x="1150417" y="573185"/>
                  </a:lnTo>
                  <a:lnTo>
                    <a:pt x="1150417" y="594764"/>
                  </a:lnTo>
                  <a:close/>
                </a:path>
                <a:path w="5755005" h="2225675">
                  <a:moveTo>
                    <a:pt x="1171996" y="600159"/>
                  </a:moveTo>
                  <a:lnTo>
                    <a:pt x="1123444" y="600159"/>
                  </a:lnTo>
                  <a:lnTo>
                    <a:pt x="1123444" y="594764"/>
                  </a:lnTo>
                  <a:lnTo>
                    <a:pt x="1171996" y="594764"/>
                  </a:lnTo>
                  <a:lnTo>
                    <a:pt x="1171996" y="600159"/>
                  </a:lnTo>
                  <a:close/>
                </a:path>
                <a:path w="5755005" h="2225675">
                  <a:moveTo>
                    <a:pt x="1150417" y="621738"/>
                  </a:moveTo>
                  <a:lnTo>
                    <a:pt x="1145022" y="621738"/>
                  </a:lnTo>
                  <a:lnTo>
                    <a:pt x="1145022" y="600159"/>
                  </a:lnTo>
                  <a:lnTo>
                    <a:pt x="1150417" y="600159"/>
                  </a:lnTo>
                  <a:lnTo>
                    <a:pt x="1150417" y="621738"/>
                  </a:lnTo>
                  <a:close/>
                </a:path>
                <a:path w="5755005" h="2225675">
                  <a:moveTo>
                    <a:pt x="1951529" y="709401"/>
                  </a:moveTo>
                  <a:lnTo>
                    <a:pt x="1946134" y="709401"/>
                  </a:lnTo>
                  <a:lnTo>
                    <a:pt x="1946134" y="687823"/>
                  </a:lnTo>
                  <a:lnTo>
                    <a:pt x="1951529" y="687823"/>
                  </a:lnTo>
                  <a:lnTo>
                    <a:pt x="1951529" y="709401"/>
                  </a:lnTo>
                  <a:close/>
                </a:path>
                <a:path w="5755005" h="2225675">
                  <a:moveTo>
                    <a:pt x="1973108" y="714796"/>
                  </a:moveTo>
                  <a:lnTo>
                    <a:pt x="1924555" y="714796"/>
                  </a:lnTo>
                  <a:lnTo>
                    <a:pt x="1924555" y="709401"/>
                  </a:lnTo>
                  <a:lnTo>
                    <a:pt x="1973108" y="709401"/>
                  </a:lnTo>
                  <a:lnTo>
                    <a:pt x="1973108" y="714796"/>
                  </a:lnTo>
                  <a:close/>
                </a:path>
                <a:path w="5755005" h="2225675">
                  <a:moveTo>
                    <a:pt x="1951529" y="736375"/>
                  </a:moveTo>
                  <a:lnTo>
                    <a:pt x="1946134" y="736375"/>
                  </a:lnTo>
                  <a:lnTo>
                    <a:pt x="1946134" y="714796"/>
                  </a:lnTo>
                  <a:lnTo>
                    <a:pt x="1951529" y="714796"/>
                  </a:lnTo>
                  <a:lnTo>
                    <a:pt x="1951529" y="736375"/>
                  </a:lnTo>
                  <a:close/>
                </a:path>
                <a:path w="5755005" h="2225675">
                  <a:moveTo>
                    <a:pt x="1723603" y="709401"/>
                  </a:moveTo>
                  <a:lnTo>
                    <a:pt x="1718208" y="709401"/>
                  </a:lnTo>
                  <a:lnTo>
                    <a:pt x="1718208" y="687823"/>
                  </a:lnTo>
                  <a:lnTo>
                    <a:pt x="1723603" y="687823"/>
                  </a:lnTo>
                  <a:lnTo>
                    <a:pt x="1723603" y="709401"/>
                  </a:lnTo>
                  <a:close/>
                </a:path>
                <a:path w="5755005" h="2225675">
                  <a:moveTo>
                    <a:pt x="1745182" y="714796"/>
                  </a:moveTo>
                  <a:lnTo>
                    <a:pt x="1696630" y="714796"/>
                  </a:lnTo>
                  <a:lnTo>
                    <a:pt x="1696630" y="709401"/>
                  </a:lnTo>
                  <a:lnTo>
                    <a:pt x="1745182" y="709401"/>
                  </a:lnTo>
                  <a:lnTo>
                    <a:pt x="1745182" y="714796"/>
                  </a:lnTo>
                  <a:close/>
                </a:path>
                <a:path w="5755005" h="2225675">
                  <a:moveTo>
                    <a:pt x="1723603" y="736375"/>
                  </a:moveTo>
                  <a:lnTo>
                    <a:pt x="1718208" y="736375"/>
                  </a:lnTo>
                  <a:lnTo>
                    <a:pt x="1718208" y="714796"/>
                  </a:lnTo>
                  <a:lnTo>
                    <a:pt x="1723603" y="714796"/>
                  </a:lnTo>
                  <a:lnTo>
                    <a:pt x="1723603" y="736375"/>
                  </a:lnTo>
                  <a:close/>
                </a:path>
                <a:path w="5755005" h="2225675">
                  <a:moveTo>
                    <a:pt x="1494329" y="709401"/>
                  </a:moveTo>
                  <a:lnTo>
                    <a:pt x="1488934" y="709401"/>
                  </a:lnTo>
                  <a:lnTo>
                    <a:pt x="1488934" y="687823"/>
                  </a:lnTo>
                  <a:lnTo>
                    <a:pt x="1494329" y="687823"/>
                  </a:lnTo>
                  <a:lnTo>
                    <a:pt x="1494329" y="709401"/>
                  </a:lnTo>
                  <a:close/>
                </a:path>
                <a:path w="5755005" h="2225675">
                  <a:moveTo>
                    <a:pt x="1515907" y="714796"/>
                  </a:moveTo>
                  <a:lnTo>
                    <a:pt x="1467355" y="714796"/>
                  </a:lnTo>
                  <a:lnTo>
                    <a:pt x="1467355" y="709401"/>
                  </a:lnTo>
                  <a:lnTo>
                    <a:pt x="1515907" y="709401"/>
                  </a:lnTo>
                  <a:lnTo>
                    <a:pt x="1515907" y="714796"/>
                  </a:lnTo>
                  <a:close/>
                </a:path>
                <a:path w="5755005" h="2225675">
                  <a:moveTo>
                    <a:pt x="1494329" y="736375"/>
                  </a:moveTo>
                  <a:lnTo>
                    <a:pt x="1488934" y="736375"/>
                  </a:lnTo>
                  <a:lnTo>
                    <a:pt x="1488934" y="714796"/>
                  </a:lnTo>
                  <a:lnTo>
                    <a:pt x="1494329" y="714796"/>
                  </a:lnTo>
                  <a:lnTo>
                    <a:pt x="1494329" y="736375"/>
                  </a:lnTo>
                  <a:close/>
                </a:path>
                <a:path w="5755005" h="2225675">
                  <a:moveTo>
                    <a:pt x="1265054" y="709401"/>
                  </a:moveTo>
                  <a:lnTo>
                    <a:pt x="1259660" y="709401"/>
                  </a:lnTo>
                  <a:lnTo>
                    <a:pt x="1259660" y="687823"/>
                  </a:lnTo>
                  <a:lnTo>
                    <a:pt x="1265054" y="687823"/>
                  </a:lnTo>
                  <a:lnTo>
                    <a:pt x="1265054" y="709401"/>
                  </a:lnTo>
                  <a:close/>
                </a:path>
                <a:path w="5755005" h="2225675">
                  <a:moveTo>
                    <a:pt x="1286633" y="714796"/>
                  </a:moveTo>
                  <a:lnTo>
                    <a:pt x="1238081" y="714796"/>
                  </a:lnTo>
                  <a:lnTo>
                    <a:pt x="1238081" y="709401"/>
                  </a:lnTo>
                  <a:lnTo>
                    <a:pt x="1286633" y="709401"/>
                  </a:lnTo>
                  <a:lnTo>
                    <a:pt x="1286633" y="714796"/>
                  </a:lnTo>
                  <a:close/>
                </a:path>
                <a:path w="5755005" h="2225675">
                  <a:moveTo>
                    <a:pt x="1265054" y="736375"/>
                  </a:moveTo>
                  <a:lnTo>
                    <a:pt x="1259660" y="736375"/>
                  </a:lnTo>
                  <a:lnTo>
                    <a:pt x="1259660" y="714796"/>
                  </a:lnTo>
                  <a:lnTo>
                    <a:pt x="1265054" y="714796"/>
                  </a:lnTo>
                  <a:lnTo>
                    <a:pt x="1265054" y="736375"/>
                  </a:lnTo>
                  <a:close/>
                </a:path>
                <a:path w="5755005" h="2225675">
                  <a:moveTo>
                    <a:pt x="1838240" y="824038"/>
                  </a:moveTo>
                  <a:lnTo>
                    <a:pt x="1832846" y="824038"/>
                  </a:lnTo>
                  <a:lnTo>
                    <a:pt x="1832846" y="802460"/>
                  </a:lnTo>
                  <a:lnTo>
                    <a:pt x="1838240" y="802460"/>
                  </a:lnTo>
                  <a:lnTo>
                    <a:pt x="1838240" y="824038"/>
                  </a:lnTo>
                  <a:close/>
                </a:path>
                <a:path w="5755005" h="2225675">
                  <a:moveTo>
                    <a:pt x="1859819" y="829433"/>
                  </a:moveTo>
                  <a:lnTo>
                    <a:pt x="1811267" y="829433"/>
                  </a:lnTo>
                  <a:lnTo>
                    <a:pt x="1811267" y="824038"/>
                  </a:lnTo>
                  <a:lnTo>
                    <a:pt x="1859819" y="824038"/>
                  </a:lnTo>
                  <a:lnTo>
                    <a:pt x="1859819" y="829433"/>
                  </a:lnTo>
                  <a:close/>
                </a:path>
                <a:path w="5755005" h="2225675">
                  <a:moveTo>
                    <a:pt x="1838240" y="851012"/>
                  </a:moveTo>
                  <a:lnTo>
                    <a:pt x="1832846" y="851012"/>
                  </a:lnTo>
                  <a:lnTo>
                    <a:pt x="1832846" y="829433"/>
                  </a:lnTo>
                  <a:lnTo>
                    <a:pt x="1838240" y="829433"/>
                  </a:lnTo>
                  <a:lnTo>
                    <a:pt x="1838240" y="851012"/>
                  </a:lnTo>
                  <a:close/>
                </a:path>
                <a:path w="5755005" h="2225675">
                  <a:moveTo>
                    <a:pt x="1608966" y="824038"/>
                  </a:moveTo>
                  <a:lnTo>
                    <a:pt x="1603571" y="824038"/>
                  </a:lnTo>
                  <a:lnTo>
                    <a:pt x="1603571" y="802460"/>
                  </a:lnTo>
                  <a:lnTo>
                    <a:pt x="1608966" y="802460"/>
                  </a:lnTo>
                  <a:lnTo>
                    <a:pt x="1608966" y="824038"/>
                  </a:lnTo>
                  <a:close/>
                </a:path>
                <a:path w="5755005" h="2225675">
                  <a:moveTo>
                    <a:pt x="1630545" y="829433"/>
                  </a:moveTo>
                  <a:lnTo>
                    <a:pt x="1581992" y="829433"/>
                  </a:lnTo>
                  <a:lnTo>
                    <a:pt x="1581992" y="824038"/>
                  </a:lnTo>
                  <a:lnTo>
                    <a:pt x="1630545" y="824038"/>
                  </a:lnTo>
                  <a:lnTo>
                    <a:pt x="1630545" y="829433"/>
                  </a:lnTo>
                  <a:close/>
                </a:path>
                <a:path w="5755005" h="2225675">
                  <a:moveTo>
                    <a:pt x="1608966" y="851012"/>
                  </a:moveTo>
                  <a:lnTo>
                    <a:pt x="1603571" y="851012"/>
                  </a:lnTo>
                  <a:lnTo>
                    <a:pt x="1603571" y="829433"/>
                  </a:lnTo>
                  <a:lnTo>
                    <a:pt x="1608966" y="829433"/>
                  </a:lnTo>
                  <a:lnTo>
                    <a:pt x="1608966" y="851012"/>
                  </a:lnTo>
                  <a:close/>
                </a:path>
                <a:path w="5755005" h="2225675">
                  <a:moveTo>
                    <a:pt x="1379691" y="824038"/>
                  </a:moveTo>
                  <a:lnTo>
                    <a:pt x="1374297" y="824038"/>
                  </a:lnTo>
                  <a:lnTo>
                    <a:pt x="1374297" y="802460"/>
                  </a:lnTo>
                  <a:lnTo>
                    <a:pt x="1379691" y="802460"/>
                  </a:lnTo>
                  <a:lnTo>
                    <a:pt x="1379691" y="824038"/>
                  </a:lnTo>
                  <a:close/>
                </a:path>
                <a:path w="5755005" h="2225675">
                  <a:moveTo>
                    <a:pt x="1401270" y="829433"/>
                  </a:moveTo>
                  <a:lnTo>
                    <a:pt x="1352718" y="829433"/>
                  </a:lnTo>
                  <a:lnTo>
                    <a:pt x="1352718" y="824038"/>
                  </a:lnTo>
                  <a:lnTo>
                    <a:pt x="1401270" y="824038"/>
                  </a:lnTo>
                  <a:lnTo>
                    <a:pt x="1401270" y="829433"/>
                  </a:lnTo>
                  <a:close/>
                </a:path>
                <a:path w="5755005" h="2225675">
                  <a:moveTo>
                    <a:pt x="1379691" y="851012"/>
                  </a:moveTo>
                  <a:lnTo>
                    <a:pt x="1374297" y="851012"/>
                  </a:lnTo>
                  <a:lnTo>
                    <a:pt x="1374297" y="829433"/>
                  </a:lnTo>
                  <a:lnTo>
                    <a:pt x="1379691" y="829433"/>
                  </a:lnTo>
                  <a:lnTo>
                    <a:pt x="1379691" y="851012"/>
                  </a:lnTo>
                  <a:close/>
                </a:path>
                <a:path w="5755005" h="2225675">
                  <a:moveTo>
                    <a:pt x="1150417" y="824038"/>
                  </a:moveTo>
                  <a:lnTo>
                    <a:pt x="1145022" y="824038"/>
                  </a:lnTo>
                  <a:lnTo>
                    <a:pt x="1145022" y="802460"/>
                  </a:lnTo>
                  <a:lnTo>
                    <a:pt x="1150417" y="802460"/>
                  </a:lnTo>
                  <a:lnTo>
                    <a:pt x="1150417" y="824038"/>
                  </a:lnTo>
                  <a:close/>
                </a:path>
                <a:path w="5755005" h="2225675">
                  <a:moveTo>
                    <a:pt x="1171996" y="829433"/>
                  </a:moveTo>
                  <a:lnTo>
                    <a:pt x="1123444" y="829433"/>
                  </a:lnTo>
                  <a:lnTo>
                    <a:pt x="1123444" y="824038"/>
                  </a:lnTo>
                  <a:lnTo>
                    <a:pt x="1171996" y="824038"/>
                  </a:lnTo>
                  <a:lnTo>
                    <a:pt x="1171996" y="829433"/>
                  </a:lnTo>
                  <a:close/>
                </a:path>
                <a:path w="5755005" h="2225675">
                  <a:moveTo>
                    <a:pt x="1150417" y="851012"/>
                  </a:moveTo>
                  <a:lnTo>
                    <a:pt x="1145022" y="851012"/>
                  </a:lnTo>
                  <a:lnTo>
                    <a:pt x="1145022" y="829433"/>
                  </a:lnTo>
                  <a:lnTo>
                    <a:pt x="1150417" y="829433"/>
                  </a:lnTo>
                  <a:lnTo>
                    <a:pt x="1150417" y="851012"/>
                  </a:lnTo>
                  <a:close/>
                </a:path>
                <a:path w="5755005" h="2225675">
                  <a:moveTo>
                    <a:pt x="1951529" y="938676"/>
                  </a:moveTo>
                  <a:lnTo>
                    <a:pt x="1946134" y="938676"/>
                  </a:lnTo>
                  <a:lnTo>
                    <a:pt x="1946134" y="917097"/>
                  </a:lnTo>
                  <a:lnTo>
                    <a:pt x="1951529" y="917097"/>
                  </a:lnTo>
                  <a:lnTo>
                    <a:pt x="1951529" y="938676"/>
                  </a:lnTo>
                  <a:close/>
                </a:path>
                <a:path w="5755005" h="2225675">
                  <a:moveTo>
                    <a:pt x="1973108" y="944070"/>
                  </a:moveTo>
                  <a:lnTo>
                    <a:pt x="1924555" y="944070"/>
                  </a:lnTo>
                  <a:lnTo>
                    <a:pt x="1924555" y="938676"/>
                  </a:lnTo>
                  <a:lnTo>
                    <a:pt x="1973108" y="938676"/>
                  </a:lnTo>
                  <a:lnTo>
                    <a:pt x="1973108" y="944070"/>
                  </a:lnTo>
                  <a:close/>
                </a:path>
                <a:path w="5755005" h="2225675">
                  <a:moveTo>
                    <a:pt x="1951529" y="965649"/>
                  </a:moveTo>
                  <a:lnTo>
                    <a:pt x="1946134" y="965649"/>
                  </a:lnTo>
                  <a:lnTo>
                    <a:pt x="1946134" y="944070"/>
                  </a:lnTo>
                  <a:lnTo>
                    <a:pt x="1951529" y="944070"/>
                  </a:lnTo>
                  <a:lnTo>
                    <a:pt x="1951529" y="965649"/>
                  </a:lnTo>
                  <a:close/>
                </a:path>
                <a:path w="5755005" h="2225675">
                  <a:moveTo>
                    <a:pt x="1723603" y="938676"/>
                  </a:moveTo>
                  <a:lnTo>
                    <a:pt x="1718208" y="938676"/>
                  </a:lnTo>
                  <a:lnTo>
                    <a:pt x="1718208" y="917097"/>
                  </a:lnTo>
                  <a:lnTo>
                    <a:pt x="1723603" y="917097"/>
                  </a:lnTo>
                  <a:lnTo>
                    <a:pt x="1723603" y="938676"/>
                  </a:lnTo>
                  <a:close/>
                </a:path>
                <a:path w="5755005" h="2225675">
                  <a:moveTo>
                    <a:pt x="1745182" y="944070"/>
                  </a:moveTo>
                  <a:lnTo>
                    <a:pt x="1696630" y="944070"/>
                  </a:lnTo>
                  <a:lnTo>
                    <a:pt x="1696630" y="938676"/>
                  </a:lnTo>
                  <a:lnTo>
                    <a:pt x="1745182" y="938676"/>
                  </a:lnTo>
                  <a:lnTo>
                    <a:pt x="1745182" y="944070"/>
                  </a:lnTo>
                  <a:close/>
                </a:path>
                <a:path w="5755005" h="2225675">
                  <a:moveTo>
                    <a:pt x="1723603" y="965649"/>
                  </a:moveTo>
                  <a:lnTo>
                    <a:pt x="1718208" y="965649"/>
                  </a:lnTo>
                  <a:lnTo>
                    <a:pt x="1718208" y="944070"/>
                  </a:lnTo>
                  <a:lnTo>
                    <a:pt x="1723603" y="944070"/>
                  </a:lnTo>
                  <a:lnTo>
                    <a:pt x="1723603" y="965649"/>
                  </a:lnTo>
                  <a:close/>
                </a:path>
                <a:path w="5755005" h="2225675">
                  <a:moveTo>
                    <a:pt x="1494329" y="938676"/>
                  </a:moveTo>
                  <a:lnTo>
                    <a:pt x="1488934" y="938676"/>
                  </a:lnTo>
                  <a:lnTo>
                    <a:pt x="1488934" y="917097"/>
                  </a:lnTo>
                  <a:lnTo>
                    <a:pt x="1494329" y="917097"/>
                  </a:lnTo>
                  <a:lnTo>
                    <a:pt x="1494329" y="938676"/>
                  </a:lnTo>
                  <a:close/>
                </a:path>
                <a:path w="5755005" h="2225675">
                  <a:moveTo>
                    <a:pt x="1515907" y="944070"/>
                  </a:moveTo>
                  <a:lnTo>
                    <a:pt x="1467355" y="944070"/>
                  </a:lnTo>
                  <a:lnTo>
                    <a:pt x="1467355" y="938676"/>
                  </a:lnTo>
                  <a:lnTo>
                    <a:pt x="1515907" y="938676"/>
                  </a:lnTo>
                  <a:lnTo>
                    <a:pt x="1515907" y="944070"/>
                  </a:lnTo>
                  <a:close/>
                </a:path>
                <a:path w="5755005" h="2225675">
                  <a:moveTo>
                    <a:pt x="1494329" y="965649"/>
                  </a:moveTo>
                  <a:lnTo>
                    <a:pt x="1488934" y="965649"/>
                  </a:lnTo>
                  <a:lnTo>
                    <a:pt x="1488934" y="944070"/>
                  </a:lnTo>
                  <a:lnTo>
                    <a:pt x="1494329" y="944070"/>
                  </a:lnTo>
                  <a:lnTo>
                    <a:pt x="1494329" y="965649"/>
                  </a:lnTo>
                  <a:close/>
                </a:path>
                <a:path w="5755005" h="2225675">
                  <a:moveTo>
                    <a:pt x="1265054" y="938676"/>
                  </a:moveTo>
                  <a:lnTo>
                    <a:pt x="1259660" y="938676"/>
                  </a:lnTo>
                  <a:lnTo>
                    <a:pt x="1259660" y="917097"/>
                  </a:lnTo>
                  <a:lnTo>
                    <a:pt x="1265054" y="917097"/>
                  </a:lnTo>
                  <a:lnTo>
                    <a:pt x="1265054" y="938676"/>
                  </a:lnTo>
                  <a:close/>
                </a:path>
                <a:path w="5755005" h="2225675">
                  <a:moveTo>
                    <a:pt x="1286633" y="944070"/>
                  </a:moveTo>
                  <a:lnTo>
                    <a:pt x="1238081" y="944070"/>
                  </a:lnTo>
                  <a:lnTo>
                    <a:pt x="1238081" y="938676"/>
                  </a:lnTo>
                  <a:lnTo>
                    <a:pt x="1286633" y="938676"/>
                  </a:lnTo>
                  <a:lnTo>
                    <a:pt x="1286633" y="944070"/>
                  </a:lnTo>
                  <a:close/>
                </a:path>
                <a:path w="5755005" h="2225675">
                  <a:moveTo>
                    <a:pt x="1265054" y="965649"/>
                  </a:moveTo>
                  <a:lnTo>
                    <a:pt x="1259660" y="965649"/>
                  </a:lnTo>
                  <a:lnTo>
                    <a:pt x="1259660" y="944070"/>
                  </a:lnTo>
                  <a:lnTo>
                    <a:pt x="1265054" y="944070"/>
                  </a:lnTo>
                  <a:lnTo>
                    <a:pt x="1265054" y="965649"/>
                  </a:lnTo>
                  <a:close/>
                </a:path>
                <a:path w="5755005" h="2225675">
                  <a:moveTo>
                    <a:pt x="1838240" y="1053313"/>
                  </a:moveTo>
                  <a:lnTo>
                    <a:pt x="1832846" y="1053313"/>
                  </a:lnTo>
                  <a:lnTo>
                    <a:pt x="1832846" y="1031734"/>
                  </a:lnTo>
                  <a:lnTo>
                    <a:pt x="1838240" y="1031734"/>
                  </a:lnTo>
                  <a:lnTo>
                    <a:pt x="1838240" y="1053313"/>
                  </a:lnTo>
                  <a:close/>
                </a:path>
                <a:path w="5755005" h="2225675">
                  <a:moveTo>
                    <a:pt x="1859819" y="1058708"/>
                  </a:moveTo>
                  <a:lnTo>
                    <a:pt x="1811267" y="1058708"/>
                  </a:lnTo>
                  <a:lnTo>
                    <a:pt x="1811267" y="1053313"/>
                  </a:lnTo>
                  <a:lnTo>
                    <a:pt x="1859819" y="1053313"/>
                  </a:lnTo>
                  <a:lnTo>
                    <a:pt x="1859819" y="1058708"/>
                  </a:lnTo>
                  <a:close/>
                </a:path>
                <a:path w="5755005" h="2225675">
                  <a:moveTo>
                    <a:pt x="1838240" y="1080286"/>
                  </a:moveTo>
                  <a:lnTo>
                    <a:pt x="1832846" y="1080286"/>
                  </a:lnTo>
                  <a:lnTo>
                    <a:pt x="1832846" y="1058708"/>
                  </a:lnTo>
                  <a:lnTo>
                    <a:pt x="1838240" y="1058708"/>
                  </a:lnTo>
                  <a:lnTo>
                    <a:pt x="1838240" y="1080286"/>
                  </a:lnTo>
                  <a:close/>
                </a:path>
                <a:path w="5755005" h="2225675">
                  <a:moveTo>
                    <a:pt x="1608966" y="1053313"/>
                  </a:moveTo>
                  <a:lnTo>
                    <a:pt x="1603571" y="1053313"/>
                  </a:lnTo>
                  <a:lnTo>
                    <a:pt x="1603571" y="1031734"/>
                  </a:lnTo>
                  <a:lnTo>
                    <a:pt x="1608966" y="1031734"/>
                  </a:lnTo>
                  <a:lnTo>
                    <a:pt x="1608966" y="1053313"/>
                  </a:lnTo>
                  <a:close/>
                </a:path>
                <a:path w="5755005" h="2225675">
                  <a:moveTo>
                    <a:pt x="1630545" y="1058708"/>
                  </a:moveTo>
                  <a:lnTo>
                    <a:pt x="1581992" y="1058708"/>
                  </a:lnTo>
                  <a:lnTo>
                    <a:pt x="1581992" y="1053313"/>
                  </a:lnTo>
                  <a:lnTo>
                    <a:pt x="1630545" y="1053313"/>
                  </a:lnTo>
                  <a:lnTo>
                    <a:pt x="1630545" y="1058708"/>
                  </a:lnTo>
                  <a:close/>
                </a:path>
                <a:path w="5755005" h="2225675">
                  <a:moveTo>
                    <a:pt x="1608966" y="1080286"/>
                  </a:moveTo>
                  <a:lnTo>
                    <a:pt x="1603571" y="1080286"/>
                  </a:lnTo>
                  <a:lnTo>
                    <a:pt x="1603571" y="1058708"/>
                  </a:lnTo>
                  <a:lnTo>
                    <a:pt x="1608966" y="1058708"/>
                  </a:lnTo>
                  <a:lnTo>
                    <a:pt x="1608966" y="1080286"/>
                  </a:lnTo>
                  <a:close/>
                </a:path>
                <a:path w="5755005" h="2225675">
                  <a:moveTo>
                    <a:pt x="1379691" y="1053313"/>
                  </a:moveTo>
                  <a:lnTo>
                    <a:pt x="1374297" y="1053313"/>
                  </a:lnTo>
                  <a:lnTo>
                    <a:pt x="1374297" y="1031734"/>
                  </a:lnTo>
                  <a:lnTo>
                    <a:pt x="1379691" y="1031734"/>
                  </a:lnTo>
                  <a:lnTo>
                    <a:pt x="1379691" y="1053313"/>
                  </a:lnTo>
                  <a:close/>
                </a:path>
                <a:path w="5755005" h="2225675">
                  <a:moveTo>
                    <a:pt x="1401270" y="1058708"/>
                  </a:moveTo>
                  <a:lnTo>
                    <a:pt x="1352718" y="1058708"/>
                  </a:lnTo>
                  <a:lnTo>
                    <a:pt x="1352718" y="1053313"/>
                  </a:lnTo>
                  <a:lnTo>
                    <a:pt x="1401270" y="1053313"/>
                  </a:lnTo>
                  <a:lnTo>
                    <a:pt x="1401270" y="1058708"/>
                  </a:lnTo>
                  <a:close/>
                </a:path>
                <a:path w="5755005" h="2225675">
                  <a:moveTo>
                    <a:pt x="1379691" y="1080286"/>
                  </a:moveTo>
                  <a:lnTo>
                    <a:pt x="1374297" y="1080286"/>
                  </a:lnTo>
                  <a:lnTo>
                    <a:pt x="1374297" y="1058708"/>
                  </a:lnTo>
                  <a:lnTo>
                    <a:pt x="1379691" y="1058708"/>
                  </a:lnTo>
                  <a:lnTo>
                    <a:pt x="1379691" y="1080286"/>
                  </a:lnTo>
                  <a:close/>
                </a:path>
                <a:path w="5755005" h="2225675">
                  <a:moveTo>
                    <a:pt x="1150417" y="1053313"/>
                  </a:moveTo>
                  <a:lnTo>
                    <a:pt x="1145022" y="1053313"/>
                  </a:lnTo>
                  <a:lnTo>
                    <a:pt x="1145022" y="1031734"/>
                  </a:lnTo>
                  <a:lnTo>
                    <a:pt x="1150417" y="1031734"/>
                  </a:lnTo>
                  <a:lnTo>
                    <a:pt x="1150417" y="1053313"/>
                  </a:lnTo>
                  <a:close/>
                </a:path>
                <a:path w="5755005" h="2225675">
                  <a:moveTo>
                    <a:pt x="1171996" y="1058708"/>
                  </a:moveTo>
                  <a:lnTo>
                    <a:pt x="1123444" y="1058708"/>
                  </a:lnTo>
                  <a:lnTo>
                    <a:pt x="1123444" y="1053313"/>
                  </a:lnTo>
                  <a:lnTo>
                    <a:pt x="1171996" y="1053313"/>
                  </a:lnTo>
                  <a:lnTo>
                    <a:pt x="1171996" y="1058708"/>
                  </a:lnTo>
                  <a:close/>
                </a:path>
                <a:path w="5755005" h="2225675">
                  <a:moveTo>
                    <a:pt x="1150417" y="1080286"/>
                  </a:moveTo>
                  <a:lnTo>
                    <a:pt x="1145022" y="1080286"/>
                  </a:lnTo>
                  <a:lnTo>
                    <a:pt x="1145022" y="1058708"/>
                  </a:lnTo>
                  <a:lnTo>
                    <a:pt x="1150417" y="1058708"/>
                  </a:lnTo>
                  <a:lnTo>
                    <a:pt x="1150417" y="1080286"/>
                  </a:lnTo>
                  <a:close/>
                </a:path>
                <a:path w="5755005" h="2225675">
                  <a:moveTo>
                    <a:pt x="1951529" y="1167950"/>
                  </a:moveTo>
                  <a:lnTo>
                    <a:pt x="1946134" y="1167950"/>
                  </a:lnTo>
                  <a:lnTo>
                    <a:pt x="1946134" y="1146371"/>
                  </a:lnTo>
                  <a:lnTo>
                    <a:pt x="1951529" y="1146371"/>
                  </a:lnTo>
                  <a:lnTo>
                    <a:pt x="1951529" y="1167950"/>
                  </a:lnTo>
                  <a:close/>
                </a:path>
                <a:path w="5755005" h="2225675">
                  <a:moveTo>
                    <a:pt x="1973108" y="1173345"/>
                  </a:moveTo>
                  <a:lnTo>
                    <a:pt x="1924555" y="1173345"/>
                  </a:lnTo>
                  <a:lnTo>
                    <a:pt x="1924555" y="1167950"/>
                  </a:lnTo>
                  <a:lnTo>
                    <a:pt x="1973108" y="1167950"/>
                  </a:lnTo>
                  <a:lnTo>
                    <a:pt x="1973108" y="1173345"/>
                  </a:lnTo>
                  <a:close/>
                </a:path>
                <a:path w="5755005" h="2225675">
                  <a:moveTo>
                    <a:pt x="1951529" y="1194923"/>
                  </a:moveTo>
                  <a:lnTo>
                    <a:pt x="1946134" y="1194923"/>
                  </a:lnTo>
                  <a:lnTo>
                    <a:pt x="1946134" y="1173345"/>
                  </a:lnTo>
                  <a:lnTo>
                    <a:pt x="1951529" y="1173345"/>
                  </a:lnTo>
                  <a:lnTo>
                    <a:pt x="1951529" y="1194923"/>
                  </a:lnTo>
                  <a:close/>
                </a:path>
                <a:path w="5755005" h="2225675">
                  <a:moveTo>
                    <a:pt x="1723603" y="1167950"/>
                  </a:moveTo>
                  <a:lnTo>
                    <a:pt x="1718208" y="1167950"/>
                  </a:lnTo>
                  <a:lnTo>
                    <a:pt x="1718208" y="1146371"/>
                  </a:lnTo>
                  <a:lnTo>
                    <a:pt x="1723603" y="1146371"/>
                  </a:lnTo>
                  <a:lnTo>
                    <a:pt x="1723603" y="1167950"/>
                  </a:lnTo>
                  <a:close/>
                </a:path>
                <a:path w="5755005" h="2225675">
                  <a:moveTo>
                    <a:pt x="1745182" y="1173345"/>
                  </a:moveTo>
                  <a:lnTo>
                    <a:pt x="1696630" y="1173345"/>
                  </a:lnTo>
                  <a:lnTo>
                    <a:pt x="1696630" y="1167950"/>
                  </a:lnTo>
                  <a:lnTo>
                    <a:pt x="1745182" y="1167950"/>
                  </a:lnTo>
                  <a:lnTo>
                    <a:pt x="1745182" y="1173345"/>
                  </a:lnTo>
                  <a:close/>
                </a:path>
                <a:path w="5755005" h="2225675">
                  <a:moveTo>
                    <a:pt x="1723603" y="1194923"/>
                  </a:moveTo>
                  <a:lnTo>
                    <a:pt x="1718208" y="1194923"/>
                  </a:lnTo>
                  <a:lnTo>
                    <a:pt x="1718208" y="1173345"/>
                  </a:lnTo>
                  <a:lnTo>
                    <a:pt x="1723603" y="1173345"/>
                  </a:lnTo>
                  <a:lnTo>
                    <a:pt x="1723603" y="1194923"/>
                  </a:lnTo>
                  <a:close/>
                </a:path>
                <a:path w="5755005" h="2225675">
                  <a:moveTo>
                    <a:pt x="1494329" y="1167950"/>
                  </a:moveTo>
                  <a:lnTo>
                    <a:pt x="1488934" y="1167950"/>
                  </a:lnTo>
                  <a:lnTo>
                    <a:pt x="1488934" y="1146371"/>
                  </a:lnTo>
                  <a:lnTo>
                    <a:pt x="1494329" y="1146371"/>
                  </a:lnTo>
                  <a:lnTo>
                    <a:pt x="1494329" y="1167950"/>
                  </a:lnTo>
                  <a:close/>
                </a:path>
                <a:path w="5755005" h="2225675">
                  <a:moveTo>
                    <a:pt x="1515907" y="1173345"/>
                  </a:moveTo>
                  <a:lnTo>
                    <a:pt x="1467355" y="1173345"/>
                  </a:lnTo>
                  <a:lnTo>
                    <a:pt x="1467355" y="1167950"/>
                  </a:lnTo>
                  <a:lnTo>
                    <a:pt x="1515907" y="1167950"/>
                  </a:lnTo>
                  <a:lnTo>
                    <a:pt x="1515907" y="1173345"/>
                  </a:lnTo>
                  <a:close/>
                </a:path>
                <a:path w="5755005" h="2225675">
                  <a:moveTo>
                    <a:pt x="1494329" y="1194923"/>
                  </a:moveTo>
                  <a:lnTo>
                    <a:pt x="1488934" y="1194923"/>
                  </a:lnTo>
                  <a:lnTo>
                    <a:pt x="1488934" y="1173345"/>
                  </a:lnTo>
                  <a:lnTo>
                    <a:pt x="1494329" y="1173345"/>
                  </a:lnTo>
                  <a:lnTo>
                    <a:pt x="1494329" y="1194923"/>
                  </a:lnTo>
                  <a:close/>
                </a:path>
                <a:path w="5755005" h="2225675">
                  <a:moveTo>
                    <a:pt x="1265054" y="1167950"/>
                  </a:moveTo>
                  <a:lnTo>
                    <a:pt x="1259660" y="1167950"/>
                  </a:lnTo>
                  <a:lnTo>
                    <a:pt x="1259660" y="1146371"/>
                  </a:lnTo>
                  <a:lnTo>
                    <a:pt x="1265054" y="1146371"/>
                  </a:lnTo>
                  <a:lnTo>
                    <a:pt x="1265054" y="1167950"/>
                  </a:lnTo>
                  <a:close/>
                </a:path>
                <a:path w="5755005" h="2225675">
                  <a:moveTo>
                    <a:pt x="1286633" y="1173345"/>
                  </a:moveTo>
                  <a:lnTo>
                    <a:pt x="1238081" y="1173345"/>
                  </a:lnTo>
                  <a:lnTo>
                    <a:pt x="1238081" y="1167950"/>
                  </a:lnTo>
                  <a:lnTo>
                    <a:pt x="1286633" y="1167950"/>
                  </a:lnTo>
                  <a:lnTo>
                    <a:pt x="1286633" y="1173345"/>
                  </a:lnTo>
                  <a:close/>
                </a:path>
                <a:path w="5755005" h="2225675">
                  <a:moveTo>
                    <a:pt x="1265054" y="1194923"/>
                  </a:moveTo>
                  <a:lnTo>
                    <a:pt x="1259660" y="1194923"/>
                  </a:lnTo>
                  <a:lnTo>
                    <a:pt x="1259660" y="1173345"/>
                  </a:lnTo>
                  <a:lnTo>
                    <a:pt x="1265054" y="1173345"/>
                  </a:lnTo>
                  <a:lnTo>
                    <a:pt x="1265054" y="1194923"/>
                  </a:lnTo>
                  <a:close/>
                </a:path>
                <a:path w="5755005" h="2225675">
                  <a:moveTo>
                    <a:pt x="1838240" y="1282587"/>
                  </a:moveTo>
                  <a:lnTo>
                    <a:pt x="1832846" y="1282587"/>
                  </a:lnTo>
                  <a:lnTo>
                    <a:pt x="1832846" y="1261008"/>
                  </a:lnTo>
                  <a:lnTo>
                    <a:pt x="1838240" y="1261008"/>
                  </a:lnTo>
                  <a:lnTo>
                    <a:pt x="1838240" y="1282587"/>
                  </a:lnTo>
                  <a:close/>
                </a:path>
                <a:path w="5755005" h="2225675">
                  <a:moveTo>
                    <a:pt x="1859819" y="1287982"/>
                  </a:moveTo>
                  <a:lnTo>
                    <a:pt x="1811267" y="1287982"/>
                  </a:lnTo>
                  <a:lnTo>
                    <a:pt x="1811267" y="1282587"/>
                  </a:lnTo>
                  <a:lnTo>
                    <a:pt x="1859819" y="1282587"/>
                  </a:lnTo>
                  <a:lnTo>
                    <a:pt x="1859819" y="1287982"/>
                  </a:lnTo>
                  <a:close/>
                </a:path>
                <a:path w="5755005" h="2225675">
                  <a:moveTo>
                    <a:pt x="1838240" y="1309561"/>
                  </a:moveTo>
                  <a:lnTo>
                    <a:pt x="1832846" y="1309561"/>
                  </a:lnTo>
                  <a:lnTo>
                    <a:pt x="1832846" y="1287982"/>
                  </a:lnTo>
                  <a:lnTo>
                    <a:pt x="1838240" y="1287982"/>
                  </a:lnTo>
                  <a:lnTo>
                    <a:pt x="1838240" y="1309561"/>
                  </a:lnTo>
                  <a:close/>
                </a:path>
                <a:path w="5755005" h="2225675">
                  <a:moveTo>
                    <a:pt x="1608966" y="1282587"/>
                  </a:moveTo>
                  <a:lnTo>
                    <a:pt x="1603571" y="1282587"/>
                  </a:lnTo>
                  <a:lnTo>
                    <a:pt x="1603571" y="1261008"/>
                  </a:lnTo>
                  <a:lnTo>
                    <a:pt x="1608966" y="1261008"/>
                  </a:lnTo>
                  <a:lnTo>
                    <a:pt x="1608966" y="1282587"/>
                  </a:lnTo>
                  <a:close/>
                </a:path>
                <a:path w="5755005" h="2225675">
                  <a:moveTo>
                    <a:pt x="1630545" y="1287982"/>
                  </a:moveTo>
                  <a:lnTo>
                    <a:pt x="1581992" y="1287982"/>
                  </a:lnTo>
                  <a:lnTo>
                    <a:pt x="1581992" y="1282587"/>
                  </a:lnTo>
                  <a:lnTo>
                    <a:pt x="1630545" y="1282587"/>
                  </a:lnTo>
                  <a:lnTo>
                    <a:pt x="1630545" y="1287982"/>
                  </a:lnTo>
                  <a:close/>
                </a:path>
                <a:path w="5755005" h="2225675">
                  <a:moveTo>
                    <a:pt x="1608966" y="1309561"/>
                  </a:moveTo>
                  <a:lnTo>
                    <a:pt x="1603571" y="1309561"/>
                  </a:lnTo>
                  <a:lnTo>
                    <a:pt x="1603571" y="1287982"/>
                  </a:lnTo>
                  <a:lnTo>
                    <a:pt x="1608966" y="1287982"/>
                  </a:lnTo>
                  <a:lnTo>
                    <a:pt x="1608966" y="1309561"/>
                  </a:lnTo>
                  <a:close/>
                </a:path>
                <a:path w="5755005" h="2225675">
                  <a:moveTo>
                    <a:pt x="1379691" y="1282587"/>
                  </a:moveTo>
                  <a:lnTo>
                    <a:pt x="1374297" y="1282587"/>
                  </a:lnTo>
                  <a:lnTo>
                    <a:pt x="1374297" y="1261008"/>
                  </a:lnTo>
                  <a:lnTo>
                    <a:pt x="1379691" y="1261008"/>
                  </a:lnTo>
                  <a:lnTo>
                    <a:pt x="1379691" y="1282587"/>
                  </a:lnTo>
                  <a:close/>
                </a:path>
                <a:path w="5755005" h="2225675">
                  <a:moveTo>
                    <a:pt x="1401270" y="1287982"/>
                  </a:moveTo>
                  <a:lnTo>
                    <a:pt x="1352718" y="1287982"/>
                  </a:lnTo>
                  <a:lnTo>
                    <a:pt x="1352718" y="1282587"/>
                  </a:lnTo>
                  <a:lnTo>
                    <a:pt x="1401270" y="1282587"/>
                  </a:lnTo>
                  <a:lnTo>
                    <a:pt x="1401270" y="1287982"/>
                  </a:lnTo>
                  <a:close/>
                </a:path>
                <a:path w="5755005" h="2225675">
                  <a:moveTo>
                    <a:pt x="1379691" y="1309561"/>
                  </a:moveTo>
                  <a:lnTo>
                    <a:pt x="1374297" y="1309561"/>
                  </a:lnTo>
                  <a:lnTo>
                    <a:pt x="1374297" y="1287982"/>
                  </a:lnTo>
                  <a:lnTo>
                    <a:pt x="1379691" y="1287982"/>
                  </a:lnTo>
                  <a:lnTo>
                    <a:pt x="1379691" y="1309561"/>
                  </a:lnTo>
                  <a:close/>
                </a:path>
                <a:path w="5755005" h="2225675">
                  <a:moveTo>
                    <a:pt x="1150417" y="1282587"/>
                  </a:moveTo>
                  <a:lnTo>
                    <a:pt x="1145022" y="1282587"/>
                  </a:lnTo>
                  <a:lnTo>
                    <a:pt x="1145022" y="1261008"/>
                  </a:lnTo>
                  <a:lnTo>
                    <a:pt x="1150417" y="1261008"/>
                  </a:lnTo>
                  <a:lnTo>
                    <a:pt x="1150417" y="1282587"/>
                  </a:lnTo>
                  <a:close/>
                </a:path>
                <a:path w="5755005" h="2225675">
                  <a:moveTo>
                    <a:pt x="1171996" y="1287982"/>
                  </a:moveTo>
                  <a:lnTo>
                    <a:pt x="1123444" y="1287982"/>
                  </a:lnTo>
                  <a:lnTo>
                    <a:pt x="1123444" y="1282587"/>
                  </a:lnTo>
                  <a:lnTo>
                    <a:pt x="1171996" y="1282587"/>
                  </a:lnTo>
                  <a:lnTo>
                    <a:pt x="1171996" y="1287982"/>
                  </a:lnTo>
                  <a:close/>
                </a:path>
                <a:path w="5755005" h="2225675">
                  <a:moveTo>
                    <a:pt x="1150417" y="1309561"/>
                  </a:moveTo>
                  <a:lnTo>
                    <a:pt x="1145022" y="1309561"/>
                  </a:lnTo>
                  <a:lnTo>
                    <a:pt x="1145022" y="1287982"/>
                  </a:lnTo>
                  <a:lnTo>
                    <a:pt x="1150417" y="1287982"/>
                  </a:lnTo>
                  <a:lnTo>
                    <a:pt x="1150417" y="1309561"/>
                  </a:lnTo>
                  <a:close/>
                </a:path>
                <a:path w="5755005" h="2225675">
                  <a:moveTo>
                    <a:pt x="1951529" y="1395876"/>
                  </a:moveTo>
                  <a:lnTo>
                    <a:pt x="1946134" y="1395876"/>
                  </a:lnTo>
                  <a:lnTo>
                    <a:pt x="1946134" y="1374297"/>
                  </a:lnTo>
                  <a:lnTo>
                    <a:pt x="1951529" y="1374297"/>
                  </a:lnTo>
                  <a:lnTo>
                    <a:pt x="1951529" y="1395876"/>
                  </a:lnTo>
                  <a:close/>
                </a:path>
                <a:path w="5755005" h="2225675">
                  <a:moveTo>
                    <a:pt x="1973108" y="1401270"/>
                  </a:moveTo>
                  <a:lnTo>
                    <a:pt x="1924555" y="1401270"/>
                  </a:lnTo>
                  <a:lnTo>
                    <a:pt x="1924555" y="1395876"/>
                  </a:lnTo>
                  <a:lnTo>
                    <a:pt x="1973108" y="1395876"/>
                  </a:lnTo>
                  <a:lnTo>
                    <a:pt x="1973108" y="1401270"/>
                  </a:lnTo>
                  <a:close/>
                </a:path>
                <a:path w="5755005" h="2225675">
                  <a:moveTo>
                    <a:pt x="1951529" y="1422849"/>
                  </a:moveTo>
                  <a:lnTo>
                    <a:pt x="1946134" y="1422849"/>
                  </a:lnTo>
                  <a:lnTo>
                    <a:pt x="1946134" y="1401270"/>
                  </a:lnTo>
                  <a:lnTo>
                    <a:pt x="1951529" y="1401270"/>
                  </a:lnTo>
                  <a:lnTo>
                    <a:pt x="1951529" y="1422849"/>
                  </a:lnTo>
                  <a:close/>
                </a:path>
                <a:path w="5755005" h="2225675">
                  <a:moveTo>
                    <a:pt x="1723603" y="1395876"/>
                  </a:moveTo>
                  <a:lnTo>
                    <a:pt x="1718208" y="1395876"/>
                  </a:lnTo>
                  <a:lnTo>
                    <a:pt x="1718208" y="1374297"/>
                  </a:lnTo>
                  <a:lnTo>
                    <a:pt x="1723603" y="1374297"/>
                  </a:lnTo>
                  <a:lnTo>
                    <a:pt x="1723603" y="1395876"/>
                  </a:lnTo>
                  <a:close/>
                </a:path>
                <a:path w="5755005" h="2225675">
                  <a:moveTo>
                    <a:pt x="1745182" y="1401270"/>
                  </a:moveTo>
                  <a:lnTo>
                    <a:pt x="1696630" y="1401270"/>
                  </a:lnTo>
                  <a:lnTo>
                    <a:pt x="1696630" y="1395876"/>
                  </a:lnTo>
                  <a:lnTo>
                    <a:pt x="1745182" y="1395876"/>
                  </a:lnTo>
                  <a:lnTo>
                    <a:pt x="1745182" y="1401270"/>
                  </a:lnTo>
                  <a:close/>
                </a:path>
                <a:path w="5755005" h="2225675">
                  <a:moveTo>
                    <a:pt x="1723603" y="1422849"/>
                  </a:moveTo>
                  <a:lnTo>
                    <a:pt x="1718208" y="1422849"/>
                  </a:lnTo>
                  <a:lnTo>
                    <a:pt x="1718208" y="1401270"/>
                  </a:lnTo>
                  <a:lnTo>
                    <a:pt x="1723603" y="1401270"/>
                  </a:lnTo>
                  <a:lnTo>
                    <a:pt x="1723603" y="1422849"/>
                  </a:lnTo>
                  <a:close/>
                </a:path>
                <a:path w="5755005" h="2225675">
                  <a:moveTo>
                    <a:pt x="1494329" y="1395876"/>
                  </a:moveTo>
                  <a:lnTo>
                    <a:pt x="1488934" y="1395876"/>
                  </a:lnTo>
                  <a:lnTo>
                    <a:pt x="1488934" y="1374297"/>
                  </a:lnTo>
                  <a:lnTo>
                    <a:pt x="1494329" y="1374297"/>
                  </a:lnTo>
                  <a:lnTo>
                    <a:pt x="1494329" y="1395876"/>
                  </a:lnTo>
                  <a:close/>
                </a:path>
                <a:path w="5755005" h="2225675">
                  <a:moveTo>
                    <a:pt x="1515907" y="1401270"/>
                  </a:moveTo>
                  <a:lnTo>
                    <a:pt x="1467355" y="1401270"/>
                  </a:lnTo>
                  <a:lnTo>
                    <a:pt x="1467355" y="1395876"/>
                  </a:lnTo>
                  <a:lnTo>
                    <a:pt x="1515907" y="1395876"/>
                  </a:lnTo>
                  <a:lnTo>
                    <a:pt x="1515907" y="1401270"/>
                  </a:lnTo>
                  <a:close/>
                </a:path>
                <a:path w="5755005" h="2225675">
                  <a:moveTo>
                    <a:pt x="1494329" y="1422849"/>
                  </a:moveTo>
                  <a:lnTo>
                    <a:pt x="1488934" y="1422849"/>
                  </a:lnTo>
                  <a:lnTo>
                    <a:pt x="1488934" y="1401270"/>
                  </a:lnTo>
                  <a:lnTo>
                    <a:pt x="1494329" y="1401270"/>
                  </a:lnTo>
                  <a:lnTo>
                    <a:pt x="1494329" y="1422849"/>
                  </a:lnTo>
                  <a:close/>
                </a:path>
                <a:path w="5755005" h="2225675">
                  <a:moveTo>
                    <a:pt x="1265054" y="1395876"/>
                  </a:moveTo>
                  <a:lnTo>
                    <a:pt x="1259660" y="1395876"/>
                  </a:lnTo>
                  <a:lnTo>
                    <a:pt x="1259660" y="1374297"/>
                  </a:lnTo>
                  <a:lnTo>
                    <a:pt x="1265054" y="1374297"/>
                  </a:lnTo>
                  <a:lnTo>
                    <a:pt x="1265054" y="1395876"/>
                  </a:lnTo>
                  <a:close/>
                </a:path>
                <a:path w="5755005" h="2225675">
                  <a:moveTo>
                    <a:pt x="1286633" y="1401270"/>
                  </a:moveTo>
                  <a:lnTo>
                    <a:pt x="1238081" y="1401270"/>
                  </a:lnTo>
                  <a:lnTo>
                    <a:pt x="1238081" y="1395876"/>
                  </a:lnTo>
                  <a:lnTo>
                    <a:pt x="1286633" y="1395876"/>
                  </a:lnTo>
                  <a:lnTo>
                    <a:pt x="1286633" y="1401270"/>
                  </a:lnTo>
                  <a:close/>
                </a:path>
                <a:path w="5755005" h="2225675">
                  <a:moveTo>
                    <a:pt x="1265054" y="1422849"/>
                  </a:moveTo>
                  <a:lnTo>
                    <a:pt x="1259660" y="1422849"/>
                  </a:lnTo>
                  <a:lnTo>
                    <a:pt x="1259660" y="1401270"/>
                  </a:lnTo>
                  <a:lnTo>
                    <a:pt x="1265054" y="1401270"/>
                  </a:lnTo>
                  <a:lnTo>
                    <a:pt x="1265054" y="1422849"/>
                  </a:lnTo>
                  <a:close/>
                </a:path>
                <a:path w="5755005" h="2225675">
                  <a:moveTo>
                    <a:pt x="1838240" y="1510513"/>
                  </a:moveTo>
                  <a:lnTo>
                    <a:pt x="1832846" y="1510513"/>
                  </a:lnTo>
                  <a:lnTo>
                    <a:pt x="1832846" y="1488934"/>
                  </a:lnTo>
                  <a:lnTo>
                    <a:pt x="1838240" y="1488934"/>
                  </a:lnTo>
                  <a:lnTo>
                    <a:pt x="1838240" y="1510513"/>
                  </a:lnTo>
                  <a:close/>
                </a:path>
                <a:path w="5755005" h="2225675">
                  <a:moveTo>
                    <a:pt x="1859819" y="1515908"/>
                  </a:moveTo>
                  <a:lnTo>
                    <a:pt x="1811267" y="1515908"/>
                  </a:lnTo>
                  <a:lnTo>
                    <a:pt x="1811267" y="1510513"/>
                  </a:lnTo>
                  <a:lnTo>
                    <a:pt x="1859819" y="1510513"/>
                  </a:lnTo>
                  <a:lnTo>
                    <a:pt x="1859819" y="1515908"/>
                  </a:lnTo>
                  <a:close/>
                </a:path>
                <a:path w="5755005" h="2225675">
                  <a:moveTo>
                    <a:pt x="1838240" y="1537486"/>
                  </a:moveTo>
                  <a:lnTo>
                    <a:pt x="1832846" y="1537486"/>
                  </a:lnTo>
                  <a:lnTo>
                    <a:pt x="1832846" y="1515908"/>
                  </a:lnTo>
                  <a:lnTo>
                    <a:pt x="1838240" y="1515908"/>
                  </a:lnTo>
                  <a:lnTo>
                    <a:pt x="1838240" y="1537486"/>
                  </a:lnTo>
                  <a:close/>
                </a:path>
                <a:path w="5755005" h="2225675">
                  <a:moveTo>
                    <a:pt x="1608966" y="1510513"/>
                  </a:moveTo>
                  <a:lnTo>
                    <a:pt x="1603571" y="1510513"/>
                  </a:lnTo>
                  <a:lnTo>
                    <a:pt x="1603571" y="1488934"/>
                  </a:lnTo>
                  <a:lnTo>
                    <a:pt x="1608966" y="1488934"/>
                  </a:lnTo>
                  <a:lnTo>
                    <a:pt x="1608966" y="1510513"/>
                  </a:lnTo>
                  <a:close/>
                </a:path>
                <a:path w="5755005" h="2225675">
                  <a:moveTo>
                    <a:pt x="1630545" y="1515908"/>
                  </a:moveTo>
                  <a:lnTo>
                    <a:pt x="1581992" y="1515908"/>
                  </a:lnTo>
                  <a:lnTo>
                    <a:pt x="1581992" y="1510513"/>
                  </a:lnTo>
                  <a:lnTo>
                    <a:pt x="1630545" y="1510513"/>
                  </a:lnTo>
                  <a:lnTo>
                    <a:pt x="1630545" y="1515908"/>
                  </a:lnTo>
                  <a:close/>
                </a:path>
                <a:path w="5755005" h="2225675">
                  <a:moveTo>
                    <a:pt x="1608966" y="1537486"/>
                  </a:moveTo>
                  <a:lnTo>
                    <a:pt x="1603571" y="1537486"/>
                  </a:lnTo>
                  <a:lnTo>
                    <a:pt x="1603571" y="1515908"/>
                  </a:lnTo>
                  <a:lnTo>
                    <a:pt x="1608966" y="1515908"/>
                  </a:lnTo>
                  <a:lnTo>
                    <a:pt x="1608966" y="1537486"/>
                  </a:lnTo>
                  <a:close/>
                </a:path>
                <a:path w="5755005" h="2225675">
                  <a:moveTo>
                    <a:pt x="1379691" y="1510513"/>
                  </a:moveTo>
                  <a:lnTo>
                    <a:pt x="1374297" y="1510513"/>
                  </a:lnTo>
                  <a:lnTo>
                    <a:pt x="1374297" y="1488934"/>
                  </a:lnTo>
                  <a:lnTo>
                    <a:pt x="1379691" y="1488934"/>
                  </a:lnTo>
                  <a:lnTo>
                    <a:pt x="1379691" y="1510513"/>
                  </a:lnTo>
                  <a:close/>
                </a:path>
                <a:path w="5755005" h="2225675">
                  <a:moveTo>
                    <a:pt x="1401270" y="1515908"/>
                  </a:moveTo>
                  <a:lnTo>
                    <a:pt x="1352718" y="1515908"/>
                  </a:lnTo>
                  <a:lnTo>
                    <a:pt x="1352718" y="1510513"/>
                  </a:lnTo>
                  <a:lnTo>
                    <a:pt x="1401270" y="1510513"/>
                  </a:lnTo>
                  <a:lnTo>
                    <a:pt x="1401270" y="1515908"/>
                  </a:lnTo>
                  <a:close/>
                </a:path>
                <a:path w="5755005" h="2225675">
                  <a:moveTo>
                    <a:pt x="1379691" y="1537486"/>
                  </a:moveTo>
                  <a:lnTo>
                    <a:pt x="1374297" y="1537486"/>
                  </a:lnTo>
                  <a:lnTo>
                    <a:pt x="1374297" y="1515908"/>
                  </a:lnTo>
                  <a:lnTo>
                    <a:pt x="1379691" y="1515908"/>
                  </a:lnTo>
                  <a:lnTo>
                    <a:pt x="1379691" y="1537486"/>
                  </a:lnTo>
                  <a:close/>
                </a:path>
                <a:path w="5755005" h="2225675">
                  <a:moveTo>
                    <a:pt x="1150417" y="1510513"/>
                  </a:moveTo>
                  <a:lnTo>
                    <a:pt x="1145022" y="1510513"/>
                  </a:lnTo>
                  <a:lnTo>
                    <a:pt x="1145022" y="1488934"/>
                  </a:lnTo>
                  <a:lnTo>
                    <a:pt x="1150417" y="1488934"/>
                  </a:lnTo>
                  <a:lnTo>
                    <a:pt x="1150417" y="1510513"/>
                  </a:lnTo>
                  <a:close/>
                </a:path>
                <a:path w="5755005" h="2225675">
                  <a:moveTo>
                    <a:pt x="1171996" y="1515908"/>
                  </a:moveTo>
                  <a:lnTo>
                    <a:pt x="1123444" y="1515908"/>
                  </a:lnTo>
                  <a:lnTo>
                    <a:pt x="1123444" y="1510513"/>
                  </a:lnTo>
                  <a:lnTo>
                    <a:pt x="1171996" y="1510513"/>
                  </a:lnTo>
                  <a:lnTo>
                    <a:pt x="1171996" y="1515908"/>
                  </a:lnTo>
                  <a:close/>
                </a:path>
                <a:path w="5755005" h="2225675">
                  <a:moveTo>
                    <a:pt x="1150417" y="1537486"/>
                  </a:moveTo>
                  <a:lnTo>
                    <a:pt x="1145022" y="1537486"/>
                  </a:lnTo>
                  <a:lnTo>
                    <a:pt x="1145022" y="1515908"/>
                  </a:lnTo>
                  <a:lnTo>
                    <a:pt x="1150417" y="1515908"/>
                  </a:lnTo>
                  <a:lnTo>
                    <a:pt x="1150417" y="1537486"/>
                  </a:lnTo>
                  <a:close/>
                </a:path>
                <a:path w="5755005" h="2225675">
                  <a:moveTo>
                    <a:pt x="1951529" y="1625150"/>
                  </a:moveTo>
                  <a:lnTo>
                    <a:pt x="1946134" y="1625150"/>
                  </a:lnTo>
                  <a:lnTo>
                    <a:pt x="1946134" y="1603571"/>
                  </a:lnTo>
                  <a:lnTo>
                    <a:pt x="1951529" y="1603571"/>
                  </a:lnTo>
                  <a:lnTo>
                    <a:pt x="1951529" y="1625150"/>
                  </a:lnTo>
                  <a:close/>
                </a:path>
                <a:path w="5755005" h="2225675">
                  <a:moveTo>
                    <a:pt x="1973108" y="1630545"/>
                  </a:moveTo>
                  <a:lnTo>
                    <a:pt x="1924555" y="1630545"/>
                  </a:lnTo>
                  <a:lnTo>
                    <a:pt x="1924555" y="1625150"/>
                  </a:lnTo>
                  <a:lnTo>
                    <a:pt x="1973108" y="1625150"/>
                  </a:lnTo>
                  <a:lnTo>
                    <a:pt x="1973108" y="1630545"/>
                  </a:lnTo>
                  <a:close/>
                </a:path>
                <a:path w="5755005" h="2225675">
                  <a:moveTo>
                    <a:pt x="1951529" y="1652124"/>
                  </a:moveTo>
                  <a:lnTo>
                    <a:pt x="1946134" y="1652124"/>
                  </a:lnTo>
                  <a:lnTo>
                    <a:pt x="1946134" y="1630545"/>
                  </a:lnTo>
                  <a:lnTo>
                    <a:pt x="1951529" y="1630545"/>
                  </a:lnTo>
                  <a:lnTo>
                    <a:pt x="1951529" y="1652124"/>
                  </a:lnTo>
                  <a:close/>
                </a:path>
                <a:path w="5755005" h="2225675">
                  <a:moveTo>
                    <a:pt x="1723603" y="1625150"/>
                  </a:moveTo>
                  <a:lnTo>
                    <a:pt x="1718208" y="1625150"/>
                  </a:lnTo>
                  <a:lnTo>
                    <a:pt x="1718208" y="1603571"/>
                  </a:lnTo>
                  <a:lnTo>
                    <a:pt x="1723603" y="1603571"/>
                  </a:lnTo>
                  <a:lnTo>
                    <a:pt x="1723603" y="1625150"/>
                  </a:lnTo>
                  <a:close/>
                </a:path>
                <a:path w="5755005" h="2225675">
                  <a:moveTo>
                    <a:pt x="1745182" y="1630545"/>
                  </a:moveTo>
                  <a:lnTo>
                    <a:pt x="1696630" y="1630545"/>
                  </a:lnTo>
                  <a:lnTo>
                    <a:pt x="1696630" y="1625150"/>
                  </a:lnTo>
                  <a:lnTo>
                    <a:pt x="1745182" y="1625150"/>
                  </a:lnTo>
                  <a:lnTo>
                    <a:pt x="1745182" y="1630545"/>
                  </a:lnTo>
                  <a:close/>
                </a:path>
                <a:path w="5755005" h="2225675">
                  <a:moveTo>
                    <a:pt x="1723603" y="1652124"/>
                  </a:moveTo>
                  <a:lnTo>
                    <a:pt x="1718208" y="1652124"/>
                  </a:lnTo>
                  <a:lnTo>
                    <a:pt x="1718208" y="1630545"/>
                  </a:lnTo>
                  <a:lnTo>
                    <a:pt x="1723603" y="1630545"/>
                  </a:lnTo>
                  <a:lnTo>
                    <a:pt x="1723603" y="1652124"/>
                  </a:lnTo>
                  <a:close/>
                </a:path>
                <a:path w="5755005" h="2225675">
                  <a:moveTo>
                    <a:pt x="1494329" y="1625150"/>
                  </a:moveTo>
                  <a:lnTo>
                    <a:pt x="1488934" y="1625150"/>
                  </a:lnTo>
                  <a:lnTo>
                    <a:pt x="1488934" y="1603571"/>
                  </a:lnTo>
                  <a:lnTo>
                    <a:pt x="1494329" y="1603571"/>
                  </a:lnTo>
                  <a:lnTo>
                    <a:pt x="1494329" y="1625150"/>
                  </a:lnTo>
                  <a:close/>
                </a:path>
                <a:path w="5755005" h="2225675">
                  <a:moveTo>
                    <a:pt x="1515907" y="1630545"/>
                  </a:moveTo>
                  <a:lnTo>
                    <a:pt x="1467355" y="1630545"/>
                  </a:lnTo>
                  <a:lnTo>
                    <a:pt x="1467355" y="1625150"/>
                  </a:lnTo>
                  <a:lnTo>
                    <a:pt x="1515907" y="1625150"/>
                  </a:lnTo>
                  <a:lnTo>
                    <a:pt x="1515907" y="1630545"/>
                  </a:lnTo>
                  <a:close/>
                </a:path>
                <a:path w="5755005" h="2225675">
                  <a:moveTo>
                    <a:pt x="1494329" y="1652124"/>
                  </a:moveTo>
                  <a:lnTo>
                    <a:pt x="1488934" y="1652124"/>
                  </a:lnTo>
                  <a:lnTo>
                    <a:pt x="1488934" y="1630545"/>
                  </a:lnTo>
                  <a:lnTo>
                    <a:pt x="1494329" y="1630545"/>
                  </a:lnTo>
                  <a:lnTo>
                    <a:pt x="1494329" y="1652124"/>
                  </a:lnTo>
                  <a:close/>
                </a:path>
                <a:path w="5755005" h="2225675">
                  <a:moveTo>
                    <a:pt x="1265054" y="1625150"/>
                  </a:moveTo>
                  <a:lnTo>
                    <a:pt x="1259660" y="1625150"/>
                  </a:lnTo>
                  <a:lnTo>
                    <a:pt x="1259660" y="1603571"/>
                  </a:lnTo>
                  <a:lnTo>
                    <a:pt x="1265054" y="1603571"/>
                  </a:lnTo>
                  <a:lnTo>
                    <a:pt x="1265054" y="1625150"/>
                  </a:lnTo>
                  <a:close/>
                </a:path>
                <a:path w="5755005" h="2225675">
                  <a:moveTo>
                    <a:pt x="1286633" y="1630545"/>
                  </a:moveTo>
                  <a:lnTo>
                    <a:pt x="1238081" y="1630545"/>
                  </a:lnTo>
                  <a:lnTo>
                    <a:pt x="1238081" y="1625150"/>
                  </a:lnTo>
                  <a:lnTo>
                    <a:pt x="1286633" y="1625150"/>
                  </a:lnTo>
                  <a:lnTo>
                    <a:pt x="1286633" y="1630545"/>
                  </a:lnTo>
                  <a:close/>
                </a:path>
                <a:path w="5755005" h="2225675">
                  <a:moveTo>
                    <a:pt x="1265054" y="1652124"/>
                  </a:moveTo>
                  <a:lnTo>
                    <a:pt x="1259660" y="1652124"/>
                  </a:lnTo>
                  <a:lnTo>
                    <a:pt x="1259660" y="1630545"/>
                  </a:lnTo>
                  <a:lnTo>
                    <a:pt x="1265054" y="1630545"/>
                  </a:lnTo>
                  <a:lnTo>
                    <a:pt x="1265054" y="1652124"/>
                  </a:lnTo>
                  <a:close/>
                </a:path>
                <a:path w="5755005" h="2225675">
                  <a:moveTo>
                    <a:pt x="1838240" y="1739787"/>
                  </a:moveTo>
                  <a:lnTo>
                    <a:pt x="1832846" y="1739787"/>
                  </a:lnTo>
                  <a:lnTo>
                    <a:pt x="1832846" y="1718209"/>
                  </a:lnTo>
                  <a:lnTo>
                    <a:pt x="1838240" y="1718209"/>
                  </a:lnTo>
                  <a:lnTo>
                    <a:pt x="1838240" y="1739787"/>
                  </a:lnTo>
                  <a:close/>
                </a:path>
                <a:path w="5755005" h="2225675">
                  <a:moveTo>
                    <a:pt x="1859819" y="1745182"/>
                  </a:moveTo>
                  <a:lnTo>
                    <a:pt x="1811267" y="1745182"/>
                  </a:lnTo>
                  <a:lnTo>
                    <a:pt x="1811267" y="1739787"/>
                  </a:lnTo>
                  <a:lnTo>
                    <a:pt x="1859819" y="1739787"/>
                  </a:lnTo>
                  <a:lnTo>
                    <a:pt x="1859819" y="1745182"/>
                  </a:lnTo>
                  <a:close/>
                </a:path>
                <a:path w="5755005" h="2225675">
                  <a:moveTo>
                    <a:pt x="1838240" y="1766761"/>
                  </a:moveTo>
                  <a:lnTo>
                    <a:pt x="1832846" y="1766761"/>
                  </a:lnTo>
                  <a:lnTo>
                    <a:pt x="1832846" y="1745182"/>
                  </a:lnTo>
                  <a:lnTo>
                    <a:pt x="1838240" y="1745182"/>
                  </a:lnTo>
                  <a:lnTo>
                    <a:pt x="1838240" y="1766761"/>
                  </a:lnTo>
                  <a:close/>
                </a:path>
                <a:path w="5755005" h="2225675">
                  <a:moveTo>
                    <a:pt x="1608966" y="1739787"/>
                  </a:moveTo>
                  <a:lnTo>
                    <a:pt x="1603571" y="1739787"/>
                  </a:lnTo>
                  <a:lnTo>
                    <a:pt x="1603571" y="1718209"/>
                  </a:lnTo>
                  <a:lnTo>
                    <a:pt x="1608966" y="1718209"/>
                  </a:lnTo>
                  <a:lnTo>
                    <a:pt x="1608966" y="1739787"/>
                  </a:lnTo>
                  <a:close/>
                </a:path>
                <a:path w="5755005" h="2225675">
                  <a:moveTo>
                    <a:pt x="1630545" y="1745182"/>
                  </a:moveTo>
                  <a:lnTo>
                    <a:pt x="1581992" y="1745182"/>
                  </a:lnTo>
                  <a:lnTo>
                    <a:pt x="1581992" y="1739787"/>
                  </a:lnTo>
                  <a:lnTo>
                    <a:pt x="1630545" y="1739787"/>
                  </a:lnTo>
                  <a:lnTo>
                    <a:pt x="1630545" y="1745182"/>
                  </a:lnTo>
                  <a:close/>
                </a:path>
                <a:path w="5755005" h="2225675">
                  <a:moveTo>
                    <a:pt x="1608966" y="1766761"/>
                  </a:moveTo>
                  <a:lnTo>
                    <a:pt x="1603571" y="1766761"/>
                  </a:lnTo>
                  <a:lnTo>
                    <a:pt x="1603571" y="1745182"/>
                  </a:lnTo>
                  <a:lnTo>
                    <a:pt x="1608966" y="1745182"/>
                  </a:lnTo>
                  <a:lnTo>
                    <a:pt x="1608966" y="1766761"/>
                  </a:lnTo>
                  <a:close/>
                </a:path>
                <a:path w="5755005" h="2225675">
                  <a:moveTo>
                    <a:pt x="1379691" y="1739787"/>
                  </a:moveTo>
                  <a:lnTo>
                    <a:pt x="1374297" y="1739787"/>
                  </a:lnTo>
                  <a:lnTo>
                    <a:pt x="1374297" y="1718209"/>
                  </a:lnTo>
                  <a:lnTo>
                    <a:pt x="1379691" y="1718209"/>
                  </a:lnTo>
                  <a:lnTo>
                    <a:pt x="1379691" y="1739787"/>
                  </a:lnTo>
                  <a:close/>
                </a:path>
                <a:path w="5755005" h="2225675">
                  <a:moveTo>
                    <a:pt x="1401270" y="1745182"/>
                  </a:moveTo>
                  <a:lnTo>
                    <a:pt x="1352718" y="1745182"/>
                  </a:lnTo>
                  <a:lnTo>
                    <a:pt x="1352718" y="1739787"/>
                  </a:lnTo>
                  <a:lnTo>
                    <a:pt x="1401270" y="1739787"/>
                  </a:lnTo>
                  <a:lnTo>
                    <a:pt x="1401270" y="1745182"/>
                  </a:lnTo>
                  <a:close/>
                </a:path>
                <a:path w="5755005" h="2225675">
                  <a:moveTo>
                    <a:pt x="1379691" y="1766761"/>
                  </a:moveTo>
                  <a:lnTo>
                    <a:pt x="1374297" y="1766761"/>
                  </a:lnTo>
                  <a:lnTo>
                    <a:pt x="1374297" y="1745182"/>
                  </a:lnTo>
                  <a:lnTo>
                    <a:pt x="1379691" y="1745182"/>
                  </a:lnTo>
                  <a:lnTo>
                    <a:pt x="1379691" y="1766761"/>
                  </a:lnTo>
                  <a:close/>
                </a:path>
                <a:path w="5755005" h="2225675">
                  <a:moveTo>
                    <a:pt x="1951529" y="1854424"/>
                  </a:moveTo>
                  <a:lnTo>
                    <a:pt x="1946134" y="1854424"/>
                  </a:lnTo>
                  <a:lnTo>
                    <a:pt x="1946134" y="1832846"/>
                  </a:lnTo>
                  <a:lnTo>
                    <a:pt x="1951529" y="1832846"/>
                  </a:lnTo>
                  <a:lnTo>
                    <a:pt x="1951529" y="1854424"/>
                  </a:lnTo>
                  <a:close/>
                </a:path>
                <a:path w="5755005" h="2225675">
                  <a:moveTo>
                    <a:pt x="1973108" y="1859819"/>
                  </a:moveTo>
                  <a:lnTo>
                    <a:pt x="1924555" y="1859819"/>
                  </a:lnTo>
                  <a:lnTo>
                    <a:pt x="1924555" y="1854424"/>
                  </a:lnTo>
                  <a:lnTo>
                    <a:pt x="1973108" y="1854424"/>
                  </a:lnTo>
                  <a:lnTo>
                    <a:pt x="1973108" y="1859819"/>
                  </a:lnTo>
                  <a:close/>
                </a:path>
                <a:path w="5755005" h="2225675">
                  <a:moveTo>
                    <a:pt x="1951529" y="1881398"/>
                  </a:moveTo>
                  <a:lnTo>
                    <a:pt x="1946134" y="1881398"/>
                  </a:lnTo>
                  <a:lnTo>
                    <a:pt x="1946134" y="1859819"/>
                  </a:lnTo>
                  <a:lnTo>
                    <a:pt x="1951529" y="1859819"/>
                  </a:lnTo>
                  <a:lnTo>
                    <a:pt x="1951529" y="1881398"/>
                  </a:lnTo>
                  <a:close/>
                </a:path>
                <a:path w="5755005" h="2225675">
                  <a:moveTo>
                    <a:pt x="1723603" y="1854424"/>
                  </a:moveTo>
                  <a:lnTo>
                    <a:pt x="1718208" y="1854424"/>
                  </a:lnTo>
                  <a:lnTo>
                    <a:pt x="1718208" y="1832846"/>
                  </a:lnTo>
                  <a:lnTo>
                    <a:pt x="1723603" y="1832846"/>
                  </a:lnTo>
                  <a:lnTo>
                    <a:pt x="1723603" y="1854424"/>
                  </a:lnTo>
                  <a:close/>
                </a:path>
                <a:path w="5755005" h="2225675">
                  <a:moveTo>
                    <a:pt x="1745182" y="1859819"/>
                  </a:moveTo>
                  <a:lnTo>
                    <a:pt x="1696630" y="1859819"/>
                  </a:lnTo>
                  <a:lnTo>
                    <a:pt x="1696630" y="1854424"/>
                  </a:lnTo>
                  <a:lnTo>
                    <a:pt x="1745182" y="1854424"/>
                  </a:lnTo>
                  <a:lnTo>
                    <a:pt x="1745182" y="1859819"/>
                  </a:lnTo>
                  <a:close/>
                </a:path>
                <a:path w="5755005" h="2225675">
                  <a:moveTo>
                    <a:pt x="1723603" y="1881398"/>
                  </a:moveTo>
                  <a:lnTo>
                    <a:pt x="1718208" y="1881398"/>
                  </a:lnTo>
                  <a:lnTo>
                    <a:pt x="1718208" y="1859819"/>
                  </a:lnTo>
                  <a:lnTo>
                    <a:pt x="1723603" y="1859819"/>
                  </a:lnTo>
                  <a:lnTo>
                    <a:pt x="1723603" y="1881398"/>
                  </a:lnTo>
                  <a:close/>
                </a:path>
                <a:path w="5755005" h="2225675">
                  <a:moveTo>
                    <a:pt x="1494329" y="1854424"/>
                  </a:moveTo>
                  <a:lnTo>
                    <a:pt x="1488934" y="1854424"/>
                  </a:lnTo>
                  <a:lnTo>
                    <a:pt x="1488934" y="1832846"/>
                  </a:lnTo>
                  <a:lnTo>
                    <a:pt x="1494329" y="1832846"/>
                  </a:lnTo>
                  <a:lnTo>
                    <a:pt x="1494329" y="1854424"/>
                  </a:lnTo>
                  <a:close/>
                </a:path>
                <a:path w="5755005" h="2225675">
                  <a:moveTo>
                    <a:pt x="1515907" y="1859819"/>
                  </a:moveTo>
                  <a:lnTo>
                    <a:pt x="1467355" y="1859819"/>
                  </a:lnTo>
                  <a:lnTo>
                    <a:pt x="1467355" y="1854424"/>
                  </a:lnTo>
                  <a:lnTo>
                    <a:pt x="1515907" y="1854424"/>
                  </a:lnTo>
                  <a:lnTo>
                    <a:pt x="1515907" y="1859819"/>
                  </a:lnTo>
                  <a:close/>
                </a:path>
                <a:path w="5755005" h="2225675">
                  <a:moveTo>
                    <a:pt x="1494329" y="1881398"/>
                  </a:moveTo>
                  <a:lnTo>
                    <a:pt x="1488934" y="1881398"/>
                  </a:lnTo>
                  <a:lnTo>
                    <a:pt x="1488934" y="1859819"/>
                  </a:lnTo>
                  <a:lnTo>
                    <a:pt x="1494329" y="1859819"/>
                  </a:lnTo>
                  <a:lnTo>
                    <a:pt x="1494329" y="1881398"/>
                  </a:lnTo>
                  <a:close/>
                </a:path>
                <a:path w="5755005" h="2225675">
                  <a:moveTo>
                    <a:pt x="1838240" y="1969062"/>
                  </a:moveTo>
                  <a:lnTo>
                    <a:pt x="1832846" y="1969062"/>
                  </a:lnTo>
                  <a:lnTo>
                    <a:pt x="1832846" y="1947483"/>
                  </a:lnTo>
                  <a:lnTo>
                    <a:pt x="1838240" y="1947483"/>
                  </a:lnTo>
                  <a:lnTo>
                    <a:pt x="1838240" y="1969062"/>
                  </a:lnTo>
                  <a:close/>
                </a:path>
                <a:path w="5755005" h="2225675">
                  <a:moveTo>
                    <a:pt x="1859819" y="1974456"/>
                  </a:moveTo>
                  <a:lnTo>
                    <a:pt x="1811267" y="1974456"/>
                  </a:lnTo>
                  <a:lnTo>
                    <a:pt x="1811267" y="1969062"/>
                  </a:lnTo>
                  <a:lnTo>
                    <a:pt x="1859819" y="1969062"/>
                  </a:lnTo>
                  <a:lnTo>
                    <a:pt x="1859819" y="1974456"/>
                  </a:lnTo>
                  <a:close/>
                </a:path>
                <a:path w="5755005" h="2225675">
                  <a:moveTo>
                    <a:pt x="1838240" y="1996035"/>
                  </a:moveTo>
                  <a:lnTo>
                    <a:pt x="1832846" y="1996035"/>
                  </a:lnTo>
                  <a:lnTo>
                    <a:pt x="1832846" y="1974456"/>
                  </a:lnTo>
                  <a:lnTo>
                    <a:pt x="1838240" y="1974456"/>
                  </a:lnTo>
                  <a:lnTo>
                    <a:pt x="1838240" y="1996035"/>
                  </a:lnTo>
                  <a:close/>
                </a:path>
                <a:path w="5755005" h="2225675">
                  <a:moveTo>
                    <a:pt x="1951529" y="2083699"/>
                  </a:moveTo>
                  <a:lnTo>
                    <a:pt x="1946134" y="2083699"/>
                  </a:lnTo>
                  <a:lnTo>
                    <a:pt x="1946134" y="2062120"/>
                  </a:lnTo>
                  <a:lnTo>
                    <a:pt x="1951529" y="2062120"/>
                  </a:lnTo>
                  <a:lnTo>
                    <a:pt x="1951529" y="2083699"/>
                  </a:lnTo>
                  <a:close/>
                </a:path>
                <a:path w="5755005" h="2225675">
                  <a:moveTo>
                    <a:pt x="1973108" y="2089093"/>
                  </a:moveTo>
                  <a:lnTo>
                    <a:pt x="1924555" y="2089093"/>
                  </a:lnTo>
                  <a:lnTo>
                    <a:pt x="1924555" y="2083699"/>
                  </a:lnTo>
                  <a:lnTo>
                    <a:pt x="1973108" y="2083699"/>
                  </a:lnTo>
                  <a:lnTo>
                    <a:pt x="1973108" y="2089093"/>
                  </a:lnTo>
                  <a:close/>
                </a:path>
                <a:path w="5755005" h="2225675">
                  <a:moveTo>
                    <a:pt x="1951529" y="2110672"/>
                  </a:moveTo>
                  <a:lnTo>
                    <a:pt x="1946134" y="2110672"/>
                  </a:lnTo>
                  <a:lnTo>
                    <a:pt x="1946134" y="2089093"/>
                  </a:lnTo>
                  <a:lnTo>
                    <a:pt x="1951529" y="2089093"/>
                  </a:lnTo>
                  <a:lnTo>
                    <a:pt x="1951529" y="2110672"/>
                  </a:lnTo>
                  <a:close/>
                </a:path>
                <a:path w="5755005" h="2225675">
                  <a:moveTo>
                    <a:pt x="598810" y="256247"/>
                  </a:moveTo>
                  <a:lnTo>
                    <a:pt x="550258" y="256247"/>
                  </a:lnTo>
                  <a:lnTo>
                    <a:pt x="550258" y="250853"/>
                  </a:lnTo>
                  <a:lnTo>
                    <a:pt x="598810" y="250853"/>
                  </a:lnTo>
                  <a:lnTo>
                    <a:pt x="598810" y="256247"/>
                  </a:lnTo>
                  <a:close/>
                </a:path>
                <a:path w="5755005" h="2225675">
                  <a:moveTo>
                    <a:pt x="577231" y="277826"/>
                  </a:moveTo>
                  <a:lnTo>
                    <a:pt x="571837" y="277826"/>
                  </a:lnTo>
                  <a:lnTo>
                    <a:pt x="571837" y="256247"/>
                  </a:lnTo>
                  <a:lnTo>
                    <a:pt x="577231" y="256247"/>
                  </a:lnTo>
                  <a:lnTo>
                    <a:pt x="577231" y="277826"/>
                  </a:lnTo>
                  <a:close/>
                </a:path>
                <a:path w="5755005" h="2225675">
                  <a:moveTo>
                    <a:pt x="1035780" y="250853"/>
                  </a:moveTo>
                  <a:lnTo>
                    <a:pt x="1030385" y="250853"/>
                  </a:lnTo>
                  <a:lnTo>
                    <a:pt x="1030385" y="229274"/>
                  </a:lnTo>
                  <a:lnTo>
                    <a:pt x="1035780" y="229274"/>
                  </a:lnTo>
                  <a:lnTo>
                    <a:pt x="1035780" y="250853"/>
                  </a:lnTo>
                  <a:close/>
                </a:path>
                <a:path w="5755005" h="2225675">
                  <a:moveTo>
                    <a:pt x="1057359" y="256247"/>
                  </a:moveTo>
                  <a:lnTo>
                    <a:pt x="1008807" y="256247"/>
                  </a:lnTo>
                  <a:lnTo>
                    <a:pt x="1008807" y="250853"/>
                  </a:lnTo>
                  <a:lnTo>
                    <a:pt x="1057359" y="250853"/>
                  </a:lnTo>
                  <a:lnTo>
                    <a:pt x="1057359" y="256247"/>
                  </a:lnTo>
                  <a:close/>
                </a:path>
                <a:path w="5755005" h="2225675">
                  <a:moveTo>
                    <a:pt x="1035780" y="277826"/>
                  </a:moveTo>
                  <a:lnTo>
                    <a:pt x="1030385" y="277826"/>
                  </a:lnTo>
                  <a:lnTo>
                    <a:pt x="1030385" y="256247"/>
                  </a:lnTo>
                  <a:lnTo>
                    <a:pt x="1035780" y="256247"/>
                  </a:lnTo>
                  <a:lnTo>
                    <a:pt x="1035780" y="277826"/>
                  </a:lnTo>
                  <a:close/>
                </a:path>
                <a:path w="5755005" h="2225675">
                  <a:moveTo>
                    <a:pt x="806506" y="250853"/>
                  </a:moveTo>
                  <a:lnTo>
                    <a:pt x="801111" y="250853"/>
                  </a:lnTo>
                  <a:lnTo>
                    <a:pt x="801111" y="229274"/>
                  </a:lnTo>
                  <a:lnTo>
                    <a:pt x="806506" y="229274"/>
                  </a:lnTo>
                  <a:lnTo>
                    <a:pt x="806506" y="250853"/>
                  </a:lnTo>
                  <a:close/>
                </a:path>
                <a:path w="5755005" h="2225675">
                  <a:moveTo>
                    <a:pt x="828084" y="256247"/>
                  </a:moveTo>
                  <a:lnTo>
                    <a:pt x="779532" y="256247"/>
                  </a:lnTo>
                  <a:lnTo>
                    <a:pt x="779532" y="250853"/>
                  </a:lnTo>
                  <a:lnTo>
                    <a:pt x="828084" y="250853"/>
                  </a:lnTo>
                  <a:lnTo>
                    <a:pt x="828084" y="256247"/>
                  </a:lnTo>
                  <a:close/>
                </a:path>
                <a:path w="5755005" h="2225675">
                  <a:moveTo>
                    <a:pt x="806506" y="277826"/>
                  </a:moveTo>
                  <a:lnTo>
                    <a:pt x="801111" y="277826"/>
                  </a:lnTo>
                  <a:lnTo>
                    <a:pt x="801111" y="256247"/>
                  </a:lnTo>
                  <a:lnTo>
                    <a:pt x="806506" y="256247"/>
                  </a:lnTo>
                  <a:lnTo>
                    <a:pt x="806506" y="277826"/>
                  </a:lnTo>
                  <a:close/>
                </a:path>
                <a:path w="5755005" h="2225675">
                  <a:moveTo>
                    <a:pt x="921143" y="365490"/>
                  </a:moveTo>
                  <a:lnTo>
                    <a:pt x="915748" y="365490"/>
                  </a:lnTo>
                  <a:lnTo>
                    <a:pt x="915748" y="343911"/>
                  </a:lnTo>
                  <a:lnTo>
                    <a:pt x="921143" y="343911"/>
                  </a:lnTo>
                  <a:lnTo>
                    <a:pt x="921143" y="365490"/>
                  </a:lnTo>
                  <a:close/>
                </a:path>
                <a:path w="5755005" h="2225675">
                  <a:moveTo>
                    <a:pt x="942722" y="370884"/>
                  </a:moveTo>
                  <a:lnTo>
                    <a:pt x="894169" y="370884"/>
                  </a:lnTo>
                  <a:lnTo>
                    <a:pt x="894169" y="365490"/>
                  </a:lnTo>
                  <a:lnTo>
                    <a:pt x="942722" y="365490"/>
                  </a:lnTo>
                  <a:lnTo>
                    <a:pt x="942722" y="370884"/>
                  </a:lnTo>
                  <a:close/>
                </a:path>
                <a:path w="5755005" h="2225675">
                  <a:moveTo>
                    <a:pt x="921143" y="392463"/>
                  </a:moveTo>
                  <a:lnTo>
                    <a:pt x="915748" y="392463"/>
                  </a:lnTo>
                  <a:lnTo>
                    <a:pt x="915748" y="370884"/>
                  </a:lnTo>
                  <a:lnTo>
                    <a:pt x="921143" y="370884"/>
                  </a:lnTo>
                  <a:lnTo>
                    <a:pt x="921143" y="392463"/>
                  </a:lnTo>
                  <a:close/>
                </a:path>
                <a:path w="5755005" h="2225675">
                  <a:moveTo>
                    <a:pt x="691868" y="365490"/>
                  </a:moveTo>
                  <a:lnTo>
                    <a:pt x="686474" y="365490"/>
                  </a:lnTo>
                  <a:lnTo>
                    <a:pt x="686474" y="343911"/>
                  </a:lnTo>
                  <a:lnTo>
                    <a:pt x="691868" y="343911"/>
                  </a:lnTo>
                  <a:lnTo>
                    <a:pt x="691868" y="365490"/>
                  </a:lnTo>
                  <a:close/>
                </a:path>
                <a:path w="5755005" h="2225675">
                  <a:moveTo>
                    <a:pt x="713447" y="370884"/>
                  </a:moveTo>
                  <a:lnTo>
                    <a:pt x="664895" y="370884"/>
                  </a:lnTo>
                  <a:lnTo>
                    <a:pt x="664895" y="365490"/>
                  </a:lnTo>
                  <a:lnTo>
                    <a:pt x="713447" y="365490"/>
                  </a:lnTo>
                  <a:lnTo>
                    <a:pt x="713447" y="370884"/>
                  </a:lnTo>
                  <a:close/>
                </a:path>
                <a:path w="5755005" h="2225675">
                  <a:moveTo>
                    <a:pt x="691868" y="392463"/>
                  </a:moveTo>
                  <a:lnTo>
                    <a:pt x="686474" y="392463"/>
                  </a:lnTo>
                  <a:lnTo>
                    <a:pt x="686474" y="370884"/>
                  </a:lnTo>
                  <a:lnTo>
                    <a:pt x="691868" y="370884"/>
                  </a:lnTo>
                  <a:lnTo>
                    <a:pt x="691868" y="392463"/>
                  </a:lnTo>
                  <a:close/>
                </a:path>
                <a:path w="5755005" h="2225675">
                  <a:moveTo>
                    <a:pt x="462594" y="365490"/>
                  </a:moveTo>
                  <a:lnTo>
                    <a:pt x="457199" y="365490"/>
                  </a:lnTo>
                  <a:lnTo>
                    <a:pt x="457199" y="343911"/>
                  </a:lnTo>
                  <a:lnTo>
                    <a:pt x="462594" y="343911"/>
                  </a:lnTo>
                  <a:lnTo>
                    <a:pt x="462594" y="365490"/>
                  </a:lnTo>
                  <a:close/>
                </a:path>
                <a:path w="5755005" h="2225675">
                  <a:moveTo>
                    <a:pt x="484173" y="370884"/>
                  </a:moveTo>
                  <a:lnTo>
                    <a:pt x="435621" y="370884"/>
                  </a:lnTo>
                  <a:lnTo>
                    <a:pt x="435621" y="365490"/>
                  </a:lnTo>
                  <a:lnTo>
                    <a:pt x="484173" y="365490"/>
                  </a:lnTo>
                  <a:lnTo>
                    <a:pt x="484173" y="370884"/>
                  </a:lnTo>
                  <a:close/>
                </a:path>
                <a:path w="5755005" h="2225675">
                  <a:moveTo>
                    <a:pt x="462594" y="392463"/>
                  </a:moveTo>
                  <a:lnTo>
                    <a:pt x="457199" y="392463"/>
                  </a:lnTo>
                  <a:lnTo>
                    <a:pt x="457199" y="370884"/>
                  </a:lnTo>
                  <a:lnTo>
                    <a:pt x="462594" y="370884"/>
                  </a:lnTo>
                  <a:lnTo>
                    <a:pt x="462594" y="392463"/>
                  </a:lnTo>
                  <a:close/>
                </a:path>
                <a:path w="5755005" h="2225675">
                  <a:moveTo>
                    <a:pt x="1035780" y="480127"/>
                  </a:moveTo>
                  <a:lnTo>
                    <a:pt x="1030385" y="480127"/>
                  </a:lnTo>
                  <a:lnTo>
                    <a:pt x="1030385" y="458548"/>
                  </a:lnTo>
                  <a:lnTo>
                    <a:pt x="1035780" y="458548"/>
                  </a:lnTo>
                  <a:lnTo>
                    <a:pt x="1035780" y="480127"/>
                  </a:lnTo>
                  <a:close/>
                </a:path>
                <a:path w="5755005" h="2225675">
                  <a:moveTo>
                    <a:pt x="1057359" y="485522"/>
                  </a:moveTo>
                  <a:lnTo>
                    <a:pt x="1008807" y="485522"/>
                  </a:lnTo>
                  <a:lnTo>
                    <a:pt x="1008807" y="480127"/>
                  </a:lnTo>
                  <a:lnTo>
                    <a:pt x="1057359" y="480127"/>
                  </a:lnTo>
                  <a:lnTo>
                    <a:pt x="1057359" y="485522"/>
                  </a:lnTo>
                  <a:close/>
                </a:path>
                <a:path w="5755005" h="2225675">
                  <a:moveTo>
                    <a:pt x="1035780" y="507100"/>
                  </a:moveTo>
                  <a:lnTo>
                    <a:pt x="1030385" y="507100"/>
                  </a:lnTo>
                  <a:lnTo>
                    <a:pt x="1030385" y="485522"/>
                  </a:lnTo>
                  <a:lnTo>
                    <a:pt x="1035780" y="485522"/>
                  </a:lnTo>
                  <a:lnTo>
                    <a:pt x="1035780" y="507100"/>
                  </a:lnTo>
                  <a:close/>
                </a:path>
                <a:path w="5755005" h="2225675">
                  <a:moveTo>
                    <a:pt x="806506" y="480127"/>
                  </a:moveTo>
                  <a:lnTo>
                    <a:pt x="801111" y="480127"/>
                  </a:lnTo>
                  <a:lnTo>
                    <a:pt x="801111" y="458548"/>
                  </a:lnTo>
                  <a:lnTo>
                    <a:pt x="806506" y="458548"/>
                  </a:lnTo>
                  <a:lnTo>
                    <a:pt x="806506" y="480127"/>
                  </a:lnTo>
                  <a:close/>
                </a:path>
                <a:path w="5755005" h="2225675">
                  <a:moveTo>
                    <a:pt x="828084" y="485522"/>
                  </a:moveTo>
                  <a:lnTo>
                    <a:pt x="779532" y="485522"/>
                  </a:lnTo>
                  <a:lnTo>
                    <a:pt x="779532" y="480127"/>
                  </a:lnTo>
                  <a:lnTo>
                    <a:pt x="828084" y="480127"/>
                  </a:lnTo>
                  <a:lnTo>
                    <a:pt x="828084" y="485522"/>
                  </a:lnTo>
                  <a:close/>
                </a:path>
                <a:path w="5755005" h="2225675">
                  <a:moveTo>
                    <a:pt x="806506" y="507100"/>
                  </a:moveTo>
                  <a:lnTo>
                    <a:pt x="801111" y="507100"/>
                  </a:lnTo>
                  <a:lnTo>
                    <a:pt x="801111" y="485522"/>
                  </a:lnTo>
                  <a:lnTo>
                    <a:pt x="806506" y="485522"/>
                  </a:lnTo>
                  <a:lnTo>
                    <a:pt x="806506" y="507100"/>
                  </a:lnTo>
                  <a:close/>
                </a:path>
                <a:path w="5755005" h="2225675">
                  <a:moveTo>
                    <a:pt x="577231" y="480127"/>
                  </a:moveTo>
                  <a:lnTo>
                    <a:pt x="571837" y="480127"/>
                  </a:lnTo>
                  <a:lnTo>
                    <a:pt x="571837" y="458548"/>
                  </a:lnTo>
                  <a:lnTo>
                    <a:pt x="577231" y="458548"/>
                  </a:lnTo>
                  <a:lnTo>
                    <a:pt x="577231" y="480127"/>
                  </a:lnTo>
                  <a:close/>
                </a:path>
                <a:path w="5755005" h="2225675">
                  <a:moveTo>
                    <a:pt x="598810" y="485522"/>
                  </a:moveTo>
                  <a:lnTo>
                    <a:pt x="550258" y="485522"/>
                  </a:lnTo>
                  <a:lnTo>
                    <a:pt x="550258" y="480127"/>
                  </a:lnTo>
                  <a:lnTo>
                    <a:pt x="598810" y="480127"/>
                  </a:lnTo>
                  <a:lnTo>
                    <a:pt x="598810" y="485522"/>
                  </a:lnTo>
                  <a:close/>
                </a:path>
                <a:path w="5755005" h="2225675">
                  <a:moveTo>
                    <a:pt x="577231" y="507100"/>
                  </a:moveTo>
                  <a:lnTo>
                    <a:pt x="571837" y="507100"/>
                  </a:lnTo>
                  <a:lnTo>
                    <a:pt x="571837" y="485522"/>
                  </a:lnTo>
                  <a:lnTo>
                    <a:pt x="577231" y="485522"/>
                  </a:lnTo>
                  <a:lnTo>
                    <a:pt x="577231" y="507100"/>
                  </a:lnTo>
                  <a:close/>
                </a:path>
                <a:path w="5755005" h="2225675">
                  <a:moveTo>
                    <a:pt x="347957" y="480127"/>
                  </a:moveTo>
                  <a:lnTo>
                    <a:pt x="342562" y="480127"/>
                  </a:lnTo>
                  <a:lnTo>
                    <a:pt x="342562" y="458548"/>
                  </a:lnTo>
                  <a:lnTo>
                    <a:pt x="347957" y="458548"/>
                  </a:lnTo>
                  <a:lnTo>
                    <a:pt x="347957" y="480127"/>
                  </a:lnTo>
                  <a:close/>
                </a:path>
                <a:path w="5755005" h="2225675">
                  <a:moveTo>
                    <a:pt x="369536" y="485522"/>
                  </a:moveTo>
                  <a:lnTo>
                    <a:pt x="320984" y="485522"/>
                  </a:lnTo>
                  <a:lnTo>
                    <a:pt x="320984" y="480127"/>
                  </a:lnTo>
                  <a:lnTo>
                    <a:pt x="369536" y="480127"/>
                  </a:lnTo>
                  <a:lnTo>
                    <a:pt x="369536" y="485522"/>
                  </a:lnTo>
                  <a:close/>
                </a:path>
                <a:path w="5755005" h="2225675">
                  <a:moveTo>
                    <a:pt x="347957" y="507100"/>
                  </a:moveTo>
                  <a:lnTo>
                    <a:pt x="342562" y="507100"/>
                  </a:lnTo>
                  <a:lnTo>
                    <a:pt x="342562" y="485522"/>
                  </a:lnTo>
                  <a:lnTo>
                    <a:pt x="347957" y="485522"/>
                  </a:lnTo>
                  <a:lnTo>
                    <a:pt x="347957" y="507100"/>
                  </a:lnTo>
                  <a:close/>
                </a:path>
                <a:path w="5755005" h="2225675">
                  <a:moveTo>
                    <a:pt x="921143" y="594764"/>
                  </a:moveTo>
                  <a:lnTo>
                    <a:pt x="915748" y="594764"/>
                  </a:lnTo>
                  <a:lnTo>
                    <a:pt x="915748" y="573185"/>
                  </a:lnTo>
                  <a:lnTo>
                    <a:pt x="921143" y="573185"/>
                  </a:lnTo>
                  <a:lnTo>
                    <a:pt x="921143" y="594764"/>
                  </a:lnTo>
                  <a:close/>
                </a:path>
                <a:path w="5755005" h="2225675">
                  <a:moveTo>
                    <a:pt x="942722" y="600159"/>
                  </a:moveTo>
                  <a:lnTo>
                    <a:pt x="894169" y="600159"/>
                  </a:lnTo>
                  <a:lnTo>
                    <a:pt x="894169" y="594764"/>
                  </a:lnTo>
                  <a:lnTo>
                    <a:pt x="942722" y="594764"/>
                  </a:lnTo>
                  <a:lnTo>
                    <a:pt x="942722" y="600159"/>
                  </a:lnTo>
                  <a:close/>
                </a:path>
                <a:path w="5755005" h="2225675">
                  <a:moveTo>
                    <a:pt x="921143" y="621738"/>
                  </a:moveTo>
                  <a:lnTo>
                    <a:pt x="915748" y="621738"/>
                  </a:lnTo>
                  <a:lnTo>
                    <a:pt x="915748" y="600159"/>
                  </a:lnTo>
                  <a:lnTo>
                    <a:pt x="921143" y="600159"/>
                  </a:lnTo>
                  <a:lnTo>
                    <a:pt x="921143" y="621738"/>
                  </a:lnTo>
                  <a:close/>
                </a:path>
                <a:path w="5755005" h="2225675">
                  <a:moveTo>
                    <a:pt x="691868" y="594764"/>
                  </a:moveTo>
                  <a:lnTo>
                    <a:pt x="686474" y="594764"/>
                  </a:lnTo>
                  <a:lnTo>
                    <a:pt x="686474" y="573185"/>
                  </a:lnTo>
                  <a:lnTo>
                    <a:pt x="691868" y="573185"/>
                  </a:lnTo>
                  <a:lnTo>
                    <a:pt x="691868" y="594764"/>
                  </a:lnTo>
                  <a:close/>
                </a:path>
                <a:path w="5755005" h="2225675">
                  <a:moveTo>
                    <a:pt x="713447" y="600159"/>
                  </a:moveTo>
                  <a:lnTo>
                    <a:pt x="664895" y="600159"/>
                  </a:lnTo>
                  <a:lnTo>
                    <a:pt x="664895" y="594764"/>
                  </a:lnTo>
                  <a:lnTo>
                    <a:pt x="713447" y="594764"/>
                  </a:lnTo>
                  <a:lnTo>
                    <a:pt x="713447" y="600159"/>
                  </a:lnTo>
                  <a:close/>
                </a:path>
                <a:path w="5755005" h="2225675">
                  <a:moveTo>
                    <a:pt x="691868" y="621738"/>
                  </a:moveTo>
                  <a:lnTo>
                    <a:pt x="686474" y="621738"/>
                  </a:lnTo>
                  <a:lnTo>
                    <a:pt x="686474" y="600159"/>
                  </a:lnTo>
                  <a:lnTo>
                    <a:pt x="691868" y="600159"/>
                  </a:lnTo>
                  <a:lnTo>
                    <a:pt x="691868" y="621738"/>
                  </a:lnTo>
                  <a:close/>
                </a:path>
                <a:path w="5755005" h="2225675">
                  <a:moveTo>
                    <a:pt x="462594" y="594764"/>
                  </a:moveTo>
                  <a:lnTo>
                    <a:pt x="457199" y="594764"/>
                  </a:lnTo>
                  <a:lnTo>
                    <a:pt x="457199" y="573185"/>
                  </a:lnTo>
                  <a:lnTo>
                    <a:pt x="462594" y="573185"/>
                  </a:lnTo>
                  <a:lnTo>
                    <a:pt x="462594" y="594764"/>
                  </a:lnTo>
                  <a:close/>
                </a:path>
                <a:path w="5755005" h="2225675">
                  <a:moveTo>
                    <a:pt x="484173" y="600159"/>
                  </a:moveTo>
                  <a:lnTo>
                    <a:pt x="435621" y="600159"/>
                  </a:lnTo>
                  <a:lnTo>
                    <a:pt x="435621" y="594764"/>
                  </a:lnTo>
                  <a:lnTo>
                    <a:pt x="484173" y="594764"/>
                  </a:lnTo>
                  <a:lnTo>
                    <a:pt x="484173" y="600159"/>
                  </a:lnTo>
                  <a:close/>
                </a:path>
                <a:path w="5755005" h="2225675">
                  <a:moveTo>
                    <a:pt x="462594" y="621738"/>
                  </a:moveTo>
                  <a:lnTo>
                    <a:pt x="457199" y="621738"/>
                  </a:lnTo>
                  <a:lnTo>
                    <a:pt x="457199" y="600159"/>
                  </a:lnTo>
                  <a:lnTo>
                    <a:pt x="462594" y="600159"/>
                  </a:lnTo>
                  <a:lnTo>
                    <a:pt x="462594" y="621738"/>
                  </a:lnTo>
                  <a:close/>
                </a:path>
                <a:path w="5755005" h="2225675">
                  <a:moveTo>
                    <a:pt x="233320" y="594764"/>
                  </a:moveTo>
                  <a:lnTo>
                    <a:pt x="227925" y="594764"/>
                  </a:lnTo>
                  <a:lnTo>
                    <a:pt x="227925" y="573185"/>
                  </a:lnTo>
                  <a:lnTo>
                    <a:pt x="233320" y="573185"/>
                  </a:lnTo>
                  <a:lnTo>
                    <a:pt x="233320" y="594764"/>
                  </a:lnTo>
                  <a:close/>
                </a:path>
                <a:path w="5755005" h="2225675">
                  <a:moveTo>
                    <a:pt x="254899" y="600159"/>
                  </a:moveTo>
                  <a:lnTo>
                    <a:pt x="206346" y="600159"/>
                  </a:lnTo>
                  <a:lnTo>
                    <a:pt x="206346" y="594764"/>
                  </a:lnTo>
                  <a:lnTo>
                    <a:pt x="254899" y="594764"/>
                  </a:lnTo>
                  <a:lnTo>
                    <a:pt x="254899" y="600159"/>
                  </a:lnTo>
                  <a:close/>
                </a:path>
                <a:path w="5755005" h="2225675">
                  <a:moveTo>
                    <a:pt x="233320" y="621738"/>
                  </a:moveTo>
                  <a:lnTo>
                    <a:pt x="227925" y="621738"/>
                  </a:lnTo>
                  <a:lnTo>
                    <a:pt x="227925" y="600159"/>
                  </a:lnTo>
                  <a:lnTo>
                    <a:pt x="233320" y="600159"/>
                  </a:lnTo>
                  <a:lnTo>
                    <a:pt x="233320" y="621738"/>
                  </a:lnTo>
                  <a:close/>
                </a:path>
                <a:path w="5755005" h="2225675">
                  <a:moveTo>
                    <a:pt x="1035780" y="709401"/>
                  </a:moveTo>
                  <a:lnTo>
                    <a:pt x="1030385" y="709401"/>
                  </a:lnTo>
                  <a:lnTo>
                    <a:pt x="1030385" y="687823"/>
                  </a:lnTo>
                  <a:lnTo>
                    <a:pt x="1035780" y="687823"/>
                  </a:lnTo>
                  <a:lnTo>
                    <a:pt x="1035780" y="709401"/>
                  </a:lnTo>
                  <a:close/>
                </a:path>
                <a:path w="5755005" h="2225675">
                  <a:moveTo>
                    <a:pt x="1057359" y="714796"/>
                  </a:moveTo>
                  <a:lnTo>
                    <a:pt x="1008807" y="714796"/>
                  </a:lnTo>
                  <a:lnTo>
                    <a:pt x="1008807" y="709401"/>
                  </a:lnTo>
                  <a:lnTo>
                    <a:pt x="1057359" y="709401"/>
                  </a:lnTo>
                  <a:lnTo>
                    <a:pt x="1057359" y="714796"/>
                  </a:lnTo>
                  <a:close/>
                </a:path>
                <a:path w="5755005" h="2225675">
                  <a:moveTo>
                    <a:pt x="1035780" y="736375"/>
                  </a:moveTo>
                  <a:lnTo>
                    <a:pt x="1030385" y="736375"/>
                  </a:lnTo>
                  <a:lnTo>
                    <a:pt x="1030385" y="714796"/>
                  </a:lnTo>
                  <a:lnTo>
                    <a:pt x="1035780" y="714796"/>
                  </a:lnTo>
                  <a:lnTo>
                    <a:pt x="1035780" y="736375"/>
                  </a:lnTo>
                  <a:close/>
                </a:path>
                <a:path w="5755005" h="2225675">
                  <a:moveTo>
                    <a:pt x="806506" y="709401"/>
                  </a:moveTo>
                  <a:lnTo>
                    <a:pt x="801111" y="709401"/>
                  </a:lnTo>
                  <a:lnTo>
                    <a:pt x="801111" y="687823"/>
                  </a:lnTo>
                  <a:lnTo>
                    <a:pt x="806506" y="687823"/>
                  </a:lnTo>
                  <a:lnTo>
                    <a:pt x="806506" y="709401"/>
                  </a:lnTo>
                  <a:close/>
                </a:path>
                <a:path w="5755005" h="2225675">
                  <a:moveTo>
                    <a:pt x="828084" y="714796"/>
                  </a:moveTo>
                  <a:lnTo>
                    <a:pt x="779532" y="714796"/>
                  </a:lnTo>
                  <a:lnTo>
                    <a:pt x="779532" y="709401"/>
                  </a:lnTo>
                  <a:lnTo>
                    <a:pt x="828084" y="709401"/>
                  </a:lnTo>
                  <a:lnTo>
                    <a:pt x="828084" y="714796"/>
                  </a:lnTo>
                  <a:close/>
                </a:path>
                <a:path w="5755005" h="2225675">
                  <a:moveTo>
                    <a:pt x="806506" y="736375"/>
                  </a:moveTo>
                  <a:lnTo>
                    <a:pt x="801111" y="736375"/>
                  </a:lnTo>
                  <a:lnTo>
                    <a:pt x="801111" y="714796"/>
                  </a:lnTo>
                  <a:lnTo>
                    <a:pt x="806506" y="714796"/>
                  </a:lnTo>
                  <a:lnTo>
                    <a:pt x="806506" y="736375"/>
                  </a:lnTo>
                  <a:close/>
                </a:path>
                <a:path w="5755005" h="2225675">
                  <a:moveTo>
                    <a:pt x="577231" y="709401"/>
                  </a:moveTo>
                  <a:lnTo>
                    <a:pt x="571837" y="709401"/>
                  </a:lnTo>
                  <a:lnTo>
                    <a:pt x="571837" y="687823"/>
                  </a:lnTo>
                  <a:lnTo>
                    <a:pt x="577231" y="687823"/>
                  </a:lnTo>
                  <a:lnTo>
                    <a:pt x="577231" y="709401"/>
                  </a:lnTo>
                  <a:close/>
                </a:path>
                <a:path w="5755005" h="2225675">
                  <a:moveTo>
                    <a:pt x="598810" y="714796"/>
                  </a:moveTo>
                  <a:lnTo>
                    <a:pt x="550258" y="714796"/>
                  </a:lnTo>
                  <a:lnTo>
                    <a:pt x="550258" y="709401"/>
                  </a:lnTo>
                  <a:lnTo>
                    <a:pt x="598810" y="709401"/>
                  </a:lnTo>
                  <a:lnTo>
                    <a:pt x="598810" y="714796"/>
                  </a:lnTo>
                  <a:close/>
                </a:path>
                <a:path w="5755005" h="2225675">
                  <a:moveTo>
                    <a:pt x="577231" y="736375"/>
                  </a:moveTo>
                  <a:lnTo>
                    <a:pt x="571837" y="736375"/>
                  </a:lnTo>
                  <a:lnTo>
                    <a:pt x="571837" y="714796"/>
                  </a:lnTo>
                  <a:lnTo>
                    <a:pt x="577231" y="714796"/>
                  </a:lnTo>
                  <a:lnTo>
                    <a:pt x="577231" y="736375"/>
                  </a:lnTo>
                  <a:close/>
                </a:path>
                <a:path w="5755005" h="2225675">
                  <a:moveTo>
                    <a:pt x="347957" y="709401"/>
                  </a:moveTo>
                  <a:lnTo>
                    <a:pt x="342562" y="709401"/>
                  </a:lnTo>
                  <a:lnTo>
                    <a:pt x="342562" y="687823"/>
                  </a:lnTo>
                  <a:lnTo>
                    <a:pt x="347957" y="687823"/>
                  </a:lnTo>
                  <a:lnTo>
                    <a:pt x="347957" y="709401"/>
                  </a:lnTo>
                  <a:close/>
                </a:path>
                <a:path w="5755005" h="2225675">
                  <a:moveTo>
                    <a:pt x="369536" y="714796"/>
                  </a:moveTo>
                  <a:lnTo>
                    <a:pt x="320984" y="714796"/>
                  </a:lnTo>
                  <a:lnTo>
                    <a:pt x="320984" y="709401"/>
                  </a:lnTo>
                  <a:lnTo>
                    <a:pt x="369536" y="709401"/>
                  </a:lnTo>
                  <a:lnTo>
                    <a:pt x="369536" y="714796"/>
                  </a:lnTo>
                  <a:close/>
                </a:path>
                <a:path w="5755005" h="2225675">
                  <a:moveTo>
                    <a:pt x="347957" y="736375"/>
                  </a:moveTo>
                  <a:lnTo>
                    <a:pt x="342562" y="736375"/>
                  </a:lnTo>
                  <a:lnTo>
                    <a:pt x="342562" y="714796"/>
                  </a:lnTo>
                  <a:lnTo>
                    <a:pt x="347957" y="714796"/>
                  </a:lnTo>
                  <a:lnTo>
                    <a:pt x="347957" y="736375"/>
                  </a:lnTo>
                  <a:close/>
                </a:path>
                <a:path w="5755005" h="2225675">
                  <a:moveTo>
                    <a:pt x="921143" y="824038"/>
                  </a:moveTo>
                  <a:lnTo>
                    <a:pt x="915748" y="824038"/>
                  </a:lnTo>
                  <a:lnTo>
                    <a:pt x="915748" y="802460"/>
                  </a:lnTo>
                  <a:lnTo>
                    <a:pt x="921143" y="802460"/>
                  </a:lnTo>
                  <a:lnTo>
                    <a:pt x="921143" y="824038"/>
                  </a:lnTo>
                  <a:close/>
                </a:path>
                <a:path w="5755005" h="2225675">
                  <a:moveTo>
                    <a:pt x="942722" y="829433"/>
                  </a:moveTo>
                  <a:lnTo>
                    <a:pt x="894169" y="829433"/>
                  </a:lnTo>
                  <a:lnTo>
                    <a:pt x="894169" y="824038"/>
                  </a:lnTo>
                  <a:lnTo>
                    <a:pt x="942722" y="824038"/>
                  </a:lnTo>
                  <a:lnTo>
                    <a:pt x="942722" y="829433"/>
                  </a:lnTo>
                  <a:close/>
                </a:path>
                <a:path w="5755005" h="2225675">
                  <a:moveTo>
                    <a:pt x="921143" y="851012"/>
                  </a:moveTo>
                  <a:lnTo>
                    <a:pt x="915748" y="851012"/>
                  </a:lnTo>
                  <a:lnTo>
                    <a:pt x="915748" y="829433"/>
                  </a:lnTo>
                  <a:lnTo>
                    <a:pt x="921143" y="829433"/>
                  </a:lnTo>
                  <a:lnTo>
                    <a:pt x="921143" y="851012"/>
                  </a:lnTo>
                  <a:close/>
                </a:path>
                <a:path w="5755005" h="2225675">
                  <a:moveTo>
                    <a:pt x="691868" y="824038"/>
                  </a:moveTo>
                  <a:lnTo>
                    <a:pt x="686474" y="824038"/>
                  </a:lnTo>
                  <a:lnTo>
                    <a:pt x="686474" y="802460"/>
                  </a:lnTo>
                  <a:lnTo>
                    <a:pt x="691868" y="802460"/>
                  </a:lnTo>
                  <a:lnTo>
                    <a:pt x="691868" y="824038"/>
                  </a:lnTo>
                  <a:close/>
                </a:path>
                <a:path w="5755005" h="2225675">
                  <a:moveTo>
                    <a:pt x="713447" y="829433"/>
                  </a:moveTo>
                  <a:lnTo>
                    <a:pt x="664895" y="829433"/>
                  </a:lnTo>
                  <a:lnTo>
                    <a:pt x="664895" y="824038"/>
                  </a:lnTo>
                  <a:lnTo>
                    <a:pt x="713447" y="824038"/>
                  </a:lnTo>
                  <a:lnTo>
                    <a:pt x="713447" y="829433"/>
                  </a:lnTo>
                  <a:close/>
                </a:path>
                <a:path w="5755005" h="2225675">
                  <a:moveTo>
                    <a:pt x="691868" y="851012"/>
                  </a:moveTo>
                  <a:lnTo>
                    <a:pt x="686474" y="851012"/>
                  </a:lnTo>
                  <a:lnTo>
                    <a:pt x="686474" y="829433"/>
                  </a:lnTo>
                  <a:lnTo>
                    <a:pt x="691868" y="829433"/>
                  </a:lnTo>
                  <a:lnTo>
                    <a:pt x="691868" y="851012"/>
                  </a:lnTo>
                  <a:close/>
                </a:path>
                <a:path w="5755005" h="2225675">
                  <a:moveTo>
                    <a:pt x="462594" y="824038"/>
                  </a:moveTo>
                  <a:lnTo>
                    <a:pt x="457199" y="824038"/>
                  </a:lnTo>
                  <a:lnTo>
                    <a:pt x="457199" y="802460"/>
                  </a:lnTo>
                  <a:lnTo>
                    <a:pt x="462594" y="802460"/>
                  </a:lnTo>
                  <a:lnTo>
                    <a:pt x="462594" y="824038"/>
                  </a:lnTo>
                  <a:close/>
                </a:path>
                <a:path w="5755005" h="2225675">
                  <a:moveTo>
                    <a:pt x="484173" y="829433"/>
                  </a:moveTo>
                  <a:lnTo>
                    <a:pt x="435621" y="829433"/>
                  </a:lnTo>
                  <a:lnTo>
                    <a:pt x="435621" y="824038"/>
                  </a:lnTo>
                  <a:lnTo>
                    <a:pt x="484173" y="824038"/>
                  </a:lnTo>
                  <a:lnTo>
                    <a:pt x="484173" y="829433"/>
                  </a:lnTo>
                  <a:close/>
                </a:path>
                <a:path w="5755005" h="2225675">
                  <a:moveTo>
                    <a:pt x="462594" y="851012"/>
                  </a:moveTo>
                  <a:lnTo>
                    <a:pt x="457199" y="851012"/>
                  </a:lnTo>
                  <a:lnTo>
                    <a:pt x="457199" y="829433"/>
                  </a:lnTo>
                  <a:lnTo>
                    <a:pt x="462594" y="829433"/>
                  </a:lnTo>
                  <a:lnTo>
                    <a:pt x="462594" y="851012"/>
                  </a:lnTo>
                  <a:close/>
                </a:path>
                <a:path w="5755005" h="2225675">
                  <a:moveTo>
                    <a:pt x="233320" y="824038"/>
                  </a:moveTo>
                  <a:lnTo>
                    <a:pt x="227925" y="824038"/>
                  </a:lnTo>
                  <a:lnTo>
                    <a:pt x="227925" y="802460"/>
                  </a:lnTo>
                  <a:lnTo>
                    <a:pt x="233320" y="802460"/>
                  </a:lnTo>
                  <a:lnTo>
                    <a:pt x="233320" y="824038"/>
                  </a:lnTo>
                  <a:close/>
                </a:path>
                <a:path w="5755005" h="2225675">
                  <a:moveTo>
                    <a:pt x="254899" y="829433"/>
                  </a:moveTo>
                  <a:lnTo>
                    <a:pt x="206346" y="829433"/>
                  </a:lnTo>
                  <a:lnTo>
                    <a:pt x="206346" y="824038"/>
                  </a:lnTo>
                  <a:lnTo>
                    <a:pt x="254899" y="824038"/>
                  </a:lnTo>
                  <a:lnTo>
                    <a:pt x="254899" y="829433"/>
                  </a:lnTo>
                  <a:close/>
                </a:path>
                <a:path w="5755005" h="2225675">
                  <a:moveTo>
                    <a:pt x="233320" y="851012"/>
                  </a:moveTo>
                  <a:lnTo>
                    <a:pt x="227925" y="851012"/>
                  </a:lnTo>
                  <a:lnTo>
                    <a:pt x="227925" y="829433"/>
                  </a:lnTo>
                  <a:lnTo>
                    <a:pt x="233320" y="829433"/>
                  </a:lnTo>
                  <a:lnTo>
                    <a:pt x="233320" y="851012"/>
                  </a:lnTo>
                  <a:close/>
                </a:path>
                <a:path w="5755005" h="2225675">
                  <a:moveTo>
                    <a:pt x="1035780" y="938676"/>
                  </a:moveTo>
                  <a:lnTo>
                    <a:pt x="1030385" y="938676"/>
                  </a:lnTo>
                  <a:lnTo>
                    <a:pt x="1030385" y="917097"/>
                  </a:lnTo>
                  <a:lnTo>
                    <a:pt x="1035780" y="917097"/>
                  </a:lnTo>
                  <a:lnTo>
                    <a:pt x="1035780" y="938676"/>
                  </a:lnTo>
                  <a:close/>
                </a:path>
                <a:path w="5755005" h="2225675">
                  <a:moveTo>
                    <a:pt x="1057359" y="944070"/>
                  </a:moveTo>
                  <a:lnTo>
                    <a:pt x="1008807" y="944070"/>
                  </a:lnTo>
                  <a:lnTo>
                    <a:pt x="1008807" y="938676"/>
                  </a:lnTo>
                  <a:lnTo>
                    <a:pt x="1057359" y="938676"/>
                  </a:lnTo>
                  <a:lnTo>
                    <a:pt x="1057359" y="944070"/>
                  </a:lnTo>
                  <a:close/>
                </a:path>
                <a:path w="5755005" h="2225675">
                  <a:moveTo>
                    <a:pt x="1035780" y="965649"/>
                  </a:moveTo>
                  <a:lnTo>
                    <a:pt x="1030385" y="965649"/>
                  </a:lnTo>
                  <a:lnTo>
                    <a:pt x="1030385" y="944070"/>
                  </a:lnTo>
                  <a:lnTo>
                    <a:pt x="1035780" y="944070"/>
                  </a:lnTo>
                  <a:lnTo>
                    <a:pt x="1035780" y="965649"/>
                  </a:lnTo>
                  <a:close/>
                </a:path>
                <a:path w="5755005" h="2225675">
                  <a:moveTo>
                    <a:pt x="806506" y="938676"/>
                  </a:moveTo>
                  <a:lnTo>
                    <a:pt x="801111" y="938676"/>
                  </a:lnTo>
                  <a:lnTo>
                    <a:pt x="801111" y="917097"/>
                  </a:lnTo>
                  <a:lnTo>
                    <a:pt x="806506" y="917097"/>
                  </a:lnTo>
                  <a:lnTo>
                    <a:pt x="806506" y="938676"/>
                  </a:lnTo>
                  <a:close/>
                </a:path>
                <a:path w="5755005" h="2225675">
                  <a:moveTo>
                    <a:pt x="828084" y="944070"/>
                  </a:moveTo>
                  <a:lnTo>
                    <a:pt x="779532" y="944070"/>
                  </a:lnTo>
                  <a:lnTo>
                    <a:pt x="779532" y="938676"/>
                  </a:lnTo>
                  <a:lnTo>
                    <a:pt x="828084" y="938676"/>
                  </a:lnTo>
                  <a:lnTo>
                    <a:pt x="828084" y="944070"/>
                  </a:lnTo>
                  <a:close/>
                </a:path>
                <a:path w="5755005" h="2225675">
                  <a:moveTo>
                    <a:pt x="806506" y="965649"/>
                  </a:moveTo>
                  <a:lnTo>
                    <a:pt x="801111" y="965649"/>
                  </a:lnTo>
                  <a:lnTo>
                    <a:pt x="801111" y="944070"/>
                  </a:lnTo>
                  <a:lnTo>
                    <a:pt x="806506" y="944070"/>
                  </a:lnTo>
                  <a:lnTo>
                    <a:pt x="806506" y="965649"/>
                  </a:lnTo>
                  <a:close/>
                </a:path>
                <a:path w="5755005" h="2225675">
                  <a:moveTo>
                    <a:pt x="577231" y="938676"/>
                  </a:moveTo>
                  <a:lnTo>
                    <a:pt x="571837" y="938676"/>
                  </a:lnTo>
                  <a:lnTo>
                    <a:pt x="571837" y="917097"/>
                  </a:lnTo>
                  <a:lnTo>
                    <a:pt x="577231" y="917097"/>
                  </a:lnTo>
                  <a:lnTo>
                    <a:pt x="577231" y="938676"/>
                  </a:lnTo>
                  <a:close/>
                </a:path>
                <a:path w="5755005" h="2225675">
                  <a:moveTo>
                    <a:pt x="598810" y="944070"/>
                  </a:moveTo>
                  <a:lnTo>
                    <a:pt x="550258" y="944070"/>
                  </a:lnTo>
                  <a:lnTo>
                    <a:pt x="550258" y="938676"/>
                  </a:lnTo>
                  <a:lnTo>
                    <a:pt x="598810" y="938676"/>
                  </a:lnTo>
                  <a:lnTo>
                    <a:pt x="598810" y="944070"/>
                  </a:lnTo>
                  <a:close/>
                </a:path>
                <a:path w="5755005" h="2225675">
                  <a:moveTo>
                    <a:pt x="577231" y="965649"/>
                  </a:moveTo>
                  <a:lnTo>
                    <a:pt x="571837" y="965649"/>
                  </a:lnTo>
                  <a:lnTo>
                    <a:pt x="571837" y="944070"/>
                  </a:lnTo>
                  <a:lnTo>
                    <a:pt x="577231" y="944070"/>
                  </a:lnTo>
                  <a:lnTo>
                    <a:pt x="577231" y="965649"/>
                  </a:lnTo>
                  <a:close/>
                </a:path>
                <a:path w="5755005" h="2225675">
                  <a:moveTo>
                    <a:pt x="347957" y="938676"/>
                  </a:moveTo>
                  <a:lnTo>
                    <a:pt x="342562" y="938676"/>
                  </a:lnTo>
                  <a:lnTo>
                    <a:pt x="342562" y="917097"/>
                  </a:lnTo>
                  <a:lnTo>
                    <a:pt x="347957" y="917097"/>
                  </a:lnTo>
                  <a:lnTo>
                    <a:pt x="347957" y="938676"/>
                  </a:lnTo>
                  <a:close/>
                </a:path>
                <a:path w="5755005" h="2225675">
                  <a:moveTo>
                    <a:pt x="369536" y="944070"/>
                  </a:moveTo>
                  <a:lnTo>
                    <a:pt x="320984" y="944070"/>
                  </a:lnTo>
                  <a:lnTo>
                    <a:pt x="320984" y="938676"/>
                  </a:lnTo>
                  <a:lnTo>
                    <a:pt x="369536" y="938676"/>
                  </a:lnTo>
                  <a:lnTo>
                    <a:pt x="369536" y="944070"/>
                  </a:lnTo>
                  <a:close/>
                </a:path>
                <a:path w="5755005" h="2225675">
                  <a:moveTo>
                    <a:pt x="347957" y="965649"/>
                  </a:moveTo>
                  <a:lnTo>
                    <a:pt x="342562" y="965649"/>
                  </a:lnTo>
                  <a:lnTo>
                    <a:pt x="342562" y="944070"/>
                  </a:lnTo>
                  <a:lnTo>
                    <a:pt x="347957" y="944070"/>
                  </a:lnTo>
                  <a:lnTo>
                    <a:pt x="347957" y="965649"/>
                  </a:lnTo>
                  <a:close/>
                </a:path>
                <a:path w="5755005" h="2225675">
                  <a:moveTo>
                    <a:pt x="921143" y="1053313"/>
                  </a:moveTo>
                  <a:lnTo>
                    <a:pt x="915748" y="1053313"/>
                  </a:lnTo>
                  <a:lnTo>
                    <a:pt x="915748" y="1031734"/>
                  </a:lnTo>
                  <a:lnTo>
                    <a:pt x="921143" y="1031734"/>
                  </a:lnTo>
                  <a:lnTo>
                    <a:pt x="921143" y="1053313"/>
                  </a:lnTo>
                  <a:close/>
                </a:path>
                <a:path w="5755005" h="2225675">
                  <a:moveTo>
                    <a:pt x="942722" y="1058708"/>
                  </a:moveTo>
                  <a:lnTo>
                    <a:pt x="894169" y="1058708"/>
                  </a:lnTo>
                  <a:lnTo>
                    <a:pt x="894169" y="1053313"/>
                  </a:lnTo>
                  <a:lnTo>
                    <a:pt x="942722" y="1053313"/>
                  </a:lnTo>
                  <a:lnTo>
                    <a:pt x="942722" y="1058708"/>
                  </a:lnTo>
                  <a:close/>
                </a:path>
                <a:path w="5755005" h="2225675">
                  <a:moveTo>
                    <a:pt x="921143" y="1080286"/>
                  </a:moveTo>
                  <a:lnTo>
                    <a:pt x="915748" y="1080286"/>
                  </a:lnTo>
                  <a:lnTo>
                    <a:pt x="915748" y="1058708"/>
                  </a:lnTo>
                  <a:lnTo>
                    <a:pt x="921143" y="1058708"/>
                  </a:lnTo>
                  <a:lnTo>
                    <a:pt x="921143" y="1080286"/>
                  </a:lnTo>
                  <a:close/>
                </a:path>
                <a:path w="5755005" h="2225675">
                  <a:moveTo>
                    <a:pt x="691868" y="1053313"/>
                  </a:moveTo>
                  <a:lnTo>
                    <a:pt x="686474" y="1053313"/>
                  </a:lnTo>
                  <a:lnTo>
                    <a:pt x="686474" y="1031734"/>
                  </a:lnTo>
                  <a:lnTo>
                    <a:pt x="691868" y="1031734"/>
                  </a:lnTo>
                  <a:lnTo>
                    <a:pt x="691868" y="1053313"/>
                  </a:lnTo>
                  <a:close/>
                </a:path>
                <a:path w="5755005" h="2225675">
                  <a:moveTo>
                    <a:pt x="713447" y="1058708"/>
                  </a:moveTo>
                  <a:lnTo>
                    <a:pt x="664895" y="1058708"/>
                  </a:lnTo>
                  <a:lnTo>
                    <a:pt x="664895" y="1053313"/>
                  </a:lnTo>
                  <a:lnTo>
                    <a:pt x="713447" y="1053313"/>
                  </a:lnTo>
                  <a:lnTo>
                    <a:pt x="713447" y="1058708"/>
                  </a:lnTo>
                  <a:close/>
                </a:path>
                <a:path w="5755005" h="2225675">
                  <a:moveTo>
                    <a:pt x="691868" y="1080286"/>
                  </a:moveTo>
                  <a:lnTo>
                    <a:pt x="686474" y="1080286"/>
                  </a:lnTo>
                  <a:lnTo>
                    <a:pt x="686474" y="1058708"/>
                  </a:lnTo>
                  <a:lnTo>
                    <a:pt x="691868" y="1058708"/>
                  </a:lnTo>
                  <a:lnTo>
                    <a:pt x="691868" y="1080286"/>
                  </a:lnTo>
                  <a:close/>
                </a:path>
                <a:path w="5755005" h="2225675">
                  <a:moveTo>
                    <a:pt x="462594" y="1053313"/>
                  </a:moveTo>
                  <a:lnTo>
                    <a:pt x="457199" y="1053313"/>
                  </a:lnTo>
                  <a:lnTo>
                    <a:pt x="457199" y="1031734"/>
                  </a:lnTo>
                  <a:lnTo>
                    <a:pt x="462594" y="1031734"/>
                  </a:lnTo>
                  <a:lnTo>
                    <a:pt x="462594" y="1053313"/>
                  </a:lnTo>
                  <a:close/>
                </a:path>
                <a:path w="5755005" h="2225675">
                  <a:moveTo>
                    <a:pt x="484173" y="1058708"/>
                  </a:moveTo>
                  <a:lnTo>
                    <a:pt x="435621" y="1058708"/>
                  </a:lnTo>
                  <a:lnTo>
                    <a:pt x="435621" y="1053313"/>
                  </a:lnTo>
                  <a:lnTo>
                    <a:pt x="484173" y="1053313"/>
                  </a:lnTo>
                  <a:lnTo>
                    <a:pt x="484173" y="1058708"/>
                  </a:lnTo>
                  <a:close/>
                </a:path>
                <a:path w="5755005" h="2225675">
                  <a:moveTo>
                    <a:pt x="462594" y="1080286"/>
                  </a:moveTo>
                  <a:lnTo>
                    <a:pt x="457199" y="1080286"/>
                  </a:lnTo>
                  <a:lnTo>
                    <a:pt x="457199" y="1058708"/>
                  </a:lnTo>
                  <a:lnTo>
                    <a:pt x="462594" y="1058708"/>
                  </a:lnTo>
                  <a:lnTo>
                    <a:pt x="462594" y="1080286"/>
                  </a:lnTo>
                  <a:close/>
                </a:path>
                <a:path w="5755005" h="2225675">
                  <a:moveTo>
                    <a:pt x="233320" y="1053313"/>
                  </a:moveTo>
                  <a:lnTo>
                    <a:pt x="227925" y="1053313"/>
                  </a:lnTo>
                  <a:lnTo>
                    <a:pt x="227925" y="1031734"/>
                  </a:lnTo>
                  <a:lnTo>
                    <a:pt x="233320" y="1031734"/>
                  </a:lnTo>
                  <a:lnTo>
                    <a:pt x="233320" y="1053313"/>
                  </a:lnTo>
                  <a:close/>
                </a:path>
                <a:path w="5755005" h="2225675">
                  <a:moveTo>
                    <a:pt x="254899" y="1058708"/>
                  </a:moveTo>
                  <a:lnTo>
                    <a:pt x="206346" y="1058708"/>
                  </a:lnTo>
                  <a:lnTo>
                    <a:pt x="206346" y="1053313"/>
                  </a:lnTo>
                  <a:lnTo>
                    <a:pt x="254899" y="1053313"/>
                  </a:lnTo>
                  <a:lnTo>
                    <a:pt x="254899" y="1058708"/>
                  </a:lnTo>
                  <a:close/>
                </a:path>
                <a:path w="5755005" h="2225675">
                  <a:moveTo>
                    <a:pt x="233320" y="1080286"/>
                  </a:moveTo>
                  <a:lnTo>
                    <a:pt x="227925" y="1080286"/>
                  </a:lnTo>
                  <a:lnTo>
                    <a:pt x="227925" y="1058708"/>
                  </a:lnTo>
                  <a:lnTo>
                    <a:pt x="233320" y="1058708"/>
                  </a:lnTo>
                  <a:lnTo>
                    <a:pt x="233320" y="1080286"/>
                  </a:lnTo>
                  <a:close/>
                </a:path>
                <a:path w="5755005" h="2225675">
                  <a:moveTo>
                    <a:pt x="1035780" y="1167950"/>
                  </a:moveTo>
                  <a:lnTo>
                    <a:pt x="1030385" y="1167950"/>
                  </a:lnTo>
                  <a:lnTo>
                    <a:pt x="1030385" y="1146371"/>
                  </a:lnTo>
                  <a:lnTo>
                    <a:pt x="1035780" y="1146371"/>
                  </a:lnTo>
                  <a:lnTo>
                    <a:pt x="1035780" y="1167950"/>
                  </a:lnTo>
                  <a:close/>
                </a:path>
                <a:path w="5755005" h="2225675">
                  <a:moveTo>
                    <a:pt x="1057359" y="1173345"/>
                  </a:moveTo>
                  <a:lnTo>
                    <a:pt x="1008807" y="1173345"/>
                  </a:lnTo>
                  <a:lnTo>
                    <a:pt x="1008807" y="1167950"/>
                  </a:lnTo>
                  <a:lnTo>
                    <a:pt x="1057359" y="1167950"/>
                  </a:lnTo>
                  <a:lnTo>
                    <a:pt x="1057359" y="1173345"/>
                  </a:lnTo>
                  <a:close/>
                </a:path>
                <a:path w="5755005" h="2225675">
                  <a:moveTo>
                    <a:pt x="1035780" y="1194923"/>
                  </a:moveTo>
                  <a:lnTo>
                    <a:pt x="1030385" y="1194923"/>
                  </a:lnTo>
                  <a:lnTo>
                    <a:pt x="1030385" y="1173345"/>
                  </a:lnTo>
                  <a:lnTo>
                    <a:pt x="1035780" y="1173345"/>
                  </a:lnTo>
                  <a:lnTo>
                    <a:pt x="1035780" y="1194923"/>
                  </a:lnTo>
                  <a:close/>
                </a:path>
                <a:path w="5755005" h="2225675">
                  <a:moveTo>
                    <a:pt x="806506" y="1167950"/>
                  </a:moveTo>
                  <a:lnTo>
                    <a:pt x="801111" y="1167950"/>
                  </a:lnTo>
                  <a:lnTo>
                    <a:pt x="801111" y="1146371"/>
                  </a:lnTo>
                  <a:lnTo>
                    <a:pt x="806506" y="1146371"/>
                  </a:lnTo>
                  <a:lnTo>
                    <a:pt x="806506" y="1167950"/>
                  </a:lnTo>
                  <a:close/>
                </a:path>
                <a:path w="5755005" h="2225675">
                  <a:moveTo>
                    <a:pt x="828084" y="1173345"/>
                  </a:moveTo>
                  <a:lnTo>
                    <a:pt x="779532" y="1173345"/>
                  </a:lnTo>
                  <a:lnTo>
                    <a:pt x="779532" y="1167950"/>
                  </a:lnTo>
                  <a:lnTo>
                    <a:pt x="828084" y="1167950"/>
                  </a:lnTo>
                  <a:lnTo>
                    <a:pt x="828084" y="1173345"/>
                  </a:lnTo>
                  <a:close/>
                </a:path>
                <a:path w="5755005" h="2225675">
                  <a:moveTo>
                    <a:pt x="806506" y="1194923"/>
                  </a:moveTo>
                  <a:lnTo>
                    <a:pt x="801111" y="1194923"/>
                  </a:lnTo>
                  <a:lnTo>
                    <a:pt x="801111" y="1173345"/>
                  </a:lnTo>
                  <a:lnTo>
                    <a:pt x="806506" y="1173345"/>
                  </a:lnTo>
                  <a:lnTo>
                    <a:pt x="806506" y="1194923"/>
                  </a:lnTo>
                  <a:close/>
                </a:path>
                <a:path w="5755005" h="2225675">
                  <a:moveTo>
                    <a:pt x="577231" y="1167950"/>
                  </a:moveTo>
                  <a:lnTo>
                    <a:pt x="571837" y="1167950"/>
                  </a:lnTo>
                  <a:lnTo>
                    <a:pt x="571837" y="1146371"/>
                  </a:lnTo>
                  <a:lnTo>
                    <a:pt x="577231" y="1146371"/>
                  </a:lnTo>
                  <a:lnTo>
                    <a:pt x="577231" y="1167950"/>
                  </a:lnTo>
                  <a:close/>
                </a:path>
                <a:path w="5755005" h="2225675">
                  <a:moveTo>
                    <a:pt x="598810" y="1173345"/>
                  </a:moveTo>
                  <a:lnTo>
                    <a:pt x="550258" y="1173345"/>
                  </a:lnTo>
                  <a:lnTo>
                    <a:pt x="550258" y="1167950"/>
                  </a:lnTo>
                  <a:lnTo>
                    <a:pt x="598810" y="1167950"/>
                  </a:lnTo>
                  <a:lnTo>
                    <a:pt x="598810" y="1173345"/>
                  </a:lnTo>
                  <a:close/>
                </a:path>
                <a:path w="5755005" h="2225675">
                  <a:moveTo>
                    <a:pt x="577231" y="1194923"/>
                  </a:moveTo>
                  <a:lnTo>
                    <a:pt x="571837" y="1194923"/>
                  </a:lnTo>
                  <a:lnTo>
                    <a:pt x="571837" y="1173345"/>
                  </a:lnTo>
                  <a:lnTo>
                    <a:pt x="577231" y="1173345"/>
                  </a:lnTo>
                  <a:lnTo>
                    <a:pt x="577231" y="1194923"/>
                  </a:lnTo>
                  <a:close/>
                </a:path>
                <a:path w="5755005" h="2225675">
                  <a:moveTo>
                    <a:pt x="347957" y="1167950"/>
                  </a:moveTo>
                  <a:lnTo>
                    <a:pt x="342562" y="1167950"/>
                  </a:lnTo>
                  <a:lnTo>
                    <a:pt x="342562" y="1146371"/>
                  </a:lnTo>
                  <a:lnTo>
                    <a:pt x="347957" y="1146371"/>
                  </a:lnTo>
                  <a:lnTo>
                    <a:pt x="347957" y="1167950"/>
                  </a:lnTo>
                  <a:close/>
                </a:path>
                <a:path w="5755005" h="2225675">
                  <a:moveTo>
                    <a:pt x="369536" y="1173345"/>
                  </a:moveTo>
                  <a:lnTo>
                    <a:pt x="320984" y="1173345"/>
                  </a:lnTo>
                  <a:lnTo>
                    <a:pt x="320984" y="1167950"/>
                  </a:lnTo>
                  <a:lnTo>
                    <a:pt x="369536" y="1167950"/>
                  </a:lnTo>
                  <a:lnTo>
                    <a:pt x="369536" y="1173345"/>
                  </a:lnTo>
                  <a:close/>
                </a:path>
                <a:path w="5755005" h="2225675">
                  <a:moveTo>
                    <a:pt x="347957" y="1194923"/>
                  </a:moveTo>
                  <a:lnTo>
                    <a:pt x="342562" y="1194923"/>
                  </a:lnTo>
                  <a:lnTo>
                    <a:pt x="342562" y="1173345"/>
                  </a:lnTo>
                  <a:lnTo>
                    <a:pt x="347957" y="1173345"/>
                  </a:lnTo>
                  <a:lnTo>
                    <a:pt x="347957" y="1194923"/>
                  </a:lnTo>
                  <a:close/>
                </a:path>
                <a:path w="5755005" h="2225675">
                  <a:moveTo>
                    <a:pt x="921143" y="1282587"/>
                  </a:moveTo>
                  <a:lnTo>
                    <a:pt x="915748" y="1282587"/>
                  </a:lnTo>
                  <a:lnTo>
                    <a:pt x="915748" y="1261008"/>
                  </a:lnTo>
                  <a:lnTo>
                    <a:pt x="921143" y="1261008"/>
                  </a:lnTo>
                  <a:lnTo>
                    <a:pt x="921143" y="1282587"/>
                  </a:lnTo>
                  <a:close/>
                </a:path>
                <a:path w="5755005" h="2225675">
                  <a:moveTo>
                    <a:pt x="942722" y="1287982"/>
                  </a:moveTo>
                  <a:lnTo>
                    <a:pt x="894169" y="1287982"/>
                  </a:lnTo>
                  <a:lnTo>
                    <a:pt x="894169" y="1282587"/>
                  </a:lnTo>
                  <a:lnTo>
                    <a:pt x="942722" y="1282587"/>
                  </a:lnTo>
                  <a:lnTo>
                    <a:pt x="942722" y="1287982"/>
                  </a:lnTo>
                  <a:close/>
                </a:path>
                <a:path w="5755005" h="2225675">
                  <a:moveTo>
                    <a:pt x="921143" y="1309561"/>
                  </a:moveTo>
                  <a:lnTo>
                    <a:pt x="915748" y="1309561"/>
                  </a:lnTo>
                  <a:lnTo>
                    <a:pt x="915748" y="1287982"/>
                  </a:lnTo>
                  <a:lnTo>
                    <a:pt x="921143" y="1287982"/>
                  </a:lnTo>
                  <a:lnTo>
                    <a:pt x="921143" y="1309561"/>
                  </a:lnTo>
                  <a:close/>
                </a:path>
                <a:path w="5755005" h="2225675">
                  <a:moveTo>
                    <a:pt x="691868" y="1282587"/>
                  </a:moveTo>
                  <a:lnTo>
                    <a:pt x="686474" y="1282587"/>
                  </a:lnTo>
                  <a:lnTo>
                    <a:pt x="686474" y="1261008"/>
                  </a:lnTo>
                  <a:lnTo>
                    <a:pt x="691868" y="1261008"/>
                  </a:lnTo>
                  <a:lnTo>
                    <a:pt x="691868" y="1282587"/>
                  </a:lnTo>
                  <a:close/>
                </a:path>
                <a:path w="5755005" h="2225675">
                  <a:moveTo>
                    <a:pt x="713447" y="1287982"/>
                  </a:moveTo>
                  <a:lnTo>
                    <a:pt x="664895" y="1287982"/>
                  </a:lnTo>
                  <a:lnTo>
                    <a:pt x="664895" y="1282587"/>
                  </a:lnTo>
                  <a:lnTo>
                    <a:pt x="713447" y="1282587"/>
                  </a:lnTo>
                  <a:lnTo>
                    <a:pt x="713447" y="1287982"/>
                  </a:lnTo>
                  <a:close/>
                </a:path>
                <a:path w="5755005" h="2225675">
                  <a:moveTo>
                    <a:pt x="691868" y="1309561"/>
                  </a:moveTo>
                  <a:lnTo>
                    <a:pt x="686474" y="1309561"/>
                  </a:lnTo>
                  <a:lnTo>
                    <a:pt x="686474" y="1287982"/>
                  </a:lnTo>
                  <a:lnTo>
                    <a:pt x="691868" y="1287982"/>
                  </a:lnTo>
                  <a:lnTo>
                    <a:pt x="691868" y="1309561"/>
                  </a:lnTo>
                  <a:close/>
                </a:path>
                <a:path w="5755005" h="2225675">
                  <a:moveTo>
                    <a:pt x="462594" y="1282587"/>
                  </a:moveTo>
                  <a:lnTo>
                    <a:pt x="457199" y="1282587"/>
                  </a:lnTo>
                  <a:lnTo>
                    <a:pt x="457199" y="1261008"/>
                  </a:lnTo>
                  <a:lnTo>
                    <a:pt x="462594" y="1261008"/>
                  </a:lnTo>
                  <a:lnTo>
                    <a:pt x="462594" y="1282587"/>
                  </a:lnTo>
                  <a:close/>
                </a:path>
                <a:path w="5755005" h="2225675">
                  <a:moveTo>
                    <a:pt x="484173" y="1287982"/>
                  </a:moveTo>
                  <a:lnTo>
                    <a:pt x="435621" y="1287982"/>
                  </a:lnTo>
                  <a:lnTo>
                    <a:pt x="435621" y="1282587"/>
                  </a:lnTo>
                  <a:lnTo>
                    <a:pt x="484173" y="1282587"/>
                  </a:lnTo>
                  <a:lnTo>
                    <a:pt x="484173" y="1287982"/>
                  </a:lnTo>
                  <a:close/>
                </a:path>
                <a:path w="5755005" h="2225675">
                  <a:moveTo>
                    <a:pt x="462594" y="1309561"/>
                  </a:moveTo>
                  <a:lnTo>
                    <a:pt x="457199" y="1309561"/>
                  </a:lnTo>
                  <a:lnTo>
                    <a:pt x="457199" y="1287982"/>
                  </a:lnTo>
                  <a:lnTo>
                    <a:pt x="462594" y="1287982"/>
                  </a:lnTo>
                  <a:lnTo>
                    <a:pt x="462594" y="1309561"/>
                  </a:lnTo>
                  <a:close/>
                </a:path>
                <a:path w="5755005" h="2225675">
                  <a:moveTo>
                    <a:pt x="1035780" y="1395876"/>
                  </a:moveTo>
                  <a:lnTo>
                    <a:pt x="1030385" y="1395876"/>
                  </a:lnTo>
                  <a:lnTo>
                    <a:pt x="1030385" y="1374297"/>
                  </a:lnTo>
                  <a:lnTo>
                    <a:pt x="1035780" y="1374297"/>
                  </a:lnTo>
                  <a:lnTo>
                    <a:pt x="1035780" y="1395876"/>
                  </a:lnTo>
                  <a:close/>
                </a:path>
                <a:path w="5755005" h="2225675">
                  <a:moveTo>
                    <a:pt x="1057359" y="1401270"/>
                  </a:moveTo>
                  <a:lnTo>
                    <a:pt x="1008807" y="1401270"/>
                  </a:lnTo>
                  <a:lnTo>
                    <a:pt x="1008807" y="1395876"/>
                  </a:lnTo>
                  <a:lnTo>
                    <a:pt x="1057359" y="1395876"/>
                  </a:lnTo>
                  <a:lnTo>
                    <a:pt x="1057359" y="1401270"/>
                  </a:lnTo>
                  <a:close/>
                </a:path>
                <a:path w="5755005" h="2225675">
                  <a:moveTo>
                    <a:pt x="1035780" y="1422849"/>
                  </a:moveTo>
                  <a:lnTo>
                    <a:pt x="1030385" y="1422849"/>
                  </a:lnTo>
                  <a:lnTo>
                    <a:pt x="1030385" y="1401270"/>
                  </a:lnTo>
                  <a:lnTo>
                    <a:pt x="1035780" y="1401270"/>
                  </a:lnTo>
                  <a:lnTo>
                    <a:pt x="1035780" y="1422849"/>
                  </a:lnTo>
                  <a:close/>
                </a:path>
                <a:path w="5755005" h="2225675">
                  <a:moveTo>
                    <a:pt x="806506" y="1395876"/>
                  </a:moveTo>
                  <a:lnTo>
                    <a:pt x="801111" y="1395876"/>
                  </a:lnTo>
                  <a:lnTo>
                    <a:pt x="801111" y="1374297"/>
                  </a:lnTo>
                  <a:lnTo>
                    <a:pt x="806506" y="1374297"/>
                  </a:lnTo>
                  <a:lnTo>
                    <a:pt x="806506" y="1395876"/>
                  </a:lnTo>
                  <a:close/>
                </a:path>
                <a:path w="5755005" h="2225675">
                  <a:moveTo>
                    <a:pt x="828084" y="1401270"/>
                  </a:moveTo>
                  <a:lnTo>
                    <a:pt x="779532" y="1401270"/>
                  </a:lnTo>
                  <a:lnTo>
                    <a:pt x="779532" y="1395876"/>
                  </a:lnTo>
                  <a:lnTo>
                    <a:pt x="828084" y="1395876"/>
                  </a:lnTo>
                  <a:lnTo>
                    <a:pt x="828084" y="1401270"/>
                  </a:lnTo>
                  <a:close/>
                </a:path>
                <a:path w="5755005" h="2225675">
                  <a:moveTo>
                    <a:pt x="806506" y="1422849"/>
                  </a:moveTo>
                  <a:lnTo>
                    <a:pt x="801111" y="1422849"/>
                  </a:lnTo>
                  <a:lnTo>
                    <a:pt x="801111" y="1401270"/>
                  </a:lnTo>
                  <a:lnTo>
                    <a:pt x="806506" y="1401270"/>
                  </a:lnTo>
                  <a:lnTo>
                    <a:pt x="806506" y="1422849"/>
                  </a:lnTo>
                  <a:close/>
                </a:path>
                <a:path w="5755005" h="2225675">
                  <a:moveTo>
                    <a:pt x="921143" y="1510513"/>
                  </a:moveTo>
                  <a:lnTo>
                    <a:pt x="915748" y="1510513"/>
                  </a:lnTo>
                  <a:lnTo>
                    <a:pt x="915748" y="1488934"/>
                  </a:lnTo>
                  <a:lnTo>
                    <a:pt x="921143" y="1488934"/>
                  </a:lnTo>
                  <a:lnTo>
                    <a:pt x="921143" y="1510513"/>
                  </a:lnTo>
                  <a:close/>
                </a:path>
                <a:path w="5755005" h="2225675">
                  <a:moveTo>
                    <a:pt x="942722" y="1515908"/>
                  </a:moveTo>
                  <a:lnTo>
                    <a:pt x="894169" y="1515908"/>
                  </a:lnTo>
                  <a:lnTo>
                    <a:pt x="894169" y="1510513"/>
                  </a:lnTo>
                  <a:lnTo>
                    <a:pt x="942722" y="1510513"/>
                  </a:lnTo>
                  <a:lnTo>
                    <a:pt x="942722" y="1515908"/>
                  </a:lnTo>
                  <a:close/>
                </a:path>
                <a:path w="5755005" h="2225675">
                  <a:moveTo>
                    <a:pt x="921143" y="1537486"/>
                  </a:moveTo>
                  <a:lnTo>
                    <a:pt x="915748" y="1537486"/>
                  </a:lnTo>
                  <a:lnTo>
                    <a:pt x="915748" y="1515908"/>
                  </a:lnTo>
                  <a:lnTo>
                    <a:pt x="921143" y="1515908"/>
                  </a:lnTo>
                  <a:lnTo>
                    <a:pt x="921143" y="1537486"/>
                  </a:lnTo>
                  <a:close/>
                </a:path>
                <a:path w="5755005" h="2225675">
                  <a:moveTo>
                    <a:pt x="1037129" y="1638637"/>
                  </a:moveTo>
                  <a:lnTo>
                    <a:pt x="1020944" y="1630545"/>
                  </a:lnTo>
                  <a:lnTo>
                    <a:pt x="1012853" y="1625150"/>
                  </a:lnTo>
                  <a:lnTo>
                    <a:pt x="1030385" y="1625150"/>
                  </a:lnTo>
                  <a:lnTo>
                    <a:pt x="1030385" y="1603571"/>
                  </a:lnTo>
                  <a:lnTo>
                    <a:pt x="1037129" y="1603571"/>
                  </a:lnTo>
                  <a:lnTo>
                    <a:pt x="1037129" y="1625150"/>
                  </a:lnTo>
                  <a:lnTo>
                    <a:pt x="1058707" y="1625150"/>
                  </a:lnTo>
                  <a:lnTo>
                    <a:pt x="1058707" y="1630545"/>
                  </a:lnTo>
                  <a:lnTo>
                    <a:pt x="1037129" y="1630545"/>
                  </a:lnTo>
                  <a:lnTo>
                    <a:pt x="1037129" y="1638637"/>
                  </a:lnTo>
                  <a:close/>
                </a:path>
                <a:path w="5755005" h="2225675">
                  <a:moveTo>
                    <a:pt x="26973" y="1057359"/>
                  </a:moveTo>
                  <a:lnTo>
                    <a:pt x="24276" y="1057359"/>
                  </a:lnTo>
                  <a:lnTo>
                    <a:pt x="14835" y="1051964"/>
                  </a:lnTo>
                  <a:lnTo>
                    <a:pt x="26973" y="1051964"/>
                  </a:lnTo>
                  <a:lnTo>
                    <a:pt x="26973" y="1057359"/>
                  </a:lnTo>
                  <a:close/>
                </a:path>
                <a:path w="5755005" h="2225675">
                  <a:moveTo>
                    <a:pt x="118683" y="938676"/>
                  </a:moveTo>
                  <a:lnTo>
                    <a:pt x="113288" y="938676"/>
                  </a:lnTo>
                  <a:lnTo>
                    <a:pt x="113288" y="917097"/>
                  </a:lnTo>
                  <a:lnTo>
                    <a:pt x="118683" y="917097"/>
                  </a:lnTo>
                  <a:lnTo>
                    <a:pt x="118683" y="938676"/>
                  </a:lnTo>
                  <a:close/>
                </a:path>
                <a:path w="5755005" h="2225675">
                  <a:moveTo>
                    <a:pt x="140261" y="944070"/>
                  </a:moveTo>
                  <a:lnTo>
                    <a:pt x="91709" y="944070"/>
                  </a:lnTo>
                  <a:lnTo>
                    <a:pt x="91709" y="938676"/>
                  </a:lnTo>
                  <a:lnTo>
                    <a:pt x="140261" y="938676"/>
                  </a:lnTo>
                  <a:lnTo>
                    <a:pt x="140261" y="944070"/>
                  </a:lnTo>
                  <a:close/>
                </a:path>
                <a:path w="5755005" h="2225675">
                  <a:moveTo>
                    <a:pt x="118683" y="965649"/>
                  </a:moveTo>
                  <a:lnTo>
                    <a:pt x="113288" y="965649"/>
                  </a:lnTo>
                  <a:lnTo>
                    <a:pt x="113288" y="944070"/>
                  </a:lnTo>
                  <a:lnTo>
                    <a:pt x="118683" y="944070"/>
                  </a:lnTo>
                  <a:lnTo>
                    <a:pt x="118683" y="965649"/>
                  </a:lnTo>
                  <a:close/>
                </a:path>
                <a:path w="5755005" h="2225675">
                  <a:moveTo>
                    <a:pt x="5394" y="1046569"/>
                  </a:moveTo>
                  <a:lnTo>
                    <a:pt x="0" y="1043872"/>
                  </a:lnTo>
                  <a:lnTo>
                    <a:pt x="0" y="1031734"/>
                  </a:lnTo>
                  <a:lnTo>
                    <a:pt x="5394" y="1031734"/>
                  </a:lnTo>
                  <a:lnTo>
                    <a:pt x="5394" y="104656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8467" y="0"/>
              <a:ext cx="4919980" cy="2057400"/>
            </a:xfrm>
            <a:custGeom>
              <a:avLst/>
              <a:gdLst/>
              <a:ahLst/>
              <a:cxnLst/>
              <a:rect l="l" t="t" r="r" b="b"/>
              <a:pathLst>
                <a:path w="4919980" h="2057400">
                  <a:moveTo>
                    <a:pt x="4795879" y="394174"/>
                  </a:moveTo>
                  <a:lnTo>
                    <a:pt x="4244323" y="93877"/>
                  </a:lnTo>
                  <a:lnTo>
                    <a:pt x="4195971" y="66541"/>
                  </a:lnTo>
                  <a:lnTo>
                    <a:pt x="4149035" y="38498"/>
                  </a:lnTo>
                  <a:lnTo>
                    <a:pt x="4104151" y="9512"/>
                  </a:lnTo>
                  <a:lnTo>
                    <a:pt x="4090846" y="0"/>
                  </a:lnTo>
                  <a:lnTo>
                    <a:pt x="4264927" y="0"/>
                  </a:lnTo>
                  <a:lnTo>
                    <a:pt x="4289863" y="14918"/>
                  </a:lnTo>
                  <a:lnTo>
                    <a:pt x="4336217" y="40936"/>
                  </a:lnTo>
                  <a:lnTo>
                    <a:pt x="4477592" y="116348"/>
                  </a:lnTo>
                  <a:lnTo>
                    <a:pt x="4919957" y="357760"/>
                  </a:lnTo>
                  <a:lnTo>
                    <a:pt x="4795879" y="394174"/>
                  </a:lnTo>
                  <a:close/>
                </a:path>
                <a:path w="4919980" h="2057400">
                  <a:moveTo>
                    <a:pt x="2283167" y="622300"/>
                  </a:moveTo>
                  <a:lnTo>
                    <a:pt x="2116067" y="622300"/>
                  </a:lnTo>
                  <a:lnTo>
                    <a:pt x="2144908" y="584200"/>
                  </a:lnTo>
                  <a:lnTo>
                    <a:pt x="2177689" y="533400"/>
                  </a:lnTo>
                  <a:lnTo>
                    <a:pt x="2213560" y="495300"/>
                  </a:lnTo>
                  <a:lnTo>
                    <a:pt x="2251673" y="457200"/>
                  </a:lnTo>
                  <a:lnTo>
                    <a:pt x="2370966" y="342900"/>
                  </a:lnTo>
                  <a:lnTo>
                    <a:pt x="2405222" y="317500"/>
                  </a:lnTo>
                  <a:lnTo>
                    <a:pt x="2437536" y="279400"/>
                  </a:lnTo>
                  <a:lnTo>
                    <a:pt x="2466614" y="241300"/>
                  </a:lnTo>
                  <a:lnTo>
                    <a:pt x="2491159" y="203200"/>
                  </a:lnTo>
                  <a:lnTo>
                    <a:pt x="2509879" y="165100"/>
                  </a:lnTo>
                  <a:lnTo>
                    <a:pt x="2521424" y="127000"/>
                  </a:lnTo>
                  <a:lnTo>
                    <a:pt x="2522934" y="76200"/>
                  </a:lnTo>
                  <a:lnTo>
                    <a:pt x="2515705" y="38100"/>
                  </a:lnTo>
                  <a:lnTo>
                    <a:pt x="2501032" y="0"/>
                  </a:lnTo>
                  <a:lnTo>
                    <a:pt x="2644298" y="0"/>
                  </a:lnTo>
                  <a:lnTo>
                    <a:pt x="2659581" y="38100"/>
                  </a:lnTo>
                  <a:lnTo>
                    <a:pt x="2669521" y="76200"/>
                  </a:lnTo>
                  <a:lnTo>
                    <a:pt x="2670321" y="127000"/>
                  </a:lnTo>
                  <a:lnTo>
                    <a:pt x="2662953" y="165100"/>
                  </a:lnTo>
                  <a:lnTo>
                    <a:pt x="2648392" y="203200"/>
                  </a:lnTo>
                  <a:lnTo>
                    <a:pt x="2627613" y="241300"/>
                  </a:lnTo>
                  <a:lnTo>
                    <a:pt x="2601588" y="292100"/>
                  </a:lnTo>
                  <a:lnTo>
                    <a:pt x="2638052" y="304800"/>
                  </a:lnTo>
                  <a:lnTo>
                    <a:pt x="2678182" y="330200"/>
                  </a:lnTo>
                  <a:lnTo>
                    <a:pt x="2721262" y="342900"/>
                  </a:lnTo>
                  <a:lnTo>
                    <a:pt x="2743919" y="355600"/>
                  </a:lnTo>
                  <a:lnTo>
                    <a:pt x="2543595" y="355600"/>
                  </a:lnTo>
                  <a:lnTo>
                    <a:pt x="2527390" y="381000"/>
                  </a:lnTo>
                  <a:lnTo>
                    <a:pt x="2511058" y="393700"/>
                  </a:lnTo>
                  <a:lnTo>
                    <a:pt x="2494474" y="406400"/>
                  </a:lnTo>
                  <a:lnTo>
                    <a:pt x="2477510" y="431800"/>
                  </a:lnTo>
                  <a:lnTo>
                    <a:pt x="2440093" y="457200"/>
                  </a:lnTo>
                  <a:lnTo>
                    <a:pt x="2402805" y="495300"/>
                  </a:lnTo>
                  <a:lnTo>
                    <a:pt x="2366423" y="533400"/>
                  </a:lnTo>
                  <a:lnTo>
                    <a:pt x="2331724" y="558800"/>
                  </a:lnTo>
                  <a:lnTo>
                    <a:pt x="2299486" y="596900"/>
                  </a:lnTo>
                  <a:lnTo>
                    <a:pt x="2283167" y="622300"/>
                  </a:lnTo>
                  <a:close/>
                </a:path>
                <a:path w="4919980" h="2057400">
                  <a:moveTo>
                    <a:pt x="3284634" y="431800"/>
                  </a:moveTo>
                  <a:lnTo>
                    <a:pt x="3001575" y="431800"/>
                  </a:lnTo>
                  <a:lnTo>
                    <a:pt x="3045245" y="419100"/>
                  </a:lnTo>
                  <a:lnTo>
                    <a:pt x="3086134" y="419100"/>
                  </a:lnTo>
                  <a:lnTo>
                    <a:pt x="3123524" y="393700"/>
                  </a:lnTo>
                  <a:lnTo>
                    <a:pt x="3167124" y="368300"/>
                  </a:lnTo>
                  <a:lnTo>
                    <a:pt x="3194161" y="317500"/>
                  </a:lnTo>
                  <a:lnTo>
                    <a:pt x="3209818" y="279400"/>
                  </a:lnTo>
                  <a:lnTo>
                    <a:pt x="3219280" y="228600"/>
                  </a:lnTo>
                  <a:lnTo>
                    <a:pt x="3228679" y="190500"/>
                  </a:lnTo>
                  <a:lnTo>
                    <a:pt x="3240859" y="139700"/>
                  </a:lnTo>
                  <a:lnTo>
                    <a:pt x="3259108" y="101600"/>
                  </a:lnTo>
                  <a:lnTo>
                    <a:pt x="3286714" y="63500"/>
                  </a:lnTo>
                  <a:lnTo>
                    <a:pt x="3315845" y="25400"/>
                  </a:lnTo>
                  <a:lnTo>
                    <a:pt x="3351450" y="12700"/>
                  </a:lnTo>
                  <a:lnTo>
                    <a:pt x="3380012" y="0"/>
                  </a:lnTo>
                  <a:lnTo>
                    <a:pt x="3783441" y="0"/>
                  </a:lnTo>
                  <a:lnTo>
                    <a:pt x="3739868" y="12700"/>
                  </a:lnTo>
                  <a:lnTo>
                    <a:pt x="3692458" y="25400"/>
                  </a:lnTo>
                  <a:lnTo>
                    <a:pt x="3641115" y="38100"/>
                  </a:lnTo>
                  <a:lnTo>
                    <a:pt x="3588648" y="38100"/>
                  </a:lnTo>
                  <a:lnTo>
                    <a:pt x="3537867" y="50800"/>
                  </a:lnTo>
                  <a:lnTo>
                    <a:pt x="3491581" y="63500"/>
                  </a:lnTo>
                  <a:lnTo>
                    <a:pt x="3452601" y="76200"/>
                  </a:lnTo>
                  <a:lnTo>
                    <a:pt x="3416672" y="114300"/>
                  </a:lnTo>
                  <a:lnTo>
                    <a:pt x="3393691" y="152400"/>
                  </a:lnTo>
                  <a:lnTo>
                    <a:pt x="3379772" y="190500"/>
                  </a:lnTo>
                  <a:lnTo>
                    <a:pt x="3371033" y="241300"/>
                  </a:lnTo>
                  <a:lnTo>
                    <a:pt x="3363588" y="279400"/>
                  </a:lnTo>
                  <a:lnTo>
                    <a:pt x="3354423" y="317500"/>
                  </a:lnTo>
                  <a:lnTo>
                    <a:pt x="3341082" y="342900"/>
                  </a:lnTo>
                  <a:lnTo>
                    <a:pt x="3322950" y="381000"/>
                  </a:lnTo>
                  <a:lnTo>
                    <a:pt x="3299413" y="419100"/>
                  </a:lnTo>
                  <a:lnTo>
                    <a:pt x="3284634" y="431800"/>
                  </a:lnTo>
                  <a:close/>
                </a:path>
                <a:path w="4919980" h="2057400">
                  <a:moveTo>
                    <a:pt x="3138910" y="508000"/>
                  </a:moveTo>
                  <a:lnTo>
                    <a:pt x="2959518" y="508000"/>
                  </a:lnTo>
                  <a:lnTo>
                    <a:pt x="2909398" y="495300"/>
                  </a:lnTo>
                  <a:lnTo>
                    <a:pt x="2717175" y="444500"/>
                  </a:lnTo>
                  <a:lnTo>
                    <a:pt x="2671749" y="419100"/>
                  </a:lnTo>
                  <a:lnTo>
                    <a:pt x="2627601" y="406400"/>
                  </a:lnTo>
                  <a:lnTo>
                    <a:pt x="2584846" y="381000"/>
                  </a:lnTo>
                  <a:lnTo>
                    <a:pt x="2543595" y="355600"/>
                  </a:lnTo>
                  <a:lnTo>
                    <a:pt x="2743919" y="355600"/>
                  </a:lnTo>
                  <a:lnTo>
                    <a:pt x="2766576" y="368300"/>
                  </a:lnTo>
                  <a:lnTo>
                    <a:pt x="2813407" y="381000"/>
                  </a:lnTo>
                  <a:lnTo>
                    <a:pt x="2861039" y="406400"/>
                  </a:lnTo>
                  <a:lnTo>
                    <a:pt x="2908755" y="419100"/>
                  </a:lnTo>
                  <a:lnTo>
                    <a:pt x="2955840" y="419100"/>
                  </a:lnTo>
                  <a:lnTo>
                    <a:pt x="3001575" y="431800"/>
                  </a:lnTo>
                  <a:lnTo>
                    <a:pt x="3284634" y="431800"/>
                  </a:lnTo>
                  <a:lnTo>
                    <a:pt x="3269856" y="444500"/>
                  </a:lnTo>
                  <a:lnTo>
                    <a:pt x="3233663" y="469900"/>
                  </a:lnTo>
                  <a:lnTo>
                    <a:pt x="3190219" y="482600"/>
                  </a:lnTo>
                  <a:lnTo>
                    <a:pt x="3138910" y="508000"/>
                  </a:lnTo>
                  <a:close/>
                </a:path>
                <a:path w="4919980" h="2057400">
                  <a:moveTo>
                    <a:pt x="882770" y="419100"/>
                  </a:moveTo>
                  <a:lnTo>
                    <a:pt x="428198" y="419100"/>
                  </a:lnTo>
                  <a:lnTo>
                    <a:pt x="476249" y="406400"/>
                  </a:lnTo>
                  <a:lnTo>
                    <a:pt x="829196" y="406400"/>
                  </a:lnTo>
                  <a:lnTo>
                    <a:pt x="882770" y="419100"/>
                  </a:lnTo>
                  <a:close/>
                </a:path>
                <a:path w="4919980" h="2057400">
                  <a:moveTo>
                    <a:pt x="39237" y="571500"/>
                  </a:moveTo>
                  <a:lnTo>
                    <a:pt x="0" y="571500"/>
                  </a:lnTo>
                  <a:lnTo>
                    <a:pt x="52598" y="469900"/>
                  </a:lnTo>
                  <a:lnTo>
                    <a:pt x="99300" y="469900"/>
                  </a:lnTo>
                  <a:lnTo>
                    <a:pt x="145943" y="457200"/>
                  </a:lnTo>
                  <a:lnTo>
                    <a:pt x="192591" y="457200"/>
                  </a:lnTo>
                  <a:lnTo>
                    <a:pt x="286165" y="431800"/>
                  </a:lnTo>
                  <a:lnTo>
                    <a:pt x="333222" y="431800"/>
                  </a:lnTo>
                  <a:lnTo>
                    <a:pt x="380544" y="419100"/>
                  </a:lnTo>
                  <a:lnTo>
                    <a:pt x="937327" y="419100"/>
                  </a:lnTo>
                  <a:lnTo>
                    <a:pt x="1094279" y="457200"/>
                  </a:lnTo>
                  <a:lnTo>
                    <a:pt x="1144523" y="469900"/>
                  </a:lnTo>
                  <a:lnTo>
                    <a:pt x="1169158" y="482600"/>
                  </a:lnTo>
                  <a:lnTo>
                    <a:pt x="554435" y="482600"/>
                  </a:lnTo>
                  <a:lnTo>
                    <a:pt x="502946" y="495300"/>
                  </a:lnTo>
                  <a:lnTo>
                    <a:pt x="452057" y="495300"/>
                  </a:lnTo>
                  <a:lnTo>
                    <a:pt x="401717" y="508000"/>
                  </a:lnTo>
                  <a:lnTo>
                    <a:pt x="351875" y="508000"/>
                  </a:lnTo>
                  <a:lnTo>
                    <a:pt x="253475" y="533400"/>
                  </a:lnTo>
                  <a:lnTo>
                    <a:pt x="204815" y="533400"/>
                  </a:lnTo>
                  <a:lnTo>
                    <a:pt x="156445" y="546100"/>
                  </a:lnTo>
                  <a:lnTo>
                    <a:pt x="117208" y="558800"/>
                  </a:lnTo>
                  <a:lnTo>
                    <a:pt x="78222" y="558800"/>
                  </a:lnTo>
                  <a:lnTo>
                    <a:pt x="39237" y="571500"/>
                  </a:lnTo>
                  <a:close/>
                </a:path>
                <a:path w="4919980" h="2057400">
                  <a:moveTo>
                    <a:pt x="1735741" y="711200"/>
                  </a:moveTo>
                  <a:lnTo>
                    <a:pt x="1579126" y="711200"/>
                  </a:lnTo>
                  <a:lnTo>
                    <a:pt x="1421500" y="673100"/>
                  </a:lnTo>
                  <a:lnTo>
                    <a:pt x="1374241" y="660400"/>
                  </a:lnTo>
                  <a:lnTo>
                    <a:pt x="1327992" y="635000"/>
                  </a:lnTo>
                  <a:lnTo>
                    <a:pt x="1282418" y="622300"/>
                  </a:lnTo>
                  <a:lnTo>
                    <a:pt x="1237182" y="596900"/>
                  </a:lnTo>
                  <a:lnTo>
                    <a:pt x="1191945" y="584200"/>
                  </a:lnTo>
                  <a:lnTo>
                    <a:pt x="1146371" y="558800"/>
                  </a:lnTo>
                  <a:lnTo>
                    <a:pt x="965374" y="508000"/>
                  </a:lnTo>
                  <a:lnTo>
                    <a:pt x="918473" y="508000"/>
                  </a:lnTo>
                  <a:lnTo>
                    <a:pt x="870912" y="495300"/>
                  </a:lnTo>
                  <a:lnTo>
                    <a:pt x="822690" y="495300"/>
                  </a:lnTo>
                  <a:lnTo>
                    <a:pt x="767425" y="482600"/>
                  </a:lnTo>
                  <a:lnTo>
                    <a:pt x="1169158" y="482600"/>
                  </a:lnTo>
                  <a:lnTo>
                    <a:pt x="1193793" y="495300"/>
                  </a:lnTo>
                  <a:lnTo>
                    <a:pt x="1242127" y="508000"/>
                  </a:lnTo>
                  <a:lnTo>
                    <a:pt x="1286577" y="533400"/>
                  </a:lnTo>
                  <a:lnTo>
                    <a:pt x="1331139" y="546100"/>
                  </a:lnTo>
                  <a:lnTo>
                    <a:pt x="1376151" y="571500"/>
                  </a:lnTo>
                  <a:lnTo>
                    <a:pt x="1468873" y="596900"/>
                  </a:lnTo>
                  <a:lnTo>
                    <a:pt x="1517256" y="609600"/>
                  </a:lnTo>
                  <a:lnTo>
                    <a:pt x="1571684" y="622300"/>
                  </a:lnTo>
                  <a:lnTo>
                    <a:pt x="2283167" y="622300"/>
                  </a:lnTo>
                  <a:lnTo>
                    <a:pt x="2266848" y="647700"/>
                  </a:lnTo>
                  <a:lnTo>
                    <a:pt x="2249836" y="673100"/>
                  </a:lnTo>
                  <a:lnTo>
                    <a:pt x="1938505" y="673100"/>
                  </a:lnTo>
                  <a:lnTo>
                    <a:pt x="1893536" y="685800"/>
                  </a:lnTo>
                  <a:lnTo>
                    <a:pt x="1852380" y="685800"/>
                  </a:lnTo>
                  <a:lnTo>
                    <a:pt x="1813121" y="698500"/>
                  </a:lnTo>
                  <a:lnTo>
                    <a:pt x="1774621" y="698500"/>
                  </a:lnTo>
                  <a:lnTo>
                    <a:pt x="1735741" y="711200"/>
                  </a:lnTo>
                  <a:close/>
                </a:path>
                <a:path w="4919980" h="2057400">
                  <a:moveTo>
                    <a:pt x="2116067" y="622300"/>
                  </a:moveTo>
                  <a:lnTo>
                    <a:pt x="1709867" y="622300"/>
                  </a:lnTo>
                  <a:lnTo>
                    <a:pt x="1754928" y="609600"/>
                  </a:lnTo>
                  <a:lnTo>
                    <a:pt x="1803175" y="596900"/>
                  </a:lnTo>
                  <a:lnTo>
                    <a:pt x="2010071" y="596900"/>
                  </a:lnTo>
                  <a:lnTo>
                    <a:pt x="2116067" y="622300"/>
                  </a:lnTo>
                  <a:close/>
                </a:path>
                <a:path w="4919980" h="2057400">
                  <a:moveTo>
                    <a:pt x="1845634" y="1346200"/>
                  </a:moveTo>
                  <a:lnTo>
                    <a:pt x="1493676" y="1346200"/>
                  </a:lnTo>
                  <a:lnTo>
                    <a:pt x="1350700" y="1308100"/>
                  </a:lnTo>
                  <a:lnTo>
                    <a:pt x="1303167" y="1308100"/>
                  </a:lnTo>
                  <a:lnTo>
                    <a:pt x="1207824" y="1282700"/>
                  </a:lnTo>
                  <a:lnTo>
                    <a:pt x="1159858" y="1282700"/>
                  </a:lnTo>
                  <a:lnTo>
                    <a:pt x="1106699" y="1270000"/>
                  </a:lnTo>
                  <a:lnTo>
                    <a:pt x="1753446" y="1270000"/>
                  </a:lnTo>
                  <a:lnTo>
                    <a:pt x="1795786" y="1257300"/>
                  </a:lnTo>
                  <a:lnTo>
                    <a:pt x="1836090" y="1244600"/>
                  </a:lnTo>
                  <a:lnTo>
                    <a:pt x="1874140" y="1231900"/>
                  </a:lnTo>
                  <a:lnTo>
                    <a:pt x="1909720" y="1206500"/>
                  </a:lnTo>
                  <a:lnTo>
                    <a:pt x="1949709" y="1168400"/>
                  </a:lnTo>
                  <a:lnTo>
                    <a:pt x="1980800" y="1143000"/>
                  </a:lnTo>
                  <a:lnTo>
                    <a:pt x="2004211" y="1104900"/>
                  </a:lnTo>
                  <a:lnTo>
                    <a:pt x="2021160" y="1066800"/>
                  </a:lnTo>
                  <a:lnTo>
                    <a:pt x="2032864" y="1016000"/>
                  </a:lnTo>
                  <a:lnTo>
                    <a:pt x="2040541" y="977900"/>
                  </a:lnTo>
                  <a:lnTo>
                    <a:pt x="2045408" y="927100"/>
                  </a:lnTo>
                  <a:lnTo>
                    <a:pt x="2048683" y="889000"/>
                  </a:lnTo>
                  <a:lnTo>
                    <a:pt x="2051583" y="850900"/>
                  </a:lnTo>
                  <a:lnTo>
                    <a:pt x="2055327" y="800100"/>
                  </a:lnTo>
                  <a:lnTo>
                    <a:pt x="2061130" y="762000"/>
                  </a:lnTo>
                  <a:lnTo>
                    <a:pt x="2070212" y="723900"/>
                  </a:lnTo>
                  <a:lnTo>
                    <a:pt x="2072909" y="711200"/>
                  </a:lnTo>
                  <a:lnTo>
                    <a:pt x="2074258" y="698500"/>
                  </a:lnTo>
                  <a:lnTo>
                    <a:pt x="2076955" y="698500"/>
                  </a:lnTo>
                  <a:lnTo>
                    <a:pt x="2030468" y="685800"/>
                  </a:lnTo>
                  <a:lnTo>
                    <a:pt x="1984234" y="685800"/>
                  </a:lnTo>
                  <a:lnTo>
                    <a:pt x="1938505" y="673100"/>
                  </a:lnTo>
                  <a:lnTo>
                    <a:pt x="2249836" y="673100"/>
                  </a:lnTo>
                  <a:lnTo>
                    <a:pt x="2241331" y="685800"/>
                  </a:lnTo>
                  <a:lnTo>
                    <a:pt x="2222288" y="736600"/>
                  </a:lnTo>
                  <a:lnTo>
                    <a:pt x="2209071" y="787400"/>
                  </a:lnTo>
                  <a:lnTo>
                    <a:pt x="2201032" y="838200"/>
                  </a:lnTo>
                  <a:lnTo>
                    <a:pt x="2199684" y="838200"/>
                  </a:lnTo>
                  <a:lnTo>
                    <a:pt x="2199684" y="850900"/>
                  </a:lnTo>
                  <a:lnTo>
                    <a:pt x="2201032" y="850900"/>
                  </a:lnTo>
                  <a:lnTo>
                    <a:pt x="2240844" y="876300"/>
                  </a:lnTo>
                  <a:lnTo>
                    <a:pt x="2285179" y="901700"/>
                  </a:lnTo>
                  <a:lnTo>
                    <a:pt x="2333058" y="914400"/>
                  </a:lnTo>
                  <a:lnTo>
                    <a:pt x="2435533" y="939800"/>
                  </a:lnTo>
                  <a:lnTo>
                    <a:pt x="2488170" y="939800"/>
                  </a:lnTo>
                  <a:lnTo>
                    <a:pt x="2540435" y="952500"/>
                  </a:lnTo>
                  <a:lnTo>
                    <a:pt x="2187546" y="952500"/>
                  </a:lnTo>
                  <a:lnTo>
                    <a:pt x="2182279" y="990600"/>
                  </a:lnTo>
                  <a:lnTo>
                    <a:pt x="2174781" y="1041400"/>
                  </a:lnTo>
                  <a:lnTo>
                    <a:pt x="2164020" y="1079500"/>
                  </a:lnTo>
                  <a:lnTo>
                    <a:pt x="2148962" y="1130300"/>
                  </a:lnTo>
                  <a:lnTo>
                    <a:pt x="2128577" y="1168400"/>
                  </a:lnTo>
                  <a:lnTo>
                    <a:pt x="2101831" y="1206500"/>
                  </a:lnTo>
                  <a:lnTo>
                    <a:pt x="2067692" y="1244600"/>
                  </a:lnTo>
                  <a:lnTo>
                    <a:pt x="2025128" y="1270000"/>
                  </a:lnTo>
                  <a:lnTo>
                    <a:pt x="1973107" y="1308100"/>
                  </a:lnTo>
                  <a:lnTo>
                    <a:pt x="1933250" y="1320800"/>
                  </a:lnTo>
                  <a:lnTo>
                    <a:pt x="1890691" y="1333500"/>
                  </a:lnTo>
                  <a:lnTo>
                    <a:pt x="1845634" y="1346200"/>
                  </a:lnTo>
                  <a:close/>
                </a:path>
                <a:path w="4919980" h="2057400">
                  <a:moveTo>
                    <a:pt x="3267833" y="1270000"/>
                  </a:moveTo>
                  <a:lnTo>
                    <a:pt x="3009643" y="1270000"/>
                  </a:lnTo>
                  <a:lnTo>
                    <a:pt x="2866357" y="1231900"/>
                  </a:lnTo>
                  <a:lnTo>
                    <a:pt x="2821190" y="1219200"/>
                  </a:lnTo>
                  <a:lnTo>
                    <a:pt x="2778265" y="1206500"/>
                  </a:lnTo>
                  <a:lnTo>
                    <a:pt x="2746866" y="1193800"/>
                  </a:lnTo>
                  <a:lnTo>
                    <a:pt x="2719260" y="1168400"/>
                  </a:lnTo>
                  <a:lnTo>
                    <a:pt x="2695195" y="1155700"/>
                  </a:lnTo>
                  <a:lnTo>
                    <a:pt x="2674417" y="1130300"/>
                  </a:lnTo>
                  <a:lnTo>
                    <a:pt x="2658170" y="1104900"/>
                  </a:lnTo>
                  <a:lnTo>
                    <a:pt x="2642555" y="1092200"/>
                  </a:lnTo>
                  <a:lnTo>
                    <a:pt x="2622641" y="1066800"/>
                  </a:lnTo>
                  <a:lnTo>
                    <a:pt x="2593497" y="1054100"/>
                  </a:lnTo>
                  <a:lnTo>
                    <a:pt x="2546552" y="1041400"/>
                  </a:lnTo>
                  <a:lnTo>
                    <a:pt x="2341295" y="990600"/>
                  </a:lnTo>
                  <a:lnTo>
                    <a:pt x="2301910" y="990600"/>
                  </a:lnTo>
                  <a:lnTo>
                    <a:pt x="2224656" y="965200"/>
                  </a:lnTo>
                  <a:lnTo>
                    <a:pt x="2187546" y="952500"/>
                  </a:lnTo>
                  <a:lnTo>
                    <a:pt x="2540435" y="952500"/>
                  </a:lnTo>
                  <a:lnTo>
                    <a:pt x="2591349" y="965200"/>
                  </a:lnTo>
                  <a:lnTo>
                    <a:pt x="2639932" y="977900"/>
                  </a:lnTo>
                  <a:lnTo>
                    <a:pt x="2685206" y="1003300"/>
                  </a:lnTo>
                  <a:lnTo>
                    <a:pt x="2712011" y="1016000"/>
                  </a:lnTo>
                  <a:lnTo>
                    <a:pt x="2735781" y="1028700"/>
                  </a:lnTo>
                  <a:lnTo>
                    <a:pt x="2756517" y="1054100"/>
                  </a:lnTo>
                  <a:lnTo>
                    <a:pt x="2774218" y="1066800"/>
                  </a:lnTo>
                  <a:lnTo>
                    <a:pt x="2813161" y="1117600"/>
                  </a:lnTo>
                  <a:lnTo>
                    <a:pt x="2838512" y="1130300"/>
                  </a:lnTo>
                  <a:lnTo>
                    <a:pt x="2875369" y="1155700"/>
                  </a:lnTo>
                  <a:lnTo>
                    <a:pt x="2923040" y="1168400"/>
                  </a:lnTo>
                  <a:lnTo>
                    <a:pt x="2973849" y="1181100"/>
                  </a:lnTo>
                  <a:lnTo>
                    <a:pt x="3026475" y="1181100"/>
                  </a:lnTo>
                  <a:lnTo>
                    <a:pt x="3079596" y="1193800"/>
                  </a:lnTo>
                  <a:lnTo>
                    <a:pt x="3513054" y="1193800"/>
                  </a:lnTo>
                  <a:lnTo>
                    <a:pt x="3466314" y="1206500"/>
                  </a:lnTo>
                  <a:lnTo>
                    <a:pt x="3413489" y="1231900"/>
                  </a:lnTo>
                  <a:lnTo>
                    <a:pt x="3367485" y="1244600"/>
                  </a:lnTo>
                  <a:lnTo>
                    <a:pt x="3318783" y="1257300"/>
                  </a:lnTo>
                  <a:lnTo>
                    <a:pt x="3267833" y="1270000"/>
                  </a:lnTo>
                  <a:close/>
                </a:path>
                <a:path w="4919980" h="2057400">
                  <a:moveTo>
                    <a:pt x="3837172" y="977900"/>
                  </a:moveTo>
                  <a:lnTo>
                    <a:pt x="3738519" y="977900"/>
                  </a:lnTo>
                  <a:lnTo>
                    <a:pt x="3787827" y="965200"/>
                  </a:lnTo>
                  <a:lnTo>
                    <a:pt x="3837172" y="977900"/>
                  </a:lnTo>
                  <a:close/>
                </a:path>
                <a:path w="4919980" h="2057400">
                  <a:moveTo>
                    <a:pt x="3513054" y="1193800"/>
                  </a:moveTo>
                  <a:lnTo>
                    <a:pt x="3131892" y="1193800"/>
                  </a:lnTo>
                  <a:lnTo>
                    <a:pt x="3182040" y="1181100"/>
                  </a:lnTo>
                  <a:lnTo>
                    <a:pt x="3228721" y="1181100"/>
                  </a:lnTo>
                  <a:lnTo>
                    <a:pt x="3281043" y="1168400"/>
                  </a:lnTo>
                  <a:lnTo>
                    <a:pt x="3327549" y="1155700"/>
                  </a:lnTo>
                  <a:lnTo>
                    <a:pt x="3369447" y="1143000"/>
                  </a:lnTo>
                  <a:lnTo>
                    <a:pt x="3407945" y="1117600"/>
                  </a:lnTo>
                  <a:lnTo>
                    <a:pt x="3444251" y="1092200"/>
                  </a:lnTo>
                  <a:lnTo>
                    <a:pt x="3479574" y="1066800"/>
                  </a:lnTo>
                  <a:lnTo>
                    <a:pt x="3515122" y="1054100"/>
                  </a:lnTo>
                  <a:lnTo>
                    <a:pt x="3552103" y="1028700"/>
                  </a:lnTo>
                  <a:lnTo>
                    <a:pt x="3591725" y="1003300"/>
                  </a:lnTo>
                  <a:lnTo>
                    <a:pt x="3635196" y="990600"/>
                  </a:lnTo>
                  <a:lnTo>
                    <a:pt x="3683725" y="977900"/>
                  </a:lnTo>
                  <a:lnTo>
                    <a:pt x="3886367" y="977900"/>
                  </a:lnTo>
                  <a:lnTo>
                    <a:pt x="4031181" y="1016000"/>
                  </a:lnTo>
                  <a:lnTo>
                    <a:pt x="3994767" y="1054100"/>
                  </a:lnTo>
                  <a:lnTo>
                    <a:pt x="3812896" y="1054100"/>
                  </a:lnTo>
                  <a:lnTo>
                    <a:pt x="3763807" y="1066800"/>
                  </a:lnTo>
                  <a:lnTo>
                    <a:pt x="3718989" y="1066800"/>
                  </a:lnTo>
                  <a:lnTo>
                    <a:pt x="3677917" y="1092200"/>
                  </a:lnTo>
                  <a:lnTo>
                    <a:pt x="3640066" y="1104900"/>
                  </a:lnTo>
                  <a:lnTo>
                    <a:pt x="3597599" y="1130300"/>
                  </a:lnTo>
                  <a:lnTo>
                    <a:pt x="3556039" y="1168400"/>
                  </a:lnTo>
                  <a:lnTo>
                    <a:pt x="3513054" y="1193800"/>
                  </a:lnTo>
                  <a:close/>
                </a:path>
                <a:path w="4919980" h="2057400">
                  <a:moveTo>
                    <a:pt x="3970491" y="1079500"/>
                  </a:moveTo>
                  <a:lnTo>
                    <a:pt x="3925985" y="1066800"/>
                  </a:lnTo>
                  <a:lnTo>
                    <a:pt x="3866781" y="1054100"/>
                  </a:lnTo>
                  <a:lnTo>
                    <a:pt x="3994767" y="1054100"/>
                  </a:lnTo>
                  <a:lnTo>
                    <a:pt x="3970491" y="1079500"/>
                  </a:lnTo>
                  <a:close/>
                </a:path>
                <a:path w="4919980" h="2057400">
                  <a:moveTo>
                    <a:pt x="1958272" y="2057400"/>
                  </a:moveTo>
                  <a:lnTo>
                    <a:pt x="1915110" y="2032000"/>
                  </a:lnTo>
                  <a:lnTo>
                    <a:pt x="1870386" y="2006600"/>
                  </a:lnTo>
                  <a:lnTo>
                    <a:pt x="1824343" y="1993900"/>
                  </a:lnTo>
                  <a:lnTo>
                    <a:pt x="1777224" y="1968500"/>
                  </a:lnTo>
                  <a:lnTo>
                    <a:pt x="1729271" y="1955800"/>
                  </a:lnTo>
                  <a:lnTo>
                    <a:pt x="1680729" y="1930400"/>
                  </a:lnTo>
                  <a:lnTo>
                    <a:pt x="1631841" y="1917700"/>
                  </a:lnTo>
                  <a:lnTo>
                    <a:pt x="1582849" y="1892300"/>
                  </a:lnTo>
                  <a:lnTo>
                    <a:pt x="1485527" y="1866900"/>
                  </a:lnTo>
                  <a:lnTo>
                    <a:pt x="1437685" y="1841500"/>
                  </a:lnTo>
                  <a:lnTo>
                    <a:pt x="1341827" y="1816100"/>
                  </a:lnTo>
                  <a:lnTo>
                    <a:pt x="1292184" y="1790700"/>
                  </a:lnTo>
                  <a:lnTo>
                    <a:pt x="1241882" y="1778000"/>
                  </a:lnTo>
                  <a:lnTo>
                    <a:pt x="1191286" y="1752600"/>
                  </a:lnTo>
                  <a:lnTo>
                    <a:pt x="1140758" y="1739900"/>
                  </a:lnTo>
                  <a:lnTo>
                    <a:pt x="1041361" y="1689100"/>
                  </a:lnTo>
                  <a:lnTo>
                    <a:pt x="993218" y="1676400"/>
                  </a:lnTo>
                  <a:lnTo>
                    <a:pt x="946598" y="1651000"/>
                  </a:lnTo>
                  <a:lnTo>
                    <a:pt x="901863" y="1625600"/>
                  </a:lnTo>
                  <a:lnTo>
                    <a:pt x="859376" y="1600200"/>
                  </a:lnTo>
                  <a:lnTo>
                    <a:pt x="819501" y="1574800"/>
                  </a:lnTo>
                  <a:lnTo>
                    <a:pt x="782602" y="1549400"/>
                  </a:lnTo>
                  <a:lnTo>
                    <a:pt x="749042" y="1524000"/>
                  </a:lnTo>
                  <a:lnTo>
                    <a:pt x="719183" y="1498600"/>
                  </a:lnTo>
                  <a:lnTo>
                    <a:pt x="672026" y="1435100"/>
                  </a:lnTo>
                  <a:lnTo>
                    <a:pt x="655454" y="1409700"/>
                  </a:lnTo>
                  <a:lnTo>
                    <a:pt x="643155" y="1358900"/>
                  </a:lnTo>
                  <a:lnTo>
                    <a:pt x="644126" y="1320800"/>
                  </a:lnTo>
                  <a:lnTo>
                    <a:pt x="659339" y="1282700"/>
                  </a:lnTo>
                  <a:lnTo>
                    <a:pt x="689765" y="1244600"/>
                  </a:lnTo>
                  <a:lnTo>
                    <a:pt x="736375" y="1219200"/>
                  </a:lnTo>
                  <a:lnTo>
                    <a:pt x="775839" y="1206500"/>
                  </a:lnTo>
                  <a:lnTo>
                    <a:pt x="818939" y="1193800"/>
                  </a:lnTo>
                  <a:lnTo>
                    <a:pt x="865010" y="1181100"/>
                  </a:lnTo>
                  <a:lnTo>
                    <a:pt x="1065730" y="1181100"/>
                  </a:lnTo>
                  <a:lnTo>
                    <a:pt x="1116700" y="1193800"/>
                  </a:lnTo>
                  <a:lnTo>
                    <a:pt x="1165720" y="1193800"/>
                  </a:lnTo>
                  <a:lnTo>
                    <a:pt x="1265915" y="1219200"/>
                  </a:lnTo>
                  <a:lnTo>
                    <a:pt x="1316654" y="1219200"/>
                  </a:lnTo>
                  <a:lnTo>
                    <a:pt x="1468833" y="1257300"/>
                  </a:lnTo>
                  <a:lnTo>
                    <a:pt x="992984" y="1257300"/>
                  </a:lnTo>
                  <a:lnTo>
                    <a:pt x="937833" y="1270000"/>
                  </a:lnTo>
                  <a:lnTo>
                    <a:pt x="887424" y="1270000"/>
                  </a:lnTo>
                  <a:lnTo>
                    <a:pt x="844458" y="1282700"/>
                  </a:lnTo>
                  <a:lnTo>
                    <a:pt x="811640" y="1308100"/>
                  </a:lnTo>
                  <a:lnTo>
                    <a:pt x="791670" y="1333500"/>
                  </a:lnTo>
                  <a:lnTo>
                    <a:pt x="786740" y="1371600"/>
                  </a:lnTo>
                  <a:lnTo>
                    <a:pt x="795823" y="1397000"/>
                  </a:lnTo>
                  <a:lnTo>
                    <a:pt x="816584" y="1435100"/>
                  </a:lnTo>
                  <a:lnTo>
                    <a:pt x="846687" y="1473200"/>
                  </a:lnTo>
                  <a:lnTo>
                    <a:pt x="883797" y="1498600"/>
                  </a:lnTo>
                  <a:lnTo>
                    <a:pt x="925578" y="1536700"/>
                  </a:lnTo>
                  <a:lnTo>
                    <a:pt x="969695" y="1562100"/>
                  </a:lnTo>
                  <a:lnTo>
                    <a:pt x="1012776" y="1587500"/>
                  </a:lnTo>
                  <a:lnTo>
                    <a:pt x="1057661" y="1600200"/>
                  </a:lnTo>
                  <a:lnTo>
                    <a:pt x="1104051" y="1625600"/>
                  </a:lnTo>
                  <a:lnTo>
                    <a:pt x="1151647" y="1651000"/>
                  </a:lnTo>
                  <a:lnTo>
                    <a:pt x="1200150" y="1663700"/>
                  </a:lnTo>
                  <a:lnTo>
                    <a:pt x="1249259" y="1689100"/>
                  </a:lnTo>
                  <a:lnTo>
                    <a:pt x="1298676" y="1701800"/>
                  </a:lnTo>
                  <a:lnTo>
                    <a:pt x="1397234" y="1739900"/>
                  </a:lnTo>
                  <a:lnTo>
                    <a:pt x="1445777" y="1752600"/>
                  </a:lnTo>
                  <a:lnTo>
                    <a:pt x="1495281" y="1778000"/>
                  </a:lnTo>
                  <a:lnTo>
                    <a:pt x="1544996" y="1790700"/>
                  </a:lnTo>
                  <a:lnTo>
                    <a:pt x="1594808" y="1816100"/>
                  </a:lnTo>
                  <a:lnTo>
                    <a:pt x="1644603" y="1828800"/>
                  </a:lnTo>
                  <a:lnTo>
                    <a:pt x="1694270" y="1854200"/>
                  </a:lnTo>
                  <a:lnTo>
                    <a:pt x="1743693" y="1866900"/>
                  </a:lnTo>
                  <a:lnTo>
                    <a:pt x="1792760" y="1892300"/>
                  </a:lnTo>
                  <a:lnTo>
                    <a:pt x="1841359" y="1905000"/>
                  </a:lnTo>
                  <a:lnTo>
                    <a:pt x="1889374" y="1930400"/>
                  </a:lnTo>
                  <a:lnTo>
                    <a:pt x="1936693" y="1943100"/>
                  </a:lnTo>
                  <a:lnTo>
                    <a:pt x="1952856" y="1955800"/>
                  </a:lnTo>
                  <a:lnTo>
                    <a:pt x="1968893" y="1955800"/>
                  </a:lnTo>
                  <a:lnTo>
                    <a:pt x="1984677" y="1968500"/>
                  </a:lnTo>
                  <a:lnTo>
                    <a:pt x="2000081" y="1981200"/>
                  </a:lnTo>
                  <a:lnTo>
                    <a:pt x="1958272" y="2057400"/>
                  </a:lnTo>
                  <a:close/>
                </a:path>
                <a:path w="4919980" h="2057400">
                  <a:moveTo>
                    <a:pt x="1568079" y="1270000"/>
                  </a:moveTo>
                  <a:lnTo>
                    <a:pt x="1050173" y="1270000"/>
                  </a:lnTo>
                  <a:lnTo>
                    <a:pt x="992984" y="1257300"/>
                  </a:lnTo>
                  <a:lnTo>
                    <a:pt x="1518822" y="1257300"/>
                  </a:lnTo>
                  <a:lnTo>
                    <a:pt x="1568079" y="1270000"/>
                  </a:lnTo>
                  <a:close/>
                </a:path>
                <a:path w="4919980" h="2057400">
                  <a:moveTo>
                    <a:pt x="1748851" y="1358900"/>
                  </a:moveTo>
                  <a:lnTo>
                    <a:pt x="1590085" y="1358900"/>
                  </a:lnTo>
                  <a:lnTo>
                    <a:pt x="1541719" y="1346200"/>
                  </a:lnTo>
                  <a:lnTo>
                    <a:pt x="1798286" y="1346200"/>
                  </a:lnTo>
                  <a:lnTo>
                    <a:pt x="1748851" y="13589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821" y="0"/>
              <a:ext cx="6743362" cy="26035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4757062" y="6433709"/>
            <a:ext cx="3482975" cy="3853815"/>
            <a:chOff x="14757062" y="6433709"/>
            <a:chExt cx="3482975" cy="3853815"/>
          </a:xfrm>
        </p:grpSpPr>
        <p:sp>
          <p:nvSpPr>
            <p:cNvPr id="13" name="object 13"/>
            <p:cNvSpPr/>
            <p:nvPr/>
          </p:nvSpPr>
          <p:spPr>
            <a:xfrm>
              <a:off x="14766898" y="6443071"/>
              <a:ext cx="3023235" cy="3823335"/>
            </a:xfrm>
            <a:custGeom>
              <a:avLst/>
              <a:gdLst/>
              <a:ahLst/>
              <a:cxnLst/>
              <a:rect l="l" t="t" r="r" b="b"/>
              <a:pathLst>
                <a:path w="3023234" h="3823334">
                  <a:moveTo>
                    <a:pt x="56020" y="3823121"/>
                  </a:moveTo>
                  <a:lnTo>
                    <a:pt x="26844" y="3813733"/>
                  </a:lnTo>
                  <a:lnTo>
                    <a:pt x="7197" y="3786056"/>
                  </a:lnTo>
                  <a:lnTo>
                    <a:pt x="0" y="3742319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91804" y="3811992"/>
                  </a:lnTo>
                  <a:lnTo>
                    <a:pt x="56020" y="382312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57062" y="6433709"/>
              <a:ext cx="3041015" cy="3842385"/>
            </a:xfrm>
            <a:custGeom>
              <a:avLst/>
              <a:gdLst/>
              <a:ahLst/>
              <a:cxnLst/>
              <a:rect l="l" t="t" r="r" b="b"/>
              <a:pathLst>
                <a:path w="3041015" h="3842384">
                  <a:moveTo>
                    <a:pt x="63935" y="3841846"/>
                  </a:moveTo>
                  <a:lnTo>
                    <a:pt x="20748" y="3821187"/>
                  </a:lnTo>
                  <a:lnTo>
                    <a:pt x="2407" y="3779255"/>
                  </a:lnTo>
                  <a:lnTo>
                    <a:pt x="0" y="3751681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3751681"/>
                  </a:lnTo>
                  <a:lnTo>
                    <a:pt x="20658" y="3774158"/>
                  </a:lnTo>
                  <a:lnTo>
                    <a:pt x="45902" y="3818075"/>
                  </a:lnTo>
                  <a:lnTo>
                    <a:pt x="69468" y="3822686"/>
                  </a:lnTo>
                  <a:lnTo>
                    <a:pt x="116809" y="3822686"/>
                  </a:lnTo>
                  <a:lnTo>
                    <a:pt x="104919" y="3829551"/>
                  </a:lnTo>
                  <a:lnTo>
                    <a:pt x="94481" y="3834930"/>
                  </a:lnTo>
                  <a:lnTo>
                    <a:pt x="84119" y="3838772"/>
                  </a:lnTo>
                  <a:lnTo>
                    <a:pt x="73912" y="3841077"/>
                  </a:lnTo>
                  <a:lnTo>
                    <a:pt x="63935" y="3841846"/>
                  </a:lnTo>
                  <a:close/>
                </a:path>
                <a:path w="3041015" h="3842384">
                  <a:moveTo>
                    <a:pt x="116809" y="3822686"/>
                  </a:moveTo>
                  <a:lnTo>
                    <a:pt x="69468" y="3822686"/>
                  </a:lnTo>
                  <a:lnTo>
                    <a:pt x="82787" y="3819574"/>
                  </a:lnTo>
                  <a:lnTo>
                    <a:pt x="96722" y="3813157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116809" y="382268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3948" y="8123892"/>
              <a:ext cx="79509" cy="1066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77556" y="8046022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14443" y="7967333"/>
              <a:ext cx="79509" cy="1066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987392" y="6567663"/>
              <a:ext cx="3023235" cy="3719829"/>
            </a:xfrm>
            <a:custGeom>
              <a:avLst/>
              <a:gdLst/>
              <a:ahLst/>
              <a:cxnLst/>
              <a:rect l="l" t="t" r="r" b="b"/>
              <a:pathLst>
                <a:path w="3023234" h="3719829">
                  <a:moveTo>
                    <a:pt x="252283" y="3719336"/>
                  </a:moveTo>
                  <a:lnTo>
                    <a:pt x="0" y="3719336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52283" y="371933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7556" y="6558300"/>
              <a:ext cx="3041015" cy="3721100"/>
            </a:xfrm>
            <a:custGeom>
              <a:avLst/>
              <a:gdLst/>
              <a:ahLst/>
              <a:cxnLst/>
              <a:rect l="l" t="t" r="r" b="b"/>
              <a:pathLst>
                <a:path w="3041015" h="3721100">
                  <a:moveTo>
                    <a:pt x="18852" y="3721100"/>
                  </a:moveTo>
                  <a:lnTo>
                    <a:pt x="0" y="37211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301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58" y="372235"/>
                  </a:lnTo>
                  <a:lnTo>
                    <a:pt x="2554126" y="431800"/>
                  </a:lnTo>
                  <a:lnTo>
                    <a:pt x="2537490" y="44843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55" y="1193825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75615"/>
                  </a:lnTo>
                  <a:lnTo>
                    <a:pt x="17213" y="2578100"/>
                  </a:lnTo>
                  <a:lnTo>
                    <a:pt x="17213" y="2628900"/>
                  </a:lnTo>
                  <a:lnTo>
                    <a:pt x="20491" y="2628900"/>
                  </a:lnTo>
                  <a:lnTo>
                    <a:pt x="20491" y="2679700"/>
                  </a:lnTo>
                  <a:lnTo>
                    <a:pt x="31346" y="2679700"/>
                  </a:lnTo>
                  <a:lnTo>
                    <a:pt x="18852" y="2692400"/>
                  </a:lnTo>
                  <a:lnTo>
                    <a:pt x="18852" y="2743200"/>
                  </a:lnTo>
                  <a:lnTo>
                    <a:pt x="19672" y="2743200"/>
                  </a:lnTo>
                  <a:lnTo>
                    <a:pt x="19672" y="2794000"/>
                  </a:lnTo>
                  <a:lnTo>
                    <a:pt x="32299" y="2794000"/>
                  </a:lnTo>
                  <a:lnTo>
                    <a:pt x="19672" y="2806700"/>
                  </a:lnTo>
                  <a:lnTo>
                    <a:pt x="19672" y="2856674"/>
                  </a:lnTo>
                  <a:lnTo>
                    <a:pt x="18852" y="2857500"/>
                  </a:lnTo>
                  <a:lnTo>
                    <a:pt x="18852" y="2908300"/>
                  </a:lnTo>
                  <a:lnTo>
                    <a:pt x="19672" y="2908300"/>
                  </a:lnTo>
                  <a:lnTo>
                    <a:pt x="19672" y="2959100"/>
                  </a:lnTo>
                  <a:lnTo>
                    <a:pt x="29508" y="2959100"/>
                  </a:lnTo>
                  <a:lnTo>
                    <a:pt x="19672" y="2971800"/>
                  </a:lnTo>
                  <a:lnTo>
                    <a:pt x="19672" y="3021780"/>
                  </a:lnTo>
                  <a:lnTo>
                    <a:pt x="18852" y="3022600"/>
                  </a:lnTo>
                  <a:lnTo>
                    <a:pt x="18852" y="3073400"/>
                  </a:lnTo>
                  <a:lnTo>
                    <a:pt x="33172" y="3073400"/>
                  </a:lnTo>
                  <a:lnTo>
                    <a:pt x="20491" y="3086100"/>
                  </a:lnTo>
                  <a:lnTo>
                    <a:pt x="20491" y="3135254"/>
                  </a:lnTo>
                  <a:lnTo>
                    <a:pt x="18852" y="3136900"/>
                  </a:lnTo>
                  <a:lnTo>
                    <a:pt x="18852" y="3187700"/>
                  </a:lnTo>
                  <a:lnTo>
                    <a:pt x="31528" y="3187700"/>
                  </a:lnTo>
                  <a:lnTo>
                    <a:pt x="18852" y="3200400"/>
                  </a:lnTo>
                  <a:lnTo>
                    <a:pt x="18852" y="3249564"/>
                  </a:lnTo>
                  <a:lnTo>
                    <a:pt x="17213" y="3251200"/>
                  </a:lnTo>
                  <a:lnTo>
                    <a:pt x="17213" y="3302000"/>
                  </a:lnTo>
                  <a:lnTo>
                    <a:pt x="19672" y="3302000"/>
                  </a:lnTo>
                  <a:lnTo>
                    <a:pt x="19672" y="3352800"/>
                  </a:lnTo>
                  <a:lnTo>
                    <a:pt x="31528" y="3352800"/>
                  </a:lnTo>
                  <a:lnTo>
                    <a:pt x="18852" y="3365500"/>
                  </a:lnTo>
                  <a:lnTo>
                    <a:pt x="18852" y="3416300"/>
                  </a:lnTo>
                  <a:lnTo>
                    <a:pt x="19672" y="3416300"/>
                  </a:lnTo>
                  <a:lnTo>
                    <a:pt x="19672" y="3467100"/>
                  </a:lnTo>
                  <a:lnTo>
                    <a:pt x="32347" y="3467100"/>
                  </a:lnTo>
                  <a:lnTo>
                    <a:pt x="19672" y="3479800"/>
                  </a:lnTo>
                  <a:lnTo>
                    <a:pt x="19672" y="3529782"/>
                  </a:lnTo>
                  <a:lnTo>
                    <a:pt x="18852" y="3530600"/>
                  </a:lnTo>
                  <a:lnTo>
                    <a:pt x="18852" y="3581400"/>
                  </a:lnTo>
                  <a:lnTo>
                    <a:pt x="19672" y="3581400"/>
                  </a:lnTo>
                  <a:lnTo>
                    <a:pt x="19672" y="3632200"/>
                  </a:lnTo>
                  <a:lnTo>
                    <a:pt x="33167" y="3632200"/>
                  </a:lnTo>
                  <a:lnTo>
                    <a:pt x="20491" y="3644900"/>
                  </a:lnTo>
                  <a:lnTo>
                    <a:pt x="20491" y="3694063"/>
                  </a:lnTo>
                  <a:lnTo>
                    <a:pt x="18852" y="3695700"/>
                  </a:lnTo>
                  <a:lnTo>
                    <a:pt x="18852" y="3721100"/>
                  </a:lnTo>
                  <a:close/>
                </a:path>
                <a:path w="3041015" h="3721100">
                  <a:moveTo>
                    <a:pt x="114021" y="3154615"/>
                  </a:moveTo>
                  <a:lnTo>
                    <a:pt x="206559" y="30607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7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114021" y="3154615"/>
                  </a:lnTo>
                  <a:close/>
                </a:path>
                <a:path w="3041015" h="3721100">
                  <a:moveTo>
                    <a:pt x="2841272" y="372561"/>
                  </a:moveTo>
                  <a:lnTo>
                    <a:pt x="3022984" y="190500"/>
                  </a:lnTo>
                  <a:lnTo>
                    <a:pt x="3022984" y="191317"/>
                  </a:lnTo>
                  <a:lnTo>
                    <a:pt x="2841272" y="372561"/>
                  </a:lnTo>
                  <a:close/>
                </a:path>
                <a:path w="3041015" h="3721100">
                  <a:moveTo>
                    <a:pt x="1222865" y="1930363"/>
                  </a:moveTo>
                  <a:lnTo>
                    <a:pt x="2779539" y="3683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2647026" y="514338"/>
                  </a:lnTo>
                  <a:lnTo>
                    <a:pt x="2016293" y="1145386"/>
                  </a:lnTo>
                  <a:lnTo>
                    <a:pt x="1550017" y="1612900"/>
                  </a:lnTo>
                  <a:lnTo>
                    <a:pt x="1222865" y="1930363"/>
                  </a:lnTo>
                  <a:close/>
                </a:path>
                <a:path w="3041015" h="3721100">
                  <a:moveTo>
                    <a:pt x="19672" y="3302000"/>
                  </a:moveTo>
                  <a:lnTo>
                    <a:pt x="17213" y="3302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19672" y="3302000"/>
                  </a:lnTo>
                  <a:close/>
                </a:path>
                <a:path w="3041015" h="3721100">
                  <a:moveTo>
                    <a:pt x="33172" y="3073400"/>
                  </a:moveTo>
                  <a:lnTo>
                    <a:pt x="18852" y="3073400"/>
                  </a:lnTo>
                  <a:lnTo>
                    <a:pt x="2809047" y="292100"/>
                  </a:lnTo>
                  <a:lnTo>
                    <a:pt x="2810301" y="292100"/>
                  </a:lnTo>
                  <a:lnTo>
                    <a:pt x="33172" y="3073400"/>
                  </a:lnTo>
                  <a:close/>
                </a:path>
                <a:path w="3041015" h="3721100">
                  <a:moveTo>
                    <a:pt x="19672" y="3416300"/>
                  </a:moveTo>
                  <a:lnTo>
                    <a:pt x="18852" y="34163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19672" y="3416300"/>
                  </a:lnTo>
                  <a:close/>
                </a:path>
                <a:path w="3041015" h="3721100">
                  <a:moveTo>
                    <a:pt x="3019687" y="358903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87" y="358903"/>
                  </a:lnTo>
                  <a:close/>
                </a:path>
                <a:path w="3041015" h="3721100">
                  <a:moveTo>
                    <a:pt x="31528" y="3352800"/>
                  </a:moveTo>
                  <a:lnTo>
                    <a:pt x="19672" y="3352800"/>
                  </a:lnTo>
                  <a:lnTo>
                    <a:pt x="3003312" y="368300"/>
                  </a:lnTo>
                  <a:lnTo>
                    <a:pt x="3019687" y="358903"/>
                  </a:lnTo>
                  <a:lnTo>
                    <a:pt x="31528" y="3352800"/>
                  </a:lnTo>
                  <a:close/>
                </a:path>
                <a:path w="3041015" h="3721100">
                  <a:moveTo>
                    <a:pt x="19672" y="3022600"/>
                  </a:moveTo>
                  <a:lnTo>
                    <a:pt x="19672" y="3021780"/>
                  </a:lnTo>
                  <a:lnTo>
                    <a:pt x="286840" y="2754657"/>
                  </a:lnTo>
                  <a:lnTo>
                    <a:pt x="2669458" y="372235"/>
                  </a:lnTo>
                  <a:lnTo>
                    <a:pt x="2677079" y="368300"/>
                  </a:lnTo>
                  <a:lnTo>
                    <a:pt x="19672" y="3022600"/>
                  </a:lnTo>
                  <a:close/>
                </a:path>
                <a:path w="3041015" h="3721100">
                  <a:moveTo>
                    <a:pt x="31528" y="3187700"/>
                  </a:moveTo>
                  <a:lnTo>
                    <a:pt x="18852" y="3187700"/>
                  </a:lnTo>
                  <a:lnTo>
                    <a:pt x="2841272" y="372561"/>
                  </a:lnTo>
                  <a:lnTo>
                    <a:pt x="31528" y="3187700"/>
                  </a:lnTo>
                  <a:close/>
                </a:path>
                <a:path w="3041015" h="3721100">
                  <a:moveTo>
                    <a:pt x="165718" y="3384032"/>
                  </a:moveTo>
                  <a:lnTo>
                    <a:pt x="2396410" y="1145386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65718" y="3384032"/>
                  </a:lnTo>
                  <a:close/>
                </a:path>
                <a:path w="3041015" h="3721100">
                  <a:moveTo>
                    <a:pt x="1671928" y="1313934"/>
                  </a:moveTo>
                  <a:lnTo>
                    <a:pt x="2537490" y="448435"/>
                  </a:lnTo>
                  <a:lnTo>
                    <a:pt x="2545110" y="444500"/>
                  </a:lnTo>
                  <a:lnTo>
                    <a:pt x="1671928" y="1313934"/>
                  </a:lnTo>
                  <a:close/>
                </a:path>
                <a:path w="3041015" h="3721100">
                  <a:moveTo>
                    <a:pt x="2979450" y="514338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79450" y="514338"/>
                  </a:lnTo>
                  <a:close/>
                </a:path>
                <a:path w="3041015" h="3721100">
                  <a:moveTo>
                    <a:pt x="32347" y="3467100"/>
                  </a:moveTo>
                  <a:lnTo>
                    <a:pt x="19672" y="34671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979450" y="514338"/>
                  </a:lnTo>
                  <a:lnTo>
                    <a:pt x="32347" y="3467100"/>
                  </a:lnTo>
                  <a:close/>
                </a:path>
                <a:path w="3041015" h="37211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3721100">
                  <a:moveTo>
                    <a:pt x="19672" y="3581400"/>
                  </a:moveTo>
                  <a:lnTo>
                    <a:pt x="18852" y="35814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9672" y="3581400"/>
                  </a:lnTo>
                  <a:close/>
                </a:path>
                <a:path w="3041015" h="3721100">
                  <a:moveTo>
                    <a:pt x="33167" y="3632200"/>
                  </a:moveTo>
                  <a:lnTo>
                    <a:pt x="19672" y="36322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33167" y="3632200"/>
                  </a:lnTo>
                  <a:close/>
                </a:path>
                <a:path w="3041015" h="3721100">
                  <a:moveTo>
                    <a:pt x="19672" y="2857500"/>
                  </a:moveTo>
                  <a:lnTo>
                    <a:pt x="121014" y="2754657"/>
                  </a:lnTo>
                  <a:lnTo>
                    <a:pt x="942342" y="1930363"/>
                  </a:lnTo>
                  <a:lnTo>
                    <a:pt x="2272712" y="600845"/>
                  </a:lnTo>
                  <a:lnTo>
                    <a:pt x="2280353" y="596900"/>
                  </a:lnTo>
                  <a:lnTo>
                    <a:pt x="19672" y="2857500"/>
                  </a:lnTo>
                  <a:close/>
                </a:path>
                <a:path w="3041015" h="3721100">
                  <a:moveTo>
                    <a:pt x="377953" y="3337329"/>
                  </a:moveTo>
                  <a:lnTo>
                    <a:pt x="2564339" y="1145386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377953" y="3337329"/>
                  </a:lnTo>
                  <a:close/>
                </a:path>
                <a:path w="3041015" h="37211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3721100">
                  <a:moveTo>
                    <a:pt x="50851" y="3721100"/>
                  </a:moveTo>
                  <a:lnTo>
                    <a:pt x="46753" y="37211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50851" y="3721100"/>
                  </a:lnTo>
                  <a:close/>
                </a:path>
                <a:path w="3041015" h="3721100">
                  <a:moveTo>
                    <a:pt x="140940" y="2621235"/>
                  </a:moveTo>
                  <a:lnTo>
                    <a:pt x="830054" y="1930363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140940" y="2621235"/>
                  </a:lnTo>
                  <a:close/>
                </a:path>
                <a:path w="3041015" h="3721100">
                  <a:moveTo>
                    <a:pt x="1312476" y="2571649"/>
                  </a:moveTo>
                  <a:lnTo>
                    <a:pt x="1492639" y="2387600"/>
                  </a:lnTo>
                  <a:lnTo>
                    <a:pt x="1941005" y="1943100"/>
                  </a:ln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1312476" y="2571649"/>
                  </a:lnTo>
                  <a:close/>
                </a:path>
                <a:path w="3041015" h="3721100">
                  <a:moveTo>
                    <a:pt x="32299" y="2794000"/>
                  </a:moveTo>
                  <a:lnTo>
                    <a:pt x="19672" y="27940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891862" y="1930400"/>
                  </a:lnTo>
                  <a:lnTo>
                    <a:pt x="71417" y="2754657"/>
                  </a:lnTo>
                  <a:lnTo>
                    <a:pt x="32299" y="2794000"/>
                  </a:lnTo>
                  <a:close/>
                </a:path>
                <a:path w="3041015" h="3721100">
                  <a:moveTo>
                    <a:pt x="2903293" y="920767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903293" y="920767"/>
                  </a:lnTo>
                  <a:close/>
                </a:path>
                <a:path w="3041015" h="3721100">
                  <a:moveTo>
                    <a:pt x="843825" y="1860675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43825" y="1860675"/>
                  </a:lnTo>
                  <a:close/>
                </a:path>
                <a:path w="3041015" h="3721100">
                  <a:moveTo>
                    <a:pt x="279595" y="3721100"/>
                  </a:moveTo>
                  <a:lnTo>
                    <a:pt x="243612" y="3721100"/>
                  </a:lnTo>
                  <a:lnTo>
                    <a:pt x="305740" y="3683000"/>
                  </a:lnTo>
                  <a:lnTo>
                    <a:pt x="595088" y="34036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7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318036" y="3683000"/>
                  </a:lnTo>
                  <a:lnTo>
                    <a:pt x="345662" y="3683000"/>
                  </a:lnTo>
                  <a:lnTo>
                    <a:pt x="279595" y="3721100"/>
                  </a:lnTo>
                  <a:close/>
                </a:path>
                <a:path w="3041015" h="3721100">
                  <a:moveTo>
                    <a:pt x="1114601" y="1535062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114601" y="1535062"/>
                  </a:lnTo>
                  <a:close/>
                </a:path>
                <a:path w="3041015" h="3721100">
                  <a:moveTo>
                    <a:pt x="2220532" y="1716189"/>
                  </a:moveTo>
                  <a:lnTo>
                    <a:pt x="3021345" y="914400"/>
                  </a:lnTo>
                  <a:lnTo>
                    <a:pt x="3021345" y="916037"/>
                  </a:lnTo>
                  <a:lnTo>
                    <a:pt x="2220532" y="1716189"/>
                  </a:lnTo>
                  <a:close/>
                </a:path>
                <a:path w="3041015" h="3721100">
                  <a:moveTo>
                    <a:pt x="106590" y="3721100"/>
                  </a:moveTo>
                  <a:lnTo>
                    <a:pt x="102491" y="3721100"/>
                  </a:lnTo>
                  <a:lnTo>
                    <a:pt x="2779539" y="1041400"/>
                  </a:lnTo>
                  <a:lnTo>
                    <a:pt x="2903293" y="920767"/>
                  </a:lnTo>
                  <a:lnTo>
                    <a:pt x="106590" y="3721100"/>
                  </a:lnTo>
                  <a:close/>
                </a:path>
                <a:path w="3041015" h="3721100">
                  <a:moveTo>
                    <a:pt x="19672" y="2908300"/>
                  </a:moveTo>
                  <a:lnTo>
                    <a:pt x="18852" y="2908300"/>
                  </a:lnTo>
                  <a:lnTo>
                    <a:pt x="172918" y="2754657"/>
                  </a:lnTo>
                  <a:lnTo>
                    <a:pt x="1187437" y="1742683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19672" y="2908300"/>
                  </a:lnTo>
                  <a:close/>
                </a:path>
                <a:path w="3041015" h="3721100">
                  <a:moveTo>
                    <a:pt x="2958986" y="1145386"/>
                  </a:move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58986" y="1145386"/>
                  </a:lnTo>
                  <a:close/>
                </a:path>
                <a:path w="3041015" h="3721100">
                  <a:moveTo>
                    <a:pt x="19672" y="2578100"/>
                  </a:moveTo>
                  <a:lnTo>
                    <a:pt x="19672" y="2575615"/>
                  </a:ln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9672" y="2578100"/>
                  </a:lnTo>
                  <a:close/>
                </a:path>
                <a:path w="3041015" h="3721100">
                  <a:moveTo>
                    <a:pt x="3021606" y="1030901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606" y="1030901"/>
                  </a:lnTo>
                  <a:close/>
                </a:path>
                <a:path w="3041015" h="3721100">
                  <a:moveTo>
                    <a:pt x="345662" y="3683000"/>
                  </a:moveTo>
                  <a:lnTo>
                    <a:pt x="318036" y="3683000"/>
                  </a:lnTo>
                  <a:lnTo>
                    <a:pt x="440988" y="3606800"/>
                  </a:lnTo>
                  <a:lnTo>
                    <a:pt x="3003312" y="1041400"/>
                  </a:lnTo>
                  <a:lnTo>
                    <a:pt x="3021606" y="1030901"/>
                  </a:lnTo>
                  <a:lnTo>
                    <a:pt x="450824" y="3606800"/>
                  </a:lnTo>
                  <a:lnTo>
                    <a:pt x="477796" y="3606800"/>
                  </a:lnTo>
                  <a:lnTo>
                    <a:pt x="345662" y="3683000"/>
                  </a:lnTo>
                  <a:close/>
                </a:path>
                <a:path w="3041015" h="37211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223811" y="1313934"/>
                  </a:lnTo>
                  <a:lnTo>
                    <a:pt x="1036111" y="1500356"/>
                  </a:lnTo>
                  <a:close/>
                </a:path>
                <a:path w="3041015" h="3721100">
                  <a:moveTo>
                    <a:pt x="609929" y="3530600"/>
                  </a:moveTo>
                  <a:lnTo>
                    <a:pt x="582793" y="3530600"/>
                  </a:lnTo>
                  <a:lnTo>
                    <a:pt x="705745" y="34544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41017" y="1079500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714762" y="3454400"/>
                  </a:lnTo>
                  <a:lnTo>
                    <a:pt x="742063" y="3454400"/>
                  </a:lnTo>
                  <a:lnTo>
                    <a:pt x="609929" y="3530600"/>
                  </a:lnTo>
                  <a:close/>
                </a:path>
                <a:path w="3041015" h="37211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3721100">
                  <a:moveTo>
                    <a:pt x="874197" y="3378200"/>
                  </a:moveTo>
                  <a:lnTo>
                    <a:pt x="847550" y="3378200"/>
                  </a:lnTo>
                  <a:lnTo>
                    <a:pt x="970502" y="3302000"/>
                  </a:lnTo>
                  <a:lnTo>
                    <a:pt x="2527623" y="1742683"/>
                  </a:lnTo>
                  <a:lnTo>
                    <a:pt x="2734493" y="1535062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979519" y="3302000"/>
                  </a:lnTo>
                  <a:lnTo>
                    <a:pt x="1006331" y="3302000"/>
                  </a:lnTo>
                  <a:lnTo>
                    <a:pt x="874197" y="3378200"/>
                  </a:lnTo>
                  <a:close/>
                </a:path>
                <a:path w="3041015" h="3721100">
                  <a:moveTo>
                    <a:pt x="2195337" y="1911934"/>
                  </a:moveTo>
                  <a:lnTo>
                    <a:pt x="2958986" y="1145386"/>
                  </a:lnTo>
                  <a:lnTo>
                    <a:pt x="2611504" y="1498600"/>
                  </a:lnTo>
                  <a:lnTo>
                    <a:pt x="2195337" y="1911934"/>
                  </a:lnTo>
                  <a:close/>
                </a:path>
                <a:path w="3041015" h="3721100">
                  <a:moveTo>
                    <a:pt x="742063" y="3454400"/>
                  </a:moveTo>
                  <a:lnTo>
                    <a:pt x="714762" y="3454400"/>
                  </a:lnTo>
                  <a:lnTo>
                    <a:pt x="837714" y="3378200"/>
                  </a:lnTo>
                  <a:lnTo>
                    <a:pt x="2471868" y="1742683"/>
                  </a:lnTo>
                  <a:lnTo>
                    <a:pt x="2680526" y="1535062"/>
                  </a:lnTo>
                  <a:lnTo>
                    <a:pt x="3023778" y="1193825"/>
                  </a:lnTo>
                  <a:lnTo>
                    <a:pt x="847550" y="3378200"/>
                  </a:lnTo>
                  <a:lnTo>
                    <a:pt x="874197" y="3378200"/>
                  </a:lnTo>
                  <a:lnTo>
                    <a:pt x="742063" y="3454400"/>
                  </a:lnTo>
                  <a:close/>
                </a:path>
                <a:path w="3041015" h="37211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3721100">
                  <a:moveTo>
                    <a:pt x="1006331" y="3302000"/>
                  </a:moveTo>
                  <a:lnTo>
                    <a:pt x="979519" y="3302000"/>
                  </a:lnTo>
                  <a:lnTo>
                    <a:pt x="1102471" y="32258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113127" y="3225800"/>
                  </a:lnTo>
                  <a:lnTo>
                    <a:pt x="1138465" y="3225800"/>
                  </a:lnTo>
                  <a:lnTo>
                    <a:pt x="1006331" y="3302000"/>
                  </a:lnTo>
                  <a:close/>
                </a:path>
                <a:path w="3041015" h="37211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3721100">
                  <a:moveTo>
                    <a:pt x="1138465" y="3225800"/>
                  </a:moveTo>
                  <a:lnTo>
                    <a:pt x="1113127" y="3225800"/>
                  </a:lnTo>
                  <a:lnTo>
                    <a:pt x="1236079" y="3149600"/>
                  </a:lnTo>
                  <a:lnTo>
                    <a:pt x="2639940" y="1742683"/>
                  </a:lnTo>
                  <a:lnTo>
                    <a:pt x="2847985" y="1535062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244276" y="3149600"/>
                  </a:lnTo>
                  <a:lnTo>
                    <a:pt x="1270599" y="3149600"/>
                  </a:lnTo>
                  <a:lnTo>
                    <a:pt x="1138465" y="3225800"/>
                  </a:lnTo>
                  <a:close/>
                </a:path>
                <a:path w="3041015" h="3721100">
                  <a:moveTo>
                    <a:pt x="29508" y="2959100"/>
                  </a:moveTo>
                  <a:lnTo>
                    <a:pt x="19672" y="2959100"/>
                  </a:lnTo>
                  <a:lnTo>
                    <a:pt x="1671928" y="1313934"/>
                  </a:lnTo>
                  <a:lnTo>
                    <a:pt x="39344" y="2946400"/>
                  </a:lnTo>
                  <a:lnTo>
                    <a:pt x="29508" y="2959100"/>
                  </a:lnTo>
                  <a:close/>
                </a:path>
                <a:path w="3041015" h="37211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3721100">
                  <a:moveTo>
                    <a:pt x="1270599" y="3149600"/>
                  </a:moveTo>
                  <a:lnTo>
                    <a:pt x="1244276" y="3149600"/>
                  </a:lnTo>
                  <a:lnTo>
                    <a:pt x="1367228" y="30734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377064" y="3073400"/>
                  </a:lnTo>
                  <a:lnTo>
                    <a:pt x="1402733" y="3073400"/>
                  </a:lnTo>
                  <a:lnTo>
                    <a:pt x="1270599" y="3149600"/>
                  </a:lnTo>
                  <a:close/>
                </a:path>
                <a:path w="3041015" h="3721100">
                  <a:moveTo>
                    <a:pt x="2155612" y="2399182"/>
                  </a:moveTo>
                  <a:lnTo>
                    <a:pt x="2807301" y="1742683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155612" y="2399182"/>
                  </a:lnTo>
                  <a:close/>
                </a:path>
                <a:path w="3041015" h="37211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3721100">
                  <a:moveTo>
                    <a:pt x="2958979" y="1538419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58979" y="1538419"/>
                  </a:lnTo>
                  <a:close/>
                </a:path>
                <a:path w="3041015" h="3721100">
                  <a:moveTo>
                    <a:pt x="31844" y="2514600"/>
                  </a:moveTo>
                  <a:lnTo>
                    <a:pt x="18852" y="2514600"/>
                  </a:lnTo>
                  <a:lnTo>
                    <a:pt x="792263" y="1742683"/>
                  </a:lnTo>
                  <a:lnTo>
                    <a:pt x="1001168" y="1535062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37211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37211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3721100">
                  <a:moveTo>
                    <a:pt x="20491" y="2628900"/>
                  </a:moveTo>
                  <a:lnTo>
                    <a:pt x="17213" y="2628900"/>
                  </a:lnTo>
                  <a:lnTo>
                    <a:pt x="1114601" y="1535062"/>
                  </a:lnTo>
                  <a:lnTo>
                    <a:pt x="718755" y="1930400"/>
                  </a:lnTo>
                  <a:lnTo>
                    <a:pt x="20491" y="2628900"/>
                  </a:lnTo>
                  <a:close/>
                </a:path>
                <a:path w="3041015" h="3721100">
                  <a:moveTo>
                    <a:pt x="2919456" y="1742683"/>
                  </a:move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919456" y="1742683"/>
                  </a:lnTo>
                  <a:close/>
                </a:path>
                <a:path w="3041015" h="3721100">
                  <a:moveTo>
                    <a:pt x="1402733" y="3073400"/>
                  </a:moveTo>
                  <a:lnTo>
                    <a:pt x="1377064" y="3073400"/>
                  </a:lnTo>
                  <a:lnTo>
                    <a:pt x="1500016" y="2997200"/>
                  </a:lnTo>
                  <a:lnTo>
                    <a:pt x="2779539" y="1714500"/>
                  </a:lnTo>
                  <a:lnTo>
                    <a:pt x="2958979" y="1538419"/>
                  </a:lnTo>
                  <a:lnTo>
                    <a:pt x="1509033" y="2997200"/>
                  </a:lnTo>
                  <a:lnTo>
                    <a:pt x="1534867" y="2997200"/>
                  </a:lnTo>
                  <a:lnTo>
                    <a:pt x="1402733" y="3073400"/>
                  </a:lnTo>
                  <a:close/>
                </a:path>
                <a:path w="3041015" h="37211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3721100">
                  <a:moveTo>
                    <a:pt x="2991260" y="1619408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91260" y="1619408"/>
                  </a:lnTo>
                  <a:close/>
                </a:path>
                <a:path w="3041015" h="3721100">
                  <a:moveTo>
                    <a:pt x="1534867" y="2997200"/>
                  </a:moveTo>
                  <a:lnTo>
                    <a:pt x="1509033" y="2997200"/>
                  </a:lnTo>
                  <a:lnTo>
                    <a:pt x="1631985" y="2921000"/>
                  </a:lnTo>
                  <a:lnTo>
                    <a:pt x="1647216" y="2905937"/>
                  </a:lnTo>
                  <a:lnTo>
                    <a:pt x="1765593" y="2844800"/>
                  </a:lnTo>
                  <a:lnTo>
                    <a:pt x="2891835" y="1714500"/>
                  </a:lnTo>
                  <a:lnTo>
                    <a:pt x="2991260" y="1619408"/>
                  </a:lnTo>
                  <a:lnTo>
                    <a:pt x="1772970" y="2844800"/>
                  </a:lnTo>
                  <a:lnTo>
                    <a:pt x="1799134" y="2844800"/>
                  </a:lnTo>
                  <a:lnTo>
                    <a:pt x="1534867" y="2997200"/>
                  </a:lnTo>
                  <a:close/>
                </a:path>
                <a:path w="3041015" h="37211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37211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3721100">
                  <a:moveTo>
                    <a:pt x="1799134" y="2844800"/>
                  </a:moveTo>
                  <a:lnTo>
                    <a:pt x="1772970" y="2844800"/>
                  </a:lnTo>
                  <a:lnTo>
                    <a:pt x="1895922" y="2768600"/>
                  </a:lnTo>
                  <a:lnTo>
                    <a:pt x="1910734" y="2753753"/>
                  </a:lnTo>
                  <a:lnTo>
                    <a:pt x="2029530" y="26924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038547" y="2692400"/>
                  </a:lnTo>
                  <a:lnTo>
                    <a:pt x="2063402" y="2692400"/>
                  </a:lnTo>
                  <a:lnTo>
                    <a:pt x="1799134" y="2844800"/>
                  </a:lnTo>
                  <a:close/>
                </a:path>
                <a:path w="3041015" h="3721100">
                  <a:moveTo>
                    <a:pt x="218066" y="3721100"/>
                  </a:moveTo>
                  <a:lnTo>
                    <a:pt x="213967" y="3721100"/>
                  </a:lnTo>
                  <a:lnTo>
                    <a:pt x="2220532" y="1716189"/>
                  </a:lnTo>
                  <a:lnTo>
                    <a:pt x="218066" y="3721100"/>
                  </a:lnTo>
                  <a:close/>
                </a:path>
                <a:path w="3041015" h="37211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3721100">
                  <a:moveTo>
                    <a:pt x="1906578" y="2755900"/>
                  </a:moveTo>
                  <a:lnTo>
                    <a:pt x="2919456" y="1742683"/>
                  </a:lnTo>
                  <a:lnTo>
                    <a:pt x="1910734" y="2753753"/>
                  </a:lnTo>
                  <a:lnTo>
                    <a:pt x="1906578" y="2755900"/>
                  </a:lnTo>
                  <a:close/>
                </a:path>
                <a:path w="3041015" h="3721100">
                  <a:moveTo>
                    <a:pt x="2323152" y="2451962"/>
                  </a:moveTo>
                  <a:lnTo>
                    <a:pt x="2611504" y="2159000"/>
                  </a:lnTo>
                  <a:lnTo>
                    <a:pt x="3023784" y="1752619"/>
                  </a:lnTo>
                  <a:lnTo>
                    <a:pt x="2323152" y="2451962"/>
                  </a:lnTo>
                  <a:close/>
                </a:path>
                <a:path w="3041015" h="37211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37211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3721100">
                  <a:moveTo>
                    <a:pt x="31346" y="2679700"/>
                  </a:moveTo>
                  <a:lnTo>
                    <a:pt x="20491" y="2679700"/>
                  </a:lnTo>
                  <a:lnTo>
                    <a:pt x="843825" y="1860675"/>
                  </a:lnTo>
                  <a:lnTo>
                    <a:pt x="431152" y="2273300"/>
                  </a:lnTo>
                  <a:lnTo>
                    <a:pt x="31346" y="2679700"/>
                  </a:lnTo>
                  <a:close/>
                </a:path>
                <a:path w="3041015" h="37211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37211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37211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37211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3721100">
                  <a:moveTo>
                    <a:pt x="477796" y="3606800"/>
                  </a:moveTo>
                  <a:lnTo>
                    <a:pt x="450824" y="3606800"/>
                  </a:lnTo>
                  <a:lnTo>
                    <a:pt x="573776" y="3530600"/>
                  </a:lnTo>
                  <a:lnTo>
                    <a:pt x="1268866" y="2832100"/>
                  </a:lnTo>
                  <a:lnTo>
                    <a:pt x="2195337" y="1911934"/>
                  </a:lnTo>
                  <a:lnTo>
                    <a:pt x="582793" y="3530600"/>
                  </a:lnTo>
                  <a:lnTo>
                    <a:pt x="609929" y="3530600"/>
                  </a:lnTo>
                  <a:lnTo>
                    <a:pt x="477796" y="3606800"/>
                  </a:lnTo>
                  <a:close/>
                </a:path>
                <a:path w="3041015" h="37211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3721100">
                  <a:moveTo>
                    <a:pt x="20491" y="3136900"/>
                  </a:moveTo>
                  <a:lnTo>
                    <a:pt x="20491" y="3135254"/>
                  </a:lnTo>
                  <a:lnTo>
                    <a:pt x="1157389" y="1993900"/>
                  </a:lnTo>
                  <a:lnTo>
                    <a:pt x="1222865" y="1930363"/>
                  </a:lnTo>
                  <a:lnTo>
                    <a:pt x="20491" y="3136900"/>
                  </a:lnTo>
                  <a:close/>
                </a:path>
                <a:path w="3041015" h="37211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37211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37211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3721100">
                  <a:moveTo>
                    <a:pt x="2063402" y="2692400"/>
                  </a:moveTo>
                  <a:lnTo>
                    <a:pt x="2038547" y="2692400"/>
                  </a:lnTo>
                  <a:lnTo>
                    <a:pt x="2161499" y="2616200"/>
                  </a:lnTo>
                  <a:lnTo>
                    <a:pt x="2176754" y="2600701"/>
                  </a:ln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63544" y="21463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063402" y="2692400"/>
                  </a:lnTo>
                  <a:close/>
                </a:path>
                <a:path w="3041015" h="37211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37211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37211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37211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37211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37211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3721100">
                  <a:moveTo>
                    <a:pt x="1642641" y="2908300"/>
                  </a:moveTo>
                  <a:lnTo>
                    <a:pt x="2155612" y="2399182"/>
                  </a:lnTo>
                  <a:lnTo>
                    <a:pt x="1940185" y="2616200"/>
                  </a:lnTo>
                  <a:lnTo>
                    <a:pt x="1647216" y="2905937"/>
                  </a:lnTo>
                  <a:lnTo>
                    <a:pt x="1642641" y="2908300"/>
                  </a:lnTo>
                  <a:close/>
                </a:path>
                <a:path w="3041015" h="3721100">
                  <a:moveTo>
                    <a:pt x="2171335" y="2603500"/>
                  </a:moveTo>
                  <a:lnTo>
                    <a:pt x="2323152" y="2451962"/>
                  </a:lnTo>
                  <a:lnTo>
                    <a:pt x="2176754" y="2600701"/>
                  </a:lnTo>
                  <a:lnTo>
                    <a:pt x="2171335" y="2603500"/>
                  </a:lnTo>
                  <a:close/>
                </a:path>
                <a:path w="3041015" h="3721100">
                  <a:moveTo>
                    <a:pt x="1129204" y="2754657"/>
                  </a:moveTo>
                  <a:lnTo>
                    <a:pt x="1312476" y="2571649"/>
                  </a:lnTo>
                  <a:lnTo>
                    <a:pt x="1268866" y="2616200"/>
                  </a:lnTo>
                  <a:lnTo>
                    <a:pt x="1129204" y="2754657"/>
                  </a:lnTo>
                  <a:close/>
                </a:path>
                <a:path w="3041015" h="3721100">
                  <a:moveTo>
                    <a:pt x="19672" y="2743200"/>
                  </a:moveTo>
                  <a:lnTo>
                    <a:pt x="18852" y="2743200"/>
                  </a:lnTo>
                  <a:lnTo>
                    <a:pt x="140940" y="2621235"/>
                  </a:lnTo>
                  <a:lnTo>
                    <a:pt x="19672" y="2743200"/>
                  </a:lnTo>
                  <a:close/>
                </a:path>
                <a:path w="3041015" h="3721100">
                  <a:moveTo>
                    <a:pt x="162751" y="3721100"/>
                  </a:moveTo>
                  <a:lnTo>
                    <a:pt x="158229" y="3721100"/>
                  </a:lnTo>
                  <a:lnTo>
                    <a:pt x="543087" y="3337329"/>
                  </a:lnTo>
                  <a:lnTo>
                    <a:pt x="1129204" y="2754657"/>
                  </a:lnTo>
                  <a:lnTo>
                    <a:pt x="263117" y="3619500"/>
                  </a:lnTo>
                  <a:lnTo>
                    <a:pt x="162751" y="3721100"/>
                  </a:lnTo>
                  <a:close/>
                </a:path>
                <a:path w="3041015" h="3721100">
                  <a:moveTo>
                    <a:pt x="18852" y="3251200"/>
                  </a:moveTo>
                  <a:lnTo>
                    <a:pt x="18852" y="3249564"/>
                  </a:lnTo>
                  <a:lnTo>
                    <a:pt x="114021" y="3154615"/>
                  </a:lnTo>
                  <a:lnTo>
                    <a:pt x="18852" y="3251200"/>
                  </a:lnTo>
                  <a:close/>
                </a:path>
                <a:path w="3041015" h="3721100">
                  <a:moveTo>
                    <a:pt x="20491" y="3695700"/>
                  </a:moveTo>
                  <a:lnTo>
                    <a:pt x="20491" y="3694063"/>
                  </a:lnTo>
                  <a:lnTo>
                    <a:pt x="377953" y="3337329"/>
                  </a:lnTo>
                  <a:lnTo>
                    <a:pt x="20491" y="3695700"/>
                  </a:lnTo>
                  <a:close/>
                </a:path>
                <a:path w="3041015" h="3721100">
                  <a:moveTo>
                    <a:pt x="19672" y="3530600"/>
                  </a:moveTo>
                  <a:lnTo>
                    <a:pt x="19672" y="3529782"/>
                  </a:lnTo>
                  <a:lnTo>
                    <a:pt x="165718" y="3384032"/>
                  </a:lnTo>
                  <a:lnTo>
                    <a:pt x="19672" y="35306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65262" y="8248483"/>
              <a:ext cx="79509" cy="106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8870" y="8171433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35756" y="8091924"/>
              <a:ext cx="79509" cy="1066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208706" y="6697992"/>
              <a:ext cx="3023235" cy="3589020"/>
            </a:xfrm>
            <a:custGeom>
              <a:avLst/>
              <a:gdLst/>
              <a:ahLst/>
              <a:cxnLst/>
              <a:rect l="l" t="t" r="r" b="b"/>
              <a:pathLst>
                <a:path w="3023234" h="3589020">
                  <a:moveTo>
                    <a:pt x="478013" y="3589007"/>
                  </a:moveTo>
                  <a:lnTo>
                    <a:pt x="0" y="3589007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478013" y="358900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98870" y="6688630"/>
              <a:ext cx="3041015" cy="3598545"/>
            </a:xfrm>
            <a:custGeom>
              <a:avLst/>
              <a:gdLst/>
              <a:ahLst/>
              <a:cxnLst/>
              <a:rect l="l" t="t" r="r" b="b"/>
              <a:pathLst>
                <a:path w="3041015" h="3598545">
                  <a:moveTo>
                    <a:pt x="18852" y="3598369"/>
                  </a:moveTo>
                  <a:lnTo>
                    <a:pt x="0" y="3598369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3598369"/>
                  </a:lnTo>
                  <a:close/>
                </a:path>
                <a:path w="3041015" h="3598545">
                  <a:moveTo>
                    <a:pt x="505325" y="3598369"/>
                  </a:moveTo>
                  <a:lnTo>
                    <a:pt x="468735" y="3598369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505325" y="359836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5756" y="8378812"/>
              <a:ext cx="79509" cy="1066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9364" y="8301763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57070" y="8222253"/>
              <a:ext cx="79509" cy="1066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693138" y="7887004"/>
              <a:ext cx="1198880" cy="1565910"/>
            </a:xfrm>
            <a:custGeom>
              <a:avLst/>
              <a:gdLst/>
              <a:ahLst/>
              <a:cxnLst/>
              <a:rect l="l" t="t" r="r" b="b"/>
              <a:pathLst>
                <a:path w="1198880" h="1565909">
                  <a:moveTo>
                    <a:pt x="0" y="1565591"/>
                  </a:move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0" y="156559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13644" y="7392736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84119" y="7377162"/>
              <a:ext cx="2072639" cy="2707005"/>
            </a:xfrm>
            <a:custGeom>
              <a:avLst/>
              <a:gdLst/>
              <a:ahLst/>
              <a:cxnLst/>
              <a:rect l="l" t="t" r="r" b="b"/>
              <a:pathLst>
                <a:path w="2072640" h="2707004">
                  <a:moveTo>
                    <a:pt x="1217218" y="493458"/>
                  </a:moveTo>
                  <a:lnTo>
                    <a:pt x="1198372" y="504342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18846" y="2059051"/>
                  </a:lnTo>
                  <a:lnTo>
                    <a:pt x="18846" y="1207401"/>
                  </a:lnTo>
                  <a:lnTo>
                    <a:pt x="1198372" y="526237"/>
                  </a:lnTo>
                  <a:lnTo>
                    <a:pt x="1198372" y="504342"/>
                  </a:lnTo>
                  <a:lnTo>
                    <a:pt x="4914" y="1193457"/>
                  </a:lnTo>
                  <a:lnTo>
                    <a:pt x="0" y="1195920"/>
                  </a:lnTo>
                  <a:lnTo>
                    <a:pt x="0" y="2091016"/>
                  </a:lnTo>
                  <a:lnTo>
                    <a:pt x="55422" y="2059051"/>
                  </a:lnTo>
                  <a:lnTo>
                    <a:pt x="1212303" y="1391818"/>
                  </a:lnTo>
                  <a:lnTo>
                    <a:pt x="1217218" y="1388541"/>
                  </a:lnTo>
                  <a:lnTo>
                    <a:pt x="1217218" y="526237"/>
                  </a:lnTo>
                  <a:lnTo>
                    <a:pt x="1217218" y="493458"/>
                  </a:lnTo>
                  <a:close/>
                </a:path>
                <a:path w="2072640" h="2707004">
                  <a:moveTo>
                    <a:pt x="1435265" y="1832813"/>
                  </a:moveTo>
                  <a:lnTo>
                    <a:pt x="9017" y="2656598"/>
                  </a:lnTo>
                  <a:lnTo>
                    <a:pt x="9017" y="2706598"/>
                  </a:lnTo>
                  <a:lnTo>
                    <a:pt x="1435265" y="1883638"/>
                  </a:lnTo>
                  <a:lnTo>
                    <a:pt x="1435265" y="1832813"/>
                  </a:lnTo>
                  <a:close/>
                </a:path>
                <a:path w="2072640" h="2707004">
                  <a:moveTo>
                    <a:pt x="1435265" y="1703298"/>
                  </a:moveTo>
                  <a:lnTo>
                    <a:pt x="9017" y="2527084"/>
                  </a:lnTo>
                  <a:lnTo>
                    <a:pt x="9017" y="2577084"/>
                  </a:lnTo>
                  <a:lnTo>
                    <a:pt x="1435265" y="1753298"/>
                  </a:lnTo>
                  <a:lnTo>
                    <a:pt x="1435265" y="1703298"/>
                  </a:lnTo>
                  <a:close/>
                </a:path>
                <a:path w="2072640" h="2707004">
                  <a:moveTo>
                    <a:pt x="1435265" y="1573796"/>
                  </a:moveTo>
                  <a:lnTo>
                    <a:pt x="9017" y="2397569"/>
                  </a:lnTo>
                  <a:lnTo>
                    <a:pt x="9017" y="2447569"/>
                  </a:lnTo>
                  <a:lnTo>
                    <a:pt x="1435265" y="1623796"/>
                  </a:lnTo>
                  <a:lnTo>
                    <a:pt x="1435265" y="1573796"/>
                  </a:lnTo>
                  <a:close/>
                </a:path>
                <a:path w="2072640" h="2707004">
                  <a:moveTo>
                    <a:pt x="1435265" y="1444282"/>
                  </a:moveTo>
                  <a:lnTo>
                    <a:pt x="9017" y="2267242"/>
                  </a:lnTo>
                  <a:lnTo>
                    <a:pt x="9017" y="2318067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40" h="2707004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40"/>
                  </a:lnTo>
                  <a:lnTo>
                    <a:pt x="1338541" y="1296746"/>
                  </a:lnTo>
                  <a:lnTo>
                    <a:pt x="1338541" y="922147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597" y="909027"/>
                  </a:lnTo>
                  <a:lnTo>
                    <a:pt x="1319682" y="911491"/>
                  </a:lnTo>
                  <a:lnTo>
                    <a:pt x="1319682" y="1329524"/>
                  </a:lnTo>
                  <a:lnTo>
                    <a:pt x="1376527" y="1296746"/>
                  </a:lnTo>
                  <a:lnTo>
                    <a:pt x="2067229" y="898372"/>
                  </a:lnTo>
                  <a:lnTo>
                    <a:pt x="2072157" y="895921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40" h="2707004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99"/>
                  </a:lnTo>
                  <a:lnTo>
                    <a:pt x="1338541" y="786904"/>
                  </a:lnTo>
                  <a:lnTo>
                    <a:pt x="1338541" y="445096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597" y="431152"/>
                  </a:lnTo>
                  <a:lnTo>
                    <a:pt x="1319682" y="433616"/>
                  </a:lnTo>
                  <a:lnTo>
                    <a:pt x="1319682" y="818870"/>
                  </a:lnTo>
                  <a:lnTo>
                    <a:pt x="1375105" y="786904"/>
                  </a:lnTo>
                  <a:lnTo>
                    <a:pt x="2067229" y="387718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42550" y="2390429"/>
            <a:ext cx="96907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Descrição</a:t>
            </a:r>
            <a:r>
              <a:rPr spc="-204" dirty="0"/>
              <a:t> </a:t>
            </a:r>
            <a:r>
              <a:rPr spc="-20" dirty="0"/>
              <a:t>das</a:t>
            </a:r>
            <a:r>
              <a:rPr spc="-200" dirty="0"/>
              <a:t> </a:t>
            </a:r>
            <a:r>
              <a:rPr dirty="0"/>
              <a:t>Funcionalidades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375113" y="3758398"/>
            <a:ext cx="5391785" cy="4490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250" b="1" spc="3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250" b="1" spc="30" dirty="0" err="1">
                <a:solidFill>
                  <a:srgbClr val="FFFFFF"/>
                </a:solidFill>
                <a:latin typeface="Tahoma"/>
                <a:cs typeface="Tahoma"/>
              </a:rPr>
              <a:t>Acompanhamento</a:t>
            </a:r>
            <a:r>
              <a:rPr sz="22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Tahoma"/>
                <a:cs typeface="Tahoma"/>
              </a:rPr>
              <a:t>Clientes</a:t>
            </a:r>
            <a:endParaRPr sz="22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ahoma"/>
              <a:cs typeface="Tahoma"/>
            </a:endParaRPr>
          </a:p>
          <a:p>
            <a:pPr marL="206375" marR="5080" algn="just">
              <a:lnSpc>
                <a:spcPct val="115599"/>
              </a:lnSpc>
            </a:pP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Funcionalidade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para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registrar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progresso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dos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clientes,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como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notas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sobre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os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tratamentos 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realizados,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saúde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cliente,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produtos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utilizados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recomendações.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endo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possível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anexar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fotos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documentos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para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um </a:t>
            </a:r>
            <a:r>
              <a:rPr sz="2000" spc="-3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acompanhamento</a:t>
            </a:r>
            <a:r>
              <a:rPr lang="pt-BR"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e</a:t>
            </a:r>
            <a:r>
              <a:rPr sz="2000" spc="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um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histórico </a:t>
            </a:r>
            <a:r>
              <a:rPr sz="2000" spc="-6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 </a:t>
            </a:r>
            <a:r>
              <a:rPr sz="2000" spc="-2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atendimento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. Isso 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inclui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informações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como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datas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visitas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anteriores,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serviços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realizados,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produtos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ili</a:t>
            </a:r>
            <a:r>
              <a:rPr sz="2000" spc="-220" dirty="0">
                <a:solidFill>
                  <a:srgbClr val="FEFEFE"/>
                </a:solidFill>
                <a:latin typeface="Lucida Sans Unicode"/>
                <a:cs typeface="Lucida Sans Unicode"/>
              </a:rPr>
              <a:t>z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b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ç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õ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l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2154" y="3796503"/>
            <a:ext cx="4950460" cy="308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Cadastro</a:t>
            </a:r>
            <a:r>
              <a:rPr sz="22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Tahoma"/>
                <a:cs typeface="Tahoma"/>
              </a:rPr>
              <a:t>Clientes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O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sistema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deve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oferecer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uma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interface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cli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, 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5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ss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ci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mo 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ci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ç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õ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ici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l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o 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atendimento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estético.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5" y="2953229"/>
            <a:ext cx="4431665" cy="4622800"/>
            <a:chOff x="3075" y="2953229"/>
            <a:chExt cx="4431665" cy="4622800"/>
          </a:xfrm>
        </p:grpSpPr>
        <p:sp>
          <p:nvSpPr>
            <p:cNvPr id="3" name="object 3"/>
            <p:cNvSpPr/>
            <p:nvPr/>
          </p:nvSpPr>
          <p:spPr>
            <a:xfrm>
              <a:off x="13296" y="2963450"/>
              <a:ext cx="4410075" cy="4612005"/>
            </a:xfrm>
            <a:custGeom>
              <a:avLst/>
              <a:gdLst/>
              <a:ahLst/>
              <a:cxnLst/>
              <a:rect l="l" t="t" r="r" b="b"/>
              <a:pathLst>
                <a:path w="4410075" h="4612005">
                  <a:moveTo>
                    <a:pt x="2682572" y="33450"/>
                  </a:moveTo>
                  <a:lnTo>
                    <a:pt x="2631467" y="6504"/>
                  </a:lnTo>
                  <a:lnTo>
                    <a:pt x="2605449" y="0"/>
                  </a:lnTo>
                  <a:lnTo>
                    <a:pt x="2595678" y="711"/>
                  </a:lnTo>
                  <a:lnTo>
                    <a:pt x="2585820" y="2903"/>
                  </a:lnTo>
                  <a:lnTo>
                    <a:pt x="2575788" y="6664"/>
                  </a:lnTo>
                  <a:lnTo>
                    <a:pt x="2565494" y="12079"/>
                  </a:lnTo>
                  <a:lnTo>
                    <a:pt x="2531150" y="31911"/>
                  </a:lnTo>
                  <a:lnTo>
                    <a:pt x="2670377" y="31911"/>
                  </a:lnTo>
                  <a:lnTo>
                    <a:pt x="2682572" y="33450"/>
                  </a:lnTo>
                  <a:close/>
                </a:path>
                <a:path w="4410075" h="4612005">
                  <a:moveTo>
                    <a:pt x="98101" y="3514953"/>
                  </a:moveTo>
                  <a:lnTo>
                    <a:pt x="84890" y="3503933"/>
                  </a:lnTo>
                  <a:lnTo>
                    <a:pt x="73754" y="3485973"/>
                  </a:lnTo>
                  <a:lnTo>
                    <a:pt x="66626" y="3462613"/>
                  </a:lnTo>
                  <a:lnTo>
                    <a:pt x="64114" y="3434287"/>
                  </a:lnTo>
                  <a:lnTo>
                    <a:pt x="64114" y="1657675"/>
                  </a:lnTo>
                  <a:lnTo>
                    <a:pt x="69191" y="1612710"/>
                  </a:lnTo>
                  <a:lnTo>
                    <a:pt x="83322" y="1568012"/>
                  </a:lnTo>
                  <a:lnTo>
                    <a:pt x="104857" y="1526748"/>
                  </a:lnTo>
                  <a:lnTo>
                    <a:pt x="132146" y="1492086"/>
                  </a:lnTo>
                  <a:lnTo>
                    <a:pt x="163537" y="1467191"/>
                  </a:lnTo>
                  <a:lnTo>
                    <a:pt x="2629608" y="43671"/>
                  </a:lnTo>
                  <a:lnTo>
                    <a:pt x="2670377" y="31911"/>
                  </a:lnTo>
                  <a:lnTo>
                    <a:pt x="2531150" y="31911"/>
                  </a:lnTo>
                  <a:lnTo>
                    <a:pt x="100352" y="1435599"/>
                  </a:lnTo>
                  <a:lnTo>
                    <a:pt x="68507" y="1460494"/>
                  </a:lnTo>
                  <a:lnTo>
                    <a:pt x="40943" y="1495156"/>
                  </a:lnTo>
                  <a:lnTo>
                    <a:pt x="19267" y="1536420"/>
                  </a:lnTo>
                  <a:lnTo>
                    <a:pt x="5084" y="1581117"/>
                  </a:lnTo>
                  <a:lnTo>
                    <a:pt x="0" y="1626083"/>
                  </a:lnTo>
                  <a:lnTo>
                    <a:pt x="0" y="3402695"/>
                  </a:lnTo>
                  <a:lnTo>
                    <a:pt x="2235" y="3429961"/>
                  </a:lnTo>
                  <a:lnTo>
                    <a:pt x="8827" y="3452871"/>
                  </a:lnTo>
                  <a:lnTo>
                    <a:pt x="19600" y="3470903"/>
                  </a:lnTo>
                  <a:lnTo>
                    <a:pt x="34380" y="3483534"/>
                  </a:lnTo>
                  <a:lnTo>
                    <a:pt x="35309" y="3483534"/>
                  </a:lnTo>
                  <a:lnTo>
                    <a:pt x="90247" y="3511178"/>
                  </a:lnTo>
                  <a:lnTo>
                    <a:pt x="97376" y="3514633"/>
                  </a:lnTo>
                  <a:lnTo>
                    <a:pt x="98101" y="3514953"/>
                  </a:lnTo>
                  <a:close/>
                </a:path>
                <a:path w="4410075" h="4612005">
                  <a:moveTo>
                    <a:pt x="1824000" y="4611571"/>
                  </a:moveTo>
                  <a:lnTo>
                    <a:pt x="1872667" y="4606228"/>
                  </a:lnTo>
                  <a:lnTo>
                    <a:pt x="1912273" y="4591129"/>
                  </a:lnTo>
                  <a:lnTo>
                    <a:pt x="4377415" y="3167609"/>
                  </a:lnTo>
                  <a:lnTo>
                    <a:pt x="4407338" y="3135727"/>
                  </a:lnTo>
                  <a:lnTo>
                    <a:pt x="4409937" y="3123008"/>
                  </a:lnTo>
                  <a:lnTo>
                    <a:pt x="4409937" y="3033806"/>
                  </a:lnTo>
                  <a:lnTo>
                    <a:pt x="4407164" y="3042140"/>
                  </a:lnTo>
                  <a:lnTo>
                    <a:pt x="4401691" y="3050299"/>
                  </a:lnTo>
                  <a:lnTo>
                    <a:pt x="1905769" y="4495422"/>
                  </a:lnTo>
                  <a:lnTo>
                    <a:pt x="1868137" y="4509244"/>
                  </a:lnTo>
                  <a:lnTo>
                    <a:pt x="1822142" y="4514006"/>
                  </a:lnTo>
                  <a:lnTo>
                    <a:pt x="1587815" y="4514006"/>
                  </a:lnTo>
                  <a:lnTo>
                    <a:pt x="1706922" y="4582766"/>
                  </a:lnTo>
                  <a:lnTo>
                    <a:pt x="1732533" y="4595107"/>
                  </a:lnTo>
                  <a:lnTo>
                    <a:pt x="1761280" y="4604138"/>
                  </a:lnTo>
                  <a:lnTo>
                    <a:pt x="1792117" y="4609684"/>
                  </a:lnTo>
                  <a:lnTo>
                    <a:pt x="1824000" y="4611571"/>
                  </a:lnTo>
                  <a:close/>
                </a:path>
                <a:path w="4410075" h="4612005">
                  <a:moveTo>
                    <a:pt x="98494" y="3515281"/>
                  </a:moveTo>
                  <a:lnTo>
                    <a:pt x="98494" y="3515127"/>
                  </a:lnTo>
                  <a:lnTo>
                    <a:pt x="98101" y="3514953"/>
                  </a:lnTo>
                  <a:lnTo>
                    <a:pt x="98494" y="3515281"/>
                  </a:lnTo>
                  <a:close/>
                </a:path>
                <a:path w="4410075" h="4612005">
                  <a:moveTo>
                    <a:pt x="98494" y="3516056"/>
                  </a:moveTo>
                  <a:lnTo>
                    <a:pt x="99423" y="3516056"/>
                  </a:lnTo>
                  <a:lnTo>
                    <a:pt x="98494" y="3515281"/>
                  </a:lnTo>
                  <a:lnTo>
                    <a:pt x="98494" y="3516056"/>
                  </a:lnTo>
                  <a:close/>
                </a:path>
                <a:path w="4410075" h="4612005">
                  <a:moveTo>
                    <a:pt x="1587815" y="4514006"/>
                  </a:moveTo>
                  <a:lnTo>
                    <a:pt x="1822142" y="4514006"/>
                  </a:lnTo>
                  <a:lnTo>
                    <a:pt x="1791638" y="4512133"/>
                  </a:lnTo>
                  <a:lnTo>
                    <a:pt x="1762093" y="4506689"/>
                  </a:lnTo>
                  <a:lnTo>
                    <a:pt x="1709710" y="4486131"/>
                  </a:lnTo>
                  <a:lnTo>
                    <a:pt x="163537" y="3593179"/>
                  </a:lnTo>
                  <a:lnTo>
                    <a:pt x="125121" y="3558029"/>
                  </a:lnTo>
                  <a:lnTo>
                    <a:pt x="120794" y="3545790"/>
                  </a:lnTo>
                  <a:lnTo>
                    <a:pt x="120794" y="3630346"/>
                  </a:lnTo>
                  <a:lnTo>
                    <a:pt x="123364" y="3647159"/>
                  </a:lnTo>
                  <a:lnTo>
                    <a:pt x="132293" y="3663797"/>
                  </a:lnTo>
                  <a:lnTo>
                    <a:pt x="147320" y="3679739"/>
                  </a:lnTo>
                  <a:lnTo>
                    <a:pt x="168183" y="3694461"/>
                  </a:lnTo>
                  <a:lnTo>
                    <a:pt x="1587815" y="45140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091" y="5018819"/>
              <a:ext cx="4289425" cy="2459990"/>
            </a:xfrm>
            <a:custGeom>
              <a:avLst/>
              <a:gdLst/>
              <a:ahLst/>
              <a:cxnLst/>
              <a:rect l="l" t="t" r="r" b="b"/>
              <a:pathLst>
                <a:path w="4289425" h="2459990">
                  <a:moveTo>
                    <a:pt x="1700418" y="2459566"/>
                  </a:moveTo>
                  <a:lnTo>
                    <a:pt x="1746413" y="2454804"/>
                  </a:lnTo>
                  <a:lnTo>
                    <a:pt x="1784045" y="2440983"/>
                  </a:lnTo>
                  <a:lnTo>
                    <a:pt x="4262195" y="1010029"/>
                  </a:lnTo>
                  <a:lnTo>
                    <a:pt x="4289142" y="973791"/>
                  </a:lnTo>
                  <a:lnTo>
                    <a:pt x="4286253" y="960289"/>
                  </a:lnTo>
                  <a:lnTo>
                    <a:pt x="4246399" y="920827"/>
                  </a:lnTo>
                  <a:lnTo>
                    <a:pt x="2700227" y="27875"/>
                  </a:lnTo>
                  <a:lnTo>
                    <a:pt x="2647843" y="7317"/>
                  </a:lnTo>
                  <a:lnTo>
                    <a:pt x="2587794" y="0"/>
                  </a:lnTo>
                  <a:lnTo>
                    <a:pt x="2564013" y="1205"/>
                  </a:lnTo>
                  <a:lnTo>
                    <a:pt x="2521677" y="10584"/>
                  </a:lnTo>
                  <a:lnTo>
                    <a:pt x="26946" y="1448607"/>
                  </a:lnTo>
                  <a:lnTo>
                    <a:pt x="0" y="1484846"/>
                  </a:lnTo>
                  <a:lnTo>
                    <a:pt x="2889" y="1498348"/>
                  </a:lnTo>
                  <a:lnTo>
                    <a:pt x="42742" y="1537810"/>
                  </a:lnTo>
                  <a:lnTo>
                    <a:pt x="1588915" y="2431691"/>
                  </a:lnTo>
                  <a:lnTo>
                    <a:pt x="1641182" y="2452249"/>
                  </a:lnTo>
                  <a:lnTo>
                    <a:pt x="1700418" y="245956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187" y="3140925"/>
              <a:ext cx="3473450" cy="3914775"/>
            </a:xfrm>
            <a:custGeom>
              <a:avLst/>
              <a:gdLst/>
              <a:ahLst/>
              <a:cxnLst/>
              <a:rect l="l" t="t" r="r" b="b"/>
              <a:pathLst>
                <a:path w="3473450" h="3914775">
                  <a:moveTo>
                    <a:pt x="929" y="3198273"/>
                  </a:moveTo>
                  <a:lnTo>
                    <a:pt x="2475363" y="1769178"/>
                  </a:lnTo>
                  <a:lnTo>
                    <a:pt x="2475363" y="0"/>
                  </a:lnTo>
                  <a:lnTo>
                    <a:pt x="0" y="1429094"/>
                  </a:lnTo>
                  <a:lnTo>
                    <a:pt x="929" y="1429094"/>
                  </a:lnTo>
                  <a:lnTo>
                    <a:pt x="929" y="3198273"/>
                  </a:lnTo>
                  <a:close/>
                </a:path>
                <a:path w="3473450" h="3914775">
                  <a:moveTo>
                    <a:pt x="1066710" y="3914679"/>
                  </a:moveTo>
                  <a:lnTo>
                    <a:pt x="3473313" y="2524610"/>
                  </a:lnTo>
                  <a:lnTo>
                    <a:pt x="2620316" y="2032139"/>
                  </a:lnTo>
                  <a:lnTo>
                    <a:pt x="213713" y="3422208"/>
                  </a:lnTo>
                  <a:lnTo>
                    <a:pt x="1066710" y="391467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" y="2953229"/>
              <a:ext cx="4431308" cy="4622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453103" y="0"/>
            <a:ext cx="5835015" cy="2730500"/>
            <a:chOff x="12453103" y="0"/>
            <a:chExt cx="5835015" cy="2730500"/>
          </a:xfrm>
        </p:grpSpPr>
        <p:sp>
          <p:nvSpPr>
            <p:cNvPr id="8" name="object 8"/>
            <p:cNvSpPr/>
            <p:nvPr/>
          </p:nvSpPr>
          <p:spPr>
            <a:xfrm>
              <a:off x="12474682" y="0"/>
              <a:ext cx="5813425" cy="2717165"/>
            </a:xfrm>
            <a:custGeom>
              <a:avLst/>
              <a:gdLst/>
              <a:ahLst/>
              <a:cxnLst/>
              <a:rect l="l" t="t" r="r" b="b"/>
              <a:pathLst>
                <a:path w="5813425" h="2717165">
                  <a:moveTo>
                    <a:pt x="2597543" y="2717124"/>
                  </a:moveTo>
                  <a:lnTo>
                    <a:pt x="0" y="1224143"/>
                  </a:lnTo>
                  <a:lnTo>
                    <a:pt x="478778" y="320533"/>
                  </a:lnTo>
                  <a:lnTo>
                    <a:pt x="2041890" y="40009"/>
                  </a:lnTo>
                  <a:lnTo>
                    <a:pt x="2077079" y="0"/>
                  </a:lnTo>
                  <a:lnTo>
                    <a:pt x="5813317" y="0"/>
                  </a:lnTo>
                  <a:lnTo>
                    <a:pt x="5813317" y="605398"/>
                  </a:lnTo>
                  <a:lnTo>
                    <a:pt x="5328605" y="749410"/>
                  </a:lnTo>
                  <a:lnTo>
                    <a:pt x="4639433" y="1532989"/>
                  </a:lnTo>
                  <a:lnTo>
                    <a:pt x="3076322" y="1813513"/>
                  </a:lnTo>
                  <a:lnTo>
                    <a:pt x="2597543" y="271712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29383" y="62936"/>
              <a:ext cx="5411470" cy="2339975"/>
            </a:xfrm>
            <a:custGeom>
              <a:avLst/>
              <a:gdLst/>
              <a:ahLst/>
              <a:cxnLst/>
              <a:rect l="l" t="t" r="r" b="b"/>
              <a:pathLst>
                <a:path w="5411469" h="2339975">
                  <a:moveTo>
                    <a:pt x="1603571" y="2083698"/>
                  </a:moveTo>
                  <a:lnTo>
                    <a:pt x="1603571" y="2062120"/>
                  </a:lnTo>
                  <a:lnTo>
                    <a:pt x="1608966" y="2062120"/>
                  </a:lnTo>
                  <a:lnTo>
                    <a:pt x="1608966" y="2082350"/>
                  </a:lnTo>
                  <a:lnTo>
                    <a:pt x="1603571" y="2083698"/>
                  </a:lnTo>
                  <a:close/>
                </a:path>
                <a:path w="5411469" h="2339975">
                  <a:moveTo>
                    <a:pt x="1630545" y="2087745"/>
                  </a:moveTo>
                  <a:lnTo>
                    <a:pt x="1608966" y="2087745"/>
                  </a:lnTo>
                  <a:lnTo>
                    <a:pt x="1608966" y="2082350"/>
                  </a:lnTo>
                  <a:lnTo>
                    <a:pt x="1630545" y="2082350"/>
                  </a:lnTo>
                  <a:lnTo>
                    <a:pt x="1630545" y="2087745"/>
                  </a:lnTo>
                  <a:close/>
                </a:path>
                <a:path w="5411469" h="2339975">
                  <a:moveTo>
                    <a:pt x="5274658" y="21578"/>
                  </a:moveTo>
                  <a:lnTo>
                    <a:pt x="5269263" y="21578"/>
                  </a:lnTo>
                  <a:lnTo>
                    <a:pt x="5269263" y="0"/>
                  </a:lnTo>
                  <a:lnTo>
                    <a:pt x="5274658" y="0"/>
                  </a:lnTo>
                  <a:lnTo>
                    <a:pt x="5274658" y="21578"/>
                  </a:lnTo>
                  <a:close/>
                </a:path>
                <a:path w="5411469" h="2339975">
                  <a:moveTo>
                    <a:pt x="5296237" y="26973"/>
                  </a:moveTo>
                  <a:lnTo>
                    <a:pt x="5247684" y="26973"/>
                  </a:lnTo>
                  <a:lnTo>
                    <a:pt x="5247684" y="21578"/>
                  </a:lnTo>
                  <a:lnTo>
                    <a:pt x="5296237" y="21578"/>
                  </a:lnTo>
                  <a:lnTo>
                    <a:pt x="5296237" y="26973"/>
                  </a:lnTo>
                  <a:close/>
                </a:path>
                <a:path w="5411469" h="2339975">
                  <a:moveTo>
                    <a:pt x="5274658" y="48552"/>
                  </a:moveTo>
                  <a:lnTo>
                    <a:pt x="5269263" y="48552"/>
                  </a:lnTo>
                  <a:lnTo>
                    <a:pt x="5269263" y="26973"/>
                  </a:lnTo>
                  <a:lnTo>
                    <a:pt x="5274658" y="26973"/>
                  </a:lnTo>
                  <a:lnTo>
                    <a:pt x="5274658" y="48552"/>
                  </a:lnTo>
                  <a:close/>
                </a:path>
                <a:path w="5411469" h="2339975">
                  <a:moveTo>
                    <a:pt x="5045384" y="21578"/>
                  </a:moveTo>
                  <a:lnTo>
                    <a:pt x="5039989" y="21578"/>
                  </a:lnTo>
                  <a:lnTo>
                    <a:pt x="5039989" y="0"/>
                  </a:lnTo>
                  <a:lnTo>
                    <a:pt x="5045384" y="0"/>
                  </a:lnTo>
                  <a:lnTo>
                    <a:pt x="5045384" y="21578"/>
                  </a:lnTo>
                  <a:close/>
                </a:path>
                <a:path w="5411469" h="2339975">
                  <a:moveTo>
                    <a:pt x="5066962" y="26973"/>
                  </a:moveTo>
                  <a:lnTo>
                    <a:pt x="5018410" y="26973"/>
                  </a:lnTo>
                  <a:lnTo>
                    <a:pt x="5018410" y="21578"/>
                  </a:lnTo>
                  <a:lnTo>
                    <a:pt x="5066962" y="21578"/>
                  </a:lnTo>
                  <a:lnTo>
                    <a:pt x="5066962" y="26973"/>
                  </a:lnTo>
                  <a:close/>
                </a:path>
                <a:path w="5411469" h="2339975">
                  <a:moveTo>
                    <a:pt x="5045384" y="48552"/>
                  </a:moveTo>
                  <a:lnTo>
                    <a:pt x="5039989" y="48552"/>
                  </a:lnTo>
                  <a:lnTo>
                    <a:pt x="5039989" y="26973"/>
                  </a:lnTo>
                  <a:lnTo>
                    <a:pt x="5045384" y="26973"/>
                  </a:lnTo>
                  <a:lnTo>
                    <a:pt x="5045384" y="48552"/>
                  </a:lnTo>
                  <a:close/>
                </a:path>
                <a:path w="5411469" h="2339975">
                  <a:moveTo>
                    <a:pt x="4816109" y="21578"/>
                  </a:moveTo>
                  <a:lnTo>
                    <a:pt x="4810715" y="21578"/>
                  </a:lnTo>
                  <a:lnTo>
                    <a:pt x="4810715" y="0"/>
                  </a:lnTo>
                  <a:lnTo>
                    <a:pt x="4816109" y="0"/>
                  </a:lnTo>
                  <a:lnTo>
                    <a:pt x="4816109" y="21578"/>
                  </a:lnTo>
                  <a:close/>
                </a:path>
                <a:path w="5411469" h="2339975">
                  <a:moveTo>
                    <a:pt x="4837688" y="26973"/>
                  </a:moveTo>
                  <a:lnTo>
                    <a:pt x="4789136" y="26973"/>
                  </a:lnTo>
                  <a:lnTo>
                    <a:pt x="4789136" y="21578"/>
                  </a:lnTo>
                  <a:lnTo>
                    <a:pt x="4837688" y="21578"/>
                  </a:lnTo>
                  <a:lnTo>
                    <a:pt x="4837688" y="26973"/>
                  </a:lnTo>
                  <a:close/>
                </a:path>
                <a:path w="5411469" h="2339975">
                  <a:moveTo>
                    <a:pt x="4816109" y="48552"/>
                  </a:moveTo>
                  <a:lnTo>
                    <a:pt x="4810715" y="48552"/>
                  </a:lnTo>
                  <a:lnTo>
                    <a:pt x="4810715" y="26973"/>
                  </a:lnTo>
                  <a:lnTo>
                    <a:pt x="4816109" y="26973"/>
                  </a:lnTo>
                  <a:lnTo>
                    <a:pt x="4816109" y="48552"/>
                  </a:lnTo>
                  <a:close/>
                </a:path>
                <a:path w="5411469" h="2339975">
                  <a:moveTo>
                    <a:pt x="5389295" y="136215"/>
                  </a:moveTo>
                  <a:lnTo>
                    <a:pt x="5383900" y="136215"/>
                  </a:lnTo>
                  <a:lnTo>
                    <a:pt x="5383900" y="114637"/>
                  </a:lnTo>
                  <a:lnTo>
                    <a:pt x="5389295" y="114637"/>
                  </a:lnTo>
                  <a:lnTo>
                    <a:pt x="5389295" y="136215"/>
                  </a:lnTo>
                  <a:close/>
                </a:path>
                <a:path w="5411469" h="2339975">
                  <a:moveTo>
                    <a:pt x="5410874" y="141610"/>
                  </a:moveTo>
                  <a:lnTo>
                    <a:pt x="5362322" y="141610"/>
                  </a:lnTo>
                  <a:lnTo>
                    <a:pt x="5362322" y="136215"/>
                  </a:lnTo>
                  <a:lnTo>
                    <a:pt x="5410874" y="136215"/>
                  </a:lnTo>
                  <a:lnTo>
                    <a:pt x="5410874" y="141610"/>
                  </a:lnTo>
                  <a:close/>
                </a:path>
                <a:path w="5411469" h="2339975">
                  <a:moveTo>
                    <a:pt x="5389295" y="163189"/>
                  </a:moveTo>
                  <a:lnTo>
                    <a:pt x="5383900" y="163189"/>
                  </a:lnTo>
                  <a:lnTo>
                    <a:pt x="5383900" y="141610"/>
                  </a:lnTo>
                  <a:lnTo>
                    <a:pt x="5389295" y="141610"/>
                  </a:lnTo>
                  <a:lnTo>
                    <a:pt x="5389295" y="163189"/>
                  </a:lnTo>
                  <a:close/>
                </a:path>
                <a:path w="5411469" h="2339975">
                  <a:moveTo>
                    <a:pt x="5160021" y="136215"/>
                  </a:moveTo>
                  <a:lnTo>
                    <a:pt x="5154626" y="136215"/>
                  </a:lnTo>
                  <a:lnTo>
                    <a:pt x="5154626" y="114637"/>
                  </a:lnTo>
                  <a:lnTo>
                    <a:pt x="5160021" y="114637"/>
                  </a:lnTo>
                  <a:lnTo>
                    <a:pt x="5160021" y="136215"/>
                  </a:lnTo>
                  <a:close/>
                </a:path>
                <a:path w="5411469" h="2339975">
                  <a:moveTo>
                    <a:pt x="5181600" y="141610"/>
                  </a:moveTo>
                  <a:lnTo>
                    <a:pt x="5133047" y="141610"/>
                  </a:lnTo>
                  <a:lnTo>
                    <a:pt x="5133047" y="136215"/>
                  </a:lnTo>
                  <a:lnTo>
                    <a:pt x="5181600" y="136215"/>
                  </a:lnTo>
                  <a:lnTo>
                    <a:pt x="5181600" y="141610"/>
                  </a:lnTo>
                  <a:close/>
                </a:path>
                <a:path w="5411469" h="2339975">
                  <a:moveTo>
                    <a:pt x="5160021" y="163189"/>
                  </a:moveTo>
                  <a:lnTo>
                    <a:pt x="5154626" y="163189"/>
                  </a:lnTo>
                  <a:lnTo>
                    <a:pt x="5154626" y="141610"/>
                  </a:lnTo>
                  <a:lnTo>
                    <a:pt x="5160021" y="141610"/>
                  </a:lnTo>
                  <a:lnTo>
                    <a:pt x="5160021" y="163189"/>
                  </a:lnTo>
                  <a:close/>
                </a:path>
                <a:path w="5411469" h="2339975">
                  <a:moveTo>
                    <a:pt x="4930746" y="136215"/>
                  </a:moveTo>
                  <a:lnTo>
                    <a:pt x="4925352" y="136215"/>
                  </a:lnTo>
                  <a:lnTo>
                    <a:pt x="4925352" y="114637"/>
                  </a:lnTo>
                  <a:lnTo>
                    <a:pt x="4930746" y="114637"/>
                  </a:lnTo>
                  <a:lnTo>
                    <a:pt x="4930746" y="136215"/>
                  </a:lnTo>
                  <a:close/>
                </a:path>
                <a:path w="5411469" h="2339975">
                  <a:moveTo>
                    <a:pt x="4952325" y="141610"/>
                  </a:moveTo>
                  <a:lnTo>
                    <a:pt x="4903773" y="141610"/>
                  </a:lnTo>
                  <a:lnTo>
                    <a:pt x="4903773" y="136215"/>
                  </a:lnTo>
                  <a:lnTo>
                    <a:pt x="4952325" y="136215"/>
                  </a:lnTo>
                  <a:lnTo>
                    <a:pt x="4952325" y="141610"/>
                  </a:lnTo>
                  <a:close/>
                </a:path>
                <a:path w="5411469" h="2339975">
                  <a:moveTo>
                    <a:pt x="4930746" y="163189"/>
                  </a:moveTo>
                  <a:lnTo>
                    <a:pt x="4925352" y="163189"/>
                  </a:lnTo>
                  <a:lnTo>
                    <a:pt x="4925352" y="141610"/>
                  </a:lnTo>
                  <a:lnTo>
                    <a:pt x="4930746" y="141610"/>
                  </a:lnTo>
                  <a:lnTo>
                    <a:pt x="4930746" y="163189"/>
                  </a:lnTo>
                  <a:close/>
                </a:path>
                <a:path w="5411469" h="2339975">
                  <a:moveTo>
                    <a:pt x="5274658" y="250853"/>
                  </a:moveTo>
                  <a:lnTo>
                    <a:pt x="5269263" y="250853"/>
                  </a:lnTo>
                  <a:lnTo>
                    <a:pt x="5269263" y="229274"/>
                  </a:lnTo>
                  <a:lnTo>
                    <a:pt x="5274658" y="229274"/>
                  </a:lnTo>
                  <a:lnTo>
                    <a:pt x="5274658" y="250853"/>
                  </a:lnTo>
                  <a:close/>
                </a:path>
                <a:path w="5411469" h="2339975">
                  <a:moveTo>
                    <a:pt x="5296237" y="256247"/>
                  </a:moveTo>
                  <a:lnTo>
                    <a:pt x="5247684" y="256247"/>
                  </a:lnTo>
                  <a:lnTo>
                    <a:pt x="5247684" y="250853"/>
                  </a:lnTo>
                  <a:lnTo>
                    <a:pt x="5296237" y="250853"/>
                  </a:lnTo>
                  <a:lnTo>
                    <a:pt x="5296237" y="256247"/>
                  </a:lnTo>
                  <a:close/>
                </a:path>
                <a:path w="5411469" h="2339975">
                  <a:moveTo>
                    <a:pt x="5274658" y="277826"/>
                  </a:moveTo>
                  <a:lnTo>
                    <a:pt x="5269263" y="277826"/>
                  </a:lnTo>
                  <a:lnTo>
                    <a:pt x="5269263" y="256247"/>
                  </a:lnTo>
                  <a:lnTo>
                    <a:pt x="5274658" y="256247"/>
                  </a:lnTo>
                  <a:lnTo>
                    <a:pt x="5274658" y="277826"/>
                  </a:lnTo>
                  <a:close/>
                </a:path>
                <a:path w="5411469" h="2339975">
                  <a:moveTo>
                    <a:pt x="5045384" y="250853"/>
                  </a:moveTo>
                  <a:lnTo>
                    <a:pt x="5039989" y="250853"/>
                  </a:lnTo>
                  <a:lnTo>
                    <a:pt x="5039989" y="229274"/>
                  </a:lnTo>
                  <a:lnTo>
                    <a:pt x="5045384" y="229274"/>
                  </a:lnTo>
                  <a:lnTo>
                    <a:pt x="5045384" y="250853"/>
                  </a:lnTo>
                  <a:close/>
                </a:path>
                <a:path w="5411469" h="2339975">
                  <a:moveTo>
                    <a:pt x="5066962" y="256247"/>
                  </a:moveTo>
                  <a:lnTo>
                    <a:pt x="5018410" y="256247"/>
                  </a:lnTo>
                  <a:lnTo>
                    <a:pt x="5018410" y="250853"/>
                  </a:lnTo>
                  <a:lnTo>
                    <a:pt x="5066962" y="250853"/>
                  </a:lnTo>
                  <a:lnTo>
                    <a:pt x="5066962" y="256247"/>
                  </a:lnTo>
                  <a:close/>
                </a:path>
                <a:path w="5411469" h="2339975">
                  <a:moveTo>
                    <a:pt x="5045384" y="277826"/>
                  </a:moveTo>
                  <a:lnTo>
                    <a:pt x="5039989" y="277826"/>
                  </a:lnTo>
                  <a:lnTo>
                    <a:pt x="5039989" y="256247"/>
                  </a:lnTo>
                  <a:lnTo>
                    <a:pt x="5045384" y="256247"/>
                  </a:lnTo>
                  <a:lnTo>
                    <a:pt x="5045384" y="277826"/>
                  </a:lnTo>
                  <a:close/>
                </a:path>
                <a:path w="5411469" h="2339975">
                  <a:moveTo>
                    <a:pt x="4816109" y="250853"/>
                  </a:moveTo>
                  <a:lnTo>
                    <a:pt x="4810715" y="250853"/>
                  </a:lnTo>
                  <a:lnTo>
                    <a:pt x="4810715" y="229274"/>
                  </a:lnTo>
                  <a:lnTo>
                    <a:pt x="4816109" y="229274"/>
                  </a:lnTo>
                  <a:lnTo>
                    <a:pt x="4816109" y="250853"/>
                  </a:lnTo>
                  <a:close/>
                </a:path>
                <a:path w="5411469" h="2339975">
                  <a:moveTo>
                    <a:pt x="4837688" y="256247"/>
                  </a:moveTo>
                  <a:lnTo>
                    <a:pt x="4789136" y="256247"/>
                  </a:lnTo>
                  <a:lnTo>
                    <a:pt x="4789136" y="250853"/>
                  </a:lnTo>
                  <a:lnTo>
                    <a:pt x="4837688" y="250853"/>
                  </a:lnTo>
                  <a:lnTo>
                    <a:pt x="4837688" y="256247"/>
                  </a:lnTo>
                  <a:close/>
                </a:path>
                <a:path w="5411469" h="2339975">
                  <a:moveTo>
                    <a:pt x="4816109" y="277826"/>
                  </a:moveTo>
                  <a:lnTo>
                    <a:pt x="4810715" y="277826"/>
                  </a:lnTo>
                  <a:lnTo>
                    <a:pt x="4810715" y="256247"/>
                  </a:lnTo>
                  <a:lnTo>
                    <a:pt x="4816109" y="256247"/>
                  </a:lnTo>
                  <a:lnTo>
                    <a:pt x="4816109" y="277826"/>
                  </a:lnTo>
                  <a:close/>
                </a:path>
                <a:path w="5411469" h="2339975">
                  <a:moveTo>
                    <a:pt x="5039989" y="484173"/>
                  </a:moveTo>
                  <a:lnTo>
                    <a:pt x="5018410" y="484173"/>
                  </a:lnTo>
                  <a:lnTo>
                    <a:pt x="5018410" y="478778"/>
                  </a:lnTo>
                  <a:lnTo>
                    <a:pt x="5039989" y="478778"/>
                  </a:lnTo>
                  <a:lnTo>
                    <a:pt x="5039989" y="484173"/>
                  </a:lnTo>
                  <a:close/>
                </a:path>
                <a:path w="5411469" h="2339975">
                  <a:moveTo>
                    <a:pt x="5389295" y="365490"/>
                  </a:moveTo>
                  <a:lnTo>
                    <a:pt x="5383900" y="365490"/>
                  </a:lnTo>
                  <a:lnTo>
                    <a:pt x="5383900" y="343911"/>
                  </a:lnTo>
                  <a:lnTo>
                    <a:pt x="5389295" y="343911"/>
                  </a:lnTo>
                  <a:lnTo>
                    <a:pt x="5389295" y="365490"/>
                  </a:lnTo>
                  <a:close/>
                </a:path>
                <a:path w="5411469" h="2339975">
                  <a:moveTo>
                    <a:pt x="5409525" y="370884"/>
                  </a:moveTo>
                  <a:lnTo>
                    <a:pt x="5362322" y="370884"/>
                  </a:lnTo>
                  <a:lnTo>
                    <a:pt x="5362322" y="365490"/>
                  </a:lnTo>
                  <a:lnTo>
                    <a:pt x="5409525" y="365490"/>
                  </a:lnTo>
                  <a:lnTo>
                    <a:pt x="5409525" y="370884"/>
                  </a:lnTo>
                  <a:close/>
                </a:path>
                <a:path w="5411469" h="2339975">
                  <a:moveTo>
                    <a:pt x="5160021" y="365490"/>
                  </a:moveTo>
                  <a:lnTo>
                    <a:pt x="5154626" y="365490"/>
                  </a:lnTo>
                  <a:lnTo>
                    <a:pt x="5154626" y="343911"/>
                  </a:lnTo>
                  <a:lnTo>
                    <a:pt x="5160021" y="343911"/>
                  </a:lnTo>
                  <a:lnTo>
                    <a:pt x="5160021" y="365490"/>
                  </a:lnTo>
                  <a:close/>
                </a:path>
                <a:path w="5411469" h="2339975">
                  <a:moveTo>
                    <a:pt x="5181600" y="370884"/>
                  </a:moveTo>
                  <a:lnTo>
                    <a:pt x="5133047" y="370884"/>
                  </a:lnTo>
                  <a:lnTo>
                    <a:pt x="5133047" y="365490"/>
                  </a:lnTo>
                  <a:lnTo>
                    <a:pt x="5181600" y="365490"/>
                  </a:lnTo>
                  <a:lnTo>
                    <a:pt x="5181600" y="370884"/>
                  </a:lnTo>
                  <a:close/>
                </a:path>
                <a:path w="5411469" h="2339975">
                  <a:moveTo>
                    <a:pt x="5160021" y="392463"/>
                  </a:moveTo>
                  <a:lnTo>
                    <a:pt x="5154626" y="392463"/>
                  </a:lnTo>
                  <a:lnTo>
                    <a:pt x="5154626" y="370884"/>
                  </a:lnTo>
                  <a:lnTo>
                    <a:pt x="5160021" y="370884"/>
                  </a:lnTo>
                  <a:lnTo>
                    <a:pt x="5160021" y="392463"/>
                  </a:lnTo>
                  <a:close/>
                </a:path>
                <a:path w="5411469" h="2339975">
                  <a:moveTo>
                    <a:pt x="4930746" y="365490"/>
                  </a:moveTo>
                  <a:lnTo>
                    <a:pt x="4925352" y="365490"/>
                  </a:lnTo>
                  <a:lnTo>
                    <a:pt x="4925352" y="343911"/>
                  </a:lnTo>
                  <a:lnTo>
                    <a:pt x="4930746" y="343911"/>
                  </a:lnTo>
                  <a:lnTo>
                    <a:pt x="4930746" y="365490"/>
                  </a:lnTo>
                  <a:close/>
                </a:path>
                <a:path w="5411469" h="2339975">
                  <a:moveTo>
                    <a:pt x="4952325" y="370884"/>
                  </a:moveTo>
                  <a:lnTo>
                    <a:pt x="4903773" y="370884"/>
                  </a:lnTo>
                  <a:lnTo>
                    <a:pt x="4903773" y="365490"/>
                  </a:lnTo>
                  <a:lnTo>
                    <a:pt x="4952325" y="365490"/>
                  </a:lnTo>
                  <a:lnTo>
                    <a:pt x="4952325" y="370884"/>
                  </a:lnTo>
                  <a:close/>
                </a:path>
                <a:path w="5411469" h="2339975">
                  <a:moveTo>
                    <a:pt x="4930746" y="392463"/>
                  </a:moveTo>
                  <a:lnTo>
                    <a:pt x="4925352" y="392463"/>
                  </a:lnTo>
                  <a:lnTo>
                    <a:pt x="4925352" y="370884"/>
                  </a:lnTo>
                  <a:lnTo>
                    <a:pt x="4930746" y="370884"/>
                  </a:lnTo>
                  <a:lnTo>
                    <a:pt x="4930746" y="392463"/>
                  </a:lnTo>
                  <a:close/>
                </a:path>
                <a:path w="5411469" h="2339975">
                  <a:moveTo>
                    <a:pt x="5045384" y="478778"/>
                  </a:moveTo>
                  <a:lnTo>
                    <a:pt x="5039989" y="478778"/>
                  </a:lnTo>
                  <a:lnTo>
                    <a:pt x="5039989" y="457199"/>
                  </a:lnTo>
                  <a:lnTo>
                    <a:pt x="5045384" y="457199"/>
                  </a:lnTo>
                  <a:lnTo>
                    <a:pt x="5045384" y="478778"/>
                  </a:lnTo>
                  <a:close/>
                </a:path>
                <a:path w="5411469" h="2339975">
                  <a:moveTo>
                    <a:pt x="4816109" y="480127"/>
                  </a:moveTo>
                  <a:lnTo>
                    <a:pt x="4810715" y="480127"/>
                  </a:lnTo>
                  <a:lnTo>
                    <a:pt x="4810715" y="458548"/>
                  </a:lnTo>
                  <a:lnTo>
                    <a:pt x="4816109" y="458548"/>
                  </a:lnTo>
                  <a:lnTo>
                    <a:pt x="4816109" y="480127"/>
                  </a:lnTo>
                  <a:close/>
                </a:path>
                <a:path w="5411469" h="2339975">
                  <a:moveTo>
                    <a:pt x="4837688" y="485522"/>
                  </a:moveTo>
                  <a:lnTo>
                    <a:pt x="4789136" y="485522"/>
                  </a:lnTo>
                  <a:lnTo>
                    <a:pt x="4789136" y="480127"/>
                  </a:lnTo>
                  <a:lnTo>
                    <a:pt x="4837688" y="480127"/>
                  </a:lnTo>
                  <a:lnTo>
                    <a:pt x="4837688" y="485522"/>
                  </a:lnTo>
                  <a:close/>
                </a:path>
                <a:path w="5411469" h="2339975">
                  <a:moveTo>
                    <a:pt x="4816109" y="507100"/>
                  </a:moveTo>
                  <a:lnTo>
                    <a:pt x="4810715" y="507100"/>
                  </a:lnTo>
                  <a:lnTo>
                    <a:pt x="4810715" y="485522"/>
                  </a:lnTo>
                  <a:lnTo>
                    <a:pt x="4816109" y="485522"/>
                  </a:lnTo>
                  <a:lnTo>
                    <a:pt x="4816109" y="507100"/>
                  </a:lnTo>
                  <a:close/>
                </a:path>
                <a:path w="5411469" h="2339975">
                  <a:moveTo>
                    <a:pt x="4586835" y="21578"/>
                  </a:moveTo>
                  <a:lnTo>
                    <a:pt x="4581440" y="21578"/>
                  </a:lnTo>
                  <a:lnTo>
                    <a:pt x="4581440" y="0"/>
                  </a:lnTo>
                  <a:lnTo>
                    <a:pt x="4586835" y="0"/>
                  </a:lnTo>
                  <a:lnTo>
                    <a:pt x="4586835" y="21578"/>
                  </a:lnTo>
                  <a:close/>
                </a:path>
                <a:path w="5411469" h="2339975">
                  <a:moveTo>
                    <a:pt x="4608414" y="26973"/>
                  </a:moveTo>
                  <a:lnTo>
                    <a:pt x="4559861" y="26973"/>
                  </a:lnTo>
                  <a:lnTo>
                    <a:pt x="4559861" y="21578"/>
                  </a:lnTo>
                  <a:lnTo>
                    <a:pt x="4608414" y="21578"/>
                  </a:lnTo>
                  <a:lnTo>
                    <a:pt x="4608414" y="26973"/>
                  </a:lnTo>
                  <a:close/>
                </a:path>
                <a:path w="5411469" h="2339975">
                  <a:moveTo>
                    <a:pt x="4586835" y="48552"/>
                  </a:moveTo>
                  <a:lnTo>
                    <a:pt x="4581440" y="48552"/>
                  </a:lnTo>
                  <a:lnTo>
                    <a:pt x="4581440" y="26973"/>
                  </a:lnTo>
                  <a:lnTo>
                    <a:pt x="4586835" y="26973"/>
                  </a:lnTo>
                  <a:lnTo>
                    <a:pt x="4586835" y="48552"/>
                  </a:lnTo>
                  <a:close/>
                </a:path>
                <a:path w="5411469" h="2339975">
                  <a:moveTo>
                    <a:pt x="4357561" y="21578"/>
                  </a:moveTo>
                  <a:lnTo>
                    <a:pt x="4352166" y="21578"/>
                  </a:lnTo>
                  <a:lnTo>
                    <a:pt x="4352166" y="0"/>
                  </a:lnTo>
                  <a:lnTo>
                    <a:pt x="4357561" y="0"/>
                  </a:lnTo>
                  <a:lnTo>
                    <a:pt x="4357561" y="21578"/>
                  </a:lnTo>
                  <a:close/>
                </a:path>
                <a:path w="5411469" h="2339975">
                  <a:moveTo>
                    <a:pt x="4379139" y="26973"/>
                  </a:moveTo>
                  <a:lnTo>
                    <a:pt x="4330587" y="26973"/>
                  </a:lnTo>
                  <a:lnTo>
                    <a:pt x="4330587" y="21578"/>
                  </a:lnTo>
                  <a:lnTo>
                    <a:pt x="4379139" y="21578"/>
                  </a:lnTo>
                  <a:lnTo>
                    <a:pt x="4379139" y="26973"/>
                  </a:lnTo>
                  <a:close/>
                </a:path>
                <a:path w="5411469" h="2339975">
                  <a:moveTo>
                    <a:pt x="4357561" y="48552"/>
                  </a:moveTo>
                  <a:lnTo>
                    <a:pt x="4352166" y="48552"/>
                  </a:lnTo>
                  <a:lnTo>
                    <a:pt x="4352166" y="26973"/>
                  </a:lnTo>
                  <a:lnTo>
                    <a:pt x="4357561" y="26973"/>
                  </a:lnTo>
                  <a:lnTo>
                    <a:pt x="4357561" y="48552"/>
                  </a:lnTo>
                  <a:close/>
                </a:path>
                <a:path w="5411469" h="2339975">
                  <a:moveTo>
                    <a:pt x="4128286" y="21578"/>
                  </a:moveTo>
                  <a:lnTo>
                    <a:pt x="4122892" y="21578"/>
                  </a:lnTo>
                  <a:lnTo>
                    <a:pt x="4122892" y="0"/>
                  </a:lnTo>
                  <a:lnTo>
                    <a:pt x="4128286" y="0"/>
                  </a:lnTo>
                  <a:lnTo>
                    <a:pt x="4128286" y="21578"/>
                  </a:lnTo>
                  <a:close/>
                </a:path>
                <a:path w="5411469" h="2339975">
                  <a:moveTo>
                    <a:pt x="4149865" y="26973"/>
                  </a:moveTo>
                  <a:lnTo>
                    <a:pt x="4101313" y="26973"/>
                  </a:lnTo>
                  <a:lnTo>
                    <a:pt x="4101313" y="21578"/>
                  </a:lnTo>
                  <a:lnTo>
                    <a:pt x="4149865" y="21578"/>
                  </a:lnTo>
                  <a:lnTo>
                    <a:pt x="4149865" y="26973"/>
                  </a:lnTo>
                  <a:close/>
                </a:path>
                <a:path w="5411469" h="2339975">
                  <a:moveTo>
                    <a:pt x="4128286" y="48552"/>
                  </a:moveTo>
                  <a:lnTo>
                    <a:pt x="4122892" y="48552"/>
                  </a:lnTo>
                  <a:lnTo>
                    <a:pt x="4122892" y="26973"/>
                  </a:lnTo>
                  <a:lnTo>
                    <a:pt x="4128286" y="26973"/>
                  </a:lnTo>
                  <a:lnTo>
                    <a:pt x="4128286" y="48552"/>
                  </a:lnTo>
                  <a:close/>
                </a:path>
                <a:path w="5411469" h="2339975">
                  <a:moveTo>
                    <a:pt x="3899012" y="21578"/>
                  </a:moveTo>
                  <a:lnTo>
                    <a:pt x="3893617" y="21578"/>
                  </a:lnTo>
                  <a:lnTo>
                    <a:pt x="3893617" y="0"/>
                  </a:lnTo>
                  <a:lnTo>
                    <a:pt x="3899012" y="0"/>
                  </a:lnTo>
                  <a:lnTo>
                    <a:pt x="3899012" y="21578"/>
                  </a:lnTo>
                  <a:close/>
                </a:path>
                <a:path w="5411469" h="2339975">
                  <a:moveTo>
                    <a:pt x="3920591" y="26973"/>
                  </a:moveTo>
                  <a:lnTo>
                    <a:pt x="3872038" y="26973"/>
                  </a:lnTo>
                  <a:lnTo>
                    <a:pt x="3872038" y="21578"/>
                  </a:lnTo>
                  <a:lnTo>
                    <a:pt x="3920591" y="21578"/>
                  </a:lnTo>
                  <a:lnTo>
                    <a:pt x="3920591" y="26973"/>
                  </a:lnTo>
                  <a:close/>
                </a:path>
                <a:path w="5411469" h="2339975">
                  <a:moveTo>
                    <a:pt x="3899012" y="48552"/>
                  </a:moveTo>
                  <a:lnTo>
                    <a:pt x="3893617" y="48552"/>
                  </a:lnTo>
                  <a:lnTo>
                    <a:pt x="3893617" y="26973"/>
                  </a:lnTo>
                  <a:lnTo>
                    <a:pt x="3899012" y="26973"/>
                  </a:lnTo>
                  <a:lnTo>
                    <a:pt x="3899012" y="48552"/>
                  </a:lnTo>
                  <a:close/>
                </a:path>
                <a:path w="5411469" h="2339975">
                  <a:moveTo>
                    <a:pt x="4701472" y="136215"/>
                  </a:moveTo>
                  <a:lnTo>
                    <a:pt x="4696077" y="136215"/>
                  </a:lnTo>
                  <a:lnTo>
                    <a:pt x="4696077" y="114637"/>
                  </a:lnTo>
                  <a:lnTo>
                    <a:pt x="4701472" y="114637"/>
                  </a:lnTo>
                  <a:lnTo>
                    <a:pt x="4701472" y="136215"/>
                  </a:lnTo>
                  <a:close/>
                </a:path>
                <a:path w="5411469" h="2339975">
                  <a:moveTo>
                    <a:pt x="4723051" y="141610"/>
                  </a:moveTo>
                  <a:lnTo>
                    <a:pt x="4674499" y="141610"/>
                  </a:lnTo>
                  <a:lnTo>
                    <a:pt x="4674499" y="136215"/>
                  </a:lnTo>
                  <a:lnTo>
                    <a:pt x="4723051" y="136215"/>
                  </a:lnTo>
                  <a:lnTo>
                    <a:pt x="4723051" y="141610"/>
                  </a:lnTo>
                  <a:close/>
                </a:path>
                <a:path w="5411469" h="2339975">
                  <a:moveTo>
                    <a:pt x="4701472" y="163189"/>
                  </a:moveTo>
                  <a:lnTo>
                    <a:pt x="4696077" y="163189"/>
                  </a:lnTo>
                  <a:lnTo>
                    <a:pt x="4696077" y="141610"/>
                  </a:lnTo>
                  <a:lnTo>
                    <a:pt x="4701472" y="141610"/>
                  </a:lnTo>
                  <a:lnTo>
                    <a:pt x="4701472" y="163189"/>
                  </a:lnTo>
                  <a:close/>
                </a:path>
                <a:path w="5411469" h="2339975">
                  <a:moveTo>
                    <a:pt x="4472198" y="136215"/>
                  </a:moveTo>
                  <a:lnTo>
                    <a:pt x="4466803" y="136215"/>
                  </a:lnTo>
                  <a:lnTo>
                    <a:pt x="4466803" y="114637"/>
                  </a:lnTo>
                  <a:lnTo>
                    <a:pt x="4472198" y="114637"/>
                  </a:lnTo>
                  <a:lnTo>
                    <a:pt x="4472198" y="136215"/>
                  </a:lnTo>
                  <a:close/>
                </a:path>
                <a:path w="5411469" h="2339975">
                  <a:moveTo>
                    <a:pt x="4493777" y="141610"/>
                  </a:moveTo>
                  <a:lnTo>
                    <a:pt x="4445224" y="141610"/>
                  </a:lnTo>
                  <a:lnTo>
                    <a:pt x="4445224" y="136215"/>
                  </a:lnTo>
                  <a:lnTo>
                    <a:pt x="4493777" y="136215"/>
                  </a:lnTo>
                  <a:lnTo>
                    <a:pt x="4493777" y="141610"/>
                  </a:lnTo>
                  <a:close/>
                </a:path>
                <a:path w="5411469" h="2339975">
                  <a:moveTo>
                    <a:pt x="4472198" y="163189"/>
                  </a:moveTo>
                  <a:lnTo>
                    <a:pt x="4466803" y="163189"/>
                  </a:lnTo>
                  <a:lnTo>
                    <a:pt x="4466803" y="141610"/>
                  </a:lnTo>
                  <a:lnTo>
                    <a:pt x="4472198" y="141610"/>
                  </a:lnTo>
                  <a:lnTo>
                    <a:pt x="4472198" y="163189"/>
                  </a:lnTo>
                  <a:close/>
                </a:path>
                <a:path w="5411469" h="2339975">
                  <a:moveTo>
                    <a:pt x="4242923" y="136215"/>
                  </a:moveTo>
                  <a:lnTo>
                    <a:pt x="4237529" y="136215"/>
                  </a:lnTo>
                  <a:lnTo>
                    <a:pt x="4237529" y="114637"/>
                  </a:lnTo>
                  <a:lnTo>
                    <a:pt x="4242923" y="114637"/>
                  </a:lnTo>
                  <a:lnTo>
                    <a:pt x="4242923" y="136215"/>
                  </a:lnTo>
                  <a:close/>
                </a:path>
                <a:path w="5411469" h="2339975">
                  <a:moveTo>
                    <a:pt x="4264502" y="141610"/>
                  </a:moveTo>
                  <a:lnTo>
                    <a:pt x="4215950" y="141610"/>
                  </a:lnTo>
                  <a:lnTo>
                    <a:pt x="4215950" y="136215"/>
                  </a:lnTo>
                  <a:lnTo>
                    <a:pt x="4264502" y="136215"/>
                  </a:lnTo>
                  <a:lnTo>
                    <a:pt x="4264502" y="141610"/>
                  </a:lnTo>
                  <a:close/>
                </a:path>
                <a:path w="5411469" h="2339975">
                  <a:moveTo>
                    <a:pt x="4242923" y="163189"/>
                  </a:moveTo>
                  <a:lnTo>
                    <a:pt x="4237529" y="163189"/>
                  </a:lnTo>
                  <a:lnTo>
                    <a:pt x="4237529" y="141610"/>
                  </a:lnTo>
                  <a:lnTo>
                    <a:pt x="4242923" y="141610"/>
                  </a:lnTo>
                  <a:lnTo>
                    <a:pt x="4242923" y="163189"/>
                  </a:lnTo>
                  <a:close/>
                </a:path>
                <a:path w="5411469" h="2339975">
                  <a:moveTo>
                    <a:pt x="4013649" y="136215"/>
                  </a:moveTo>
                  <a:lnTo>
                    <a:pt x="4008254" y="136215"/>
                  </a:lnTo>
                  <a:lnTo>
                    <a:pt x="4008254" y="114637"/>
                  </a:lnTo>
                  <a:lnTo>
                    <a:pt x="4013649" y="114637"/>
                  </a:lnTo>
                  <a:lnTo>
                    <a:pt x="4013649" y="136215"/>
                  </a:lnTo>
                  <a:close/>
                </a:path>
                <a:path w="5411469" h="2339975">
                  <a:moveTo>
                    <a:pt x="4035228" y="141610"/>
                  </a:moveTo>
                  <a:lnTo>
                    <a:pt x="3986676" y="141610"/>
                  </a:lnTo>
                  <a:lnTo>
                    <a:pt x="3986676" y="136215"/>
                  </a:lnTo>
                  <a:lnTo>
                    <a:pt x="4035228" y="136215"/>
                  </a:lnTo>
                  <a:lnTo>
                    <a:pt x="4035228" y="141610"/>
                  </a:lnTo>
                  <a:close/>
                </a:path>
                <a:path w="5411469" h="2339975">
                  <a:moveTo>
                    <a:pt x="4013649" y="163189"/>
                  </a:moveTo>
                  <a:lnTo>
                    <a:pt x="4008254" y="163189"/>
                  </a:lnTo>
                  <a:lnTo>
                    <a:pt x="4008254" y="141610"/>
                  </a:lnTo>
                  <a:lnTo>
                    <a:pt x="4013649" y="141610"/>
                  </a:lnTo>
                  <a:lnTo>
                    <a:pt x="4013649" y="163189"/>
                  </a:lnTo>
                  <a:close/>
                </a:path>
                <a:path w="5411469" h="2339975">
                  <a:moveTo>
                    <a:pt x="4586835" y="250853"/>
                  </a:moveTo>
                  <a:lnTo>
                    <a:pt x="4581440" y="250853"/>
                  </a:lnTo>
                  <a:lnTo>
                    <a:pt x="4581440" y="229274"/>
                  </a:lnTo>
                  <a:lnTo>
                    <a:pt x="4586835" y="229274"/>
                  </a:lnTo>
                  <a:lnTo>
                    <a:pt x="4586835" y="250853"/>
                  </a:lnTo>
                  <a:close/>
                </a:path>
                <a:path w="5411469" h="2339975">
                  <a:moveTo>
                    <a:pt x="4608414" y="256247"/>
                  </a:moveTo>
                  <a:lnTo>
                    <a:pt x="4559861" y="256247"/>
                  </a:lnTo>
                  <a:lnTo>
                    <a:pt x="4559861" y="250853"/>
                  </a:lnTo>
                  <a:lnTo>
                    <a:pt x="4608414" y="250853"/>
                  </a:lnTo>
                  <a:lnTo>
                    <a:pt x="4608414" y="256247"/>
                  </a:lnTo>
                  <a:close/>
                </a:path>
                <a:path w="5411469" h="2339975">
                  <a:moveTo>
                    <a:pt x="4586835" y="277826"/>
                  </a:moveTo>
                  <a:lnTo>
                    <a:pt x="4581440" y="277826"/>
                  </a:lnTo>
                  <a:lnTo>
                    <a:pt x="4581440" y="256247"/>
                  </a:lnTo>
                  <a:lnTo>
                    <a:pt x="4586835" y="256247"/>
                  </a:lnTo>
                  <a:lnTo>
                    <a:pt x="4586835" y="277826"/>
                  </a:lnTo>
                  <a:close/>
                </a:path>
                <a:path w="5411469" h="2339975">
                  <a:moveTo>
                    <a:pt x="4357561" y="250853"/>
                  </a:moveTo>
                  <a:lnTo>
                    <a:pt x="4352166" y="250853"/>
                  </a:lnTo>
                  <a:lnTo>
                    <a:pt x="4352166" y="229274"/>
                  </a:lnTo>
                  <a:lnTo>
                    <a:pt x="4357561" y="229274"/>
                  </a:lnTo>
                  <a:lnTo>
                    <a:pt x="4357561" y="250853"/>
                  </a:lnTo>
                  <a:close/>
                </a:path>
                <a:path w="5411469" h="2339975">
                  <a:moveTo>
                    <a:pt x="4379139" y="256247"/>
                  </a:moveTo>
                  <a:lnTo>
                    <a:pt x="4330587" y="256247"/>
                  </a:lnTo>
                  <a:lnTo>
                    <a:pt x="4330587" y="250853"/>
                  </a:lnTo>
                  <a:lnTo>
                    <a:pt x="4379139" y="250853"/>
                  </a:lnTo>
                  <a:lnTo>
                    <a:pt x="4379139" y="256247"/>
                  </a:lnTo>
                  <a:close/>
                </a:path>
                <a:path w="5411469" h="2339975">
                  <a:moveTo>
                    <a:pt x="4357561" y="277826"/>
                  </a:moveTo>
                  <a:lnTo>
                    <a:pt x="4352166" y="277826"/>
                  </a:lnTo>
                  <a:lnTo>
                    <a:pt x="4352166" y="256247"/>
                  </a:lnTo>
                  <a:lnTo>
                    <a:pt x="4357561" y="256247"/>
                  </a:lnTo>
                  <a:lnTo>
                    <a:pt x="4357561" y="277826"/>
                  </a:lnTo>
                  <a:close/>
                </a:path>
                <a:path w="5411469" h="2339975">
                  <a:moveTo>
                    <a:pt x="4128286" y="250853"/>
                  </a:moveTo>
                  <a:lnTo>
                    <a:pt x="4122892" y="250853"/>
                  </a:lnTo>
                  <a:lnTo>
                    <a:pt x="4122892" y="229274"/>
                  </a:lnTo>
                  <a:lnTo>
                    <a:pt x="4128286" y="229274"/>
                  </a:lnTo>
                  <a:lnTo>
                    <a:pt x="4128286" y="250853"/>
                  </a:lnTo>
                  <a:close/>
                </a:path>
                <a:path w="5411469" h="2339975">
                  <a:moveTo>
                    <a:pt x="4149865" y="256247"/>
                  </a:moveTo>
                  <a:lnTo>
                    <a:pt x="4101313" y="256247"/>
                  </a:lnTo>
                  <a:lnTo>
                    <a:pt x="4101313" y="250853"/>
                  </a:lnTo>
                  <a:lnTo>
                    <a:pt x="4149865" y="250853"/>
                  </a:lnTo>
                  <a:lnTo>
                    <a:pt x="4149865" y="256247"/>
                  </a:lnTo>
                  <a:close/>
                </a:path>
                <a:path w="5411469" h="2339975">
                  <a:moveTo>
                    <a:pt x="4128286" y="277826"/>
                  </a:moveTo>
                  <a:lnTo>
                    <a:pt x="4122892" y="277826"/>
                  </a:lnTo>
                  <a:lnTo>
                    <a:pt x="4122892" y="256247"/>
                  </a:lnTo>
                  <a:lnTo>
                    <a:pt x="4128286" y="256247"/>
                  </a:lnTo>
                  <a:lnTo>
                    <a:pt x="4128286" y="277826"/>
                  </a:lnTo>
                  <a:close/>
                </a:path>
                <a:path w="5411469" h="2339975">
                  <a:moveTo>
                    <a:pt x="3899012" y="250853"/>
                  </a:moveTo>
                  <a:lnTo>
                    <a:pt x="3893617" y="250853"/>
                  </a:lnTo>
                  <a:lnTo>
                    <a:pt x="3893617" y="229274"/>
                  </a:lnTo>
                  <a:lnTo>
                    <a:pt x="3899012" y="229274"/>
                  </a:lnTo>
                  <a:lnTo>
                    <a:pt x="3899012" y="250853"/>
                  </a:lnTo>
                  <a:close/>
                </a:path>
                <a:path w="5411469" h="2339975">
                  <a:moveTo>
                    <a:pt x="3920591" y="256247"/>
                  </a:moveTo>
                  <a:lnTo>
                    <a:pt x="3872038" y="256247"/>
                  </a:lnTo>
                  <a:lnTo>
                    <a:pt x="3872038" y="250853"/>
                  </a:lnTo>
                  <a:lnTo>
                    <a:pt x="3920591" y="250853"/>
                  </a:lnTo>
                  <a:lnTo>
                    <a:pt x="3920591" y="256247"/>
                  </a:lnTo>
                  <a:close/>
                </a:path>
                <a:path w="5411469" h="2339975">
                  <a:moveTo>
                    <a:pt x="3899012" y="277826"/>
                  </a:moveTo>
                  <a:lnTo>
                    <a:pt x="3893617" y="277826"/>
                  </a:lnTo>
                  <a:lnTo>
                    <a:pt x="3893617" y="256247"/>
                  </a:lnTo>
                  <a:lnTo>
                    <a:pt x="3899012" y="256247"/>
                  </a:lnTo>
                  <a:lnTo>
                    <a:pt x="3899012" y="277826"/>
                  </a:lnTo>
                  <a:close/>
                </a:path>
                <a:path w="5411469" h="2339975">
                  <a:moveTo>
                    <a:pt x="4701472" y="621738"/>
                  </a:moveTo>
                  <a:lnTo>
                    <a:pt x="4696077" y="621738"/>
                  </a:lnTo>
                  <a:lnTo>
                    <a:pt x="4696077" y="600159"/>
                  </a:lnTo>
                  <a:lnTo>
                    <a:pt x="4674499" y="600159"/>
                  </a:lnTo>
                  <a:lnTo>
                    <a:pt x="4674499" y="594764"/>
                  </a:lnTo>
                  <a:lnTo>
                    <a:pt x="4696077" y="594764"/>
                  </a:lnTo>
                  <a:lnTo>
                    <a:pt x="4696077" y="573185"/>
                  </a:lnTo>
                  <a:lnTo>
                    <a:pt x="4701472" y="573185"/>
                  </a:lnTo>
                  <a:lnTo>
                    <a:pt x="4701472" y="594764"/>
                  </a:lnTo>
                  <a:lnTo>
                    <a:pt x="4723051" y="594764"/>
                  </a:lnTo>
                  <a:lnTo>
                    <a:pt x="4723051" y="600159"/>
                  </a:lnTo>
                  <a:lnTo>
                    <a:pt x="4702821" y="600159"/>
                  </a:lnTo>
                  <a:lnTo>
                    <a:pt x="4701472" y="602856"/>
                  </a:lnTo>
                  <a:lnTo>
                    <a:pt x="4701472" y="621738"/>
                  </a:lnTo>
                  <a:close/>
                </a:path>
                <a:path w="5411469" h="2339975">
                  <a:moveTo>
                    <a:pt x="4586835" y="709401"/>
                  </a:moveTo>
                  <a:lnTo>
                    <a:pt x="4581440" y="709401"/>
                  </a:lnTo>
                  <a:lnTo>
                    <a:pt x="4581440" y="687823"/>
                  </a:lnTo>
                  <a:lnTo>
                    <a:pt x="4586835" y="687823"/>
                  </a:lnTo>
                  <a:lnTo>
                    <a:pt x="4586835" y="709401"/>
                  </a:lnTo>
                  <a:close/>
                </a:path>
                <a:path w="5411469" h="2339975">
                  <a:moveTo>
                    <a:pt x="4608414" y="714796"/>
                  </a:moveTo>
                  <a:lnTo>
                    <a:pt x="4559861" y="714796"/>
                  </a:lnTo>
                  <a:lnTo>
                    <a:pt x="4559861" y="709401"/>
                  </a:lnTo>
                  <a:lnTo>
                    <a:pt x="4608414" y="709401"/>
                  </a:lnTo>
                  <a:lnTo>
                    <a:pt x="4608414" y="714796"/>
                  </a:lnTo>
                  <a:close/>
                </a:path>
                <a:path w="5411469" h="2339975">
                  <a:moveTo>
                    <a:pt x="4586835" y="736375"/>
                  </a:moveTo>
                  <a:lnTo>
                    <a:pt x="4581440" y="736375"/>
                  </a:lnTo>
                  <a:lnTo>
                    <a:pt x="4581440" y="714796"/>
                  </a:lnTo>
                  <a:lnTo>
                    <a:pt x="4603019" y="714796"/>
                  </a:lnTo>
                  <a:lnTo>
                    <a:pt x="4586835" y="732329"/>
                  </a:lnTo>
                  <a:lnTo>
                    <a:pt x="4586835" y="736375"/>
                  </a:lnTo>
                  <a:close/>
                </a:path>
                <a:path w="5411469" h="2339975">
                  <a:moveTo>
                    <a:pt x="4701472" y="365490"/>
                  </a:moveTo>
                  <a:lnTo>
                    <a:pt x="4696077" y="365490"/>
                  </a:lnTo>
                  <a:lnTo>
                    <a:pt x="4696077" y="343911"/>
                  </a:lnTo>
                  <a:lnTo>
                    <a:pt x="4701472" y="343911"/>
                  </a:lnTo>
                  <a:lnTo>
                    <a:pt x="4701472" y="365490"/>
                  </a:lnTo>
                  <a:close/>
                </a:path>
                <a:path w="5411469" h="2339975">
                  <a:moveTo>
                    <a:pt x="4723051" y="370884"/>
                  </a:moveTo>
                  <a:lnTo>
                    <a:pt x="4674499" y="370884"/>
                  </a:lnTo>
                  <a:lnTo>
                    <a:pt x="4674499" y="365490"/>
                  </a:lnTo>
                  <a:lnTo>
                    <a:pt x="4723051" y="365490"/>
                  </a:lnTo>
                  <a:lnTo>
                    <a:pt x="4723051" y="370884"/>
                  </a:lnTo>
                  <a:close/>
                </a:path>
                <a:path w="5411469" h="2339975">
                  <a:moveTo>
                    <a:pt x="4701472" y="392463"/>
                  </a:moveTo>
                  <a:lnTo>
                    <a:pt x="4696077" y="392463"/>
                  </a:lnTo>
                  <a:lnTo>
                    <a:pt x="4696077" y="370884"/>
                  </a:lnTo>
                  <a:lnTo>
                    <a:pt x="4701472" y="370884"/>
                  </a:lnTo>
                  <a:lnTo>
                    <a:pt x="4701472" y="392463"/>
                  </a:lnTo>
                  <a:close/>
                </a:path>
                <a:path w="5411469" h="2339975">
                  <a:moveTo>
                    <a:pt x="4472198" y="365490"/>
                  </a:moveTo>
                  <a:lnTo>
                    <a:pt x="4466803" y="365490"/>
                  </a:lnTo>
                  <a:lnTo>
                    <a:pt x="4466803" y="343911"/>
                  </a:lnTo>
                  <a:lnTo>
                    <a:pt x="4472198" y="343911"/>
                  </a:lnTo>
                  <a:lnTo>
                    <a:pt x="4472198" y="365490"/>
                  </a:lnTo>
                  <a:close/>
                </a:path>
                <a:path w="5411469" h="2339975">
                  <a:moveTo>
                    <a:pt x="4493777" y="370884"/>
                  </a:moveTo>
                  <a:lnTo>
                    <a:pt x="4445224" y="370884"/>
                  </a:lnTo>
                  <a:lnTo>
                    <a:pt x="4445224" y="365490"/>
                  </a:lnTo>
                  <a:lnTo>
                    <a:pt x="4493777" y="365490"/>
                  </a:lnTo>
                  <a:lnTo>
                    <a:pt x="4493777" y="370884"/>
                  </a:lnTo>
                  <a:close/>
                </a:path>
                <a:path w="5411469" h="2339975">
                  <a:moveTo>
                    <a:pt x="4472198" y="392463"/>
                  </a:moveTo>
                  <a:lnTo>
                    <a:pt x="4466803" y="392463"/>
                  </a:lnTo>
                  <a:lnTo>
                    <a:pt x="4466803" y="370884"/>
                  </a:lnTo>
                  <a:lnTo>
                    <a:pt x="4472198" y="370884"/>
                  </a:lnTo>
                  <a:lnTo>
                    <a:pt x="4472198" y="392463"/>
                  </a:lnTo>
                  <a:close/>
                </a:path>
                <a:path w="5411469" h="2339975">
                  <a:moveTo>
                    <a:pt x="4242923" y="365490"/>
                  </a:moveTo>
                  <a:lnTo>
                    <a:pt x="4237529" y="365490"/>
                  </a:lnTo>
                  <a:lnTo>
                    <a:pt x="4237529" y="343911"/>
                  </a:lnTo>
                  <a:lnTo>
                    <a:pt x="4242923" y="343911"/>
                  </a:lnTo>
                  <a:lnTo>
                    <a:pt x="4242923" y="365490"/>
                  </a:lnTo>
                  <a:close/>
                </a:path>
                <a:path w="5411469" h="2339975">
                  <a:moveTo>
                    <a:pt x="4264502" y="370884"/>
                  </a:moveTo>
                  <a:lnTo>
                    <a:pt x="4215950" y="370884"/>
                  </a:lnTo>
                  <a:lnTo>
                    <a:pt x="4215950" y="365490"/>
                  </a:lnTo>
                  <a:lnTo>
                    <a:pt x="4264502" y="365490"/>
                  </a:lnTo>
                  <a:lnTo>
                    <a:pt x="4264502" y="370884"/>
                  </a:lnTo>
                  <a:close/>
                </a:path>
                <a:path w="5411469" h="2339975">
                  <a:moveTo>
                    <a:pt x="4242923" y="392463"/>
                  </a:moveTo>
                  <a:lnTo>
                    <a:pt x="4237529" y="392463"/>
                  </a:lnTo>
                  <a:lnTo>
                    <a:pt x="4237529" y="370884"/>
                  </a:lnTo>
                  <a:lnTo>
                    <a:pt x="4242923" y="370884"/>
                  </a:lnTo>
                  <a:lnTo>
                    <a:pt x="4242923" y="392463"/>
                  </a:lnTo>
                  <a:close/>
                </a:path>
                <a:path w="5411469" h="2339975">
                  <a:moveTo>
                    <a:pt x="4013649" y="365490"/>
                  </a:moveTo>
                  <a:lnTo>
                    <a:pt x="4008254" y="365490"/>
                  </a:lnTo>
                  <a:lnTo>
                    <a:pt x="4008254" y="343911"/>
                  </a:lnTo>
                  <a:lnTo>
                    <a:pt x="4013649" y="343911"/>
                  </a:lnTo>
                  <a:lnTo>
                    <a:pt x="4013649" y="365490"/>
                  </a:lnTo>
                  <a:close/>
                </a:path>
                <a:path w="5411469" h="2339975">
                  <a:moveTo>
                    <a:pt x="4035228" y="370884"/>
                  </a:moveTo>
                  <a:lnTo>
                    <a:pt x="3986676" y="370884"/>
                  </a:lnTo>
                  <a:lnTo>
                    <a:pt x="3986676" y="365490"/>
                  </a:lnTo>
                  <a:lnTo>
                    <a:pt x="4035228" y="365490"/>
                  </a:lnTo>
                  <a:lnTo>
                    <a:pt x="4035228" y="370884"/>
                  </a:lnTo>
                  <a:close/>
                </a:path>
                <a:path w="5411469" h="2339975">
                  <a:moveTo>
                    <a:pt x="4013649" y="392463"/>
                  </a:moveTo>
                  <a:lnTo>
                    <a:pt x="4008254" y="392463"/>
                  </a:lnTo>
                  <a:lnTo>
                    <a:pt x="4008254" y="370884"/>
                  </a:lnTo>
                  <a:lnTo>
                    <a:pt x="4013649" y="370884"/>
                  </a:lnTo>
                  <a:lnTo>
                    <a:pt x="4013649" y="392463"/>
                  </a:lnTo>
                  <a:close/>
                </a:path>
                <a:path w="5411469" h="2339975">
                  <a:moveTo>
                    <a:pt x="4586835" y="480127"/>
                  </a:moveTo>
                  <a:lnTo>
                    <a:pt x="4581440" y="480127"/>
                  </a:lnTo>
                  <a:lnTo>
                    <a:pt x="4581440" y="458548"/>
                  </a:lnTo>
                  <a:lnTo>
                    <a:pt x="4586835" y="458548"/>
                  </a:lnTo>
                  <a:lnTo>
                    <a:pt x="4586835" y="480127"/>
                  </a:lnTo>
                  <a:close/>
                </a:path>
                <a:path w="5411469" h="2339975">
                  <a:moveTo>
                    <a:pt x="4608414" y="485522"/>
                  </a:moveTo>
                  <a:lnTo>
                    <a:pt x="4559861" y="485522"/>
                  </a:lnTo>
                  <a:lnTo>
                    <a:pt x="4559861" y="480127"/>
                  </a:lnTo>
                  <a:lnTo>
                    <a:pt x="4608414" y="480127"/>
                  </a:lnTo>
                  <a:lnTo>
                    <a:pt x="4608414" y="485522"/>
                  </a:lnTo>
                  <a:close/>
                </a:path>
                <a:path w="5411469" h="2339975">
                  <a:moveTo>
                    <a:pt x="4586835" y="507100"/>
                  </a:moveTo>
                  <a:lnTo>
                    <a:pt x="4581440" y="507100"/>
                  </a:lnTo>
                  <a:lnTo>
                    <a:pt x="4581440" y="485522"/>
                  </a:lnTo>
                  <a:lnTo>
                    <a:pt x="4586835" y="485522"/>
                  </a:lnTo>
                  <a:lnTo>
                    <a:pt x="4586835" y="507100"/>
                  </a:lnTo>
                  <a:close/>
                </a:path>
                <a:path w="5411469" h="2339975">
                  <a:moveTo>
                    <a:pt x="4357561" y="480127"/>
                  </a:moveTo>
                  <a:lnTo>
                    <a:pt x="4352166" y="480127"/>
                  </a:lnTo>
                  <a:lnTo>
                    <a:pt x="4352166" y="458548"/>
                  </a:lnTo>
                  <a:lnTo>
                    <a:pt x="4357561" y="458548"/>
                  </a:lnTo>
                  <a:lnTo>
                    <a:pt x="4357561" y="480127"/>
                  </a:lnTo>
                  <a:close/>
                </a:path>
                <a:path w="5411469" h="2339975">
                  <a:moveTo>
                    <a:pt x="4379139" y="485522"/>
                  </a:moveTo>
                  <a:lnTo>
                    <a:pt x="4330587" y="485522"/>
                  </a:lnTo>
                  <a:lnTo>
                    <a:pt x="4330587" y="480127"/>
                  </a:lnTo>
                  <a:lnTo>
                    <a:pt x="4379139" y="480127"/>
                  </a:lnTo>
                  <a:lnTo>
                    <a:pt x="4379139" y="485522"/>
                  </a:lnTo>
                  <a:close/>
                </a:path>
                <a:path w="5411469" h="2339975">
                  <a:moveTo>
                    <a:pt x="4357561" y="507100"/>
                  </a:moveTo>
                  <a:lnTo>
                    <a:pt x="4352166" y="507100"/>
                  </a:lnTo>
                  <a:lnTo>
                    <a:pt x="4352166" y="485522"/>
                  </a:lnTo>
                  <a:lnTo>
                    <a:pt x="4357561" y="485522"/>
                  </a:lnTo>
                  <a:lnTo>
                    <a:pt x="4357561" y="507100"/>
                  </a:lnTo>
                  <a:close/>
                </a:path>
                <a:path w="5411469" h="2339975">
                  <a:moveTo>
                    <a:pt x="4128286" y="480127"/>
                  </a:moveTo>
                  <a:lnTo>
                    <a:pt x="4122892" y="480127"/>
                  </a:lnTo>
                  <a:lnTo>
                    <a:pt x="4122892" y="458548"/>
                  </a:lnTo>
                  <a:lnTo>
                    <a:pt x="4128286" y="458548"/>
                  </a:lnTo>
                  <a:lnTo>
                    <a:pt x="4128286" y="480127"/>
                  </a:lnTo>
                  <a:close/>
                </a:path>
                <a:path w="5411469" h="2339975">
                  <a:moveTo>
                    <a:pt x="4149865" y="485522"/>
                  </a:moveTo>
                  <a:lnTo>
                    <a:pt x="4101313" y="485522"/>
                  </a:lnTo>
                  <a:lnTo>
                    <a:pt x="4101313" y="480127"/>
                  </a:lnTo>
                  <a:lnTo>
                    <a:pt x="4149865" y="480127"/>
                  </a:lnTo>
                  <a:lnTo>
                    <a:pt x="4149865" y="485522"/>
                  </a:lnTo>
                  <a:close/>
                </a:path>
                <a:path w="5411469" h="2339975">
                  <a:moveTo>
                    <a:pt x="4128286" y="507100"/>
                  </a:moveTo>
                  <a:lnTo>
                    <a:pt x="4122892" y="507100"/>
                  </a:lnTo>
                  <a:lnTo>
                    <a:pt x="4122892" y="485522"/>
                  </a:lnTo>
                  <a:lnTo>
                    <a:pt x="4128286" y="485522"/>
                  </a:lnTo>
                  <a:lnTo>
                    <a:pt x="4128286" y="507100"/>
                  </a:lnTo>
                  <a:close/>
                </a:path>
                <a:path w="5411469" h="2339975">
                  <a:moveTo>
                    <a:pt x="3899012" y="480127"/>
                  </a:moveTo>
                  <a:lnTo>
                    <a:pt x="3893617" y="480127"/>
                  </a:lnTo>
                  <a:lnTo>
                    <a:pt x="3893617" y="458548"/>
                  </a:lnTo>
                  <a:lnTo>
                    <a:pt x="3899012" y="458548"/>
                  </a:lnTo>
                  <a:lnTo>
                    <a:pt x="3899012" y="480127"/>
                  </a:lnTo>
                  <a:close/>
                </a:path>
                <a:path w="5411469" h="2339975">
                  <a:moveTo>
                    <a:pt x="3920591" y="485522"/>
                  </a:moveTo>
                  <a:lnTo>
                    <a:pt x="3872038" y="485522"/>
                  </a:lnTo>
                  <a:lnTo>
                    <a:pt x="3872038" y="480127"/>
                  </a:lnTo>
                  <a:lnTo>
                    <a:pt x="3920591" y="480127"/>
                  </a:lnTo>
                  <a:lnTo>
                    <a:pt x="3920591" y="485522"/>
                  </a:lnTo>
                  <a:close/>
                </a:path>
                <a:path w="5411469" h="2339975">
                  <a:moveTo>
                    <a:pt x="3899012" y="507100"/>
                  </a:moveTo>
                  <a:lnTo>
                    <a:pt x="3893617" y="507100"/>
                  </a:lnTo>
                  <a:lnTo>
                    <a:pt x="3893617" y="485522"/>
                  </a:lnTo>
                  <a:lnTo>
                    <a:pt x="3899012" y="485522"/>
                  </a:lnTo>
                  <a:lnTo>
                    <a:pt x="3899012" y="507100"/>
                  </a:lnTo>
                  <a:close/>
                </a:path>
                <a:path w="5411469" h="2339975">
                  <a:moveTo>
                    <a:pt x="4472198" y="594764"/>
                  </a:moveTo>
                  <a:lnTo>
                    <a:pt x="4466803" y="594764"/>
                  </a:lnTo>
                  <a:lnTo>
                    <a:pt x="4466803" y="573185"/>
                  </a:lnTo>
                  <a:lnTo>
                    <a:pt x="4472198" y="573185"/>
                  </a:lnTo>
                  <a:lnTo>
                    <a:pt x="4472198" y="594764"/>
                  </a:lnTo>
                  <a:close/>
                </a:path>
                <a:path w="5411469" h="2339975">
                  <a:moveTo>
                    <a:pt x="4493777" y="600159"/>
                  </a:moveTo>
                  <a:lnTo>
                    <a:pt x="4445224" y="600159"/>
                  </a:lnTo>
                  <a:lnTo>
                    <a:pt x="4445224" y="594764"/>
                  </a:lnTo>
                  <a:lnTo>
                    <a:pt x="4493777" y="594764"/>
                  </a:lnTo>
                  <a:lnTo>
                    <a:pt x="4493777" y="600159"/>
                  </a:lnTo>
                  <a:close/>
                </a:path>
                <a:path w="5411469" h="2339975">
                  <a:moveTo>
                    <a:pt x="4472198" y="621738"/>
                  </a:moveTo>
                  <a:lnTo>
                    <a:pt x="4466803" y="621738"/>
                  </a:lnTo>
                  <a:lnTo>
                    <a:pt x="4466803" y="600159"/>
                  </a:lnTo>
                  <a:lnTo>
                    <a:pt x="4472198" y="600159"/>
                  </a:lnTo>
                  <a:lnTo>
                    <a:pt x="4472198" y="621738"/>
                  </a:lnTo>
                  <a:close/>
                </a:path>
                <a:path w="5411469" h="2339975">
                  <a:moveTo>
                    <a:pt x="4242923" y="594764"/>
                  </a:moveTo>
                  <a:lnTo>
                    <a:pt x="4237529" y="594764"/>
                  </a:lnTo>
                  <a:lnTo>
                    <a:pt x="4237529" y="573185"/>
                  </a:lnTo>
                  <a:lnTo>
                    <a:pt x="4242923" y="573185"/>
                  </a:lnTo>
                  <a:lnTo>
                    <a:pt x="4242923" y="594764"/>
                  </a:lnTo>
                  <a:close/>
                </a:path>
                <a:path w="5411469" h="2339975">
                  <a:moveTo>
                    <a:pt x="4264502" y="600159"/>
                  </a:moveTo>
                  <a:lnTo>
                    <a:pt x="4215950" y="600159"/>
                  </a:lnTo>
                  <a:lnTo>
                    <a:pt x="4215950" y="594764"/>
                  </a:lnTo>
                  <a:lnTo>
                    <a:pt x="4264502" y="594764"/>
                  </a:lnTo>
                  <a:lnTo>
                    <a:pt x="4264502" y="600159"/>
                  </a:lnTo>
                  <a:close/>
                </a:path>
                <a:path w="5411469" h="2339975">
                  <a:moveTo>
                    <a:pt x="4242923" y="621738"/>
                  </a:moveTo>
                  <a:lnTo>
                    <a:pt x="4237529" y="621738"/>
                  </a:lnTo>
                  <a:lnTo>
                    <a:pt x="4237529" y="600159"/>
                  </a:lnTo>
                  <a:lnTo>
                    <a:pt x="4242923" y="600159"/>
                  </a:lnTo>
                  <a:lnTo>
                    <a:pt x="4242923" y="621738"/>
                  </a:lnTo>
                  <a:close/>
                </a:path>
                <a:path w="5411469" h="2339975">
                  <a:moveTo>
                    <a:pt x="4013649" y="594764"/>
                  </a:moveTo>
                  <a:lnTo>
                    <a:pt x="4008254" y="594764"/>
                  </a:lnTo>
                  <a:lnTo>
                    <a:pt x="4008254" y="573185"/>
                  </a:lnTo>
                  <a:lnTo>
                    <a:pt x="4013649" y="573185"/>
                  </a:lnTo>
                  <a:lnTo>
                    <a:pt x="4013649" y="594764"/>
                  </a:lnTo>
                  <a:close/>
                </a:path>
                <a:path w="5411469" h="2339975">
                  <a:moveTo>
                    <a:pt x="4035228" y="600159"/>
                  </a:moveTo>
                  <a:lnTo>
                    <a:pt x="3986676" y="600159"/>
                  </a:lnTo>
                  <a:lnTo>
                    <a:pt x="3986676" y="594764"/>
                  </a:lnTo>
                  <a:lnTo>
                    <a:pt x="4035228" y="594764"/>
                  </a:lnTo>
                  <a:lnTo>
                    <a:pt x="4035228" y="600159"/>
                  </a:lnTo>
                  <a:close/>
                </a:path>
                <a:path w="5411469" h="2339975">
                  <a:moveTo>
                    <a:pt x="4013649" y="621738"/>
                  </a:moveTo>
                  <a:lnTo>
                    <a:pt x="4008254" y="621738"/>
                  </a:lnTo>
                  <a:lnTo>
                    <a:pt x="4008254" y="600159"/>
                  </a:lnTo>
                  <a:lnTo>
                    <a:pt x="4013649" y="600159"/>
                  </a:lnTo>
                  <a:lnTo>
                    <a:pt x="4013649" y="621738"/>
                  </a:lnTo>
                  <a:close/>
                </a:path>
                <a:path w="5411469" h="2339975">
                  <a:moveTo>
                    <a:pt x="4357561" y="709401"/>
                  </a:moveTo>
                  <a:lnTo>
                    <a:pt x="4352166" y="709401"/>
                  </a:lnTo>
                  <a:lnTo>
                    <a:pt x="4352166" y="687823"/>
                  </a:lnTo>
                  <a:lnTo>
                    <a:pt x="4357561" y="687823"/>
                  </a:lnTo>
                  <a:lnTo>
                    <a:pt x="4357561" y="709401"/>
                  </a:lnTo>
                  <a:close/>
                </a:path>
                <a:path w="5411469" h="2339975">
                  <a:moveTo>
                    <a:pt x="4379139" y="714796"/>
                  </a:moveTo>
                  <a:lnTo>
                    <a:pt x="4330587" y="714796"/>
                  </a:lnTo>
                  <a:lnTo>
                    <a:pt x="4330587" y="709401"/>
                  </a:lnTo>
                  <a:lnTo>
                    <a:pt x="4379139" y="709401"/>
                  </a:lnTo>
                  <a:lnTo>
                    <a:pt x="4379139" y="714796"/>
                  </a:lnTo>
                  <a:close/>
                </a:path>
                <a:path w="5411469" h="2339975">
                  <a:moveTo>
                    <a:pt x="4357561" y="736375"/>
                  </a:moveTo>
                  <a:lnTo>
                    <a:pt x="4352166" y="736375"/>
                  </a:lnTo>
                  <a:lnTo>
                    <a:pt x="4352166" y="714796"/>
                  </a:lnTo>
                  <a:lnTo>
                    <a:pt x="4357561" y="714796"/>
                  </a:lnTo>
                  <a:lnTo>
                    <a:pt x="4357561" y="736375"/>
                  </a:lnTo>
                  <a:close/>
                </a:path>
                <a:path w="5411469" h="2339975">
                  <a:moveTo>
                    <a:pt x="4128286" y="709401"/>
                  </a:moveTo>
                  <a:lnTo>
                    <a:pt x="4122892" y="709401"/>
                  </a:lnTo>
                  <a:lnTo>
                    <a:pt x="4122892" y="687823"/>
                  </a:lnTo>
                  <a:lnTo>
                    <a:pt x="4128286" y="687823"/>
                  </a:lnTo>
                  <a:lnTo>
                    <a:pt x="4128286" y="709401"/>
                  </a:lnTo>
                  <a:close/>
                </a:path>
                <a:path w="5411469" h="2339975">
                  <a:moveTo>
                    <a:pt x="4149865" y="714796"/>
                  </a:moveTo>
                  <a:lnTo>
                    <a:pt x="4101313" y="714796"/>
                  </a:lnTo>
                  <a:lnTo>
                    <a:pt x="4101313" y="709401"/>
                  </a:lnTo>
                  <a:lnTo>
                    <a:pt x="4149865" y="709401"/>
                  </a:lnTo>
                  <a:lnTo>
                    <a:pt x="4149865" y="714796"/>
                  </a:lnTo>
                  <a:close/>
                </a:path>
                <a:path w="5411469" h="2339975">
                  <a:moveTo>
                    <a:pt x="4128286" y="736375"/>
                  </a:moveTo>
                  <a:lnTo>
                    <a:pt x="4122892" y="736375"/>
                  </a:lnTo>
                  <a:lnTo>
                    <a:pt x="4122892" y="714796"/>
                  </a:lnTo>
                  <a:lnTo>
                    <a:pt x="4128286" y="714796"/>
                  </a:lnTo>
                  <a:lnTo>
                    <a:pt x="4128286" y="736375"/>
                  </a:lnTo>
                  <a:close/>
                </a:path>
                <a:path w="5411469" h="2339975">
                  <a:moveTo>
                    <a:pt x="3899012" y="709401"/>
                  </a:moveTo>
                  <a:lnTo>
                    <a:pt x="3893617" y="709401"/>
                  </a:lnTo>
                  <a:lnTo>
                    <a:pt x="3893617" y="687823"/>
                  </a:lnTo>
                  <a:lnTo>
                    <a:pt x="3899012" y="687823"/>
                  </a:lnTo>
                  <a:lnTo>
                    <a:pt x="3899012" y="709401"/>
                  </a:lnTo>
                  <a:close/>
                </a:path>
                <a:path w="5411469" h="2339975">
                  <a:moveTo>
                    <a:pt x="3920591" y="714796"/>
                  </a:moveTo>
                  <a:lnTo>
                    <a:pt x="3872038" y="714796"/>
                  </a:lnTo>
                  <a:lnTo>
                    <a:pt x="3872038" y="709401"/>
                  </a:lnTo>
                  <a:lnTo>
                    <a:pt x="3920591" y="709401"/>
                  </a:lnTo>
                  <a:lnTo>
                    <a:pt x="3920591" y="714796"/>
                  </a:lnTo>
                  <a:close/>
                </a:path>
                <a:path w="5411469" h="2339975">
                  <a:moveTo>
                    <a:pt x="3899012" y="736375"/>
                  </a:moveTo>
                  <a:lnTo>
                    <a:pt x="3893617" y="736375"/>
                  </a:lnTo>
                  <a:lnTo>
                    <a:pt x="3893617" y="714796"/>
                  </a:lnTo>
                  <a:lnTo>
                    <a:pt x="3899012" y="714796"/>
                  </a:lnTo>
                  <a:lnTo>
                    <a:pt x="3899012" y="736375"/>
                  </a:lnTo>
                  <a:close/>
                </a:path>
                <a:path w="5411469" h="2339975">
                  <a:moveTo>
                    <a:pt x="4472198" y="824038"/>
                  </a:moveTo>
                  <a:lnTo>
                    <a:pt x="4466803" y="824038"/>
                  </a:lnTo>
                  <a:lnTo>
                    <a:pt x="4466803" y="802460"/>
                  </a:lnTo>
                  <a:lnTo>
                    <a:pt x="4472198" y="802460"/>
                  </a:lnTo>
                  <a:lnTo>
                    <a:pt x="4472198" y="824038"/>
                  </a:lnTo>
                  <a:close/>
                </a:path>
                <a:path w="5411469" h="2339975">
                  <a:moveTo>
                    <a:pt x="4493777" y="829433"/>
                  </a:moveTo>
                  <a:lnTo>
                    <a:pt x="4445224" y="829433"/>
                  </a:lnTo>
                  <a:lnTo>
                    <a:pt x="4445224" y="824038"/>
                  </a:lnTo>
                  <a:lnTo>
                    <a:pt x="4493777" y="824038"/>
                  </a:lnTo>
                  <a:lnTo>
                    <a:pt x="4493777" y="829433"/>
                  </a:lnTo>
                  <a:close/>
                </a:path>
                <a:path w="5411469" h="2339975">
                  <a:moveTo>
                    <a:pt x="4472198" y="851012"/>
                  </a:moveTo>
                  <a:lnTo>
                    <a:pt x="4466803" y="851012"/>
                  </a:lnTo>
                  <a:lnTo>
                    <a:pt x="4466803" y="829433"/>
                  </a:lnTo>
                  <a:lnTo>
                    <a:pt x="4472198" y="829433"/>
                  </a:lnTo>
                  <a:lnTo>
                    <a:pt x="4472198" y="851012"/>
                  </a:lnTo>
                  <a:close/>
                </a:path>
                <a:path w="5411469" h="2339975">
                  <a:moveTo>
                    <a:pt x="4242923" y="824038"/>
                  </a:moveTo>
                  <a:lnTo>
                    <a:pt x="4237529" y="824038"/>
                  </a:lnTo>
                  <a:lnTo>
                    <a:pt x="4237529" y="802460"/>
                  </a:lnTo>
                  <a:lnTo>
                    <a:pt x="4242923" y="802460"/>
                  </a:lnTo>
                  <a:lnTo>
                    <a:pt x="4242923" y="824038"/>
                  </a:lnTo>
                  <a:close/>
                </a:path>
                <a:path w="5411469" h="2339975">
                  <a:moveTo>
                    <a:pt x="4264502" y="829433"/>
                  </a:moveTo>
                  <a:lnTo>
                    <a:pt x="4215950" y="829433"/>
                  </a:lnTo>
                  <a:lnTo>
                    <a:pt x="4215950" y="824038"/>
                  </a:lnTo>
                  <a:lnTo>
                    <a:pt x="4264502" y="824038"/>
                  </a:lnTo>
                  <a:lnTo>
                    <a:pt x="4264502" y="829433"/>
                  </a:lnTo>
                  <a:close/>
                </a:path>
                <a:path w="5411469" h="2339975">
                  <a:moveTo>
                    <a:pt x="4242923" y="851012"/>
                  </a:moveTo>
                  <a:lnTo>
                    <a:pt x="4237529" y="851012"/>
                  </a:lnTo>
                  <a:lnTo>
                    <a:pt x="4237529" y="829433"/>
                  </a:lnTo>
                  <a:lnTo>
                    <a:pt x="4242923" y="829433"/>
                  </a:lnTo>
                  <a:lnTo>
                    <a:pt x="4242923" y="851012"/>
                  </a:lnTo>
                  <a:close/>
                </a:path>
                <a:path w="5411469" h="2339975">
                  <a:moveTo>
                    <a:pt x="4013649" y="824038"/>
                  </a:moveTo>
                  <a:lnTo>
                    <a:pt x="4008254" y="824038"/>
                  </a:lnTo>
                  <a:lnTo>
                    <a:pt x="4008254" y="802460"/>
                  </a:lnTo>
                  <a:lnTo>
                    <a:pt x="4013649" y="802460"/>
                  </a:lnTo>
                  <a:lnTo>
                    <a:pt x="4013649" y="824038"/>
                  </a:lnTo>
                  <a:close/>
                </a:path>
                <a:path w="5411469" h="2339975">
                  <a:moveTo>
                    <a:pt x="4035228" y="829433"/>
                  </a:moveTo>
                  <a:lnTo>
                    <a:pt x="3986676" y="829433"/>
                  </a:lnTo>
                  <a:lnTo>
                    <a:pt x="3986676" y="824038"/>
                  </a:lnTo>
                  <a:lnTo>
                    <a:pt x="4035228" y="824038"/>
                  </a:lnTo>
                  <a:lnTo>
                    <a:pt x="4035228" y="829433"/>
                  </a:lnTo>
                  <a:close/>
                </a:path>
                <a:path w="5411469" h="2339975">
                  <a:moveTo>
                    <a:pt x="4013649" y="851012"/>
                  </a:moveTo>
                  <a:lnTo>
                    <a:pt x="4008254" y="851012"/>
                  </a:lnTo>
                  <a:lnTo>
                    <a:pt x="4008254" y="829433"/>
                  </a:lnTo>
                  <a:lnTo>
                    <a:pt x="4013649" y="829433"/>
                  </a:lnTo>
                  <a:lnTo>
                    <a:pt x="4013649" y="851012"/>
                  </a:lnTo>
                  <a:close/>
                </a:path>
                <a:path w="5411469" h="2339975">
                  <a:moveTo>
                    <a:pt x="4357561" y="938676"/>
                  </a:moveTo>
                  <a:lnTo>
                    <a:pt x="4352166" y="938676"/>
                  </a:lnTo>
                  <a:lnTo>
                    <a:pt x="4352166" y="917097"/>
                  </a:lnTo>
                  <a:lnTo>
                    <a:pt x="4357561" y="917097"/>
                  </a:lnTo>
                  <a:lnTo>
                    <a:pt x="4357561" y="938676"/>
                  </a:lnTo>
                  <a:close/>
                </a:path>
                <a:path w="5411469" h="2339975">
                  <a:moveTo>
                    <a:pt x="4379139" y="944070"/>
                  </a:moveTo>
                  <a:lnTo>
                    <a:pt x="4330587" y="944070"/>
                  </a:lnTo>
                  <a:lnTo>
                    <a:pt x="4330587" y="938676"/>
                  </a:lnTo>
                  <a:lnTo>
                    <a:pt x="4379139" y="938676"/>
                  </a:lnTo>
                  <a:lnTo>
                    <a:pt x="4379139" y="944070"/>
                  </a:lnTo>
                  <a:close/>
                </a:path>
                <a:path w="5411469" h="2339975">
                  <a:moveTo>
                    <a:pt x="4357561" y="965649"/>
                  </a:moveTo>
                  <a:lnTo>
                    <a:pt x="4352166" y="965649"/>
                  </a:lnTo>
                  <a:lnTo>
                    <a:pt x="4352166" y="944070"/>
                  </a:lnTo>
                  <a:lnTo>
                    <a:pt x="4357561" y="944070"/>
                  </a:lnTo>
                  <a:lnTo>
                    <a:pt x="4357561" y="965649"/>
                  </a:lnTo>
                  <a:close/>
                </a:path>
                <a:path w="5411469" h="2339975">
                  <a:moveTo>
                    <a:pt x="4128286" y="938676"/>
                  </a:moveTo>
                  <a:lnTo>
                    <a:pt x="4122892" y="938676"/>
                  </a:lnTo>
                  <a:lnTo>
                    <a:pt x="4122892" y="917097"/>
                  </a:lnTo>
                  <a:lnTo>
                    <a:pt x="4128286" y="917097"/>
                  </a:lnTo>
                  <a:lnTo>
                    <a:pt x="4128286" y="938676"/>
                  </a:lnTo>
                  <a:close/>
                </a:path>
                <a:path w="5411469" h="2339975">
                  <a:moveTo>
                    <a:pt x="4149865" y="944070"/>
                  </a:moveTo>
                  <a:lnTo>
                    <a:pt x="4101313" y="944070"/>
                  </a:lnTo>
                  <a:lnTo>
                    <a:pt x="4101313" y="938676"/>
                  </a:lnTo>
                  <a:lnTo>
                    <a:pt x="4149865" y="938676"/>
                  </a:lnTo>
                  <a:lnTo>
                    <a:pt x="4149865" y="944070"/>
                  </a:lnTo>
                  <a:close/>
                </a:path>
                <a:path w="5411469" h="2339975">
                  <a:moveTo>
                    <a:pt x="4128286" y="965649"/>
                  </a:moveTo>
                  <a:lnTo>
                    <a:pt x="4122892" y="965649"/>
                  </a:lnTo>
                  <a:lnTo>
                    <a:pt x="4122892" y="944070"/>
                  </a:lnTo>
                  <a:lnTo>
                    <a:pt x="4128286" y="944070"/>
                  </a:lnTo>
                  <a:lnTo>
                    <a:pt x="4128286" y="965649"/>
                  </a:lnTo>
                  <a:close/>
                </a:path>
                <a:path w="5411469" h="2339975">
                  <a:moveTo>
                    <a:pt x="3899012" y="938676"/>
                  </a:moveTo>
                  <a:lnTo>
                    <a:pt x="3893617" y="938676"/>
                  </a:lnTo>
                  <a:lnTo>
                    <a:pt x="3893617" y="917097"/>
                  </a:lnTo>
                  <a:lnTo>
                    <a:pt x="3899012" y="917097"/>
                  </a:lnTo>
                  <a:lnTo>
                    <a:pt x="3899012" y="938676"/>
                  </a:lnTo>
                  <a:close/>
                </a:path>
                <a:path w="5411469" h="2339975">
                  <a:moveTo>
                    <a:pt x="3920591" y="944070"/>
                  </a:moveTo>
                  <a:lnTo>
                    <a:pt x="3872038" y="944070"/>
                  </a:lnTo>
                  <a:lnTo>
                    <a:pt x="3872038" y="938676"/>
                  </a:lnTo>
                  <a:lnTo>
                    <a:pt x="3920591" y="938676"/>
                  </a:lnTo>
                  <a:lnTo>
                    <a:pt x="3920591" y="944070"/>
                  </a:lnTo>
                  <a:close/>
                </a:path>
                <a:path w="5411469" h="2339975">
                  <a:moveTo>
                    <a:pt x="3899012" y="965649"/>
                  </a:moveTo>
                  <a:lnTo>
                    <a:pt x="3893617" y="965649"/>
                  </a:lnTo>
                  <a:lnTo>
                    <a:pt x="3893617" y="944070"/>
                  </a:lnTo>
                  <a:lnTo>
                    <a:pt x="3899012" y="944070"/>
                  </a:lnTo>
                  <a:lnTo>
                    <a:pt x="3899012" y="965649"/>
                  </a:lnTo>
                  <a:close/>
                </a:path>
                <a:path w="5411469" h="2339975">
                  <a:moveTo>
                    <a:pt x="4242923" y="1053313"/>
                  </a:moveTo>
                  <a:lnTo>
                    <a:pt x="4237529" y="1053313"/>
                  </a:lnTo>
                  <a:lnTo>
                    <a:pt x="4237529" y="1031734"/>
                  </a:lnTo>
                  <a:lnTo>
                    <a:pt x="4242923" y="1031734"/>
                  </a:lnTo>
                  <a:lnTo>
                    <a:pt x="4242923" y="1053313"/>
                  </a:lnTo>
                  <a:close/>
                </a:path>
                <a:path w="5411469" h="2339975">
                  <a:moveTo>
                    <a:pt x="4264502" y="1058708"/>
                  </a:moveTo>
                  <a:lnTo>
                    <a:pt x="4215950" y="1058708"/>
                  </a:lnTo>
                  <a:lnTo>
                    <a:pt x="4215950" y="1053313"/>
                  </a:lnTo>
                  <a:lnTo>
                    <a:pt x="4264502" y="1053313"/>
                  </a:lnTo>
                  <a:lnTo>
                    <a:pt x="4264502" y="1058708"/>
                  </a:lnTo>
                  <a:close/>
                </a:path>
                <a:path w="5411469" h="2339975">
                  <a:moveTo>
                    <a:pt x="4242923" y="1080286"/>
                  </a:moveTo>
                  <a:lnTo>
                    <a:pt x="4237529" y="1080286"/>
                  </a:lnTo>
                  <a:lnTo>
                    <a:pt x="4237529" y="1058708"/>
                  </a:lnTo>
                  <a:lnTo>
                    <a:pt x="4242923" y="1058708"/>
                  </a:lnTo>
                  <a:lnTo>
                    <a:pt x="4242923" y="1080286"/>
                  </a:lnTo>
                  <a:close/>
                </a:path>
                <a:path w="5411469" h="2339975">
                  <a:moveTo>
                    <a:pt x="4013649" y="1053313"/>
                  </a:moveTo>
                  <a:lnTo>
                    <a:pt x="4008254" y="1053313"/>
                  </a:lnTo>
                  <a:lnTo>
                    <a:pt x="4008254" y="1031734"/>
                  </a:lnTo>
                  <a:lnTo>
                    <a:pt x="4013649" y="1031734"/>
                  </a:lnTo>
                  <a:lnTo>
                    <a:pt x="4013649" y="1053313"/>
                  </a:lnTo>
                  <a:close/>
                </a:path>
                <a:path w="5411469" h="2339975">
                  <a:moveTo>
                    <a:pt x="4035228" y="1058708"/>
                  </a:moveTo>
                  <a:lnTo>
                    <a:pt x="3986676" y="1058708"/>
                  </a:lnTo>
                  <a:lnTo>
                    <a:pt x="3986676" y="1053313"/>
                  </a:lnTo>
                  <a:lnTo>
                    <a:pt x="4035228" y="1053313"/>
                  </a:lnTo>
                  <a:lnTo>
                    <a:pt x="4035228" y="1058708"/>
                  </a:lnTo>
                  <a:close/>
                </a:path>
                <a:path w="5411469" h="2339975">
                  <a:moveTo>
                    <a:pt x="4013649" y="1080286"/>
                  </a:moveTo>
                  <a:lnTo>
                    <a:pt x="4008254" y="1080286"/>
                  </a:lnTo>
                  <a:lnTo>
                    <a:pt x="4008254" y="1058708"/>
                  </a:lnTo>
                  <a:lnTo>
                    <a:pt x="4013649" y="1058708"/>
                  </a:lnTo>
                  <a:lnTo>
                    <a:pt x="4013649" y="1080286"/>
                  </a:lnTo>
                  <a:close/>
                </a:path>
                <a:path w="5411469" h="2339975">
                  <a:moveTo>
                    <a:pt x="4128286" y="1167950"/>
                  </a:moveTo>
                  <a:lnTo>
                    <a:pt x="4122892" y="1167950"/>
                  </a:lnTo>
                  <a:lnTo>
                    <a:pt x="4122892" y="1146371"/>
                  </a:lnTo>
                  <a:lnTo>
                    <a:pt x="4128286" y="1146371"/>
                  </a:lnTo>
                  <a:lnTo>
                    <a:pt x="4128286" y="1167950"/>
                  </a:lnTo>
                  <a:close/>
                </a:path>
                <a:path w="5411469" h="2339975">
                  <a:moveTo>
                    <a:pt x="4149865" y="1173345"/>
                  </a:moveTo>
                  <a:lnTo>
                    <a:pt x="4101313" y="1173345"/>
                  </a:lnTo>
                  <a:lnTo>
                    <a:pt x="4101313" y="1167950"/>
                  </a:lnTo>
                  <a:lnTo>
                    <a:pt x="4149865" y="1167950"/>
                  </a:lnTo>
                  <a:lnTo>
                    <a:pt x="4149865" y="1173345"/>
                  </a:lnTo>
                  <a:close/>
                </a:path>
                <a:path w="5411469" h="2339975">
                  <a:moveTo>
                    <a:pt x="4128286" y="1194923"/>
                  </a:moveTo>
                  <a:lnTo>
                    <a:pt x="4122892" y="1194923"/>
                  </a:lnTo>
                  <a:lnTo>
                    <a:pt x="4122892" y="1173345"/>
                  </a:lnTo>
                  <a:lnTo>
                    <a:pt x="4128286" y="1173345"/>
                  </a:lnTo>
                  <a:lnTo>
                    <a:pt x="4128286" y="1194923"/>
                  </a:lnTo>
                  <a:close/>
                </a:path>
                <a:path w="5411469" h="2339975">
                  <a:moveTo>
                    <a:pt x="3899012" y="1167950"/>
                  </a:moveTo>
                  <a:lnTo>
                    <a:pt x="3893617" y="1167950"/>
                  </a:lnTo>
                  <a:lnTo>
                    <a:pt x="3893617" y="1146371"/>
                  </a:lnTo>
                  <a:lnTo>
                    <a:pt x="3899012" y="1146371"/>
                  </a:lnTo>
                  <a:lnTo>
                    <a:pt x="3899012" y="1167950"/>
                  </a:lnTo>
                  <a:close/>
                </a:path>
                <a:path w="5411469" h="2339975">
                  <a:moveTo>
                    <a:pt x="3920591" y="1173345"/>
                  </a:moveTo>
                  <a:lnTo>
                    <a:pt x="3872038" y="1173345"/>
                  </a:lnTo>
                  <a:lnTo>
                    <a:pt x="3872038" y="1167950"/>
                  </a:lnTo>
                  <a:lnTo>
                    <a:pt x="3920591" y="1167950"/>
                  </a:lnTo>
                  <a:lnTo>
                    <a:pt x="3920591" y="1173345"/>
                  </a:lnTo>
                  <a:close/>
                </a:path>
                <a:path w="5411469" h="2339975">
                  <a:moveTo>
                    <a:pt x="3899012" y="1194923"/>
                  </a:moveTo>
                  <a:lnTo>
                    <a:pt x="3893617" y="1194923"/>
                  </a:lnTo>
                  <a:lnTo>
                    <a:pt x="3893617" y="1173345"/>
                  </a:lnTo>
                  <a:lnTo>
                    <a:pt x="3899012" y="1173345"/>
                  </a:lnTo>
                  <a:lnTo>
                    <a:pt x="3899012" y="1194923"/>
                  </a:lnTo>
                  <a:close/>
                </a:path>
                <a:path w="5411469" h="2339975">
                  <a:moveTo>
                    <a:pt x="4013649" y="1282587"/>
                  </a:moveTo>
                  <a:lnTo>
                    <a:pt x="4008254" y="1282587"/>
                  </a:lnTo>
                  <a:lnTo>
                    <a:pt x="4008254" y="1261008"/>
                  </a:lnTo>
                  <a:lnTo>
                    <a:pt x="4013649" y="1261008"/>
                  </a:lnTo>
                  <a:lnTo>
                    <a:pt x="4013649" y="1282587"/>
                  </a:lnTo>
                  <a:close/>
                </a:path>
                <a:path w="5411469" h="2339975">
                  <a:moveTo>
                    <a:pt x="4035228" y="1287982"/>
                  </a:moveTo>
                  <a:lnTo>
                    <a:pt x="3986676" y="1287982"/>
                  </a:lnTo>
                  <a:lnTo>
                    <a:pt x="3986676" y="1282587"/>
                  </a:lnTo>
                  <a:lnTo>
                    <a:pt x="4035228" y="1282587"/>
                  </a:lnTo>
                  <a:lnTo>
                    <a:pt x="4035228" y="1287982"/>
                  </a:lnTo>
                  <a:close/>
                </a:path>
                <a:path w="5411469" h="2339975">
                  <a:moveTo>
                    <a:pt x="4013649" y="1309561"/>
                  </a:moveTo>
                  <a:lnTo>
                    <a:pt x="4008254" y="1309561"/>
                  </a:lnTo>
                  <a:lnTo>
                    <a:pt x="4008254" y="1287982"/>
                  </a:lnTo>
                  <a:lnTo>
                    <a:pt x="4013649" y="1287982"/>
                  </a:lnTo>
                  <a:lnTo>
                    <a:pt x="4013649" y="1309561"/>
                  </a:lnTo>
                  <a:close/>
                </a:path>
                <a:path w="5411469" h="2339975">
                  <a:moveTo>
                    <a:pt x="3671086" y="21578"/>
                  </a:moveTo>
                  <a:lnTo>
                    <a:pt x="3665692" y="21578"/>
                  </a:lnTo>
                  <a:lnTo>
                    <a:pt x="3665692" y="0"/>
                  </a:lnTo>
                  <a:lnTo>
                    <a:pt x="3671086" y="0"/>
                  </a:lnTo>
                  <a:lnTo>
                    <a:pt x="3671086" y="21578"/>
                  </a:lnTo>
                  <a:close/>
                </a:path>
                <a:path w="5411469" h="2339975">
                  <a:moveTo>
                    <a:pt x="3692665" y="26973"/>
                  </a:moveTo>
                  <a:lnTo>
                    <a:pt x="3644113" y="26973"/>
                  </a:lnTo>
                  <a:lnTo>
                    <a:pt x="3644113" y="21578"/>
                  </a:lnTo>
                  <a:lnTo>
                    <a:pt x="3692665" y="21578"/>
                  </a:lnTo>
                  <a:lnTo>
                    <a:pt x="3692665" y="26973"/>
                  </a:lnTo>
                  <a:close/>
                </a:path>
                <a:path w="5411469" h="2339975">
                  <a:moveTo>
                    <a:pt x="3671086" y="48552"/>
                  </a:moveTo>
                  <a:lnTo>
                    <a:pt x="3665692" y="48552"/>
                  </a:lnTo>
                  <a:lnTo>
                    <a:pt x="3665692" y="26973"/>
                  </a:lnTo>
                  <a:lnTo>
                    <a:pt x="3671086" y="26973"/>
                  </a:lnTo>
                  <a:lnTo>
                    <a:pt x="3671086" y="48552"/>
                  </a:lnTo>
                  <a:close/>
                </a:path>
                <a:path w="5411469" h="2339975">
                  <a:moveTo>
                    <a:pt x="3441812" y="21578"/>
                  </a:moveTo>
                  <a:lnTo>
                    <a:pt x="3436417" y="21578"/>
                  </a:lnTo>
                  <a:lnTo>
                    <a:pt x="3436417" y="0"/>
                  </a:lnTo>
                  <a:lnTo>
                    <a:pt x="3441812" y="0"/>
                  </a:lnTo>
                  <a:lnTo>
                    <a:pt x="3441812" y="21578"/>
                  </a:lnTo>
                  <a:close/>
                </a:path>
                <a:path w="5411469" h="2339975">
                  <a:moveTo>
                    <a:pt x="3463391" y="26973"/>
                  </a:moveTo>
                  <a:lnTo>
                    <a:pt x="3414839" y="26973"/>
                  </a:lnTo>
                  <a:lnTo>
                    <a:pt x="3414839" y="21578"/>
                  </a:lnTo>
                  <a:lnTo>
                    <a:pt x="3463391" y="21578"/>
                  </a:lnTo>
                  <a:lnTo>
                    <a:pt x="3463391" y="26973"/>
                  </a:lnTo>
                  <a:close/>
                </a:path>
                <a:path w="5411469" h="2339975">
                  <a:moveTo>
                    <a:pt x="3441812" y="48552"/>
                  </a:moveTo>
                  <a:lnTo>
                    <a:pt x="3436417" y="48552"/>
                  </a:lnTo>
                  <a:lnTo>
                    <a:pt x="3436417" y="26973"/>
                  </a:lnTo>
                  <a:lnTo>
                    <a:pt x="3441812" y="26973"/>
                  </a:lnTo>
                  <a:lnTo>
                    <a:pt x="3441812" y="48552"/>
                  </a:lnTo>
                  <a:close/>
                </a:path>
                <a:path w="5411469" h="2339975">
                  <a:moveTo>
                    <a:pt x="3212538" y="21578"/>
                  </a:moveTo>
                  <a:lnTo>
                    <a:pt x="3207143" y="21578"/>
                  </a:lnTo>
                  <a:lnTo>
                    <a:pt x="3207143" y="0"/>
                  </a:lnTo>
                  <a:lnTo>
                    <a:pt x="3212538" y="0"/>
                  </a:lnTo>
                  <a:lnTo>
                    <a:pt x="3212538" y="21578"/>
                  </a:lnTo>
                  <a:close/>
                </a:path>
                <a:path w="5411469" h="2339975">
                  <a:moveTo>
                    <a:pt x="3234116" y="26973"/>
                  </a:moveTo>
                  <a:lnTo>
                    <a:pt x="3185564" y="26973"/>
                  </a:lnTo>
                  <a:lnTo>
                    <a:pt x="3185564" y="21578"/>
                  </a:lnTo>
                  <a:lnTo>
                    <a:pt x="3234116" y="21578"/>
                  </a:lnTo>
                  <a:lnTo>
                    <a:pt x="3234116" y="26973"/>
                  </a:lnTo>
                  <a:close/>
                </a:path>
                <a:path w="5411469" h="2339975">
                  <a:moveTo>
                    <a:pt x="3212538" y="48552"/>
                  </a:moveTo>
                  <a:lnTo>
                    <a:pt x="3207143" y="48552"/>
                  </a:lnTo>
                  <a:lnTo>
                    <a:pt x="3207143" y="26973"/>
                  </a:lnTo>
                  <a:lnTo>
                    <a:pt x="3212538" y="26973"/>
                  </a:lnTo>
                  <a:lnTo>
                    <a:pt x="3212538" y="48552"/>
                  </a:lnTo>
                  <a:close/>
                </a:path>
                <a:path w="5411469" h="2339975">
                  <a:moveTo>
                    <a:pt x="2983263" y="21578"/>
                  </a:moveTo>
                  <a:lnTo>
                    <a:pt x="2977869" y="21578"/>
                  </a:lnTo>
                  <a:lnTo>
                    <a:pt x="2977869" y="0"/>
                  </a:lnTo>
                  <a:lnTo>
                    <a:pt x="2983263" y="0"/>
                  </a:lnTo>
                  <a:lnTo>
                    <a:pt x="2983263" y="21578"/>
                  </a:lnTo>
                  <a:close/>
                </a:path>
                <a:path w="5411469" h="2339975">
                  <a:moveTo>
                    <a:pt x="3004842" y="26973"/>
                  </a:moveTo>
                  <a:lnTo>
                    <a:pt x="2956290" y="26973"/>
                  </a:lnTo>
                  <a:lnTo>
                    <a:pt x="2956290" y="21578"/>
                  </a:lnTo>
                  <a:lnTo>
                    <a:pt x="3004842" y="21578"/>
                  </a:lnTo>
                  <a:lnTo>
                    <a:pt x="3004842" y="26973"/>
                  </a:lnTo>
                  <a:close/>
                </a:path>
                <a:path w="5411469" h="2339975">
                  <a:moveTo>
                    <a:pt x="2983263" y="48552"/>
                  </a:moveTo>
                  <a:lnTo>
                    <a:pt x="2977869" y="48552"/>
                  </a:lnTo>
                  <a:lnTo>
                    <a:pt x="2977869" y="26973"/>
                  </a:lnTo>
                  <a:lnTo>
                    <a:pt x="2983263" y="26973"/>
                  </a:lnTo>
                  <a:lnTo>
                    <a:pt x="2983263" y="48552"/>
                  </a:lnTo>
                  <a:close/>
                </a:path>
                <a:path w="5411469" h="2339975">
                  <a:moveTo>
                    <a:pt x="3785724" y="136215"/>
                  </a:moveTo>
                  <a:lnTo>
                    <a:pt x="3780329" y="136215"/>
                  </a:lnTo>
                  <a:lnTo>
                    <a:pt x="3780329" y="114637"/>
                  </a:lnTo>
                  <a:lnTo>
                    <a:pt x="3785724" y="114637"/>
                  </a:lnTo>
                  <a:lnTo>
                    <a:pt x="3785724" y="136215"/>
                  </a:lnTo>
                  <a:close/>
                </a:path>
                <a:path w="5411469" h="2339975">
                  <a:moveTo>
                    <a:pt x="3807302" y="141610"/>
                  </a:moveTo>
                  <a:lnTo>
                    <a:pt x="3758750" y="141610"/>
                  </a:lnTo>
                  <a:lnTo>
                    <a:pt x="3758750" y="136215"/>
                  </a:lnTo>
                  <a:lnTo>
                    <a:pt x="3807302" y="136215"/>
                  </a:lnTo>
                  <a:lnTo>
                    <a:pt x="3807302" y="141610"/>
                  </a:lnTo>
                  <a:close/>
                </a:path>
                <a:path w="5411469" h="2339975">
                  <a:moveTo>
                    <a:pt x="3785724" y="163189"/>
                  </a:moveTo>
                  <a:lnTo>
                    <a:pt x="3780329" y="163189"/>
                  </a:lnTo>
                  <a:lnTo>
                    <a:pt x="3780329" y="141610"/>
                  </a:lnTo>
                  <a:lnTo>
                    <a:pt x="3785724" y="141610"/>
                  </a:lnTo>
                  <a:lnTo>
                    <a:pt x="3785724" y="163189"/>
                  </a:lnTo>
                  <a:close/>
                </a:path>
                <a:path w="5411469" h="2339975">
                  <a:moveTo>
                    <a:pt x="3556449" y="136215"/>
                  </a:moveTo>
                  <a:lnTo>
                    <a:pt x="3551054" y="136215"/>
                  </a:lnTo>
                  <a:lnTo>
                    <a:pt x="3551054" y="114637"/>
                  </a:lnTo>
                  <a:lnTo>
                    <a:pt x="3556449" y="114637"/>
                  </a:lnTo>
                  <a:lnTo>
                    <a:pt x="3556449" y="136215"/>
                  </a:lnTo>
                  <a:close/>
                </a:path>
                <a:path w="5411469" h="2339975">
                  <a:moveTo>
                    <a:pt x="3578028" y="141610"/>
                  </a:moveTo>
                  <a:lnTo>
                    <a:pt x="3529476" y="141610"/>
                  </a:lnTo>
                  <a:lnTo>
                    <a:pt x="3529476" y="136215"/>
                  </a:lnTo>
                  <a:lnTo>
                    <a:pt x="3578028" y="136215"/>
                  </a:lnTo>
                  <a:lnTo>
                    <a:pt x="3578028" y="141610"/>
                  </a:lnTo>
                  <a:close/>
                </a:path>
                <a:path w="5411469" h="2339975">
                  <a:moveTo>
                    <a:pt x="3556449" y="163189"/>
                  </a:moveTo>
                  <a:lnTo>
                    <a:pt x="3551054" y="163189"/>
                  </a:lnTo>
                  <a:lnTo>
                    <a:pt x="3551054" y="141610"/>
                  </a:lnTo>
                  <a:lnTo>
                    <a:pt x="3556449" y="141610"/>
                  </a:lnTo>
                  <a:lnTo>
                    <a:pt x="3556449" y="163189"/>
                  </a:lnTo>
                  <a:close/>
                </a:path>
                <a:path w="5411469" h="2339975">
                  <a:moveTo>
                    <a:pt x="3327175" y="136215"/>
                  </a:moveTo>
                  <a:lnTo>
                    <a:pt x="3321780" y="136215"/>
                  </a:lnTo>
                  <a:lnTo>
                    <a:pt x="3321780" y="114637"/>
                  </a:lnTo>
                  <a:lnTo>
                    <a:pt x="3327175" y="114637"/>
                  </a:lnTo>
                  <a:lnTo>
                    <a:pt x="3327175" y="136215"/>
                  </a:lnTo>
                  <a:close/>
                </a:path>
                <a:path w="5411469" h="2339975">
                  <a:moveTo>
                    <a:pt x="3348754" y="141610"/>
                  </a:moveTo>
                  <a:lnTo>
                    <a:pt x="3300201" y="141610"/>
                  </a:lnTo>
                  <a:lnTo>
                    <a:pt x="3300201" y="136215"/>
                  </a:lnTo>
                  <a:lnTo>
                    <a:pt x="3348754" y="136215"/>
                  </a:lnTo>
                  <a:lnTo>
                    <a:pt x="3348754" y="141610"/>
                  </a:lnTo>
                  <a:close/>
                </a:path>
                <a:path w="5411469" h="2339975">
                  <a:moveTo>
                    <a:pt x="3327175" y="163189"/>
                  </a:moveTo>
                  <a:lnTo>
                    <a:pt x="3321780" y="163189"/>
                  </a:lnTo>
                  <a:lnTo>
                    <a:pt x="3321780" y="141610"/>
                  </a:lnTo>
                  <a:lnTo>
                    <a:pt x="3327175" y="141610"/>
                  </a:lnTo>
                  <a:lnTo>
                    <a:pt x="3327175" y="163189"/>
                  </a:lnTo>
                  <a:close/>
                </a:path>
                <a:path w="5411469" h="2339975">
                  <a:moveTo>
                    <a:pt x="3097901" y="136215"/>
                  </a:moveTo>
                  <a:lnTo>
                    <a:pt x="3092506" y="136215"/>
                  </a:lnTo>
                  <a:lnTo>
                    <a:pt x="3092506" y="114637"/>
                  </a:lnTo>
                  <a:lnTo>
                    <a:pt x="3097901" y="114637"/>
                  </a:lnTo>
                  <a:lnTo>
                    <a:pt x="3097901" y="136215"/>
                  </a:lnTo>
                  <a:close/>
                </a:path>
                <a:path w="5411469" h="2339975">
                  <a:moveTo>
                    <a:pt x="3119479" y="141610"/>
                  </a:moveTo>
                  <a:lnTo>
                    <a:pt x="3070927" y="141610"/>
                  </a:lnTo>
                  <a:lnTo>
                    <a:pt x="3070927" y="136215"/>
                  </a:lnTo>
                  <a:lnTo>
                    <a:pt x="3119479" y="136215"/>
                  </a:lnTo>
                  <a:lnTo>
                    <a:pt x="3119479" y="141610"/>
                  </a:lnTo>
                  <a:close/>
                </a:path>
                <a:path w="5411469" h="2339975">
                  <a:moveTo>
                    <a:pt x="3097901" y="163189"/>
                  </a:moveTo>
                  <a:lnTo>
                    <a:pt x="3092506" y="163189"/>
                  </a:lnTo>
                  <a:lnTo>
                    <a:pt x="3092506" y="141610"/>
                  </a:lnTo>
                  <a:lnTo>
                    <a:pt x="3097901" y="141610"/>
                  </a:lnTo>
                  <a:lnTo>
                    <a:pt x="3097901" y="163189"/>
                  </a:lnTo>
                  <a:close/>
                </a:path>
                <a:path w="5411469" h="2339975">
                  <a:moveTo>
                    <a:pt x="3671086" y="250853"/>
                  </a:moveTo>
                  <a:lnTo>
                    <a:pt x="3665692" y="250853"/>
                  </a:lnTo>
                  <a:lnTo>
                    <a:pt x="3665692" y="229274"/>
                  </a:lnTo>
                  <a:lnTo>
                    <a:pt x="3671086" y="229274"/>
                  </a:lnTo>
                  <a:lnTo>
                    <a:pt x="3671086" y="250853"/>
                  </a:lnTo>
                  <a:close/>
                </a:path>
                <a:path w="5411469" h="2339975">
                  <a:moveTo>
                    <a:pt x="3692665" y="256247"/>
                  </a:moveTo>
                  <a:lnTo>
                    <a:pt x="3644113" y="256247"/>
                  </a:lnTo>
                  <a:lnTo>
                    <a:pt x="3644113" y="250853"/>
                  </a:lnTo>
                  <a:lnTo>
                    <a:pt x="3692665" y="250853"/>
                  </a:lnTo>
                  <a:lnTo>
                    <a:pt x="3692665" y="256247"/>
                  </a:lnTo>
                  <a:close/>
                </a:path>
                <a:path w="5411469" h="2339975">
                  <a:moveTo>
                    <a:pt x="3671086" y="277826"/>
                  </a:moveTo>
                  <a:lnTo>
                    <a:pt x="3665692" y="277826"/>
                  </a:lnTo>
                  <a:lnTo>
                    <a:pt x="3665692" y="256247"/>
                  </a:lnTo>
                  <a:lnTo>
                    <a:pt x="3671086" y="256247"/>
                  </a:lnTo>
                  <a:lnTo>
                    <a:pt x="3671086" y="277826"/>
                  </a:lnTo>
                  <a:close/>
                </a:path>
                <a:path w="5411469" h="2339975">
                  <a:moveTo>
                    <a:pt x="3441812" y="250853"/>
                  </a:moveTo>
                  <a:lnTo>
                    <a:pt x="3436417" y="250853"/>
                  </a:lnTo>
                  <a:lnTo>
                    <a:pt x="3436417" y="229274"/>
                  </a:lnTo>
                  <a:lnTo>
                    <a:pt x="3441812" y="229274"/>
                  </a:lnTo>
                  <a:lnTo>
                    <a:pt x="3441812" y="250853"/>
                  </a:lnTo>
                  <a:close/>
                </a:path>
                <a:path w="5411469" h="2339975">
                  <a:moveTo>
                    <a:pt x="3463391" y="256247"/>
                  </a:moveTo>
                  <a:lnTo>
                    <a:pt x="3414839" y="256247"/>
                  </a:lnTo>
                  <a:lnTo>
                    <a:pt x="3414839" y="250853"/>
                  </a:lnTo>
                  <a:lnTo>
                    <a:pt x="3463391" y="250853"/>
                  </a:lnTo>
                  <a:lnTo>
                    <a:pt x="3463391" y="256247"/>
                  </a:lnTo>
                  <a:close/>
                </a:path>
                <a:path w="5411469" h="2339975">
                  <a:moveTo>
                    <a:pt x="3441812" y="277826"/>
                  </a:moveTo>
                  <a:lnTo>
                    <a:pt x="3436417" y="277826"/>
                  </a:lnTo>
                  <a:lnTo>
                    <a:pt x="3436417" y="256247"/>
                  </a:lnTo>
                  <a:lnTo>
                    <a:pt x="3441812" y="256247"/>
                  </a:lnTo>
                  <a:lnTo>
                    <a:pt x="3441812" y="277826"/>
                  </a:lnTo>
                  <a:close/>
                </a:path>
                <a:path w="5411469" h="2339975">
                  <a:moveTo>
                    <a:pt x="3212538" y="250853"/>
                  </a:moveTo>
                  <a:lnTo>
                    <a:pt x="3207143" y="250853"/>
                  </a:lnTo>
                  <a:lnTo>
                    <a:pt x="3207143" y="229274"/>
                  </a:lnTo>
                  <a:lnTo>
                    <a:pt x="3212538" y="229274"/>
                  </a:lnTo>
                  <a:lnTo>
                    <a:pt x="3212538" y="250853"/>
                  </a:lnTo>
                  <a:close/>
                </a:path>
                <a:path w="5411469" h="2339975">
                  <a:moveTo>
                    <a:pt x="3234116" y="256247"/>
                  </a:moveTo>
                  <a:lnTo>
                    <a:pt x="3185564" y="256247"/>
                  </a:lnTo>
                  <a:lnTo>
                    <a:pt x="3185564" y="250853"/>
                  </a:lnTo>
                  <a:lnTo>
                    <a:pt x="3234116" y="250853"/>
                  </a:lnTo>
                  <a:lnTo>
                    <a:pt x="3234116" y="256247"/>
                  </a:lnTo>
                  <a:close/>
                </a:path>
                <a:path w="5411469" h="2339975">
                  <a:moveTo>
                    <a:pt x="3212538" y="277826"/>
                  </a:moveTo>
                  <a:lnTo>
                    <a:pt x="3207143" y="277826"/>
                  </a:lnTo>
                  <a:lnTo>
                    <a:pt x="3207143" y="256247"/>
                  </a:lnTo>
                  <a:lnTo>
                    <a:pt x="3212538" y="256247"/>
                  </a:lnTo>
                  <a:lnTo>
                    <a:pt x="3212538" y="277826"/>
                  </a:lnTo>
                  <a:close/>
                </a:path>
                <a:path w="5411469" h="2339975">
                  <a:moveTo>
                    <a:pt x="2983263" y="250853"/>
                  </a:moveTo>
                  <a:lnTo>
                    <a:pt x="2977869" y="250853"/>
                  </a:lnTo>
                  <a:lnTo>
                    <a:pt x="2977869" y="229274"/>
                  </a:lnTo>
                  <a:lnTo>
                    <a:pt x="2983263" y="229274"/>
                  </a:lnTo>
                  <a:lnTo>
                    <a:pt x="2983263" y="250853"/>
                  </a:lnTo>
                  <a:close/>
                </a:path>
                <a:path w="5411469" h="2339975">
                  <a:moveTo>
                    <a:pt x="3004842" y="256247"/>
                  </a:moveTo>
                  <a:lnTo>
                    <a:pt x="2956290" y="256247"/>
                  </a:lnTo>
                  <a:lnTo>
                    <a:pt x="2956290" y="250853"/>
                  </a:lnTo>
                  <a:lnTo>
                    <a:pt x="3004842" y="250853"/>
                  </a:lnTo>
                  <a:lnTo>
                    <a:pt x="3004842" y="256247"/>
                  </a:lnTo>
                  <a:close/>
                </a:path>
                <a:path w="5411469" h="2339975">
                  <a:moveTo>
                    <a:pt x="2983263" y="277826"/>
                  </a:moveTo>
                  <a:lnTo>
                    <a:pt x="2977869" y="277826"/>
                  </a:lnTo>
                  <a:lnTo>
                    <a:pt x="2977869" y="256247"/>
                  </a:lnTo>
                  <a:lnTo>
                    <a:pt x="2983263" y="256247"/>
                  </a:lnTo>
                  <a:lnTo>
                    <a:pt x="2983263" y="277826"/>
                  </a:lnTo>
                  <a:close/>
                </a:path>
                <a:path w="5411469" h="2339975">
                  <a:moveTo>
                    <a:pt x="3785724" y="365490"/>
                  </a:moveTo>
                  <a:lnTo>
                    <a:pt x="3780329" y="365490"/>
                  </a:lnTo>
                  <a:lnTo>
                    <a:pt x="3780329" y="343911"/>
                  </a:lnTo>
                  <a:lnTo>
                    <a:pt x="3785724" y="343911"/>
                  </a:lnTo>
                  <a:lnTo>
                    <a:pt x="3785724" y="365490"/>
                  </a:lnTo>
                  <a:close/>
                </a:path>
                <a:path w="5411469" h="2339975">
                  <a:moveTo>
                    <a:pt x="3807302" y="370884"/>
                  </a:moveTo>
                  <a:lnTo>
                    <a:pt x="3758750" y="370884"/>
                  </a:lnTo>
                  <a:lnTo>
                    <a:pt x="3758750" y="365490"/>
                  </a:lnTo>
                  <a:lnTo>
                    <a:pt x="3807302" y="365490"/>
                  </a:lnTo>
                  <a:lnTo>
                    <a:pt x="3807302" y="370884"/>
                  </a:lnTo>
                  <a:close/>
                </a:path>
                <a:path w="5411469" h="2339975">
                  <a:moveTo>
                    <a:pt x="3785724" y="392463"/>
                  </a:moveTo>
                  <a:lnTo>
                    <a:pt x="3780329" y="392463"/>
                  </a:lnTo>
                  <a:lnTo>
                    <a:pt x="3780329" y="370884"/>
                  </a:lnTo>
                  <a:lnTo>
                    <a:pt x="3785724" y="370884"/>
                  </a:lnTo>
                  <a:lnTo>
                    <a:pt x="3785724" y="392463"/>
                  </a:lnTo>
                  <a:close/>
                </a:path>
                <a:path w="5411469" h="2339975">
                  <a:moveTo>
                    <a:pt x="3556449" y="365490"/>
                  </a:moveTo>
                  <a:lnTo>
                    <a:pt x="3551054" y="365490"/>
                  </a:lnTo>
                  <a:lnTo>
                    <a:pt x="3551054" y="343911"/>
                  </a:lnTo>
                  <a:lnTo>
                    <a:pt x="3556449" y="343911"/>
                  </a:lnTo>
                  <a:lnTo>
                    <a:pt x="3556449" y="365490"/>
                  </a:lnTo>
                  <a:close/>
                </a:path>
                <a:path w="5411469" h="2339975">
                  <a:moveTo>
                    <a:pt x="3578028" y="370884"/>
                  </a:moveTo>
                  <a:lnTo>
                    <a:pt x="3529476" y="370884"/>
                  </a:lnTo>
                  <a:lnTo>
                    <a:pt x="3529476" y="365490"/>
                  </a:lnTo>
                  <a:lnTo>
                    <a:pt x="3578028" y="365490"/>
                  </a:lnTo>
                  <a:lnTo>
                    <a:pt x="3578028" y="370884"/>
                  </a:lnTo>
                  <a:close/>
                </a:path>
                <a:path w="5411469" h="2339975">
                  <a:moveTo>
                    <a:pt x="3556449" y="392463"/>
                  </a:moveTo>
                  <a:lnTo>
                    <a:pt x="3551054" y="392463"/>
                  </a:lnTo>
                  <a:lnTo>
                    <a:pt x="3551054" y="370884"/>
                  </a:lnTo>
                  <a:lnTo>
                    <a:pt x="3556449" y="370884"/>
                  </a:lnTo>
                  <a:lnTo>
                    <a:pt x="3556449" y="392463"/>
                  </a:lnTo>
                  <a:close/>
                </a:path>
                <a:path w="5411469" h="2339975">
                  <a:moveTo>
                    <a:pt x="3327175" y="365490"/>
                  </a:moveTo>
                  <a:lnTo>
                    <a:pt x="3321780" y="365490"/>
                  </a:lnTo>
                  <a:lnTo>
                    <a:pt x="3321780" y="343911"/>
                  </a:lnTo>
                  <a:lnTo>
                    <a:pt x="3327175" y="343911"/>
                  </a:lnTo>
                  <a:lnTo>
                    <a:pt x="3327175" y="365490"/>
                  </a:lnTo>
                  <a:close/>
                </a:path>
                <a:path w="5411469" h="2339975">
                  <a:moveTo>
                    <a:pt x="3348754" y="370884"/>
                  </a:moveTo>
                  <a:lnTo>
                    <a:pt x="3300201" y="370884"/>
                  </a:lnTo>
                  <a:lnTo>
                    <a:pt x="3300201" y="365490"/>
                  </a:lnTo>
                  <a:lnTo>
                    <a:pt x="3348754" y="365490"/>
                  </a:lnTo>
                  <a:lnTo>
                    <a:pt x="3348754" y="370884"/>
                  </a:lnTo>
                  <a:close/>
                </a:path>
                <a:path w="5411469" h="2339975">
                  <a:moveTo>
                    <a:pt x="3327175" y="392463"/>
                  </a:moveTo>
                  <a:lnTo>
                    <a:pt x="3321780" y="392463"/>
                  </a:lnTo>
                  <a:lnTo>
                    <a:pt x="3321780" y="370884"/>
                  </a:lnTo>
                  <a:lnTo>
                    <a:pt x="3327175" y="370884"/>
                  </a:lnTo>
                  <a:lnTo>
                    <a:pt x="3327175" y="392463"/>
                  </a:lnTo>
                  <a:close/>
                </a:path>
                <a:path w="5411469" h="2339975">
                  <a:moveTo>
                    <a:pt x="3097901" y="365490"/>
                  </a:moveTo>
                  <a:lnTo>
                    <a:pt x="3092506" y="365490"/>
                  </a:lnTo>
                  <a:lnTo>
                    <a:pt x="3092506" y="343911"/>
                  </a:lnTo>
                  <a:lnTo>
                    <a:pt x="3097901" y="343911"/>
                  </a:lnTo>
                  <a:lnTo>
                    <a:pt x="3097901" y="365490"/>
                  </a:lnTo>
                  <a:close/>
                </a:path>
                <a:path w="5411469" h="2339975">
                  <a:moveTo>
                    <a:pt x="3119479" y="370884"/>
                  </a:moveTo>
                  <a:lnTo>
                    <a:pt x="3070927" y="370884"/>
                  </a:lnTo>
                  <a:lnTo>
                    <a:pt x="3070927" y="365490"/>
                  </a:lnTo>
                  <a:lnTo>
                    <a:pt x="3119479" y="365490"/>
                  </a:lnTo>
                  <a:lnTo>
                    <a:pt x="3119479" y="370884"/>
                  </a:lnTo>
                  <a:close/>
                </a:path>
                <a:path w="5411469" h="2339975">
                  <a:moveTo>
                    <a:pt x="3097901" y="392463"/>
                  </a:moveTo>
                  <a:lnTo>
                    <a:pt x="3092506" y="392463"/>
                  </a:lnTo>
                  <a:lnTo>
                    <a:pt x="3092506" y="370884"/>
                  </a:lnTo>
                  <a:lnTo>
                    <a:pt x="3097901" y="370884"/>
                  </a:lnTo>
                  <a:lnTo>
                    <a:pt x="3097901" y="392463"/>
                  </a:lnTo>
                  <a:close/>
                </a:path>
                <a:path w="5411469" h="2339975">
                  <a:moveTo>
                    <a:pt x="3671086" y="480127"/>
                  </a:moveTo>
                  <a:lnTo>
                    <a:pt x="3665692" y="480127"/>
                  </a:lnTo>
                  <a:lnTo>
                    <a:pt x="3665692" y="458548"/>
                  </a:lnTo>
                  <a:lnTo>
                    <a:pt x="3671086" y="458548"/>
                  </a:lnTo>
                  <a:lnTo>
                    <a:pt x="3671086" y="480127"/>
                  </a:lnTo>
                  <a:close/>
                </a:path>
                <a:path w="5411469" h="2339975">
                  <a:moveTo>
                    <a:pt x="3692665" y="485522"/>
                  </a:moveTo>
                  <a:lnTo>
                    <a:pt x="3644113" y="485522"/>
                  </a:lnTo>
                  <a:lnTo>
                    <a:pt x="3644113" y="480127"/>
                  </a:lnTo>
                  <a:lnTo>
                    <a:pt x="3692665" y="480127"/>
                  </a:lnTo>
                  <a:lnTo>
                    <a:pt x="3692665" y="485522"/>
                  </a:lnTo>
                  <a:close/>
                </a:path>
                <a:path w="5411469" h="2339975">
                  <a:moveTo>
                    <a:pt x="3671086" y="507100"/>
                  </a:moveTo>
                  <a:lnTo>
                    <a:pt x="3665692" y="507100"/>
                  </a:lnTo>
                  <a:lnTo>
                    <a:pt x="3665692" y="485522"/>
                  </a:lnTo>
                  <a:lnTo>
                    <a:pt x="3671086" y="485522"/>
                  </a:lnTo>
                  <a:lnTo>
                    <a:pt x="3671086" y="507100"/>
                  </a:lnTo>
                  <a:close/>
                </a:path>
                <a:path w="5411469" h="2339975">
                  <a:moveTo>
                    <a:pt x="3441812" y="480127"/>
                  </a:moveTo>
                  <a:lnTo>
                    <a:pt x="3436417" y="480127"/>
                  </a:lnTo>
                  <a:lnTo>
                    <a:pt x="3436417" y="458548"/>
                  </a:lnTo>
                  <a:lnTo>
                    <a:pt x="3441812" y="458548"/>
                  </a:lnTo>
                  <a:lnTo>
                    <a:pt x="3441812" y="480127"/>
                  </a:lnTo>
                  <a:close/>
                </a:path>
                <a:path w="5411469" h="2339975">
                  <a:moveTo>
                    <a:pt x="3463391" y="485522"/>
                  </a:moveTo>
                  <a:lnTo>
                    <a:pt x="3414839" y="485522"/>
                  </a:lnTo>
                  <a:lnTo>
                    <a:pt x="3414839" y="480127"/>
                  </a:lnTo>
                  <a:lnTo>
                    <a:pt x="3463391" y="480127"/>
                  </a:lnTo>
                  <a:lnTo>
                    <a:pt x="3463391" y="485522"/>
                  </a:lnTo>
                  <a:close/>
                </a:path>
                <a:path w="5411469" h="2339975">
                  <a:moveTo>
                    <a:pt x="3441812" y="507100"/>
                  </a:moveTo>
                  <a:lnTo>
                    <a:pt x="3436417" y="507100"/>
                  </a:lnTo>
                  <a:lnTo>
                    <a:pt x="3436417" y="485522"/>
                  </a:lnTo>
                  <a:lnTo>
                    <a:pt x="3441812" y="485522"/>
                  </a:lnTo>
                  <a:lnTo>
                    <a:pt x="3441812" y="507100"/>
                  </a:lnTo>
                  <a:close/>
                </a:path>
                <a:path w="5411469" h="2339975">
                  <a:moveTo>
                    <a:pt x="3212538" y="480127"/>
                  </a:moveTo>
                  <a:lnTo>
                    <a:pt x="3207143" y="480127"/>
                  </a:lnTo>
                  <a:lnTo>
                    <a:pt x="3207143" y="458548"/>
                  </a:lnTo>
                  <a:lnTo>
                    <a:pt x="3212538" y="458548"/>
                  </a:lnTo>
                  <a:lnTo>
                    <a:pt x="3212538" y="480127"/>
                  </a:lnTo>
                  <a:close/>
                </a:path>
                <a:path w="5411469" h="2339975">
                  <a:moveTo>
                    <a:pt x="3234116" y="485522"/>
                  </a:moveTo>
                  <a:lnTo>
                    <a:pt x="3185564" y="485522"/>
                  </a:lnTo>
                  <a:lnTo>
                    <a:pt x="3185564" y="480127"/>
                  </a:lnTo>
                  <a:lnTo>
                    <a:pt x="3234116" y="480127"/>
                  </a:lnTo>
                  <a:lnTo>
                    <a:pt x="3234116" y="485522"/>
                  </a:lnTo>
                  <a:close/>
                </a:path>
                <a:path w="5411469" h="2339975">
                  <a:moveTo>
                    <a:pt x="3212538" y="507100"/>
                  </a:moveTo>
                  <a:lnTo>
                    <a:pt x="3207143" y="507100"/>
                  </a:lnTo>
                  <a:lnTo>
                    <a:pt x="3207143" y="485522"/>
                  </a:lnTo>
                  <a:lnTo>
                    <a:pt x="3212538" y="485522"/>
                  </a:lnTo>
                  <a:lnTo>
                    <a:pt x="3212538" y="507100"/>
                  </a:lnTo>
                  <a:close/>
                </a:path>
                <a:path w="5411469" h="2339975">
                  <a:moveTo>
                    <a:pt x="2983263" y="480127"/>
                  </a:moveTo>
                  <a:lnTo>
                    <a:pt x="2977869" y="480127"/>
                  </a:lnTo>
                  <a:lnTo>
                    <a:pt x="2977869" y="458548"/>
                  </a:lnTo>
                  <a:lnTo>
                    <a:pt x="2983263" y="458548"/>
                  </a:lnTo>
                  <a:lnTo>
                    <a:pt x="2983263" y="480127"/>
                  </a:lnTo>
                  <a:close/>
                </a:path>
                <a:path w="5411469" h="2339975">
                  <a:moveTo>
                    <a:pt x="3004842" y="485522"/>
                  </a:moveTo>
                  <a:lnTo>
                    <a:pt x="2956290" y="485522"/>
                  </a:lnTo>
                  <a:lnTo>
                    <a:pt x="2956290" y="480127"/>
                  </a:lnTo>
                  <a:lnTo>
                    <a:pt x="3004842" y="480127"/>
                  </a:lnTo>
                  <a:lnTo>
                    <a:pt x="3004842" y="485522"/>
                  </a:lnTo>
                  <a:close/>
                </a:path>
                <a:path w="5411469" h="2339975">
                  <a:moveTo>
                    <a:pt x="2983263" y="507100"/>
                  </a:moveTo>
                  <a:lnTo>
                    <a:pt x="2977869" y="507100"/>
                  </a:lnTo>
                  <a:lnTo>
                    <a:pt x="2977869" y="485522"/>
                  </a:lnTo>
                  <a:lnTo>
                    <a:pt x="2983263" y="485522"/>
                  </a:lnTo>
                  <a:lnTo>
                    <a:pt x="2983263" y="507100"/>
                  </a:lnTo>
                  <a:close/>
                </a:path>
                <a:path w="5411469" h="2339975">
                  <a:moveTo>
                    <a:pt x="3785724" y="594764"/>
                  </a:moveTo>
                  <a:lnTo>
                    <a:pt x="3780329" y="594764"/>
                  </a:lnTo>
                  <a:lnTo>
                    <a:pt x="3780329" y="573185"/>
                  </a:lnTo>
                  <a:lnTo>
                    <a:pt x="3785724" y="573185"/>
                  </a:lnTo>
                  <a:lnTo>
                    <a:pt x="3785724" y="594764"/>
                  </a:lnTo>
                  <a:close/>
                </a:path>
                <a:path w="5411469" h="2339975">
                  <a:moveTo>
                    <a:pt x="3807302" y="600159"/>
                  </a:moveTo>
                  <a:lnTo>
                    <a:pt x="3758750" y="600159"/>
                  </a:lnTo>
                  <a:lnTo>
                    <a:pt x="3758750" y="594764"/>
                  </a:lnTo>
                  <a:lnTo>
                    <a:pt x="3807302" y="594764"/>
                  </a:lnTo>
                  <a:lnTo>
                    <a:pt x="3807302" y="600159"/>
                  </a:lnTo>
                  <a:close/>
                </a:path>
                <a:path w="5411469" h="2339975">
                  <a:moveTo>
                    <a:pt x="3785724" y="621738"/>
                  </a:moveTo>
                  <a:lnTo>
                    <a:pt x="3780329" y="621738"/>
                  </a:lnTo>
                  <a:lnTo>
                    <a:pt x="3780329" y="600159"/>
                  </a:lnTo>
                  <a:lnTo>
                    <a:pt x="3785724" y="600159"/>
                  </a:lnTo>
                  <a:lnTo>
                    <a:pt x="3785724" y="621738"/>
                  </a:lnTo>
                  <a:close/>
                </a:path>
                <a:path w="5411469" h="2339975">
                  <a:moveTo>
                    <a:pt x="3556449" y="594764"/>
                  </a:moveTo>
                  <a:lnTo>
                    <a:pt x="3551054" y="594764"/>
                  </a:lnTo>
                  <a:lnTo>
                    <a:pt x="3551054" y="573185"/>
                  </a:lnTo>
                  <a:lnTo>
                    <a:pt x="3556449" y="573185"/>
                  </a:lnTo>
                  <a:lnTo>
                    <a:pt x="3556449" y="594764"/>
                  </a:lnTo>
                  <a:close/>
                </a:path>
                <a:path w="5411469" h="2339975">
                  <a:moveTo>
                    <a:pt x="3578028" y="600159"/>
                  </a:moveTo>
                  <a:lnTo>
                    <a:pt x="3529476" y="600159"/>
                  </a:lnTo>
                  <a:lnTo>
                    <a:pt x="3529476" y="594764"/>
                  </a:lnTo>
                  <a:lnTo>
                    <a:pt x="3578028" y="594764"/>
                  </a:lnTo>
                  <a:lnTo>
                    <a:pt x="3578028" y="600159"/>
                  </a:lnTo>
                  <a:close/>
                </a:path>
                <a:path w="5411469" h="2339975">
                  <a:moveTo>
                    <a:pt x="3556449" y="621738"/>
                  </a:moveTo>
                  <a:lnTo>
                    <a:pt x="3551054" y="621738"/>
                  </a:lnTo>
                  <a:lnTo>
                    <a:pt x="3551054" y="600159"/>
                  </a:lnTo>
                  <a:lnTo>
                    <a:pt x="3556449" y="600159"/>
                  </a:lnTo>
                  <a:lnTo>
                    <a:pt x="3556449" y="621738"/>
                  </a:lnTo>
                  <a:close/>
                </a:path>
                <a:path w="5411469" h="2339975">
                  <a:moveTo>
                    <a:pt x="3327175" y="594764"/>
                  </a:moveTo>
                  <a:lnTo>
                    <a:pt x="3321780" y="594764"/>
                  </a:lnTo>
                  <a:lnTo>
                    <a:pt x="3321780" y="573185"/>
                  </a:lnTo>
                  <a:lnTo>
                    <a:pt x="3327175" y="573185"/>
                  </a:lnTo>
                  <a:lnTo>
                    <a:pt x="3327175" y="594764"/>
                  </a:lnTo>
                  <a:close/>
                </a:path>
                <a:path w="5411469" h="2339975">
                  <a:moveTo>
                    <a:pt x="3348754" y="600159"/>
                  </a:moveTo>
                  <a:lnTo>
                    <a:pt x="3300201" y="600159"/>
                  </a:lnTo>
                  <a:lnTo>
                    <a:pt x="3300201" y="594764"/>
                  </a:lnTo>
                  <a:lnTo>
                    <a:pt x="3348754" y="594764"/>
                  </a:lnTo>
                  <a:lnTo>
                    <a:pt x="3348754" y="600159"/>
                  </a:lnTo>
                  <a:close/>
                </a:path>
                <a:path w="5411469" h="2339975">
                  <a:moveTo>
                    <a:pt x="3327175" y="621738"/>
                  </a:moveTo>
                  <a:lnTo>
                    <a:pt x="3321780" y="621738"/>
                  </a:lnTo>
                  <a:lnTo>
                    <a:pt x="3321780" y="600159"/>
                  </a:lnTo>
                  <a:lnTo>
                    <a:pt x="3327175" y="600159"/>
                  </a:lnTo>
                  <a:lnTo>
                    <a:pt x="3327175" y="621738"/>
                  </a:lnTo>
                  <a:close/>
                </a:path>
                <a:path w="5411469" h="2339975">
                  <a:moveTo>
                    <a:pt x="3097901" y="594764"/>
                  </a:moveTo>
                  <a:lnTo>
                    <a:pt x="3092506" y="594764"/>
                  </a:lnTo>
                  <a:lnTo>
                    <a:pt x="3092506" y="573185"/>
                  </a:lnTo>
                  <a:lnTo>
                    <a:pt x="3097901" y="573185"/>
                  </a:lnTo>
                  <a:lnTo>
                    <a:pt x="3097901" y="594764"/>
                  </a:lnTo>
                  <a:close/>
                </a:path>
                <a:path w="5411469" h="2339975">
                  <a:moveTo>
                    <a:pt x="3119479" y="600159"/>
                  </a:moveTo>
                  <a:lnTo>
                    <a:pt x="3070927" y="600159"/>
                  </a:lnTo>
                  <a:lnTo>
                    <a:pt x="3070927" y="594764"/>
                  </a:lnTo>
                  <a:lnTo>
                    <a:pt x="3119479" y="594764"/>
                  </a:lnTo>
                  <a:lnTo>
                    <a:pt x="3119479" y="600159"/>
                  </a:lnTo>
                  <a:close/>
                </a:path>
                <a:path w="5411469" h="2339975">
                  <a:moveTo>
                    <a:pt x="3097901" y="621738"/>
                  </a:moveTo>
                  <a:lnTo>
                    <a:pt x="3092506" y="621738"/>
                  </a:lnTo>
                  <a:lnTo>
                    <a:pt x="3092506" y="600159"/>
                  </a:lnTo>
                  <a:lnTo>
                    <a:pt x="3097901" y="600159"/>
                  </a:lnTo>
                  <a:lnTo>
                    <a:pt x="3097901" y="621738"/>
                  </a:lnTo>
                  <a:close/>
                </a:path>
                <a:path w="5411469" h="2339975">
                  <a:moveTo>
                    <a:pt x="3671086" y="709401"/>
                  </a:moveTo>
                  <a:lnTo>
                    <a:pt x="3665692" y="709401"/>
                  </a:lnTo>
                  <a:lnTo>
                    <a:pt x="3665692" y="687823"/>
                  </a:lnTo>
                  <a:lnTo>
                    <a:pt x="3671086" y="687823"/>
                  </a:lnTo>
                  <a:lnTo>
                    <a:pt x="3671086" y="709401"/>
                  </a:lnTo>
                  <a:close/>
                </a:path>
                <a:path w="5411469" h="2339975">
                  <a:moveTo>
                    <a:pt x="3692665" y="714796"/>
                  </a:moveTo>
                  <a:lnTo>
                    <a:pt x="3644113" y="714796"/>
                  </a:lnTo>
                  <a:lnTo>
                    <a:pt x="3644113" y="709401"/>
                  </a:lnTo>
                  <a:lnTo>
                    <a:pt x="3692665" y="709401"/>
                  </a:lnTo>
                  <a:lnTo>
                    <a:pt x="3692665" y="714796"/>
                  </a:lnTo>
                  <a:close/>
                </a:path>
                <a:path w="5411469" h="2339975">
                  <a:moveTo>
                    <a:pt x="3671086" y="736375"/>
                  </a:moveTo>
                  <a:lnTo>
                    <a:pt x="3665692" y="736375"/>
                  </a:lnTo>
                  <a:lnTo>
                    <a:pt x="3665692" y="714796"/>
                  </a:lnTo>
                  <a:lnTo>
                    <a:pt x="3671086" y="714796"/>
                  </a:lnTo>
                  <a:lnTo>
                    <a:pt x="3671086" y="736375"/>
                  </a:lnTo>
                  <a:close/>
                </a:path>
                <a:path w="5411469" h="2339975">
                  <a:moveTo>
                    <a:pt x="3441812" y="709401"/>
                  </a:moveTo>
                  <a:lnTo>
                    <a:pt x="3436417" y="709401"/>
                  </a:lnTo>
                  <a:lnTo>
                    <a:pt x="3436417" y="687823"/>
                  </a:lnTo>
                  <a:lnTo>
                    <a:pt x="3441812" y="687823"/>
                  </a:lnTo>
                  <a:lnTo>
                    <a:pt x="3441812" y="709401"/>
                  </a:lnTo>
                  <a:close/>
                </a:path>
                <a:path w="5411469" h="2339975">
                  <a:moveTo>
                    <a:pt x="3463391" y="714796"/>
                  </a:moveTo>
                  <a:lnTo>
                    <a:pt x="3414839" y="714796"/>
                  </a:lnTo>
                  <a:lnTo>
                    <a:pt x="3414839" y="709401"/>
                  </a:lnTo>
                  <a:lnTo>
                    <a:pt x="3463391" y="709401"/>
                  </a:lnTo>
                  <a:lnTo>
                    <a:pt x="3463391" y="714796"/>
                  </a:lnTo>
                  <a:close/>
                </a:path>
                <a:path w="5411469" h="2339975">
                  <a:moveTo>
                    <a:pt x="3441812" y="736375"/>
                  </a:moveTo>
                  <a:lnTo>
                    <a:pt x="3436417" y="736375"/>
                  </a:lnTo>
                  <a:lnTo>
                    <a:pt x="3436417" y="714796"/>
                  </a:lnTo>
                  <a:lnTo>
                    <a:pt x="3441812" y="714796"/>
                  </a:lnTo>
                  <a:lnTo>
                    <a:pt x="3441812" y="736375"/>
                  </a:lnTo>
                  <a:close/>
                </a:path>
                <a:path w="5411469" h="2339975">
                  <a:moveTo>
                    <a:pt x="3212538" y="709401"/>
                  </a:moveTo>
                  <a:lnTo>
                    <a:pt x="3207143" y="709401"/>
                  </a:lnTo>
                  <a:lnTo>
                    <a:pt x="3207143" y="687823"/>
                  </a:lnTo>
                  <a:lnTo>
                    <a:pt x="3212538" y="687823"/>
                  </a:lnTo>
                  <a:lnTo>
                    <a:pt x="3212538" y="709401"/>
                  </a:lnTo>
                  <a:close/>
                </a:path>
                <a:path w="5411469" h="2339975">
                  <a:moveTo>
                    <a:pt x="3234116" y="714796"/>
                  </a:moveTo>
                  <a:lnTo>
                    <a:pt x="3185564" y="714796"/>
                  </a:lnTo>
                  <a:lnTo>
                    <a:pt x="3185564" y="709401"/>
                  </a:lnTo>
                  <a:lnTo>
                    <a:pt x="3234116" y="709401"/>
                  </a:lnTo>
                  <a:lnTo>
                    <a:pt x="3234116" y="714796"/>
                  </a:lnTo>
                  <a:close/>
                </a:path>
                <a:path w="5411469" h="2339975">
                  <a:moveTo>
                    <a:pt x="3212538" y="736375"/>
                  </a:moveTo>
                  <a:lnTo>
                    <a:pt x="3207143" y="736375"/>
                  </a:lnTo>
                  <a:lnTo>
                    <a:pt x="3207143" y="714796"/>
                  </a:lnTo>
                  <a:lnTo>
                    <a:pt x="3212538" y="714796"/>
                  </a:lnTo>
                  <a:lnTo>
                    <a:pt x="3212538" y="736375"/>
                  </a:lnTo>
                  <a:close/>
                </a:path>
                <a:path w="5411469" h="2339975">
                  <a:moveTo>
                    <a:pt x="2983263" y="709401"/>
                  </a:moveTo>
                  <a:lnTo>
                    <a:pt x="2977869" y="709401"/>
                  </a:lnTo>
                  <a:lnTo>
                    <a:pt x="2977869" y="687823"/>
                  </a:lnTo>
                  <a:lnTo>
                    <a:pt x="2983263" y="687823"/>
                  </a:lnTo>
                  <a:lnTo>
                    <a:pt x="2983263" y="709401"/>
                  </a:lnTo>
                  <a:close/>
                </a:path>
                <a:path w="5411469" h="2339975">
                  <a:moveTo>
                    <a:pt x="3004842" y="714796"/>
                  </a:moveTo>
                  <a:lnTo>
                    <a:pt x="2956290" y="714796"/>
                  </a:lnTo>
                  <a:lnTo>
                    <a:pt x="2956290" y="709401"/>
                  </a:lnTo>
                  <a:lnTo>
                    <a:pt x="3004842" y="709401"/>
                  </a:lnTo>
                  <a:lnTo>
                    <a:pt x="3004842" y="714796"/>
                  </a:lnTo>
                  <a:close/>
                </a:path>
                <a:path w="5411469" h="2339975">
                  <a:moveTo>
                    <a:pt x="2983263" y="736375"/>
                  </a:moveTo>
                  <a:lnTo>
                    <a:pt x="2977869" y="736375"/>
                  </a:lnTo>
                  <a:lnTo>
                    <a:pt x="2977869" y="714796"/>
                  </a:lnTo>
                  <a:lnTo>
                    <a:pt x="2983263" y="714796"/>
                  </a:lnTo>
                  <a:lnTo>
                    <a:pt x="2983263" y="736375"/>
                  </a:lnTo>
                  <a:close/>
                </a:path>
                <a:path w="5411469" h="2339975">
                  <a:moveTo>
                    <a:pt x="3785724" y="824038"/>
                  </a:moveTo>
                  <a:lnTo>
                    <a:pt x="3780329" y="824038"/>
                  </a:lnTo>
                  <a:lnTo>
                    <a:pt x="3780329" y="802460"/>
                  </a:lnTo>
                  <a:lnTo>
                    <a:pt x="3785724" y="802460"/>
                  </a:lnTo>
                  <a:lnTo>
                    <a:pt x="3785724" y="824038"/>
                  </a:lnTo>
                  <a:close/>
                </a:path>
                <a:path w="5411469" h="2339975">
                  <a:moveTo>
                    <a:pt x="3807302" y="829433"/>
                  </a:moveTo>
                  <a:lnTo>
                    <a:pt x="3758750" y="829433"/>
                  </a:lnTo>
                  <a:lnTo>
                    <a:pt x="3758750" y="824038"/>
                  </a:lnTo>
                  <a:lnTo>
                    <a:pt x="3807302" y="824038"/>
                  </a:lnTo>
                  <a:lnTo>
                    <a:pt x="3807302" y="829433"/>
                  </a:lnTo>
                  <a:close/>
                </a:path>
                <a:path w="5411469" h="2339975">
                  <a:moveTo>
                    <a:pt x="3785724" y="851012"/>
                  </a:moveTo>
                  <a:lnTo>
                    <a:pt x="3780329" y="851012"/>
                  </a:lnTo>
                  <a:lnTo>
                    <a:pt x="3780329" y="829433"/>
                  </a:lnTo>
                  <a:lnTo>
                    <a:pt x="3785724" y="829433"/>
                  </a:lnTo>
                  <a:lnTo>
                    <a:pt x="3785724" y="851012"/>
                  </a:lnTo>
                  <a:close/>
                </a:path>
                <a:path w="5411469" h="2339975">
                  <a:moveTo>
                    <a:pt x="3556449" y="824038"/>
                  </a:moveTo>
                  <a:lnTo>
                    <a:pt x="3551054" y="824038"/>
                  </a:lnTo>
                  <a:lnTo>
                    <a:pt x="3551054" y="802460"/>
                  </a:lnTo>
                  <a:lnTo>
                    <a:pt x="3556449" y="802460"/>
                  </a:lnTo>
                  <a:lnTo>
                    <a:pt x="3556449" y="824038"/>
                  </a:lnTo>
                  <a:close/>
                </a:path>
                <a:path w="5411469" h="2339975">
                  <a:moveTo>
                    <a:pt x="3578028" y="829433"/>
                  </a:moveTo>
                  <a:lnTo>
                    <a:pt x="3529476" y="829433"/>
                  </a:lnTo>
                  <a:lnTo>
                    <a:pt x="3529476" y="824038"/>
                  </a:lnTo>
                  <a:lnTo>
                    <a:pt x="3578028" y="824038"/>
                  </a:lnTo>
                  <a:lnTo>
                    <a:pt x="3578028" y="829433"/>
                  </a:lnTo>
                  <a:close/>
                </a:path>
                <a:path w="5411469" h="2339975">
                  <a:moveTo>
                    <a:pt x="3556449" y="851012"/>
                  </a:moveTo>
                  <a:lnTo>
                    <a:pt x="3551054" y="851012"/>
                  </a:lnTo>
                  <a:lnTo>
                    <a:pt x="3551054" y="829433"/>
                  </a:lnTo>
                  <a:lnTo>
                    <a:pt x="3556449" y="829433"/>
                  </a:lnTo>
                  <a:lnTo>
                    <a:pt x="3556449" y="851012"/>
                  </a:lnTo>
                  <a:close/>
                </a:path>
                <a:path w="5411469" h="2339975">
                  <a:moveTo>
                    <a:pt x="3327175" y="824038"/>
                  </a:moveTo>
                  <a:lnTo>
                    <a:pt x="3321780" y="824038"/>
                  </a:lnTo>
                  <a:lnTo>
                    <a:pt x="3321780" y="802460"/>
                  </a:lnTo>
                  <a:lnTo>
                    <a:pt x="3327175" y="802460"/>
                  </a:lnTo>
                  <a:lnTo>
                    <a:pt x="3327175" y="824038"/>
                  </a:lnTo>
                  <a:close/>
                </a:path>
                <a:path w="5411469" h="2339975">
                  <a:moveTo>
                    <a:pt x="3348754" y="829433"/>
                  </a:moveTo>
                  <a:lnTo>
                    <a:pt x="3300201" y="829433"/>
                  </a:lnTo>
                  <a:lnTo>
                    <a:pt x="3300201" y="824038"/>
                  </a:lnTo>
                  <a:lnTo>
                    <a:pt x="3348754" y="824038"/>
                  </a:lnTo>
                  <a:lnTo>
                    <a:pt x="3348754" y="829433"/>
                  </a:lnTo>
                  <a:close/>
                </a:path>
                <a:path w="5411469" h="2339975">
                  <a:moveTo>
                    <a:pt x="3327175" y="851012"/>
                  </a:moveTo>
                  <a:lnTo>
                    <a:pt x="3321780" y="851012"/>
                  </a:lnTo>
                  <a:lnTo>
                    <a:pt x="3321780" y="829433"/>
                  </a:lnTo>
                  <a:lnTo>
                    <a:pt x="3327175" y="829433"/>
                  </a:lnTo>
                  <a:lnTo>
                    <a:pt x="3327175" y="851012"/>
                  </a:lnTo>
                  <a:close/>
                </a:path>
                <a:path w="5411469" h="2339975">
                  <a:moveTo>
                    <a:pt x="3097901" y="824038"/>
                  </a:moveTo>
                  <a:lnTo>
                    <a:pt x="3092506" y="824038"/>
                  </a:lnTo>
                  <a:lnTo>
                    <a:pt x="3092506" y="802460"/>
                  </a:lnTo>
                  <a:lnTo>
                    <a:pt x="3097901" y="802460"/>
                  </a:lnTo>
                  <a:lnTo>
                    <a:pt x="3097901" y="824038"/>
                  </a:lnTo>
                  <a:close/>
                </a:path>
                <a:path w="5411469" h="2339975">
                  <a:moveTo>
                    <a:pt x="3119479" y="829433"/>
                  </a:moveTo>
                  <a:lnTo>
                    <a:pt x="3070927" y="829433"/>
                  </a:lnTo>
                  <a:lnTo>
                    <a:pt x="3070927" y="824038"/>
                  </a:lnTo>
                  <a:lnTo>
                    <a:pt x="3119479" y="824038"/>
                  </a:lnTo>
                  <a:lnTo>
                    <a:pt x="3119479" y="829433"/>
                  </a:lnTo>
                  <a:close/>
                </a:path>
                <a:path w="5411469" h="2339975">
                  <a:moveTo>
                    <a:pt x="3097901" y="851012"/>
                  </a:moveTo>
                  <a:lnTo>
                    <a:pt x="3092506" y="851012"/>
                  </a:lnTo>
                  <a:lnTo>
                    <a:pt x="3092506" y="829433"/>
                  </a:lnTo>
                  <a:lnTo>
                    <a:pt x="3097901" y="829433"/>
                  </a:lnTo>
                  <a:lnTo>
                    <a:pt x="3097901" y="851012"/>
                  </a:lnTo>
                  <a:close/>
                </a:path>
                <a:path w="5411469" h="2339975">
                  <a:moveTo>
                    <a:pt x="3671086" y="938676"/>
                  </a:moveTo>
                  <a:lnTo>
                    <a:pt x="3665692" y="938676"/>
                  </a:lnTo>
                  <a:lnTo>
                    <a:pt x="3665692" y="917097"/>
                  </a:lnTo>
                  <a:lnTo>
                    <a:pt x="3671086" y="917097"/>
                  </a:lnTo>
                  <a:lnTo>
                    <a:pt x="3671086" y="938676"/>
                  </a:lnTo>
                  <a:close/>
                </a:path>
                <a:path w="5411469" h="2339975">
                  <a:moveTo>
                    <a:pt x="3692665" y="944070"/>
                  </a:moveTo>
                  <a:lnTo>
                    <a:pt x="3644113" y="944070"/>
                  </a:lnTo>
                  <a:lnTo>
                    <a:pt x="3644113" y="938676"/>
                  </a:lnTo>
                  <a:lnTo>
                    <a:pt x="3692665" y="938676"/>
                  </a:lnTo>
                  <a:lnTo>
                    <a:pt x="3692665" y="944070"/>
                  </a:lnTo>
                  <a:close/>
                </a:path>
                <a:path w="5411469" h="2339975">
                  <a:moveTo>
                    <a:pt x="3671086" y="965649"/>
                  </a:moveTo>
                  <a:lnTo>
                    <a:pt x="3665692" y="965649"/>
                  </a:lnTo>
                  <a:lnTo>
                    <a:pt x="3665692" y="944070"/>
                  </a:lnTo>
                  <a:lnTo>
                    <a:pt x="3671086" y="944070"/>
                  </a:lnTo>
                  <a:lnTo>
                    <a:pt x="3671086" y="965649"/>
                  </a:lnTo>
                  <a:close/>
                </a:path>
                <a:path w="5411469" h="2339975">
                  <a:moveTo>
                    <a:pt x="3441812" y="938676"/>
                  </a:moveTo>
                  <a:lnTo>
                    <a:pt x="3436417" y="938676"/>
                  </a:lnTo>
                  <a:lnTo>
                    <a:pt x="3436417" y="917097"/>
                  </a:lnTo>
                  <a:lnTo>
                    <a:pt x="3441812" y="917097"/>
                  </a:lnTo>
                  <a:lnTo>
                    <a:pt x="3441812" y="938676"/>
                  </a:lnTo>
                  <a:close/>
                </a:path>
                <a:path w="5411469" h="2339975">
                  <a:moveTo>
                    <a:pt x="3463391" y="944070"/>
                  </a:moveTo>
                  <a:lnTo>
                    <a:pt x="3414839" y="944070"/>
                  </a:lnTo>
                  <a:lnTo>
                    <a:pt x="3414839" y="938676"/>
                  </a:lnTo>
                  <a:lnTo>
                    <a:pt x="3463391" y="938676"/>
                  </a:lnTo>
                  <a:lnTo>
                    <a:pt x="3463391" y="944070"/>
                  </a:lnTo>
                  <a:close/>
                </a:path>
                <a:path w="5411469" h="2339975">
                  <a:moveTo>
                    <a:pt x="3441812" y="965649"/>
                  </a:moveTo>
                  <a:lnTo>
                    <a:pt x="3436417" y="965649"/>
                  </a:lnTo>
                  <a:lnTo>
                    <a:pt x="3436417" y="944070"/>
                  </a:lnTo>
                  <a:lnTo>
                    <a:pt x="3441812" y="944070"/>
                  </a:lnTo>
                  <a:lnTo>
                    <a:pt x="3441812" y="965649"/>
                  </a:lnTo>
                  <a:close/>
                </a:path>
                <a:path w="5411469" h="2339975">
                  <a:moveTo>
                    <a:pt x="3212538" y="938676"/>
                  </a:moveTo>
                  <a:lnTo>
                    <a:pt x="3207143" y="938676"/>
                  </a:lnTo>
                  <a:lnTo>
                    <a:pt x="3207143" y="917097"/>
                  </a:lnTo>
                  <a:lnTo>
                    <a:pt x="3212538" y="917097"/>
                  </a:lnTo>
                  <a:lnTo>
                    <a:pt x="3212538" y="938676"/>
                  </a:lnTo>
                  <a:close/>
                </a:path>
                <a:path w="5411469" h="2339975">
                  <a:moveTo>
                    <a:pt x="3234116" y="944070"/>
                  </a:moveTo>
                  <a:lnTo>
                    <a:pt x="3185564" y="944070"/>
                  </a:lnTo>
                  <a:lnTo>
                    <a:pt x="3185564" y="938676"/>
                  </a:lnTo>
                  <a:lnTo>
                    <a:pt x="3234116" y="938676"/>
                  </a:lnTo>
                  <a:lnTo>
                    <a:pt x="3234116" y="944070"/>
                  </a:lnTo>
                  <a:close/>
                </a:path>
                <a:path w="5411469" h="2339975">
                  <a:moveTo>
                    <a:pt x="3212538" y="965649"/>
                  </a:moveTo>
                  <a:lnTo>
                    <a:pt x="3207143" y="965649"/>
                  </a:lnTo>
                  <a:lnTo>
                    <a:pt x="3207143" y="944070"/>
                  </a:lnTo>
                  <a:lnTo>
                    <a:pt x="3212538" y="944070"/>
                  </a:lnTo>
                  <a:lnTo>
                    <a:pt x="3212538" y="965649"/>
                  </a:lnTo>
                  <a:close/>
                </a:path>
                <a:path w="5411469" h="2339975">
                  <a:moveTo>
                    <a:pt x="2983263" y="938676"/>
                  </a:moveTo>
                  <a:lnTo>
                    <a:pt x="2977869" y="938676"/>
                  </a:lnTo>
                  <a:lnTo>
                    <a:pt x="2977869" y="917097"/>
                  </a:lnTo>
                  <a:lnTo>
                    <a:pt x="2983263" y="917097"/>
                  </a:lnTo>
                  <a:lnTo>
                    <a:pt x="2983263" y="938676"/>
                  </a:lnTo>
                  <a:close/>
                </a:path>
                <a:path w="5411469" h="2339975">
                  <a:moveTo>
                    <a:pt x="3004842" y="944070"/>
                  </a:moveTo>
                  <a:lnTo>
                    <a:pt x="2956290" y="944070"/>
                  </a:lnTo>
                  <a:lnTo>
                    <a:pt x="2956290" y="938676"/>
                  </a:lnTo>
                  <a:lnTo>
                    <a:pt x="3004842" y="938676"/>
                  </a:lnTo>
                  <a:lnTo>
                    <a:pt x="3004842" y="944070"/>
                  </a:lnTo>
                  <a:close/>
                </a:path>
                <a:path w="5411469" h="2339975">
                  <a:moveTo>
                    <a:pt x="2983263" y="965649"/>
                  </a:moveTo>
                  <a:lnTo>
                    <a:pt x="2977869" y="965649"/>
                  </a:lnTo>
                  <a:lnTo>
                    <a:pt x="2977869" y="944070"/>
                  </a:lnTo>
                  <a:lnTo>
                    <a:pt x="2983263" y="944070"/>
                  </a:lnTo>
                  <a:lnTo>
                    <a:pt x="2983263" y="965649"/>
                  </a:lnTo>
                  <a:close/>
                </a:path>
                <a:path w="5411469" h="2339975">
                  <a:moveTo>
                    <a:pt x="3785724" y="1053313"/>
                  </a:moveTo>
                  <a:lnTo>
                    <a:pt x="3780329" y="1053313"/>
                  </a:lnTo>
                  <a:lnTo>
                    <a:pt x="3780329" y="1031734"/>
                  </a:lnTo>
                  <a:lnTo>
                    <a:pt x="3785724" y="1031734"/>
                  </a:lnTo>
                  <a:lnTo>
                    <a:pt x="3785724" y="1053313"/>
                  </a:lnTo>
                  <a:close/>
                </a:path>
                <a:path w="5411469" h="2339975">
                  <a:moveTo>
                    <a:pt x="3807302" y="1058708"/>
                  </a:moveTo>
                  <a:lnTo>
                    <a:pt x="3758750" y="1058708"/>
                  </a:lnTo>
                  <a:lnTo>
                    <a:pt x="3758750" y="1053313"/>
                  </a:lnTo>
                  <a:lnTo>
                    <a:pt x="3807302" y="1053313"/>
                  </a:lnTo>
                  <a:lnTo>
                    <a:pt x="3807302" y="1058708"/>
                  </a:lnTo>
                  <a:close/>
                </a:path>
                <a:path w="5411469" h="2339975">
                  <a:moveTo>
                    <a:pt x="3785724" y="1080286"/>
                  </a:moveTo>
                  <a:lnTo>
                    <a:pt x="3780329" y="1080286"/>
                  </a:lnTo>
                  <a:lnTo>
                    <a:pt x="3780329" y="1058708"/>
                  </a:lnTo>
                  <a:lnTo>
                    <a:pt x="3785724" y="1058708"/>
                  </a:lnTo>
                  <a:lnTo>
                    <a:pt x="3785724" y="1080286"/>
                  </a:lnTo>
                  <a:close/>
                </a:path>
                <a:path w="5411469" h="2339975">
                  <a:moveTo>
                    <a:pt x="3556449" y="1053313"/>
                  </a:moveTo>
                  <a:lnTo>
                    <a:pt x="3551054" y="1053313"/>
                  </a:lnTo>
                  <a:lnTo>
                    <a:pt x="3551054" y="1031734"/>
                  </a:lnTo>
                  <a:lnTo>
                    <a:pt x="3556449" y="1031734"/>
                  </a:lnTo>
                  <a:lnTo>
                    <a:pt x="3556449" y="1053313"/>
                  </a:lnTo>
                  <a:close/>
                </a:path>
                <a:path w="5411469" h="2339975">
                  <a:moveTo>
                    <a:pt x="3578028" y="1058708"/>
                  </a:moveTo>
                  <a:lnTo>
                    <a:pt x="3529476" y="1058708"/>
                  </a:lnTo>
                  <a:lnTo>
                    <a:pt x="3529476" y="1053313"/>
                  </a:lnTo>
                  <a:lnTo>
                    <a:pt x="3578028" y="1053313"/>
                  </a:lnTo>
                  <a:lnTo>
                    <a:pt x="3578028" y="1058708"/>
                  </a:lnTo>
                  <a:close/>
                </a:path>
                <a:path w="5411469" h="2339975">
                  <a:moveTo>
                    <a:pt x="3556449" y="1080286"/>
                  </a:moveTo>
                  <a:lnTo>
                    <a:pt x="3551054" y="1080286"/>
                  </a:lnTo>
                  <a:lnTo>
                    <a:pt x="3551054" y="1058708"/>
                  </a:lnTo>
                  <a:lnTo>
                    <a:pt x="3556449" y="1058708"/>
                  </a:lnTo>
                  <a:lnTo>
                    <a:pt x="3556449" y="1080286"/>
                  </a:lnTo>
                  <a:close/>
                </a:path>
                <a:path w="5411469" h="2339975">
                  <a:moveTo>
                    <a:pt x="3327175" y="1053313"/>
                  </a:moveTo>
                  <a:lnTo>
                    <a:pt x="3321780" y="1053313"/>
                  </a:lnTo>
                  <a:lnTo>
                    <a:pt x="3321780" y="1031734"/>
                  </a:lnTo>
                  <a:lnTo>
                    <a:pt x="3327175" y="1031734"/>
                  </a:lnTo>
                  <a:lnTo>
                    <a:pt x="3327175" y="1053313"/>
                  </a:lnTo>
                  <a:close/>
                </a:path>
                <a:path w="5411469" h="2339975">
                  <a:moveTo>
                    <a:pt x="3348754" y="1058708"/>
                  </a:moveTo>
                  <a:lnTo>
                    <a:pt x="3300201" y="1058708"/>
                  </a:lnTo>
                  <a:lnTo>
                    <a:pt x="3300201" y="1053313"/>
                  </a:lnTo>
                  <a:lnTo>
                    <a:pt x="3348754" y="1053313"/>
                  </a:lnTo>
                  <a:lnTo>
                    <a:pt x="3348754" y="1058708"/>
                  </a:lnTo>
                  <a:close/>
                </a:path>
                <a:path w="5411469" h="2339975">
                  <a:moveTo>
                    <a:pt x="3327175" y="1080286"/>
                  </a:moveTo>
                  <a:lnTo>
                    <a:pt x="3321780" y="1080286"/>
                  </a:lnTo>
                  <a:lnTo>
                    <a:pt x="3321780" y="1058708"/>
                  </a:lnTo>
                  <a:lnTo>
                    <a:pt x="3327175" y="1058708"/>
                  </a:lnTo>
                  <a:lnTo>
                    <a:pt x="3327175" y="1080286"/>
                  </a:lnTo>
                  <a:close/>
                </a:path>
                <a:path w="5411469" h="2339975">
                  <a:moveTo>
                    <a:pt x="3097901" y="1053313"/>
                  </a:moveTo>
                  <a:lnTo>
                    <a:pt x="3092506" y="1053313"/>
                  </a:lnTo>
                  <a:lnTo>
                    <a:pt x="3092506" y="1031734"/>
                  </a:lnTo>
                  <a:lnTo>
                    <a:pt x="3097901" y="1031734"/>
                  </a:lnTo>
                  <a:lnTo>
                    <a:pt x="3097901" y="1053313"/>
                  </a:lnTo>
                  <a:close/>
                </a:path>
                <a:path w="5411469" h="2339975">
                  <a:moveTo>
                    <a:pt x="3119479" y="1058708"/>
                  </a:moveTo>
                  <a:lnTo>
                    <a:pt x="3070927" y="1058708"/>
                  </a:lnTo>
                  <a:lnTo>
                    <a:pt x="3070927" y="1053313"/>
                  </a:lnTo>
                  <a:lnTo>
                    <a:pt x="3119479" y="1053313"/>
                  </a:lnTo>
                  <a:lnTo>
                    <a:pt x="3119479" y="1058708"/>
                  </a:lnTo>
                  <a:close/>
                </a:path>
                <a:path w="5411469" h="2339975">
                  <a:moveTo>
                    <a:pt x="3097901" y="1080286"/>
                  </a:moveTo>
                  <a:lnTo>
                    <a:pt x="3092506" y="1080286"/>
                  </a:lnTo>
                  <a:lnTo>
                    <a:pt x="3092506" y="1058708"/>
                  </a:lnTo>
                  <a:lnTo>
                    <a:pt x="3097901" y="1058708"/>
                  </a:lnTo>
                  <a:lnTo>
                    <a:pt x="3097901" y="1080286"/>
                  </a:lnTo>
                  <a:close/>
                </a:path>
                <a:path w="5411469" h="2339975">
                  <a:moveTo>
                    <a:pt x="3671086" y="1167950"/>
                  </a:moveTo>
                  <a:lnTo>
                    <a:pt x="3665692" y="1167950"/>
                  </a:lnTo>
                  <a:lnTo>
                    <a:pt x="3665692" y="1146371"/>
                  </a:lnTo>
                  <a:lnTo>
                    <a:pt x="3671086" y="1146371"/>
                  </a:lnTo>
                  <a:lnTo>
                    <a:pt x="3671086" y="1167950"/>
                  </a:lnTo>
                  <a:close/>
                </a:path>
                <a:path w="5411469" h="2339975">
                  <a:moveTo>
                    <a:pt x="3692665" y="1173345"/>
                  </a:moveTo>
                  <a:lnTo>
                    <a:pt x="3644113" y="1173345"/>
                  </a:lnTo>
                  <a:lnTo>
                    <a:pt x="3644113" y="1167950"/>
                  </a:lnTo>
                  <a:lnTo>
                    <a:pt x="3692665" y="1167950"/>
                  </a:lnTo>
                  <a:lnTo>
                    <a:pt x="3692665" y="1173345"/>
                  </a:lnTo>
                  <a:close/>
                </a:path>
                <a:path w="5411469" h="2339975">
                  <a:moveTo>
                    <a:pt x="3671086" y="1194923"/>
                  </a:moveTo>
                  <a:lnTo>
                    <a:pt x="3665692" y="1194923"/>
                  </a:lnTo>
                  <a:lnTo>
                    <a:pt x="3665692" y="1173345"/>
                  </a:lnTo>
                  <a:lnTo>
                    <a:pt x="3671086" y="1173345"/>
                  </a:lnTo>
                  <a:lnTo>
                    <a:pt x="3671086" y="1194923"/>
                  </a:lnTo>
                  <a:close/>
                </a:path>
                <a:path w="5411469" h="2339975">
                  <a:moveTo>
                    <a:pt x="3441812" y="1167950"/>
                  </a:moveTo>
                  <a:lnTo>
                    <a:pt x="3436417" y="1167950"/>
                  </a:lnTo>
                  <a:lnTo>
                    <a:pt x="3436417" y="1146371"/>
                  </a:lnTo>
                  <a:lnTo>
                    <a:pt x="3441812" y="1146371"/>
                  </a:lnTo>
                  <a:lnTo>
                    <a:pt x="3441812" y="1167950"/>
                  </a:lnTo>
                  <a:close/>
                </a:path>
                <a:path w="5411469" h="2339975">
                  <a:moveTo>
                    <a:pt x="3463391" y="1173345"/>
                  </a:moveTo>
                  <a:lnTo>
                    <a:pt x="3414839" y="1173345"/>
                  </a:lnTo>
                  <a:lnTo>
                    <a:pt x="3414839" y="1167950"/>
                  </a:lnTo>
                  <a:lnTo>
                    <a:pt x="3463391" y="1167950"/>
                  </a:lnTo>
                  <a:lnTo>
                    <a:pt x="3463391" y="1173345"/>
                  </a:lnTo>
                  <a:close/>
                </a:path>
                <a:path w="5411469" h="2339975">
                  <a:moveTo>
                    <a:pt x="3441812" y="1194923"/>
                  </a:moveTo>
                  <a:lnTo>
                    <a:pt x="3436417" y="1194923"/>
                  </a:lnTo>
                  <a:lnTo>
                    <a:pt x="3436417" y="1173345"/>
                  </a:lnTo>
                  <a:lnTo>
                    <a:pt x="3441812" y="1173345"/>
                  </a:lnTo>
                  <a:lnTo>
                    <a:pt x="3441812" y="1194923"/>
                  </a:lnTo>
                  <a:close/>
                </a:path>
                <a:path w="5411469" h="2339975">
                  <a:moveTo>
                    <a:pt x="3212538" y="1167950"/>
                  </a:moveTo>
                  <a:lnTo>
                    <a:pt x="3207143" y="1167950"/>
                  </a:lnTo>
                  <a:lnTo>
                    <a:pt x="3207143" y="1146371"/>
                  </a:lnTo>
                  <a:lnTo>
                    <a:pt x="3212538" y="1146371"/>
                  </a:lnTo>
                  <a:lnTo>
                    <a:pt x="3212538" y="1167950"/>
                  </a:lnTo>
                  <a:close/>
                </a:path>
                <a:path w="5411469" h="2339975">
                  <a:moveTo>
                    <a:pt x="3234116" y="1173345"/>
                  </a:moveTo>
                  <a:lnTo>
                    <a:pt x="3185564" y="1173345"/>
                  </a:lnTo>
                  <a:lnTo>
                    <a:pt x="3185564" y="1167950"/>
                  </a:lnTo>
                  <a:lnTo>
                    <a:pt x="3234116" y="1167950"/>
                  </a:lnTo>
                  <a:lnTo>
                    <a:pt x="3234116" y="1173345"/>
                  </a:lnTo>
                  <a:close/>
                </a:path>
                <a:path w="5411469" h="2339975">
                  <a:moveTo>
                    <a:pt x="3212538" y="1194923"/>
                  </a:moveTo>
                  <a:lnTo>
                    <a:pt x="3207143" y="1194923"/>
                  </a:lnTo>
                  <a:lnTo>
                    <a:pt x="3207143" y="1173345"/>
                  </a:lnTo>
                  <a:lnTo>
                    <a:pt x="3212538" y="1173345"/>
                  </a:lnTo>
                  <a:lnTo>
                    <a:pt x="3212538" y="1194923"/>
                  </a:lnTo>
                  <a:close/>
                </a:path>
                <a:path w="5411469" h="2339975">
                  <a:moveTo>
                    <a:pt x="2983263" y="1167950"/>
                  </a:moveTo>
                  <a:lnTo>
                    <a:pt x="2977869" y="1167950"/>
                  </a:lnTo>
                  <a:lnTo>
                    <a:pt x="2977869" y="1146371"/>
                  </a:lnTo>
                  <a:lnTo>
                    <a:pt x="2983263" y="1146371"/>
                  </a:lnTo>
                  <a:lnTo>
                    <a:pt x="2983263" y="1167950"/>
                  </a:lnTo>
                  <a:close/>
                </a:path>
                <a:path w="5411469" h="2339975">
                  <a:moveTo>
                    <a:pt x="3004842" y="1173345"/>
                  </a:moveTo>
                  <a:lnTo>
                    <a:pt x="2956290" y="1173345"/>
                  </a:lnTo>
                  <a:lnTo>
                    <a:pt x="2956290" y="1167950"/>
                  </a:lnTo>
                  <a:lnTo>
                    <a:pt x="3004842" y="1167950"/>
                  </a:lnTo>
                  <a:lnTo>
                    <a:pt x="3004842" y="1173345"/>
                  </a:lnTo>
                  <a:close/>
                </a:path>
                <a:path w="5411469" h="2339975">
                  <a:moveTo>
                    <a:pt x="2983263" y="1194923"/>
                  </a:moveTo>
                  <a:lnTo>
                    <a:pt x="2977869" y="1194923"/>
                  </a:lnTo>
                  <a:lnTo>
                    <a:pt x="2977869" y="1173345"/>
                  </a:lnTo>
                  <a:lnTo>
                    <a:pt x="2983263" y="1173345"/>
                  </a:lnTo>
                  <a:lnTo>
                    <a:pt x="2983263" y="1194923"/>
                  </a:lnTo>
                  <a:close/>
                </a:path>
                <a:path w="5411469" h="2339975">
                  <a:moveTo>
                    <a:pt x="3671086" y="1395876"/>
                  </a:moveTo>
                  <a:lnTo>
                    <a:pt x="3665692" y="1395876"/>
                  </a:lnTo>
                  <a:lnTo>
                    <a:pt x="3665692" y="1374297"/>
                  </a:lnTo>
                  <a:lnTo>
                    <a:pt x="3671086" y="1374297"/>
                  </a:lnTo>
                  <a:lnTo>
                    <a:pt x="3671086" y="1395876"/>
                  </a:lnTo>
                  <a:close/>
                </a:path>
                <a:path w="5411469" h="2339975">
                  <a:moveTo>
                    <a:pt x="3692665" y="1401270"/>
                  </a:moveTo>
                  <a:lnTo>
                    <a:pt x="3644113" y="1401270"/>
                  </a:lnTo>
                  <a:lnTo>
                    <a:pt x="3644113" y="1395876"/>
                  </a:lnTo>
                  <a:lnTo>
                    <a:pt x="3692665" y="1395876"/>
                  </a:lnTo>
                  <a:lnTo>
                    <a:pt x="3692665" y="1401270"/>
                  </a:lnTo>
                  <a:close/>
                </a:path>
                <a:path w="5411469" h="2339975">
                  <a:moveTo>
                    <a:pt x="3785724" y="1282587"/>
                  </a:moveTo>
                  <a:lnTo>
                    <a:pt x="3780329" y="1282587"/>
                  </a:lnTo>
                  <a:lnTo>
                    <a:pt x="3780329" y="1261008"/>
                  </a:lnTo>
                  <a:lnTo>
                    <a:pt x="3785724" y="1261008"/>
                  </a:lnTo>
                  <a:lnTo>
                    <a:pt x="3785724" y="1282587"/>
                  </a:lnTo>
                  <a:close/>
                </a:path>
                <a:path w="5411469" h="2339975">
                  <a:moveTo>
                    <a:pt x="3807302" y="1287982"/>
                  </a:moveTo>
                  <a:lnTo>
                    <a:pt x="3758750" y="1287982"/>
                  </a:lnTo>
                  <a:lnTo>
                    <a:pt x="3758750" y="1282587"/>
                  </a:lnTo>
                  <a:lnTo>
                    <a:pt x="3807302" y="1282587"/>
                  </a:lnTo>
                  <a:lnTo>
                    <a:pt x="3807302" y="1287982"/>
                  </a:lnTo>
                  <a:close/>
                </a:path>
                <a:path w="5411469" h="2339975">
                  <a:moveTo>
                    <a:pt x="3785724" y="1309561"/>
                  </a:moveTo>
                  <a:lnTo>
                    <a:pt x="3780329" y="1309561"/>
                  </a:lnTo>
                  <a:lnTo>
                    <a:pt x="3780329" y="1287982"/>
                  </a:lnTo>
                  <a:lnTo>
                    <a:pt x="3785724" y="1287982"/>
                  </a:lnTo>
                  <a:lnTo>
                    <a:pt x="3785724" y="1309561"/>
                  </a:lnTo>
                  <a:close/>
                </a:path>
                <a:path w="5411469" h="2339975">
                  <a:moveTo>
                    <a:pt x="3556449" y="1282587"/>
                  </a:moveTo>
                  <a:lnTo>
                    <a:pt x="3551054" y="1282587"/>
                  </a:lnTo>
                  <a:lnTo>
                    <a:pt x="3551054" y="1261008"/>
                  </a:lnTo>
                  <a:lnTo>
                    <a:pt x="3556449" y="1261008"/>
                  </a:lnTo>
                  <a:lnTo>
                    <a:pt x="3556449" y="1282587"/>
                  </a:lnTo>
                  <a:close/>
                </a:path>
                <a:path w="5411469" h="2339975">
                  <a:moveTo>
                    <a:pt x="3578028" y="1287982"/>
                  </a:moveTo>
                  <a:lnTo>
                    <a:pt x="3529476" y="1287982"/>
                  </a:lnTo>
                  <a:lnTo>
                    <a:pt x="3529476" y="1282587"/>
                  </a:lnTo>
                  <a:lnTo>
                    <a:pt x="3578028" y="1282587"/>
                  </a:lnTo>
                  <a:lnTo>
                    <a:pt x="3578028" y="1287982"/>
                  </a:lnTo>
                  <a:close/>
                </a:path>
                <a:path w="5411469" h="2339975">
                  <a:moveTo>
                    <a:pt x="3556449" y="1309561"/>
                  </a:moveTo>
                  <a:lnTo>
                    <a:pt x="3551054" y="1309561"/>
                  </a:lnTo>
                  <a:lnTo>
                    <a:pt x="3551054" y="1287982"/>
                  </a:lnTo>
                  <a:lnTo>
                    <a:pt x="3556449" y="1287982"/>
                  </a:lnTo>
                  <a:lnTo>
                    <a:pt x="3556449" y="1309561"/>
                  </a:lnTo>
                  <a:close/>
                </a:path>
                <a:path w="5411469" h="2339975">
                  <a:moveTo>
                    <a:pt x="3327175" y="1282587"/>
                  </a:moveTo>
                  <a:lnTo>
                    <a:pt x="3321780" y="1282587"/>
                  </a:lnTo>
                  <a:lnTo>
                    <a:pt x="3321780" y="1261008"/>
                  </a:lnTo>
                  <a:lnTo>
                    <a:pt x="3327175" y="1261008"/>
                  </a:lnTo>
                  <a:lnTo>
                    <a:pt x="3327175" y="1282587"/>
                  </a:lnTo>
                  <a:close/>
                </a:path>
                <a:path w="5411469" h="2339975">
                  <a:moveTo>
                    <a:pt x="3348754" y="1287982"/>
                  </a:moveTo>
                  <a:lnTo>
                    <a:pt x="3300201" y="1287982"/>
                  </a:lnTo>
                  <a:lnTo>
                    <a:pt x="3300201" y="1282587"/>
                  </a:lnTo>
                  <a:lnTo>
                    <a:pt x="3348754" y="1282587"/>
                  </a:lnTo>
                  <a:lnTo>
                    <a:pt x="3348754" y="1287982"/>
                  </a:lnTo>
                  <a:close/>
                </a:path>
                <a:path w="5411469" h="2339975">
                  <a:moveTo>
                    <a:pt x="3327175" y="1309561"/>
                  </a:moveTo>
                  <a:lnTo>
                    <a:pt x="3321780" y="1309561"/>
                  </a:lnTo>
                  <a:lnTo>
                    <a:pt x="3321780" y="1287982"/>
                  </a:lnTo>
                  <a:lnTo>
                    <a:pt x="3327175" y="1287982"/>
                  </a:lnTo>
                  <a:lnTo>
                    <a:pt x="3327175" y="1309561"/>
                  </a:lnTo>
                  <a:close/>
                </a:path>
                <a:path w="5411469" h="2339975">
                  <a:moveTo>
                    <a:pt x="3097901" y="1282587"/>
                  </a:moveTo>
                  <a:lnTo>
                    <a:pt x="3092506" y="1282587"/>
                  </a:lnTo>
                  <a:lnTo>
                    <a:pt x="3092506" y="1261008"/>
                  </a:lnTo>
                  <a:lnTo>
                    <a:pt x="3097901" y="1261008"/>
                  </a:lnTo>
                  <a:lnTo>
                    <a:pt x="3097901" y="1282587"/>
                  </a:lnTo>
                  <a:close/>
                </a:path>
                <a:path w="5411469" h="2339975">
                  <a:moveTo>
                    <a:pt x="3119479" y="1287982"/>
                  </a:moveTo>
                  <a:lnTo>
                    <a:pt x="3070927" y="1287982"/>
                  </a:lnTo>
                  <a:lnTo>
                    <a:pt x="3070927" y="1282587"/>
                  </a:lnTo>
                  <a:lnTo>
                    <a:pt x="3119479" y="1282587"/>
                  </a:lnTo>
                  <a:lnTo>
                    <a:pt x="3119479" y="1287982"/>
                  </a:lnTo>
                  <a:close/>
                </a:path>
                <a:path w="5411469" h="2339975">
                  <a:moveTo>
                    <a:pt x="3097901" y="1309561"/>
                  </a:moveTo>
                  <a:lnTo>
                    <a:pt x="3092506" y="1309561"/>
                  </a:lnTo>
                  <a:lnTo>
                    <a:pt x="3092506" y="1287982"/>
                  </a:lnTo>
                  <a:lnTo>
                    <a:pt x="3097901" y="1287982"/>
                  </a:lnTo>
                  <a:lnTo>
                    <a:pt x="3097901" y="1309561"/>
                  </a:lnTo>
                  <a:close/>
                </a:path>
                <a:path w="5411469" h="2339975">
                  <a:moveTo>
                    <a:pt x="3441812" y="1397224"/>
                  </a:moveTo>
                  <a:lnTo>
                    <a:pt x="3436417" y="1397224"/>
                  </a:lnTo>
                  <a:lnTo>
                    <a:pt x="3436417" y="1375646"/>
                  </a:lnTo>
                  <a:lnTo>
                    <a:pt x="3441812" y="1375646"/>
                  </a:lnTo>
                  <a:lnTo>
                    <a:pt x="3441812" y="1397224"/>
                  </a:lnTo>
                  <a:close/>
                </a:path>
                <a:path w="5411469" h="2339975">
                  <a:moveTo>
                    <a:pt x="3463391" y="1402619"/>
                  </a:moveTo>
                  <a:lnTo>
                    <a:pt x="3414839" y="1402619"/>
                  </a:lnTo>
                  <a:lnTo>
                    <a:pt x="3414839" y="1397224"/>
                  </a:lnTo>
                  <a:lnTo>
                    <a:pt x="3463391" y="1397224"/>
                  </a:lnTo>
                  <a:lnTo>
                    <a:pt x="3463391" y="1402619"/>
                  </a:lnTo>
                  <a:close/>
                </a:path>
                <a:path w="5411469" h="2339975">
                  <a:moveTo>
                    <a:pt x="3441812" y="1424198"/>
                  </a:moveTo>
                  <a:lnTo>
                    <a:pt x="3436417" y="1424198"/>
                  </a:lnTo>
                  <a:lnTo>
                    <a:pt x="3436417" y="1402619"/>
                  </a:lnTo>
                  <a:lnTo>
                    <a:pt x="3441812" y="1402619"/>
                  </a:lnTo>
                  <a:lnTo>
                    <a:pt x="3441812" y="1424198"/>
                  </a:lnTo>
                  <a:close/>
                </a:path>
                <a:path w="5411469" h="2339975">
                  <a:moveTo>
                    <a:pt x="3212538" y="1397224"/>
                  </a:moveTo>
                  <a:lnTo>
                    <a:pt x="3207143" y="1397224"/>
                  </a:lnTo>
                  <a:lnTo>
                    <a:pt x="3207143" y="1375646"/>
                  </a:lnTo>
                  <a:lnTo>
                    <a:pt x="3212538" y="1375646"/>
                  </a:lnTo>
                  <a:lnTo>
                    <a:pt x="3212538" y="1397224"/>
                  </a:lnTo>
                  <a:close/>
                </a:path>
                <a:path w="5411469" h="2339975">
                  <a:moveTo>
                    <a:pt x="3234116" y="1402619"/>
                  </a:moveTo>
                  <a:lnTo>
                    <a:pt x="3185564" y="1402619"/>
                  </a:lnTo>
                  <a:lnTo>
                    <a:pt x="3185564" y="1397224"/>
                  </a:lnTo>
                  <a:lnTo>
                    <a:pt x="3234116" y="1397224"/>
                  </a:lnTo>
                  <a:lnTo>
                    <a:pt x="3234116" y="1402619"/>
                  </a:lnTo>
                  <a:close/>
                </a:path>
                <a:path w="5411469" h="2339975">
                  <a:moveTo>
                    <a:pt x="3212538" y="1424198"/>
                  </a:moveTo>
                  <a:lnTo>
                    <a:pt x="3207143" y="1424198"/>
                  </a:lnTo>
                  <a:lnTo>
                    <a:pt x="3207143" y="1402619"/>
                  </a:lnTo>
                  <a:lnTo>
                    <a:pt x="3212538" y="1402619"/>
                  </a:lnTo>
                  <a:lnTo>
                    <a:pt x="3212538" y="1424198"/>
                  </a:lnTo>
                  <a:close/>
                </a:path>
                <a:path w="5411469" h="2339975">
                  <a:moveTo>
                    <a:pt x="2983263" y="1397224"/>
                  </a:moveTo>
                  <a:lnTo>
                    <a:pt x="2977869" y="1397224"/>
                  </a:lnTo>
                  <a:lnTo>
                    <a:pt x="2977869" y="1375646"/>
                  </a:lnTo>
                  <a:lnTo>
                    <a:pt x="2983263" y="1375646"/>
                  </a:lnTo>
                  <a:lnTo>
                    <a:pt x="2983263" y="1397224"/>
                  </a:lnTo>
                  <a:close/>
                </a:path>
                <a:path w="5411469" h="2339975">
                  <a:moveTo>
                    <a:pt x="3004842" y="1402619"/>
                  </a:moveTo>
                  <a:lnTo>
                    <a:pt x="2956290" y="1402619"/>
                  </a:lnTo>
                  <a:lnTo>
                    <a:pt x="2956290" y="1397224"/>
                  </a:lnTo>
                  <a:lnTo>
                    <a:pt x="3004842" y="1397224"/>
                  </a:lnTo>
                  <a:lnTo>
                    <a:pt x="3004842" y="1402619"/>
                  </a:lnTo>
                  <a:close/>
                </a:path>
                <a:path w="5411469" h="2339975">
                  <a:moveTo>
                    <a:pt x="2983263" y="1424198"/>
                  </a:moveTo>
                  <a:lnTo>
                    <a:pt x="2977869" y="1424198"/>
                  </a:lnTo>
                  <a:lnTo>
                    <a:pt x="2977869" y="1402619"/>
                  </a:lnTo>
                  <a:lnTo>
                    <a:pt x="2983263" y="1402619"/>
                  </a:lnTo>
                  <a:lnTo>
                    <a:pt x="2983263" y="1424198"/>
                  </a:lnTo>
                  <a:close/>
                </a:path>
                <a:path w="5411469" h="2339975">
                  <a:moveTo>
                    <a:pt x="3097901" y="1517256"/>
                  </a:moveTo>
                  <a:lnTo>
                    <a:pt x="3070927" y="1517256"/>
                  </a:lnTo>
                  <a:lnTo>
                    <a:pt x="3070927" y="1511861"/>
                  </a:lnTo>
                  <a:lnTo>
                    <a:pt x="3092506" y="1511861"/>
                  </a:lnTo>
                  <a:lnTo>
                    <a:pt x="3092506" y="1490283"/>
                  </a:lnTo>
                  <a:lnTo>
                    <a:pt x="3097901" y="1490283"/>
                  </a:lnTo>
                  <a:lnTo>
                    <a:pt x="3097901" y="1517256"/>
                  </a:lnTo>
                  <a:close/>
                </a:path>
                <a:path w="5411469" h="2339975">
                  <a:moveTo>
                    <a:pt x="2753989" y="21578"/>
                  </a:moveTo>
                  <a:lnTo>
                    <a:pt x="2748594" y="21578"/>
                  </a:lnTo>
                  <a:lnTo>
                    <a:pt x="2748594" y="0"/>
                  </a:lnTo>
                  <a:lnTo>
                    <a:pt x="2753989" y="0"/>
                  </a:lnTo>
                  <a:lnTo>
                    <a:pt x="2753989" y="21578"/>
                  </a:lnTo>
                  <a:close/>
                </a:path>
                <a:path w="5411469" h="2339975">
                  <a:moveTo>
                    <a:pt x="2775568" y="26973"/>
                  </a:moveTo>
                  <a:lnTo>
                    <a:pt x="2727016" y="26973"/>
                  </a:lnTo>
                  <a:lnTo>
                    <a:pt x="2727016" y="21578"/>
                  </a:lnTo>
                  <a:lnTo>
                    <a:pt x="2775568" y="21578"/>
                  </a:lnTo>
                  <a:lnTo>
                    <a:pt x="2775568" y="26973"/>
                  </a:lnTo>
                  <a:close/>
                </a:path>
                <a:path w="5411469" h="2339975">
                  <a:moveTo>
                    <a:pt x="2753989" y="48552"/>
                  </a:moveTo>
                  <a:lnTo>
                    <a:pt x="2748594" y="48552"/>
                  </a:lnTo>
                  <a:lnTo>
                    <a:pt x="2748594" y="26973"/>
                  </a:lnTo>
                  <a:lnTo>
                    <a:pt x="2753989" y="26973"/>
                  </a:lnTo>
                  <a:lnTo>
                    <a:pt x="2753989" y="48552"/>
                  </a:lnTo>
                  <a:close/>
                </a:path>
                <a:path w="5411469" h="2339975">
                  <a:moveTo>
                    <a:pt x="2524715" y="21578"/>
                  </a:moveTo>
                  <a:lnTo>
                    <a:pt x="2519320" y="21578"/>
                  </a:lnTo>
                  <a:lnTo>
                    <a:pt x="2519320" y="0"/>
                  </a:lnTo>
                  <a:lnTo>
                    <a:pt x="2524715" y="0"/>
                  </a:lnTo>
                  <a:lnTo>
                    <a:pt x="2524715" y="21578"/>
                  </a:lnTo>
                  <a:close/>
                </a:path>
                <a:path w="5411469" h="2339975">
                  <a:moveTo>
                    <a:pt x="2546293" y="26973"/>
                  </a:moveTo>
                  <a:lnTo>
                    <a:pt x="2497741" y="26973"/>
                  </a:lnTo>
                  <a:lnTo>
                    <a:pt x="2497741" y="21578"/>
                  </a:lnTo>
                  <a:lnTo>
                    <a:pt x="2546293" y="21578"/>
                  </a:lnTo>
                  <a:lnTo>
                    <a:pt x="2546293" y="26973"/>
                  </a:lnTo>
                  <a:close/>
                </a:path>
                <a:path w="5411469" h="2339975">
                  <a:moveTo>
                    <a:pt x="2524715" y="48552"/>
                  </a:moveTo>
                  <a:lnTo>
                    <a:pt x="2519320" y="48552"/>
                  </a:lnTo>
                  <a:lnTo>
                    <a:pt x="2519320" y="26973"/>
                  </a:lnTo>
                  <a:lnTo>
                    <a:pt x="2524715" y="26973"/>
                  </a:lnTo>
                  <a:lnTo>
                    <a:pt x="2524715" y="48552"/>
                  </a:lnTo>
                  <a:close/>
                </a:path>
                <a:path w="5411469" h="2339975">
                  <a:moveTo>
                    <a:pt x="2295440" y="21578"/>
                  </a:moveTo>
                  <a:lnTo>
                    <a:pt x="2290046" y="21578"/>
                  </a:lnTo>
                  <a:lnTo>
                    <a:pt x="2290046" y="0"/>
                  </a:lnTo>
                  <a:lnTo>
                    <a:pt x="2295440" y="0"/>
                  </a:lnTo>
                  <a:lnTo>
                    <a:pt x="2295440" y="21578"/>
                  </a:lnTo>
                  <a:close/>
                </a:path>
                <a:path w="5411469" h="2339975">
                  <a:moveTo>
                    <a:pt x="2317019" y="26973"/>
                  </a:moveTo>
                  <a:lnTo>
                    <a:pt x="2268467" y="26973"/>
                  </a:lnTo>
                  <a:lnTo>
                    <a:pt x="2268467" y="21578"/>
                  </a:lnTo>
                  <a:lnTo>
                    <a:pt x="2317019" y="21578"/>
                  </a:lnTo>
                  <a:lnTo>
                    <a:pt x="2317019" y="26973"/>
                  </a:lnTo>
                  <a:close/>
                </a:path>
                <a:path w="5411469" h="2339975">
                  <a:moveTo>
                    <a:pt x="2295440" y="48552"/>
                  </a:moveTo>
                  <a:lnTo>
                    <a:pt x="2290046" y="48552"/>
                  </a:lnTo>
                  <a:lnTo>
                    <a:pt x="2290046" y="26973"/>
                  </a:lnTo>
                  <a:lnTo>
                    <a:pt x="2295440" y="26973"/>
                  </a:lnTo>
                  <a:lnTo>
                    <a:pt x="2295440" y="48552"/>
                  </a:lnTo>
                  <a:close/>
                </a:path>
                <a:path w="5411469" h="2339975">
                  <a:moveTo>
                    <a:pt x="2066166" y="21578"/>
                  </a:moveTo>
                  <a:lnTo>
                    <a:pt x="2060771" y="21578"/>
                  </a:lnTo>
                  <a:lnTo>
                    <a:pt x="2060771" y="0"/>
                  </a:lnTo>
                  <a:lnTo>
                    <a:pt x="2066166" y="0"/>
                  </a:lnTo>
                  <a:lnTo>
                    <a:pt x="2066166" y="21578"/>
                  </a:lnTo>
                  <a:close/>
                </a:path>
                <a:path w="5411469" h="2339975">
                  <a:moveTo>
                    <a:pt x="2087745" y="26973"/>
                  </a:moveTo>
                  <a:lnTo>
                    <a:pt x="2039193" y="26973"/>
                  </a:lnTo>
                  <a:lnTo>
                    <a:pt x="2039193" y="21578"/>
                  </a:lnTo>
                  <a:lnTo>
                    <a:pt x="2087745" y="21578"/>
                  </a:lnTo>
                  <a:lnTo>
                    <a:pt x="2087745" y="26973"/>
                  </a:lnTo>
                  <a:close/>
                </a:path>
                <a:path w="5411469" h="2339975">
                  <a:moveTo>
                    <a:pt x="2066166" y="48552"/>
                  </a:moveTo>
                  <a:lnTo>
                    <a:pt x="2060771" y="48552"/>
                  </a:lnTo>
                  <a:lnTo>
                    <a:pt x="2060771" y="26973"/>
                  </a:lnTo>
                  <a:lnTo>
                    <a:pt x="2066166" y="26973"/>
                  </a:lnTo>
                  <a:lnTo>
                    <a:pt x="2066166" y="48552"/>
                  </a:lnTo>
                  <a:close/>
                </a:path>
                <a:path w="5411469" h="2339975">
                  <a:moveTo>
                    <a:pt x="2868626" y="136215"/>
                  </a:moveTo>
                  <a:lnTo>
                    <a:pt x="2863231" y="136215"/>
                  </a:lnTo>
                  <a:lnTo>
                    <a:pt x="2863231" y="114637"/>
                  </a:lnTo>
                  <a:lnTo>
                    <a:pt x="2868626" y="114637"/>
                  </a:lnTo>
                  <a:lnTo>
                    <a:pt x="2868626" y="136215"/>
                  </a:lnTo>
                  <a:close/>
                </a:path>
                <a:path w="5411469" h="2339975">
                  <a:moveTo>
                    <a:pt x="2890205" y="141610"/>
                  </a:moveTo>
                  <a:lnTo>
                    <a:pt x="2841653" y="141610"/>
                  </a:lnTo>
                  <a:lnTo>
                    <a:pt x="2841653" y="136215"/>
                  </a:lnTo>
                  <a:lnTo>
                    <a:pt x="2890205" y="136215"/>
                  </a:lnTo>
                  <a:lnTo>
                    <a:pt x="2890205" y="141610"/>
                  </a:lnTo>
                  <a:close/>
                </a:path>
                <a:path w="5411469" h="2339975">
                  <a:moveTo>
                    <a:pt x="2868626" y="163189"/>
                  </a:moveTo>
                  <a:lnTo>
                    <a:pt x="2863231" y="163189"/>
                  </a:lnTo>
                  <a:lnTo>
                    <a:pt x="2863231" y="141610"/>
                  </a:lnTo>
                  <a:lnTo>
                    <a:pt x="2868626" y="141610"/>
                  </a:lnTo>
                  <a:lnTo>
                    <a:pt x="2868626" y="163189"/>
                  </a:lnTo>
                  <a:close/>
                </a:path>
                <a:path w="5411469" h="2339975">
                  <a:moveTo>
                    <a:pt x="2639352" y="136215"/>
                  </a:moveTo>
                  <a:lnTo>
                    <a:pt x="2633957" y="136215"/>
                  </a:lnTo>
                  <a:lnTo>
                    <a:pt x="2633957" y="114637"/>
                  </a:lnTo>
                  <a:lnTo>
                    <a:pt x="2639352" y="114637"/>
                  </a:lnTo>
                  <a:lnTo>
                    <a:pt x="2639352" y="136215"/>
                  </a:lnTo>
                  <a:close/>
                </a:path>
                <a:path w="5411469" h="2339975">
                  <a:moveTo>
                    <a:pt x="2660931" y="141610"/>
                  </a:moveTo>
                  <a:lnTo>
                    <a:pt x="2612378" y="141610"/>
                  </a:lnTo>
                  <a:lnTo>
                    <a:pt x="2612378" y="136215"/>
                  </a:lnTo>
                  <a:lnTo>
                    <a:pt x="2660931" y="136215"/>
                  </a:lnTo>
                  <a:lnTo>
                    <a:pt x="2660931" y="141610"/>
                  </a:lnTo>
                  <a:close/>
                </a:path>
                <a:path w="5411469" h="2339975">
                  <a:moveTo>
                    <a:pt x="2639352" y="163189"/>
                  </a:moveTo>
                  <a:lnTo>
                    <a:pt x="2633957" y="163189"/>
                  </a:lnTo>
                  <a:lnTo>
                    <a:pt x="2633957" y="141610"/>
                  </a:lnTo>
                  <a:lnTo>
                    <a:pt x="2639352" y="141610"/>
                  </a:lnTo>
                  <a:lnTo>
                    <a:pt x="2639352" y="163189"/>
                  </a:lnTo>
                  <a:close/>
                </a:path>
                <a:path w="5411469" h="2339975">
                  <a:moveTo>
                    <a:pt x="2410078" y="136215"/>
                  </a:moveTo>
                  <a:lnTo>
                    <a:pt x="2404683" y="136215"/>
                  </a:lnTo>
                  <a:lnTo>
                    <a:pt x="2404683" y="114637"/>
                  </a:lnTo>
                  <a:lnTo>
                    <a:pt x="2410078" y="114637"/>
                  </a:lnTo>
                  <a:lnTo>
                    <a:pt x="2410078" y="136215"/>
                  </a:lnTo>
                  <a:close/>
                </a:path>
                <a:path w="5411469" h="2339975">
                  <a:moveTo>
                    <a:pt x="2431656" y="141610"/>
                  </a:moveTo>
                  <a:lnTo>
                    <a:pt x="2383104" y="141610"/>
                  </a:lnTo>
                  <a:lnTo>
                    <a:pt x="2383104" y="136215"/>
                  </a:lnTo>
                  <a:lnTo>
                    <a:pt x="2431656" y="136215"/>
                  </a:lnTo>
                  <a:lnTo>
                    <a:pt x="2431656" y="141610"/>
                  </a:lnTo>
                  <a:close/>
                </a:path>
                <a:path w="5411469" h="2339975">
                  <a:moveTo>
                    <a:pt x="2410078" y="163189"/>
                  </a:moveTo>
                  <a:lnTo>
                    <a:pt x="2404683" y="163189"/>
                  </a:lnTo>
                  <a:lnTo>
                    <a:pt x="2404683" y="141610"/>
                  </a:lnTo>
                  <a:lnTo>
                    <a:pt x="2410078" y="141610"/>
                  </a:lnTo>
                  <a:lnTo>
                    <a:pt x="2410078" y="163189"/>
                  </a:lnTo>
                  <a:close/>
                </a:path>
                <a:path w="5411469" h="2339975">
                  <a:moveTo>
                    <a:pt x="2180803" y="136215"/>
                  </a:moveTo>
                  <a:lnTo>
                    <a:pt x="2175408" y="136215"/>
                  </a:lnTo>
                  <a:lnTo>
                    <a:pt x="2175408" y="114637"/>
                  </a:lnTo>
                  <a:lnTo>
                    <a:pt x="2180803" y="114637"/>
                  </a:lnTo>
                  <a:lnTo>
                    <a:pt x="2180803" y="136215"/>
                  </a:lnTo>
                  <a:close/>
                </a:path>
                <a:path w="5411469" h="2339975">
                  <a:moveTo>
                    <a:pt x="2202382" y="141610"/>
                  </a:moveTo>
                  <a:lnTo>
                    <a:pt x="2153830" y="141610"/>
                  </a:lnTo>
                  <a:lnTo>
                    <a:pt x="2153830" y="136215"/>
                  </a:lnTo>
                  <a:lnTo>
                    <a:pt x="2202382" y="136215"/>
                  </a:lnTo>
                  <a:lnTo>
                    <a:pt x="2202382" y="141610"/>
                  </a:lnTo>
                  <a:close/>
                </a:path>
                <a:path w="5411469" h="2339975">
                  <a:moveTo>
                    <a:pt x="2180803" y="163189"/>
                  </a:moveTo>
                  <a:lnTo>
                    <a:pt x="2175408" y="163189"/>
                  </a:lnTo>
                  <a:lnTo>
                    <a:pt x="2175408" y="141610"/>
                  </a:lnTo>
                  <a:lnTo>
                    <a:pt x="2180803" y="141610"/>
                  </a:lnTo>
                  <a:lnTo>
                    <a:pt x="2180803" y="163189"/>
                  </a:lnTo>
                  <a:close/>
                </a:path>
                <a:path w="5411469" h="2339975">
                  <a:moveTo>
                    <a:pt x="2753989" y="250853"/>
                  </a:moveTo>
                  <a:lnTo>
                    <a:pt x="2748594" y="250853"/>
                  </a:lnTo>
                  <a:lnTo>
                    <a:pt x="2748594" y="229274"/>
                  </a:lnTo>
                  <a:lnTo>
                    <a:pt x="2753989" y="229274"/>
                  </a:lnTo>
                  <a:lnTo>
                    <a:pt x="2753989" y="250853"/>
                  </a:lnTo>
                  <a:close/>
                </a:path>
                <a:path w="5411469" h="2339975">
                  <a:moveTo>
                    <a:pt x="2775568" y="256247"/>
                  </a:moveTo>
                  <a:lnTo>
                    <a:pt x="2727016" y="256247"/>
                  </a:lnTo>
                  <a:lnTo>
                    <a:pt x="2727016" y="250853"/>
                  </a:lnTo>
                  <a:lnTo>
                    <a:pt x="2775568" y="250853"/>
                  </a:lnTo>
                  <a:lnTo>
                    <a:pt x="2775568" y="256247"/>
                  </a:lnTo>
                  <a:close/>
                </a:path>
                <a:path w="5411469" h="2339975">
                  <a:moveTo>
                    <a:pt x="2753989" y="277826"/>
                  </a:moveTo>
                  <a:lnTo>
                    <a:pt x="2748594" y="277826"/>
                  </a:lnTo>
                  <a:lnTo>
                    <a:pt x="2748594" y="256247"/>
                  </a:lnTo>
                  <a:lnTo>
                    <a:pt x="2753989" y="256247"/>
                  </a:lnTo>
                  <a:lnTo>
                    <a:pt x="2753989" y="277826"/>
                  </a:lnTo>
                  <a:close/>
                </a:path>
                <a:path w="5411469" h="2339975">
                  <a:moveTo>
                    <a:pt x="2524715" y="250853"/>
                  </a:moveTo>
                  <a:lnTo>
                    <a:pt x="2519320" y="250853"/>
                  </a:lnTo>
                  <a:lnTo>
                    <a:pt x="2519320" y="229274"/>
                  </a:lnTo>
                  <a:lnTo>
                    <a:pt x="2524715" y="229274"/>
                  </a:lnTo>
                  <a:lnTo>
                    <a:pt x="2524715" y="250853"/>
                  </a:lnTo>
                  <a:close/>
                </a:path>
                <a:path w="5411469" h="2339975">
                  <a:moveTo>
                    <a:pt x="2546293" y="256247"/>
                  </a:moveTo>
                  <a:lnTo>
                    <a:pt x="2497741" y="256247"/>
                  </a:lnTo>
                  <a:lnTo>
                    <a:pt x="2497741" y="250853"/>
                  </a:lnTo>
                  <a:lnTo>
                    <a:pt x="2546293" y="250853"/>
                  </a:lnTo>
                  <a:lnTo>
                    <a:pt x="2546293" y="256247"/>
                  </a:lnTo>
                  <a:close/>
                </a:path>
                <a:path w="5411469" h="2339975">
                  <a:moveTo>
                    <a:pt x="2524715" y="277826"/>
                  </a:moveTo>
                  <a:lnTo>
                    <a:pt x="2519320" y="277826"/>
                  </a:lnTo>
                  <a:lnTo>
                    <a:pt x="2519320" y="256247"/>
                  </a:lnTo>
                  <a:lnTo>
                    <a:pt x="2524715" y="256247"/>
                  </a:lnTo>
                  <a:lnTo>
                    <a:pt x="2524715" y="277826"/>
                  </a:lnTo>
                  <a:close/>
                </a:path>
                <a:path w="5411469" h="2339975">
                  <a:moveTo>
                    <a:pt x="2295440" y="250853"/>
                  </a:moveTo>
                  <a:lnTo>
                    <a:pt x="2290046" y="250853"/>
                  </a:lnTo>
                  <a:lnTo>
                    <a:pt x="2290046" y="229274"/>
                  </a:lnTo>
                  <a:lnTo>
                    <a:pt x="2295440" y="229274"/>
                  </a:lnTo>
                  <a:lnTo>
                    <a:pt x="2295440" y="250853"/>
                  </a:lnTo>
                  <a:close/>
                </a:path>
                <a:path w="5411469" h="2339975">
                  <a:moveTo>
                    <a:pt x="2317019" y="256247"/>
                  </a:moveTo>
                  <a:lnTo>
                    <a:pt x="2268467" y="256247"/>
                  </a:lnTo>
                  <a:lnTo>
                    <a:pt x="2268467" y="250853"/>
                  </a:lnTo>
                  <a:lnTo>
                    <a:pt x="2317019" y="250853"/>
                  </a:lnTo>
                  <a:lnTo>
                    <a:pt x="2317019" y="256247"/>
                  </a:lnTo>
                  <a:close/>
                </a:path>
                <a:path w="5411469" h="2339975">
                  <a:moveTo>
                    <a:pt x="2295440" y="277826"/>
                  </a:moveTo>
                  <a:lnTo>
                    <a:pt x="2290046" y="277826"/>
                  </a:lnTo>
                  <a:lnTo>
                    <a:pt x="2290046" y="256247"/>
                  </a:lnTo>
                  <a:lnTo>
                    <a:pt x="2295440" y="256247"/>
                  </a:lnTo>
                  <a:lnTo>
                    <a:pt x="2295440" y="277826"/>
                  </a:lnTo>
                  <a:close/>
                </a:path>
                <a:path w="5411469" h="2339975">
                  <a:moveTo>
                    <a:pt x="2066166" y="250853"/>
                  </a:moveTo>
                  <a:lnTo>
                    <a:pt x="2060771" y="250853"/>
                  </a:lnTo>
                  <a:lnTo>
                    <a:pt x="2060771" y="229274"/>
                  </a:lnTo>
                  <a:lnTo>
                    <a:pt x="2066166" y="229274"/>
                  </a:lnTo>
                  <a:lnTo>
                    <a:pt x="2066166" y="250853"/>
                  </a:lnTo>
                  <a:close/>
                </a:path>
                <a:path w="5411469" h="2339975">
                  <a:moveTo>
                    <a:pt x="2087745" y="256247"/>
                  </a:moveTo>
                  <a:lnTo>
                    <a:pt x="2039193" y="256247"/>
                  </a:lnTo>
                  <a:lnTo>
                    <a:pt x="2039193" y="250853"/>
                  </a:lnTo>
                  <a:lnTo>
                    <a:pt x="2087745" y="250853"/>
                  </a:lnTo>
                  <a:lnTo>
                    <a:pt x="2087745" y="256247"/>
                  </a:lnTo>
                  <a:close/>
                </a:path>
                <a:path w="5411469" h="2339975">
                  <a:moveTo>
                    <a:pt x="2066166" y="277826"/>
                  </a:moveTo>
                  <a:lnTo>
                    <a:pt x="2060771" y="277826"/>
                  </a:lnTo>
                  <a:lnTo>
                    <a:pt x="2060771" y="256247"/>
                  </a:lnTo>
                  <a:lnTo>
                    <a:pt x="2066166" y="256247"/>
                  </a:lnTo>
                  <a:lnTo>
                    <a:pt x="2066166" y="277826"/>
                  </a:lnTo>
                  <a:close/>
                </a:path>
                <a:path w="5411469" h="2339975">
                  <a:moveTo>
                    <a:pt x="2868626" y="365490"/>
                  </a:moveTo>
                  <a:lnTo>
                    <a:pt x="2863231" y="365490"/>
                  </a:lnTo>
                  <a:lnTo>
                    <a:pt x="2863231" y="343911"/>
                  </a:lnTo>
                  <a:lnTo>
                    <a:pt x="2868626" y="343911"/>
                  </a:lnTo>
                  <a:lnTo>
                    <a:pt x="2868626" y="365490"/>
                  </a:lnTo>
                  <a:close/>
                </a:path>
                <a:path w="5411469" h="2339975">
                  <a:moveTo>
                    <a:pt x="2890205" y="370884"/>
                  </a:moveTo>
                  <a:lnTo>
                    <a:pt x="2841653" y="370884"/>
                  </a:lnTo>
                  <a:lnTo>
                    <a:pt x="2841653" y="365490"/>
                  </a:lnTo>
                  <a:lnTo>
                    <a:pt x="2890205" y="365490"/>
                  </a:lnTo>
                  <a:lnTo>
                    <a:pt x="2890205" y="370884"/>
                  </a:lnTo>
                  <a:close/>
                </a:path>
                <a:path w="5411469" h="2339975">
                  <a:moveTo>
                    <a:pt x="2868626" y="392463"/>
                  </a:moveTo>
                  <a:lnTo>
                    <a:pt x="2863231" y="392463"/>
                  </a:lnTo>
                  <a:lnTo>
                    <a:pt x="2863231" y="370884"/>
                  </a:lnTo>
                  <a:lnTo>
                    <a:pt x="2868626" y="370884"/>
                  </a:lnTo>
                  <a:lnTo>
                    <a:pt x="2868626" y="392463"/>
                  </a:lnTo>
                  <a:close/>
                </a:path>
                <a:path w="5411469" h="2339975">
                  <a:moveTo>
                    <a:pt x="2639352" y="365490"/>
                  </a:moveTo>
                  <a:lnTo>
                    <a:pt x="2633957" y="365490"/>
                  </a:lnTo>
                  <a:lnTo>
                    <a:pt x="2633957" y="343911"/>
                  </a:lnTo>
                  <a:lnTo>
                    <a:pt x="2639352" y="343911"/>
                  </a:lnTo>
                  <a:lnTo>
                    <a:pt x="2639352" y="365490"/>
                  </a:lnTo>
                  <a:close/>
                </a:path>
                <a:path w="5411469" h="2339975">
                  <a:moveTo>
                    <a:pt x="2660931" y="370884"/>
                  </a:moveTo>
                  <a:lnTo>
                    <a:pt x="2612378" y="370884"/>
                  </a:lnTo>
                  <a:lnTo>
                    <a:pt x="2612378" y="365490"/>
                  </a:lnTo>
                  <a:lnTo>
                    <a:pt x="2660931" y="365490"/>
                  </a:lnTo>
                  <a:lnTo>
                    <a:pt x="2660931" y="370884"/>
                  </a:lnTo>
                  <a:close/>
                </a:path>
                <a:path w="5411469" h="2339975">
                  <a:moveTo>
                    <a:pt x="2639352" y="392463"/>
                  </a:moveTo>
                  <a:lnTo>
                    <a:pt x="2633957" y="392463"/>
                  </a:lnTo>
                  <a:lnTo>
                    <a:pt x="2633957" y="370884"/>
                  </a:lnTo>
                  <a:lnTo>
                    <a:pt x="2639352" y="370884"/>
                  </a:lnTo>
                  <a:lnTo>
                    <a:pt x="2639352" y="392463"/>
                  </a:lnTo>
                  <a:close/>
                </a:path>
                <a:path w="5411469" h="2339975">
                  <a:moveTo>
                    <a:pt x="2410078" y="365490"/>
                  </a:moveTo>
                  <a:lnTo>
                    <a:pt x="2404683" y="365490"/>
                  </a:lnTo>
                  <a:lnTo>
                    <a:pt x="2404683" y="343911"/>
                  </a:lnTo>
                  <a:lnTo>
                    <a:pt x="2410078" y="343911"/>
                  </a:lnTo>
                  <a:lnTo>
                    <a:pt x="2410078" y="365490"/>
                  </a:lnTo>
                  <a:close/>
                </a:path>
                <a:path w="5411469" h="2339975">
                  <a:moveTo>
                    <a:pt x="2431656" y="370884"/>
                  </a:moveTo>
                  <a:lnTo>
                    <a:pt x="2383104" y="370884"/>
                  </a:lnTo>
                  <a:lnTo>
                    <a:pt x="2383104" y="365490"/>
                  </a:lnTo>
                  <a:lnTo>
                    <a:pt x="2431656" y="365490"/>
                  </a:lnTo>
                  <a:lnTo>
                    <a:pt x="2431656" y="370884"/>
                  </a:lnTo>
                  <a:close/>
                </a:path>
                <a:path w="5411469" h="2339975">
                  <a:moveTo>
                    <a:pt x="2410078" y="392463"/>
                  </a:moveTo>
                  <a:lnTo>
                    <a:pt x="2404683" y="392463"/>
                  </a:lnTo>
                  <a:lnTo>
                    <a:pt x="2404683" y="370884"/>
                  </a:lnTo>
                  <a:lnTo>
                    <a:pt x="2410078" y="370884"/>
                  </a:lnTo>
                  <a:lnTo>
                    <a:pt x="2410078" y="392463"/>
                  </a:lnTo>
                  <a:close/>
                </a:path>
                <a:path w="5411469" h="2339975">
                  <a:moveTo>
                    <a:pt x="2180803" y="365490"/>
                  </a:moveTo>
                  <a:lnTo>
                    <a:pt x="2175408" y="365490"/>
                  </a:lnTo>
                  <a:lnTo>
                    <a:pt x="2175408" y="343911"/>
                  </a:lnTo>
                  <a:lnTo>
                    <a:pt x="2180803" y="343911"/>
                  </a:lnTo>
                  <a:lnTo>
                    <a:pt x="2180803" y="365490"/>
                  </a:lnTo>
                  <a:close/>
                </a:path>
                <a:path w="5411469" h="2339975">
                  <a:moveTo>
                    <a:pt x="2202382" y="370884"/>
                  </a:moveTo>
                  <a:lnTo>
                    <a:pt x="2153830" y="370884"/>
                  </a:lnTo>
                  <a:lnTo>
                    <a:pt x="2153830" y="365490"/>
                  </a:lnTo>
                  <a:lnTo>
                    <a:pt x="2202382" y="365490"/>
                  </a:lnTo>
                  <a:lnTo>
                    <a:pt x="2202382" y="370884"/>
                  </a:lnTo>
                  <a:close/>
                </a:path>
                <a:path w="5411469" h="2339975">
                  <a:moveTo>
                    <a:pt x="2180803" y="392463"/>
                  </a:moveTo>
                  <a:lnTo>
                    <a:pt x="2175408" y="392463"/>
                  </a:lnTo>
                  <a:lnTo>
                    <a:pt x="2175408" y="370884"/>
                  </a:lnTo>
                  <a:lnTo>
                    <a:pt x="2180803" y="370884"/>
                  </a:lnTo>
                  <a:lnTo>
                    <a:pt x="2180803" y="392463"/>
                  </a:lnTo>
                  <a:close/>
                </a:path>
                <a:path w="5411469" h="2339975">
                  <a:moveTo>
                    <a:pt x="2753989" y="480127"/>
                  </a:moveTo>
                  <a:lnTo>
                    <a:pt x="2748594" y="480127"/>
                  </a:lnTo>
                  <a:lnTo>
                    <a:pt x="2748594" y="458548"/>
                  </a:lnTo>
                  <a:lnTo>
                    <a:pt x="2753989" y="458548"/>
                  </a:lnTo>
                  <a:lnTo>
                    <a:pt x="2753989" y="480127"/>
                  </a:lnTo>
                  <a:close/>
                </a:path>
                <a:path w="5411469" h="2339975">
                  <a:moveTo>
                    <a:pt x="2775568" y="485522"/>
                  </a:moveTo>
                  <a:lnTo>
                    <a:pt x="2727016" y="485522"/>
                  </a:lnTo>
                  <a:lnTo>
                    <a:pt x="2727016" y="480127"/>
                  </a:lnTo>
                  <a:lnTo>
                    <a:pt x="2775568" y="480127"/>
                  </a:lnTo>
                  <a:lnTo>
                    <a:pt x="2775568" y="485522"/>
                  </a:lnTo>
                  <a:close/>
                </a:path>
                <a:path w="5411469" h="2339975">
                  <a:moveTo>
                    <a:pt x="2753989" y="507100"/>
                  </a:moveTo>
                  <a:lnTo>
                    <a:pt x="2748594" y="507100"/>
                  </a:lnTo>
                  <a:lnTo>
                    <a:pt x="2748594" y="485522"/>
                  </a:lnTo>
                  <a:lnTo>
                    <a:pt x="2753989" y="485522"/>
                  </a:lnTo>
                  <a:lnTo>
                    <a:pt x="2753989" y="507100"/>
                  </a:lnTo>
                  <a:close/>
                </a:path>
                <a:path w="5411469" h="2339975">
                  <a:moveTo>
                    <a:pt x="2524715" y="480127"/>
                  </a:moveTo>
                  <a:lnTo>
                    <a:pt x="2519320" y="480127"/>
                  </a:lnTo>
                  <a:lnTo>
                    <a:pt x="2519320" y="458548"/>
                  </a:lnTo>
                  <a:lnTo>
                    <a:pt x="2524715" y="458548"/>
                  </a:lnTo>
                  <a:lnTo>
                    <a:pt x="2524715" y="480127"/>
                  </a:lnTo>
                  <a:close/>
                </a:path>
                <a:path w="5411469" h="2339975">
                  <a:moveTo>
                    <a:pt x="2546293" y="485522"/>
                  </a:moveTo>
                  <a:lnTo>
                    <a:pt x="2497741" y="485522"/>
                  </a:lnTo>
                  <a:lnTo>
                    <a:pt x="2497741" y="480127"/>
                  </a:lnTo>
                  <a:lnTo>
                    <a:pt x="2546293" y="480127"/>
                  </a:lnTo>
                  <a:lnTo>
                    <a:pt x="2546293" y="485522"/>
                  </a:lnTo>
                  <a:close/>
                </a:path>
                <a:path w="5411469" h="2339975">
                  <a:moveTo>
                    <a:pt x="2524715" y="507100"/>
                  </a:moveTo>
                  <a:lnTo>
                    <a:pt x="2519320" y="507100"/>
                  </a:lnTo>
                  <a:lnTo>
                    <a:pt x="2519320" y="485522"/>
                  </a:lnTo>
                  <a:lnTo>
                    <a:pt x="2524715" y="485522"/>
                  </a:lnTo>
                  <a:lnTo>
                    <a:pt x="2524715" y="507100"/>
                  </a:lnTo>
                  <a:close/>
                </a:path>
                <a:path w="5411469" h="2339975">
                  <a:moveTo>
                    <a:pt x="2295440" y="480127"/>
                  </a:moveTo>
                  <a:lnTo>
                    <a:pt x="2290046" y="480127"/>
                  </a:lnTo>
                  <a:lnTo>
                    <a:pt x="2290046" y="458548"/>
                  </a:lnTo>
                  <a:lnTo>
                    <a:pt x="2295440" y="458548"/>
                  </a:lnTo>
                  <a:lnTo>
                    <a:pt x="2295440" y="480127"/>
                  </a:lnTo>
                  <a:close/>
                </a:path>
                <a:path w="5411469" h="2339975">
                  <a:moveTo>
                    <a:pt x="2317019" y="485522"/>
                  </a:moveTo>
                  <a:lnTo>
                    <a:pt x="2268467" y="485522"/>
                  </a:lnTo>
                  <a:lnTo>
                    <a:pt x="2268467" y="480127"/>
                  </a:lnTo>
                  <a:lnTo>
                    <a:pt x="2317019" y="480127"/>
                  </a:lnTo>
                  <a:lnTo>
                    <a:pt x="2317019" y="485522"/>
                  </a:lnTo>
                  <a:close/>
                </a:path>
                <a:path w="5411469" h="2339975">
                  <a:moveTo>
                    <a:pt x="2295440" y="507100"/>
                  </a:moveTo>
                  <a:lnTo>
                    <a:pt x="2290046" y="507100"/>
                  </a:lnTo>
                  <a:lnTo>
                    <a:pt x="2290046" y="485522"/>
                  </a:lnTo>
                  <a:lnTo>
                    <a:pt x="2295440" y="485522"/>
                  </a:lnTo>
                  <a:lnTo>
                    <a:pt x="2295440" y="507100"/>
                  </a:lnTo>
                  <a:close/>
                </a:path>
                <a:path w="5411469" h="2339975">
                  <a:moveTo>
                    <a:pt x="2066166" y="480127"/>
                  </a:moveTo>
                  <a:lnTo>
                    <a:pt x="2060771" y="480127"/>
                  </a:lnTo>
                  <a:lnTo>
                    <a:pt x="2060771" y="458548"/>
                  </a:lnTo>
                  <a:lnTo>
                    <a:pt x="2066166" y="458548"/>
                  </a:lnTo>
                  <a:lnTo>
                    <a:pt x="2066166" y="480127"/>
                  </a:lnTo>
                  <a:close/>
                </a:path>
                <a:path w="5411469" h="2339975">
                  <a:moveTo>
                    <a:pt x="2087745" y="485522"/>
                  </a:moveTo>
                  <a:lnTo>
                    <a:pt x="2039193" y="485522"/>
                  </a:lnTo>
                  <a:lnTo>
                    <a:pt x="2039193" y="480127"/>
                  </a:lnTo>
                  <a:lnTo>
                    <a:pt x="2087745" y="480127"/>
                  </a:lnTo>
                  <a:lnTo>
                    <a:pt x="2087745" y="485522"/>
                  </a:lnTo>
                  <a:close/>
                </a:path>
                <a:path w="5411469" h="2339975">
                  <a:moveTo>
                    <a:pt x="2066166" y="507100"/>
                  </a:moveTo>
                  <a:lnTo>
                    <a:pt x="2060771" y="507100"/>
                  </a:lnTo>
                  <a:lnTo>
                    <a:pt x="2060771" y="485522"/>
                  </a:lnTo>
                  <a:lnTo>
                    <a:pt x="2066166" y="485522"/>
                  </a:lnTo>
                  <a:lnTo>
                    <a:pt x="2066166" y="507100"/>
                  </a:lnTo>
                  <a:close/>
                </a:path>
                <a:path w="5411469" h="2339975">
                  <a:moveTo>
                    <a:pt x="2868626" y="594764"/>
                  </a:moveTo>
                  <a:lnTo>
                    <a:pt x="2863231" y="594764"/>
                  </a:lnTo>
                  <a:lnTo>
                    <a:pt x="2863231" y="573185"/>
                  </a:lnTo>
                  <a:lnTo>
                    <a:pt x="2868626" y="573185"/>
                  </a:lnTo>
                  <a:lnTo>
                    <a:pt x="2868626" y="594764"/>
                  </a:lnTo>
                  <a:close/>
                </a:path>
                <a:path w="5411469" h="2339975">
                  <a:moveTo>
                    <a:pt x="2890205" y="600159"/>
                  </a:moveTo>
                  <a:lnTo>
                    <a:pt x="2841653" y="600159"/>
                  </a:lnTo>
                  <a:lnTo>
                    <a:pt x="2841653" y="594764"/>
                  </a:lnTo>
                  <a:lnTo>
                    <a:pt x="2890205" y="594764"/>
                  </a:lnTo>
                  <a:lnTo>
                    <a:pt x="2890205" y="600159"/>
                  </a:lnTo>
                  <a:close/>
                </a:path>
                <a:path w="5411469" h="2339975">
                  <a:moveTo>
                    <a:pt x="2868626" y="621738"/>
                  </a:moveTo>
                  <a:lnTo>
                    <a:pt x="2863231" y="621738"/>
                  </a:lnTo>
                  <a:lnTo>
                    <a:pt x="2863231" y="600159"/>
                  </a:lnTo>
                  <a:lnTo>
                    <a:pt x="2868626" y="600159"/>
                  </a:lnTo>
                  <a:lnTo>
                    <a:pt x="2868626" y="621738"/>
                  </a:lnTo>
                  <a:close/>
                </a:path>
                <a:path w="5411469" h="2339975">
                  <a:moveTo>
                    <a:pt x="2639352" y="594764"/>
                  </a:moveTo>
                  <a:lnTo>
                    <a:pt x="2633957" y="594764"/>
                  </a:lnTo>
                  <a:lnTo>
                    <a:pt x="2633957" y="573185"/>
                  </a:lnTo>
                  <a:lnTo>
                    <a:pt x="2639352" y="573185"/>
                  </a:lnTo>
                  <a:lnTo>
                    <a:pt x="2639352" y="594764"/>
                  </a:lnTo>
                  <a:close/>
                </a:path>
                <a:path w="5411469" h="2339975">
                  <a:moveTo>
                    <a:pt x="2660931" y="600159"/>
                  </a:moveTo>
                  <a:lnTo>
                    <a:pt x="2612378" y="600159"/>
                  </a:lnTo>
                  <a:lnTo>
                    <a:pt x="2612378" y="594764"/>
                  </a:lnTo>
                  <a:lnTo>
                    <a:pt x="2660931" y="594764"/>
                  </a:lnTo>
                  <a:lnTo>
                    <a:pt x="2660931" y="600159"/>
                  </a:lnTo>
                  <a:close/>
                </a:path>
                <a:path w="5411469" h="2339975">
                  <a:moveTo>
                    <a:pt x="2639352" y="621738"/>
                  </a:moveTo>
                  <a:lnTo>
                    <a:pt x="2633957" y="621738"/>
                  </a:lnTo>
                  <a:lnTo>
                    <a:pt x="2633957" y="600159"/>
                  </a:lnTo>
                  <a:lnTo>
                    <a:pt x="2639352" y="600159"/>
                  </a:lnTo>
                  <a:lnTo>
                    <a:pt x="2639352" y="621738"/>
                  </a:lnTo>
                  <a:close/>
                </a:path>
                <a:path w="5411469" h="2339975">
                  <a:moveTo>
                    <a:pt x="2410078" y="594764"/>
                  </a:moveTo>
                  <a:lnTo>
                    <a:pt x="2404683" y="594764"/>
                  </a:lnTo>
                  <a:lnTo>
                    <a:pt x="2404683" y="573185"/>
                  </a:lnTo>
                  <a:lnTo>
                    <a:pt x="2410078" y="573185"/>
                  </a:lnTo>
                  <a:lnTo>
                    <a:pt x="2410078" y="594764"/>
                  </a:lnTo>
                  <a:close/>
                </a:path>
                <a:path w="5411469" h="2339975">
                  <a:moveTo>
                    <a:pt x="2431656" y="600159"/>
                  </a:moveTo>
                  <a:lnTo>
                    <a:pt x="2383104" y="600159"/>
                  </a:lnTo>
                  <a:lnTo>
                    <a:pt x="2383104" y="594764"/>
                  </a:lnTo>
                  <a:lnTo>
                    <a:pt x="2431656" y="594764"/>
                  </a:lnTo>
                  <a:lnTo>
                    <a:pt x="2431656" y="600159"/>
                  </a:lnTo>
                  <a:close/>
                </a:path>
                <a:path w="5411469" h="2339975">
                  <a:moveTo>
                    <a:pt x="2410078" y="621738"/>
                  </a:moveTo>
                  <a:lnTo>
                    <a:pt x="2404683" y="621738"/>
                  </a:lnTo>
                  <a:lnTo>
                    <a:pt x="2404683" y="600159"/>
                  </a:lnTo>
                  <a:lnTo>
                    <a:pt x="2410078" y="600159"/>
                  </a:lnTo>
                  <a:lnTo>
                    <a:pt x="2410078" y="621738"/>
                  </a:lnTo>
                  <a:close/>
                </a:path>
                <a:path w="5411469" h="2339975">
                  <a:moveTo>
                    <a:pt x="2180803" y="594764"/>
                  </a:moveTo>
                  <a:lnTo>
                    <a:pt x="2175408" y="594764"/>
                  </a:lnTo>
                  <a:lnTo>
                    <a:pt x="2175408" y="573185"/>
                  </a:lnTo>
                  <a:lnTo>
                    <a:pt x="2180803" y="573185"/>
                  </a:lnTo>
                  <a:lnTo>
                    <a:pt x="2180803" y="594764"/>
                  </a:lnTo>
                  <a:close/>
                </a:path>
                <a:path w="5411469" h="2339975">
                  <a:moveTo>
                    <a:pt x="2202382" y="600159"/>
                  </a:moveTo>
                  <a:lnTo>
                    <a:pt x="2153830" y="600159"/>
                  </a:lnTo>
                  <a:lnTo>
                    <a:pt x="2153830" y="594764"/>
                  </a:lnTo>
                  <a:lnTo>
                    <a:pt x="2202382" y="594764"/>
                  </a:lnTo>
                  <a:lnTo>
                    <a:pt x="2202382" y="600159"/>
                  </a:lnTo>
                  <a:close/>
                </a:path>
                <a:path w="5411469" h="2339975">
                  <a:moveTo>
                    <a:pt x="2180803" y="621738"/>
                  </a:moveTo>
                  <a:lnTo>
                    <a:pt x="2175408" y="621738"/>
                  </a:lnTo>
                  <a:lnTo>
                    <a:pt x="2175408" y="600159"/>
                  </a:lnTo>
                  <a:lnTo>
                    <a:pt x="2180803" y="600159"/>
                  </a:lnTo>
                  <a:lnTo>
                    <a:pt x="2180803" y="621738"/>
                  </a:lnTo>
                  <a:close/>
                </a:path>
                <a:path w="5411469" h="2339975">
                  <a:moveTo>
                    <a:pt x="2753989" y="709401"/>
                  </a:moveTo>
                  <a:lnTo>
                    <a:pt x="2748594" y="709401"/>
                  </a:lnTo>
                  <a:lnTo>
                    <a:pt x="2748594" y="687823"/>
                  </a:lnTo>
                  <a:lnTo>
                    <a:pt x="2753989" y="687823"/>
                  </a:lnTo>
                  <a:lnTo>
                    <a:pt x="2753989" y="709401"/>
                  </a:lnTo>
                  <a:close/>
                </a:path>
                <a:path w="5411469" h="2339975">
                  <a:moveTo>
                    <a:pt x="2775568" y="714796"/>
                  </a:moveTo>
                  <a:lnTo>
                    <a:pt x="2727016" y="714796"/>
                  </a:lnTo>
                  <a:lnTo>
                    <a:pt x="2727016" y="709401"/>
                  </a:lnTo>
                  <a:lnTo>
                    <a:pt x="2775568" y="709401"/>
                  </a:lnTo>
                  <a:lnTo>
                    <a:pt x="2775568" y="714796"/>
                  </a:lnTo>
                  <a:close/>
                </a:path>
                <a:path w="5411469" h="2339975">
                  <a:moveTo>
                    <a:pt x="2753989" y="736375"/>
                  </a:moveTo>
                  <a:lnTo>
                    <a:pt x="2748594" y="736375"/>
                  </a:lnTo>
                  <a:lnTo>
                    <a:pt x="2748594" y="714796"/>
                  </a:lnTo>
                  <a:lnTo>
                    <a:pt x="2753989" y="714796"/>
                  </a:lnTo>
                  <a:lnTo>
                    <a:pt x="2753989" y="736375"/>
                  </a:lnTo>
                  <a:close/>
                </a:path>
                <a:path w="5411469" h="2339975">
                  <a:moveTo>
                    <a:pt x="2524715" y="709401"/>
                  </a:moveTo>
                  <a:lnTo>
                    <a:pt x="2519320" y="709401"/>
                  </a:lnTo>
                  <a:lnTo>
                    <a:pt x="2519320" y="687823"/>
                  </a:lnTo>
                  <a:lnTo>
                    <a:pt x="2524715" y="687823"/>
                  </a:lnTo>
                  <a:lnTo>
                    <a:pt x="2524715" y="709401"/>
                  </a:lnTo>
                  <a:close/>
                </a:path>
                <a:path w="5411469" h="2339975">
                  <a:moveTo>
                    <a:pt x="2546293" y="714796"/>
                  </a:moveTo>
                  <a:lnTo>
                    <a:pt x="2497741" y="714796"/>
                  </a:lnTo>
                  <a:lnTo>
                    <a:pt x="2497741" y="709401"/>
                  </a:lnTo>
                  <a:lnTo>
                    <a:pt x="2546293" y="709401"/>
                  </a:lnTo>
                  <a:lnTo>
                    <a:pt x="2546293" y="714796"/>
                  </a:lnTo>
                  <a:close/>
                </a:path>
                <a:path w="5411469" h="2339975">
                  <a:moveTo>
                    <a:pt x="2524715" y="736375"/>
                  </a:moveTo>
                  <a:lnTo>
                    <a:pt x="2519320" y="736375"/>
                  </a:lnTo>
                  <a:lnTo>
                    <a:pt x="2519320" y="714796"/>
                  </a:lnTo>
                  <a:lnTo>
                    <a:pt x="2524715" y="714796"/>
                  </a:lnTo>
                  <a:lnTo>
                    <a:pt x="2524715" y="736375"/>
                  </a:lnTo>
                  <a:close/>
                </a:path>
                <a:path w="5411469" h="2339975">
                  <a:moveTo>
                    <a:pt x="2295440" y="709401"/>
                  </a:moveTo>
                  <a:lnTo>
                    <a:pt x="2290046" y="709401"/>
                  </a:lnTo>
                  <a:lnTo>
                    <a:pt x="2290046" y="687823"/>
                  </a:lnTo>
                  <a:lnTo>
                    <a:pt x="2295440" y="687823"/>
                  </a:lnTo>
                  <a:lnTo>
                    <a:pt x="2295440" y="709401"/>
                  </a:lnTo>
                  <a:close/>
                </a:path>
                <a:path w="5411469" h="2339975">
                  <a:moveTo>
                    <a:pt x="2317019" y="714796"/>
                  </a:moveTo>
                  <a:lnTo>
                    <a:pt x="2268467" y="714796"/>
                  </a:lnTo>
                  <a:lnTo>
                    <a:pt x="2268467" y="709401"/>
                  </a:lnTo>
                  <a:lnTo>
                    <a:pt x="2317019" y="709401"/>
                  </a:lnTo>
                  <a:lnTo>
                    <a:pt x="2317019" y="714796"/>
                  </a:lnTo>
                  <a:close/>
                </a:path>
                <a:path w="5411469" h="2339975">
                  <a:moveTo>
                    <a:pt x="2295440" y="736375"/>
                  </a:moveTo>
                  <a:lnTo>
                    <a:pt x="2290046" y="736375"/>
                  </a:lnTo>
                  <a:lnTo>
                    <a:pt x="2290046" y="714796"/>
                  </a:lnTo>
                  <a:lnTo>
                    <a:pt x="2295440" y="714796"/>
                  </a:lnTo>
                  <a:lnTo>
                    <a:pt x="2295440" y="736375"/>
                  </a:lnTo>
                  <a:close/>
                </a:path>
                <a:path w="5411469" h="2339975">
                  <a:moveTo>
                    <a:pt x="2066166" y="709401"/>
                  </a:moveTo>
                  <a:lnTo>
                    <a:pt x="2060771" y="709401"/>
                  </a:lnTo>
                  <a:lnTo>
                    <a:pt x="2060771" y="687823"/>
                  </a:lnTo>
                  <a:lnTo>
                    <a:pt x="2066166" y="687823"/>
                  </a:lnTo>
                  <a:lnTo>
                    <a:pt x="2066166" y="709401"/>
                  </a:lnTo>
                  <a:close/>
                </a:path>
                <a:path w="5411469" h="2339975">
                  <a:moveTo>
                    <a:pt x="2087745" y="714796"/>
                  </a:moveTo>
                  <a:lnTo>
                    <a:pt x="2039193" y="714796"/>
                  </a:lnTo>
                  <a:lnTo>
                    <a:pt x="2039193" y="709401"/>
                  </a:lnTo>
                  <a:lnTo>
                    <a:pt x="2087745" y="709401"/>
                  </a:lnTo>
                  <a:lnTo>
                    <a:pt x="2087745" y="714796"/>
                  </a:lnTo>
                  <a:close/>
                </a:path>
                <a:path w="5411469" h="2339975">
                  <a:moveTo>
                    <a:pt x="2066166" y="736375"/>
                  </a:moveTo>
                  <a:lnTo>
                    <a:pt x="2060771" y="736375"/>
                  </a:lnTo>
                  <a:lnTo>
                    <a:pt x="2060771" y="714796"/>
                  </a:lnTo>
                  <a:lnTo>
                    <a:pt x="2066166" y="714796"/>
                  </a:lnTo>
                  <a:lnTo>
                    <a:pt x="2066166" y="736375"/>
                  </a:lnTo>
                  <a:close/>
                </a:path>
                <a:path w="5411469" h="2339975">
                  <a:moveTo>
                    <a:pt x="2868626" y="824038"/>
                  </a:moveTo>
                  <a:lnTo>
                    <a:pt x="2863231" y="824038"/>
                  </a:lnTo>
                  <a:lnTo>
                    <a:pt x="2863231" y="802460"/>
                  </a:lnTo>
                  <a:lnTo>
                    <a:pt x="2868626" y="802460"/>
                  </a:lnTo>
                  <a:lnTo>
                    <a:pt x="2868626" y="824038"/>
                  </a:lnTo>
                  <a:close/>
                </a:path>
                <a:path w="5411469" h="2339975">
                  <a:moveTo>
                    <a:pt x="2890205" y="829433"/>
                  </a:moveTo>
                  <a:lnTo>
                    <a:pt x="2841653" y="829433"/>
                  </a:lnTo>
                  <a:lnTo>
                    <a:pt x="2841653" y="824038"/>
                  </a:lnTo>
                  <a:lnTo>
                    <a:pt x="2890205" y="824038"/>
                  </a:lnTo>
                  <a:lnTo>
                    <a:pt x="2890205" y="829433"/>
                  </a:lnTo>
                  <a:close/>
                </a:path>
                <a:path w="5411469" h="2339975">
                  <a:moveTo>
                    <a:pt x="2868626" y="851012"/>
                  </a:moveTo>
                  <a:lnTo>
                    <a:pt x="2863231" y="851012"/>
                  </a:lnTo>
                  <a:lnTo>
                    <a:pt x="2863231" y="829433"/>
                  </a:lnTo>
                  <a:lnTo>
                    <a:pt x="2868626" y="829433"/>
                  </a:lnTo>
                  <a:lnTo>
                    <a:pt x="2868626" y="851012"/>
                  </a:lnTo>
                  <a:close/>
                </a:path>
                <a:path w="5411469" h="2339975">
                  <a:moveTo>
                    <a:pt x="2639352" y="824038"/>
                  </a:moveTo>
                  <a:lnTo>
                    <a:pt x="2633957" y="824038"/>
                  </a:lnTo>
                  <a:lnTo>
                    <a:pt x="2633957" y="802460"/>
                  </a:lnTo>
                  <a:lnTo>
                    <a:pt x="2639352" y="802460"/>
                  </a:lnTo>
                  <a:lnTo>
                    <a:pt x="2639352" y="824038"/>
                  </a:lnTo>
                  <a:close/>
                </a:path>
                <a:path w="5411469" h="2339975">
                  <a:moveTo>
                    <a:pt x="2660931" y="829433"/>
                  </a:moveTo>
                  <a:lnTo>
                    <a:pt x="2612378" y="829433"/>
                  </a:lnTo>
                  <a:lnTo>
                    <a:pt x="2612378" y="824038"/>
                  </a:lnTo>
                  <a:lnTo>
                    <a:pt x="2660931" y="824038"/>
                  </a:lnTo>
                  <a:lnTo>
                    <a:pt x="2660931" y="829433"/>
                  </a:lnTo>
                  <a:close/>
                </a:path>
                <a:path w="5411469" h="2339975">
                  <a:moveTo>
                    <a:pt x="2639352" y="851012"/>
                  </a:moveTo>
                  <a:lnTo>
                    <a:pt x="2633957" y="851012"/>
                  </a:lnTo>
                  <a:lnTo>
                    <a:pt x="2633957" y="829433"/>
                  </a:lnTo>
                  <a:lnTo>
                    <a:pt x="2639352" y="829433"/>
                  </a:lnTo>
                  <a:lnTo>
                    <a:pt x="2639352" y="851012"/>
                  </a:lnTo>
                  <a:close/>
                </a:path>
                <a:path w="5411469" h="2339975">
                  <a:moveTo>
                    <a:pt x="2410078" y="824038"/>
                  </a:moveTo>
                  <a:lnTo>
                    <a:pt x="2404683" y="824038"/>
                  </a:lnTo>
                  <a:lnTo>
                    <a:pt x="2404683" y="802460"/>
                  </a:lnTo>
                  <a:lnTo>
                    <a:pt x="2410078" y="802460"/>
                  </a:lnTo>
                  <a:lnTo>
                    <a:pt x="2410078" y="824038"/>
                  </a:lnTo>
                  <a:close/>
                </a:path>
                <a:path w="5411469" h="2339975">
                  <a:moveTo>
                    <a:pt x="2431656" y="829433"/>
                  </a:moveTo>
                  <a:lnTo>
                    <a:pt x="2383104" y="829433"/>
                  </a:lnTo>
                  <a:lnTo>
                    <a:pt x="2383104" y="824038"/>
                  </a:lnTo>
                  <a:lnTo>
                    <a:pt x="2431656" y="824038"/>
                  </a:lnTo>
                  <a:lnTo>
                    <a:pt x="2431656" y="829433"/>
                  </a:lnTo>
                  <a:close/>
                </a:path>
                <a:path w="5411469" h="2339975">
                  <a:moveTo>
                    <a:pt x="2410078" y="851012"/>
                  </a:moveTo>
                  <a:lnTo>
                    <a:pt x="2404683" y="851012"/>
                  </a:lnTo>
                  <a:lnTo>
                    <a:pt x="2404683" y="829433"/>
                  </a:lnTo>
                  <a:lnTo>
                    <a:pt x="2410078" y="829433"/>
                  </a:lnTo>
                  <a:lnTo>
                    <a:pt x="2410078" y="851012"/>
                  </a:lnTo>
                  <a:close/>
                </a:path>
                <a:path w="5411469" h="2339975">
                  <a:moveTo>
                    <a:pt x="2180803" y="824038"/>
                  </a:moveTo>
                  <a:lnTo>
                    <a:pt x="2175408" y="824038"/>
                  </a:lnTo>
                  <a:lnTo>
                    <a:pt x="2175408" y="802460"/>
                  </a:lnTo>
                  <a:lnTo>
                    <a:pt x="2180803" y="802460"/>
                  </a:lnTo>
                  <a:lnTo>
                    <a:pt x="2180803" y="824038"/>
                  </a:lnTo>
                  <a:close/>
                </a:path>
                <a:path w="5411469" h="2339975">
                  <a:moveTo>
                    <a:pt x="2202382" y="829433"/>
                  </a:moveTo>
                  <a:lnTo>
                    <a:pt x="2153830" y="829433"/>
                  </a:lnTo>
                  <a:lnTo>
                    <a:pt x="2153830" y="824038"/>
                  </a:lnTo>
                  <a:lnTo>
                    <a:pt x="2202382" y="824038"/>
                  </a:lnTo>
                  <a:lnTo>
                    <a:pt x="2202382" y="829433"/>
                  </a:lnTo>
                  <a:close/>
                </a:path>
                <a:path w="5411469" h="2339975">
                  <a:moveTo>
                    <a:pt x="2180803" y="851012"/>
                  </a:moveTo>
                  <a:lnTo>
                    <a:pt x="2175408" y="851012"/>
                  </a:lnTo>
                  <a:lnTo>
                    <a:pt x="2175408" y="829433"/>
                  </a:lnTo>
                  <a:lnTo>
                    <a:pt x="2180803" y="829433"/>
                  </a:lnTo>
                  <a:lnTo>
                    <a:pt x="2180803" y="851012"/>
                  </a:lnTo>
                  <a:close/>
                </a:path>
                <a:path w="5411469" h="2339975">
                  <a:moveTo>
                    <a:pt x="2753989" y="938676"/>
                  </a:moveTo>
                  <a:lnTo>
                    <a:pt x="2748594" y="938676"/>
                  </a:lnTo>
                  <a:lnTo>
                    <a:pt x="2748594" y="917097"/>
                  </a:lnTo>
                  <a:lnTo>
                    <a:pt x="2753989" y="917097"/>
                  </a:lnTo>
                  <a:lnTo>
                    <a:pt x="2753989" y="938676"/>
                  </a:lnTo>
                  <a:close/>
                </a:path>
                <a:path w="5411469" h="2339975">
                  <a:moveTo>
                    <a:pt x="2775568" y="944070"/>
                  </a:moveTo>
                  <a:lnTo>
                    <a:pt x="2727016" y="944070"/>
                  </a:lnTo>
                  <a:lnTo>
                    <a:pt x="2727016" y="938676"/>
                  </a:lnTo>
                  <a:lnTo>
                    <a:pt x="2775568" y="938676"/>
                  </a:lnTo>
                  <a:lnTo>
                    <a:pt x="2775568" y="944070"/>
                  </a:lnTo>
                  <a:close/>
                </a:path>
                <a:path w="5411469" h="2339975">
                  <a:moveTo>
                    <a:pt x="2753989" y="965649"/>
                  </a:moveTo>
                  <a:lnTo>
                    <a:pt x="2748594" y="965649"/>
                  </a:lnTo>
                  <a:lnTo>
                    <a:pt x="2748594" y="944070"/>
                  </a:lnTo>
                  <a:lnTo>
                    <a:pt x="2753989" y="944070"/>
                  </a:lnTo>
                  <a:lnTo>
                    <a:pt x="2753989" y="965649"/>
                  </a:lnTo>
                  <a:close/>
                </a:path>
                <a:path w="5411469" h="2339975">
                  <a:moveTo>
                    <a:pt x="2524715" y="938676"/>
                  </a:moveTo>
                  <a:lnTo>
                    <a:pt x="2519320" y="938676"/>
                  </a:lnTo>
                  <a:lnTo>
                    <a:pt x="2519320" y="917097"/>
                  </a:lnTo>
                  <a:lnTo>
                    <a:pt x="2524715" y="917097"/>
                  </a:lnTo>
                  <a:lnTo>
                    <a:pt x="2524715" y="938676"/>
                  </a:lnTo>
                  <a:close/>
                </a:path>
                <a:path w="5411469" h="2339975">
                  <a:moveTo>
                    <a:pt x="2546293" y="944070"/>
                  </a:moveTo>
                  <a:lnTo>
                    <a:pt x="2497741" y="944070"/>
                  </a:lnTo>
                  <a:lnTo>
                    <a:pt x="2497741" y="938676"/>
                  </a:lnTo>
                  <a:lnTo>
                    <a:pt x="2546293" y="938676"/>
                  </a:lnTo>
                  <a:lnTo>
                    <a:pt x="2546293" y="944070"/>
                  </a:lnTo>
                  <a:close/>
                </a:path>
                <a:path w="5411469" h="2339975">
                  <a:moveTo>
                    <a:pt x="2524715" y="965649"/>
                  </a:moveTo>
                  <a:lnTo>
                    <a:pt x="2519320" y="965649"/>
                  </a:lnTo>
                  <a:lnTo>
                    <a:pt x="2519320" y="944070"/>
                  </a:lnTo>
                  <a:lnTo>
                    <a:pt x="2524715" y="944070"/>
                  </a:lnTo>
                  <a:lnTo>
                    <a:pt x="2524715" y="965649"/>
                  </a:lnTo>
                  <a:close/>
                </a:path>
                <a:path w="5411469" h="2339975">
                  <a:moveTo>
                    <a:pt x="2295440" y="938676"/>
                  </a:moveTo>
                  <a:lnTo>
                    <a:pt x="2290046" y="938676"/>
                  </a:lnTo>
                  <a:lnTo>
                    <a:pt x="2290046" y="917097"/>
                  </a:lnTo>
                  <a:lnTo>
                    <a:pt x="2295440" y="917097"/>
                  </a:lnTo>
                  <a:lnTo>
                    <a:pt x="2295440" y="938676"/>
                  </a:lnTo>
                  <a:close/>
                </a:path>
                <a:path w="5411469" h="2339975">
                  <a:moveTo>
                    <a:pt x="2317019" y="944070"/>
                  </a:moveTo>
                  <a:lnTo>
                    <a:pt x="2268467" y="944070"/>
                  </a:lnTo>
                  <a:lnTo>
                    <a:pt x="2268467" y="938676"/>
                  </a:lnTo>
                  <a:lnTo>
                    <a:pt x="2317019" y="938676"/>
                  </a:lnTo>
                  <a:lnTo>
                    <a:pt x="2317019" y="944070"/>
                  </a:lnTo>
                  <a:close/>
                </a:path>
                <a:path w="5411469" h="2339975">
                  <a:moveTo>
                    <a:pt x="2295440" y="965649"/>
                  </a:moveTo>
                  <a:lnTo>
                    <a:pt x="2290046" y="965649"/>
                  </a:lnTo>
                  <a:lnTo>
                    <a:pt x="2290046" y="944070"/>
                  </a:lnTo>
                  <a:lnTo>
                    <a:pt x="2295440" y="944070"/>
                  </a:lnTo>
                  <a:lnTo>
                    <a:pt x="2295440" y="965649"/>
                  </a:lnTo>
                  <a:close/>
                </a:path>
                <a:path w="5411469" h="2339975">
                  <a:moveTo>
                    <a:pt x="2066166" y="938676"/>
                  </a:moveTo>
                  <a:lnTo>
                    <a:pt x="2060771" y="938676"/>
                  </a:lnTo>
                  <a:lnTo>
                    <a:pt x="2060771" y="917097"/>
                  </a:lnTo>
                  <a:lnTo>
                    <a:pt x="2066166" y="917097"/>
                  </a:lnTo>
                  <a:lnTo>
                    <a:pt x="2066166" y="938676"/>
                  </a:lnTo>
                  <a:close/>
                </a:path>
                <a:path w="5411469" h="2339975">
                  <a:moveTo>
                    <a:pt x="2087745" y="944070"/>
                  </a:moveTo>
                  <a:lnTo>
                    <a:pt x="2039193" y="944070"/>
                  </a:lnTo>
                  <a:lnTo>
                    <a:pt x="2039193" y="938676"/>
                  </a:lnTo>
                  <a:lnTo>
                    <a:pt x="2087745" y="938676"/>
                  </a:lnTo>
                  <a:lnTo>
                    <a:pt x="2087745" y="944070"/>
                  </a:lnTo>
                  <a:close/>
                </a:path>
                <a:path w="5411469" h="2339975">
                  <a:moveTo>
                    <a:pt x="2066166" y="965649"/>
                  </a:moveTo>
                  <a:lnTo>
                    <a:pt x="2060771" y="965649"/>
                  </a:lnTo>
                  <a:lnTo>
                    <a:pt x="2060771" y="944070"/>
                  </a:lnTo>
                  <a:lnTo>
                    <a:pt x="2066166" y="944070"/>
                  </a:lnTo>
                  <a:lnTo>
                    <a:pt x="2066166" y="965649"/>
                  </a:lnTo>
                  <a:close/>
                </a:path>
                <a:path w="5411469" h="2339975">
                  <a:moveTo>
                    <a:pt x="2868626" y="1053313"/>
                  </a:moveTo>
                  <a:lnTo>
                    <a:pt x="2863231" y="1053313"/>
                  </a:lnTo>
                  <a:lnTo>
                    <a:pt x="2863231" y="1031734"/>
                  </a:lnTo>
                  <a:lnTo>
                    <a:pt x="2868626" y="1031734"/>
                  </a:lnTo>
                  <a:lnTo>
                    <a:pt x="2868626" y="1053313"/>
                  </a:lnTo>
                  <a:close/>
                </a:path>
                <a:path w="5411469" h="2339975">
                  <a:moveTo>
                    <a:pt x="2890205" y="1058708"/>
                  </a:moveTo>
                  <a:lnTo>
                    <a:pt x="2841653" y="1058708"/>
                  </a:lnTo>
                  <a:lnTo>
                    <a:pt x="2841653" y="1053313"/>
                  </a:lnTo>
                  <a:lnTo>
                    <a:pt x="2890205" y="1053313"/>
                  </a:lnTo>
                  <a:lnTo>
                    <a:pt x="2890205" y="1058708"/>
                  </a:lnTo>
                  <a:close/>
                </a:path>
                <a:path w="5411469" h="2339975">
                  <a:moveTo>
                    <a:pt x="2868626" y="1080286"/>
                  </a:moveTo>
                  <a:lnTo>
                    <a:pt x="2863231" y="1080286"/>
                  </a:lnTo>
                  <a:lnTo>
                    <a:pt x="2863231" y="1058708"/>
                  </a:lnTo>
                  <a:lnTo>
                    <a:pt x="2868626" y="1058708"/>
                  </a:lnTo>
                  <a:lnTo>
                    <a:pt x="2868626" y="1080286"/>
                  </a:lnTo>
                  <a:close/>
                </a:path>
                <a:path w="5411469" h="2339975">
                  <a:moveTo>
                    <a:pt x="2639352" y="1053313"/>
                  </a:moveTo>
                  <a:lnTo>
                    <a:pt x="2633957" y="1053313"/>
                  </a:lnTo>
                  <a:lnTo>
                    <a:pt x="2633957" y="1031734"/>
                  </a:lnTo>
                  <a:lnTo>
                    <a:pt x="2639352" y="1031734"/>
                  </a:lnTo>
                  <a:lnTo>
                    <a:pt x="2639352" y="1053313"/>
                  </a:lnTo>
                  <a:close/>
                </a:path>
                <a:path w="5411469" h="2339975">
                  <a:moveTo>
                    <a:pt x="2660931" y="1058708"/>
                  </a:moveTo>
                  <a:lnTo>
                    <a:pt x="2612378" y="1058708"/>
                  </a:lnTo>
                  <a:lnTo>
                    <a:pt x="2612378" y="1053313"/>
                  </a:lnTo>
                  <a:lnTo>
                    <a:pt x="2660931" y="1053313"/>
                  </a:lnTo>
                  <a:lnTo>
                    <a:pt x="2660931" y="1058708"/>
                  </a:lnTo>
                  <a:close/>
                </a:path>
                <a:path w="5411469" h="2339975">
                  <a:moveTo>
                    <a:pt x="2639352" y="1080286"/>
                  </a:moveTo>
                  <a:lnTo>
                    <a:pt x="2633957" y="1080286"/>
                  </a:lnTo>
                  <a:lnTo>
                    <a:pt x="2633957" y="1058708"/>
                  </a:lnTo>
                  <a:lnTo>
                    <a:pt x="2639352" y="1058708"/>
                  </a:lnTo>
                  <a:lnTo>
                    <a:pt x="2639352" y="1080286"/>
                  </a:lnTo>
                  <a:close/>
                </a:path>
                <a:path w="5411469" h="2339975">
                  <a:moveTo>
                    <a:pt x="2410078" y="1053313"/>
                  </a:moveTo>
                  <a:lnTo>
                    <a:pt x="2404683" y="1053313"/>
                  </a:lnTo>
                  <a:lnTo>
                    <a:pt x="2404683" y="1031734"/>
                  </a:lnTo>
                  <a:lnTo>
                    <a:pt x="2410078" y="1031734"/>
                  </a:lnTo>
                  <a:lnTo>
                    <a:pt x="2410078" y="1053313"/>
                  </a:lnTo>
                  <a:close/>
                </a:path>
                <a:path w="5411469" h="2339975">
                  <a:moveTo>
                    <a:pt x="2431656" y="1058708"/>
                  </a:moveTo>
                  <a:lnTo>
                    <a:pt x="2383104" y="1058708"/>
                  </a:lnTo>
                  <a:lnTo>
                    <a:pt x="2383104" y="1053313"/>
                  </a:lnTo>
                  <a:lnTo>
                    <a:pt x="2431656" y="1053313"/>
                  </a:lnTo>
                  <a:lnTo>
                    <a:pt x="2431656" y="1058708"/>
                  </a:lnTo>
                  <a:close/>
                </a:path>
                <a:path w="5411469" h="2339975">
                  <a:moveTo>
                    <a:pt x="2410078" y="1080286"/>
                  </a:moveTo>
                  <a:lnTo>
                    <a:pt x="2404683" y="1080286"/>
                  </a:lnTo>
                  <a:lnTo>
                    <a:pt x="2404683" y="1058708"/>
                  </a:lnTo>
                  <a:lnTo>
                    <a:pt x="2410078" y="1058708"/>
                  </a:lnTo>
                  <a:lnTo>
                    <a:pt x="2410078" y="1080286"/>
                  </a:lnTo>
                  <a:close/>
                </a:path>
                <a:path w="5411469" h="2339975">
                  <a:moveTo>
                    <a:pt x="2180803" y="1053313"/>
                  </a:moveTo>
                  <a:lnTo>
                    <a:pt x="2175408" y="1053313"/>
                  </a:lnTo>
                  <a:lnTo>
                    <a:pt x="2175408" y="1031734"/>
                  </a:lnTo>
                  <a:lnTo>
                    <a:pt x="2180803" y="1031734"/>
                  </a:lnTo>
                  <a:lnTo>
                    <a:pt x="2180803" y="1053313"/>
                  </a:lnTo>
                  <a:close/>
                </a:path>
                <a:path w="5411469" h="2339975">
                  <a:moveTo>
                    <a:pt x="2202382" y="1058708"/>
                  </a:moveTo>
                  <a:lnTo>
                    <a:pt x="2153830" y="1058708"/>
                  </a:lnTo>
                  <a:lnTo>
                    <a:pt x="2153830" y="1053313"/>
                  </a:lnTo>
                  <a:lnTo>
                    <a:pt x="2202382" y="1053313"/>
                  </a:lnTo>
                  <a:lnTo>
                    <a:pt x="2202382" y="1058708"/>
                  </a:lnTo>
                  <a:close/>
                </a:path>
                <a:path w="5411469" h="2339975">
                  <a:moveTo>
                    <a:pt x="2180803" y="1080286"/>
                  </a:moveTo>
                  <a:lnTo>
                    <a:pt x="2175408" y="1080286"/>
                  </a:lnTo>
                  <a:lnTo>
                    <a:pt x="2175408" y="1058708"/>
                  </a:lnTo>
                  <a:lnTo>
                    <a:pt x="2180803" y="1058708"/>
                  </a:lnTo>
                  <a:lnTo>
                    <a:pt x="2180803" y="1080286"/>
                  </a:lnTo>
                  <a:close/>
                </a:path>
                <a:path w="5411469" h="2339975">
                  <a:moveTo>
                    <a:pt x="2753989" y="1167950"/>
                  </a:moveTo>
                  <a:lnTo>
                    <a:pt x="2748594" y="1167950"/>
                  </a:lnTo>
                  <a:lnTo>
                    <a:pt x="2748594" y="1146371"/>
                  </a:lnTo>
                  <a:lnTo>
                    <a:pt x="2753989" y="1146371"/>
                  </a:lnTo>
                  <a:lnTo>
                    <a:pt x="2753989" y="1167950"/>
                  </a:lnTo>
                  <a:close/>
                </a:path>
                <a:path w="5411469" h="2339975">
                  <a:moveTo>
                    <a:pt x="2775568" y="1173345"/>
                  </a:moveTo>
                  <a:lnTo>
                    <a:pt x="2727016" y="1173345"/>
                  </a:lnTo>
                  <a:lnTo>
                    <a:pt x="2727016" y="1167950"/>
                  </a:lnTo>
                  <a:lnTo>
                    <a:pt x="2775568" y="1167950"/>
                  </a:lnTo>
                  <a:lnTo>
                    <a:pt x="2775568" y="1173345"/>
                  </a:lnTo>
                  <a:close/>
                </a:path>
                <a:path w="5411469" h="2339975">
                  <a:moveTo>
                    <a:pt x="2753989" y="1194923"/>
                  </a:moveTo>
                  <a:lnTo>
                    <a:pt x="2748594" y="1194923"/>
                  </a:lnTo>
                  <a:lnTo>
                    <a:pt x="2748594" y="1173345"/>
                  </a:lnTo>
                  <a:lnTo>
                    <a:pt x="2753989" y="1173345"/>
                  </a:lnTo>
                  <a:lnTo>
                    <a:pt x="2753989" y="1194923"/>
                  </a:lnTo>
                  <a:close/>
                </a:path>
                <a:path w="5411469" h="2339975">
                  <a:moveTo>
                    <a:pt x="2524715" y="1167950"/>
                  </a:moveTo>
                  <a:lnTo>
                    <a:pt x="2519320" y="1167950"/>
                  </a:lnTo>
                  <a:lnTo>
                    <a:pt x="2519320" y="1146371"/>
                  </a:lnTo>
                  <a:lnTo>
                    <a:pt x="2524715" y="1146371"/>
                  </a:lnTo>
                  <a:lnTo>
                    <a:pt x="2524715" y="1167950"/>
                  </a:lnTo>
                  <a:close/>
                </a:path>
                <a:path w="5411469" h="2339975">
                  <a:moveTo>
                    <a:pt x="2546293" y="1173345"/>
                  </a:moveTo>
                  <a:lnTo>
                    <a:pt x="2497741" y="1173345"/>
                  </a:lnTo>
                  <a:lnTo>
                    <a:pt x="2497741" y="1167950"/>
                  </a:lnTo>
                  <a:lnTo>
                    <a:pt x="2546293" y="1167950"/>
                  </a:lnTo>
                  <a:lnTo>
                    <a:pt x="2546293" y="1173345"/>
                  </a:lnTo>
                  <a:close/>
                </a:path>
                <a:path w="5411469" h="2339975">
                  <a:moveTo>
                    <a:pt x="2524715" y="1194923"/>
                  </a:moveTo>
                  <a:lnTo>
                    <a:pt x="2519320" y="1194923"/>
                  </a:lnTo>
                  <a:lnTo>
                    <a:pt x="2519320" y="1173345"/>
                  </a:lnTo>
                  <a:lnTo>
                    <a:pt x="2524715" y="1173345"/>
                  </a:lnTo>
                  <a:lnTo>
                    <a:pt x="2524715" y="1194923"/>
                  </a:lnTo>
                  <a:close/>
                </a:path>
                <a:path w="5411469" h="2339975">
                  <a:moveTo>
                    <a:pt x="2295440" y="1167950"/>
                  </a:moveTo>
                  <a:lnTo>
                    <a:pt x="2290046" y="1167950"/>
                  </a:lnTo>
                  <a:lnTo>
                    <a:pt x="2290046" y="1146371"/>
                  </a:lnTo>
                  <a:lnTo>
                    <a:pt x="2295440" y="1146371"/>
                  </a:lnTo>
                  <a:lnTo>
                    <a:pt x="2295440" y="1167950"/>
                  </a:lnTo>
                  <a:close/>
                </a:path>
                <a:path w="5411469" h="2339975">
                  <a:moveTo>
                    <a:pt x="2317019" y="1173345"/>
                  </a:moveTo>
                  <a:lnTo>
                    <a:pt x="2268467" y="1173345"/>
                  </a:lnTo>
                  <a:lnTo>
                    <a:pt x="2268467" y="1167950"/>
                  </a:lnTo>
                  <a:lnTo>
                    <a:pt x="2317019" y="1167950"/>
                  </a:lnTo>
                  <a:lnTo>
                    <a:pt x="2317019" y="1173345"/>
                  </a:lnTo>
                  <a:close/>
                </a:path>
                <a:path w="5411469" h="2339975">
                  <a:moveTo>
                    <a:pt x="2295440" y="1194923"/>
                  </a:moveTo>
                  <a:lnTo>
                    <a:pt x="2290046" y="1194923"/>
                  </a:lnTo>
                  <a:lnTo>
                    <a:pt x="2290046" y="1173345"/>
                  </a:lnTo>
                  <a:lnTo>
                    <a:pt x="2295440" y="1173345"/>
                  </a:lnTo>
                  <a:lnTo>
                    <a:pt x="2295440" y="1194923"/>
                  </a:lnTo>
                  <a:close/>
                </a:path>
                <a:path w="5411469" h="2339975">
                  <a:moveTo>
                    <a:pt x="2066166" y="1167950"/>
                  </a:moveTo>
                  <a:lnTo>
                    <a:pt x="2060771" y="1167950"/>
                  </a:lnTo>
                  <a:lnTo>
                    <a:pt x="2060771" y="1146371"/>
                  </a:lnTo>
                  <a:lnTo>
                    <a:pt x="2066166" y="1146371"/>
                  </a:lnTo>
                  <a:lnTo>
                    <a:pt x="2066166" y="1167950"/>
                  </a:lnTo>
                  <a:close/>
                </a:path>
                <a:path w="5411469" h="2339975">
                  <a:moveTo>
                    <a:pt x="2087745" y="1173345"/>
                  </a:moveTo>
                  <a:lnTo>
                    <a:pt x="2039193" y="1173345"/>
                  </a:lnTo>
                  <a:lnTo>
                    <a:pt x="2039193" y="1167950"/>
                  </a:lnTo>
                  <a:lnTo>
                    <a:pt x="2087745" y="1167950"/>
                  </a:lnTo>
                  <a:lnTo>
                    <a:pt x="2087745" y="1173345"/>
                  </a:lnTo>
                  <a:close/>
                </a:path>
                <a:path w="5411469" h="2339975">
                  <a:moveTo>
                    <a:pt x="2066166" y="1194923"/>
                  </a:moveTo>
                  <a:lnTo>
                    <a:pt x="2060771" y="1194923"/>
                  </a:lnTo>
                  <a:lnTo>
                    <a:pt x="2060771" y="1173345"/>
                  </a:lnTo>
                  <a:lnTo>
                    <a:pt x="2066166" y="1173345"/>
                  </a:lnTo>
                  <a:lnTo>
                    <a:pt x="2066166" y="1194923"/>
                  </a:lnTo>
                  <a:close/>
                </a:path>
                <a:path w="5411469" h="2339975">
                  <a:moveTo>
                    <a:pt x="2868626" y="1282587"/>
                  </a:moveTo>
                  <a:lnTo>
                    <a:pt x="2863231" y="1282587"/>
                  </a:lnTo>
                  <a:lnTo>
                    <a:pt x="2863231" y="1261008"/>
                  </a:lnTo>
                  <a:lnTo>
                    <a:pt x="2868626" y="1261008"/>
                  </a:lnTo>
                  <a:lnTo>
                    <a:pt x="2868626" y="1282587"/>
                  </a:lnTo>
                  <a:close/>
                </a:path>
                <a:path w="5411469" h="2339975">
                  <a:moveTo>
                    <a:pt x="2890205" y="1287982"/>
                  </a:moveTo>
                  <a:lnTo>
                    <a:pt x="2841653" y="1287982"/>
                  </a:lnTo>
                  <a:lnTo>
                    <a:pt x="2841653" y="1282587"/>
                  </a:lnTo>
                  <a:lnTo>
                    <a:pt x="2890205" y="1282587"/>
                  </a:lnTo>
                  <a:lnTo>
                    <a:pt x="2890205" y="1287982"/>
                  </a:lnTo>
                  <a:close/>
                </a:path>
                <a:path w="5411469" h="2339975">
                  <a:moveTo>
                    <a:pt x="2868626" y="1309561"/>
                  </a:moveTo>
                  <a:lnTo>
                    <a:pt x="2863231" y="1309561"/>
                  </a:lnTo>
                  <a:lnTo>
                    <a:pt x="2863231" y="1287982"/>
                  </a:lnTo>
                  <a:lnTo>
                    <a:pt x="2868626" y="1287982"/>
                  </a:lnTo>
                  <a:lnTo>
                    <a:pt x="2868626" y="1309561"/>
                  </a:lnTo>
                  <a:close/>
                </a:path>
                <a:path w="5411469" h="2339975">
                  <a:moveTo>
                    <a:pt x="2639352" y="1282587"/>
                  </a:moveTo>
                  <a:lnTo>
                    <a:pt x="2633957" y="1282587"/>
                  </a:lnTo>
                  <a:lnTo>
                    <a:pt x="2633957" y="1261008"/>
                  </a:lnTo>
                  <a:lnTo>
                    <a:pt x="2639352" y="1261008"/>
                  </a:lnTo>
                  <a:lnTo>
                    <a:pt x="2639352" y="1282587"/>
                  </a:lnTo>
                  <a:close/>
                </a:path>
                <a:path w="5411469" h="2339975">
                  <a:moveTo>
                    <a:pt x="2660931" y="1287982"/>
                  </a:moveTo>
                  <a:lnTo>
                    <a:pt x="2612378" y="1287982"/>
                  </a:lnTo>
                  <a:lnTo>
                    <a:pt x="2612378" y="1282587"/>
                  </a:lnTo>
                  <a:lnTo>
                    <a:pt x="2660931" y="1282587"/>
                  </a:lnTo>
                  <a:lnTo>
                    <a:pt x="2660931" y="1287982"/>
                  </a:lnTo>
                  <a:close/>
                </a:path>
                <a:path w="5411469" h="2339975">
                  <a:moveTo>
                    <a:pt x="2639352" y="1309561"/>
                  </a:moveTo>
                  <a:lnTo>
                    <a:pt x="2633957" y="1309561"/>
                  </a:lnTo>
                  <a:lnTo>
                    <a:pt x="2633957" y="1287982"/>
                  </a:lnTo>
                  <a:lnTo>
                    <a:pt x="2639352" y="1287982"/>
                  </a:lnTo>
                  <a:lnTo>
                    <a:pt x="2639352" y="1309561"/>
                  </a:lnTo>
                  <a:close/>
                </a:path>
                <a:path w="5411469" h="2339975">
                  <a:moveTo>
                    <a:pt x="2410078" y="1282587"/>
                  </a:moveTo>
                  <a:lnTo>
                    <a:pt x="2404683" y="1282587"/>
                  </a:lnTo>
                  <a:lnTo>
                    <a:pt x="2404683" y="1261008"/>
                  </a:lnTo>
                  <a:lnTo>
                    <a:pt x="2410078" y="1261008"/>
                  </a:lnTo>
                  <a:lnTo>
                    <a:pt x="2410078" y="1282587"/>
                  </a:lnTo>
                  <a:close/>
                </a:path>
                <a:path w="5411469" h="2339975">
                  <a:moveTo>
                    <a:pt x="2431656" y="1287982"/>
                  </a:moveTo>
                  <a:lnTo>
                    <a:pt x="2383104" y="1287982"/>
                  </a:lnTo>
                  <a:lnTo>
                    <a:pt x="2383104" y="1282587"/>
                  </a:lnTo>
                  <a:lnTo>
                    <a:pt x="2431656" y="1282587"/>
                  </a:lnTo>
                  <a:lnTo>
                    <a:pt x="2431656" y="1287982"/>
                  </a:lnTo>
                  <a:close/>
                </a:path>
                <a:path w="5411469" h="2339975">
                  <a:moveTo>
                    <a:pt x="2410078" y="1309561"/>
                  </a:moveTo>
                  <a:lnTo>
                    <a:pt x="2404683" y="1309561"/>
                  </a:lnTo>
                  <a:lnTo>
                    <a:pt x="2404683" y="1287982"/>
                  </a:lnTo>
                  <a:lnTo>
                    <a:pt x="2410078" y="1287982"/>
                  </a:lnTo>
                  <a:lnTo>
                    <a:pt x="2410078" y="1309561"/>
                  </a:lnTo>
                  <a:close/>
                </a:path>
                <a:path w="5411469" h="2339975">
                  <a:moveTo>
                    <a:pt x="2180803" y="1282587"/>
                  </a:moveTo>
                  <a:lnTo>
                    <a:pt x="2175408" y="1282587"/>
                  </a:lnTo>
                  <a:lnTo>
                    <a:pt x="2175408" y="1261008"/>
                  </a:lnTo>
                  <a:lnTo>
                    <a:pt x="2180803" y="1261008"/>
                  </a:lnTo>
                  <a:lnTo>
                    <a:pt x="2180803" y="1282587"/>
                  </a:lnTo>
                  <a:close/>
                </a:path>
                <a:path w="5411469" h="2339975">
                  <a:moveTo>
                    <a:pt x="2202382" y="1287982"/>
                  </a:moveTo>
                  <a:lnTo>
                    <a:pt x="2153830" y="1287982"/>
                  </a:lnTo>
                  <a:lnTo>
                    <a:pt x="2153830" y="1282587"/>
                  </a:lnTo>
                  <a:lnTo>
                    <a:pt x="2202382" y="1282587"/>
                  </a:lnTo>
                  <a:lnTo>
                    <a:pt x="2202382" y="1287982"/>
                  </a:lnTo>
                  <a:close/>
                </a:path>
                <a:path w="5411469" h="2339975">
                  <a:moveTo>
                    <a:pt x="2180803" y="1309561"/>
                  </a:moveTo>
                  <a:lnTo>
                    <a:pt x="2175408" y="1309561"/>
                  </a:lnTo>
                  <a:lnTo>
                    <a:pt x="2175408" y="1287982"/>
                  </a:lnTo>
                  <a:lnTo>
                    <a:pt x="2180803" y="1287982"/>
                  </a:lnTo>
                  <a:lnTo>
                    <a:pt x="2180803" y="1309561"/>
                  </a:lnTo>
                  <a:close/>
                </a:path>
                <a:path w="5411469" h="2339975">
                  <a:moveTo>
                    <a:pt x="2753989" y="1397224"/>
                  </a:moveTo>
                  <a:lnTo>
                    <a:pt x="2748594" y="1397224"/>
                  </a:lnTo>
                  <a:lnTo>
                    <a:pt x="2748594" y="1375646"/>
                  </a:lnTo>
                  <a:lnTo>
                    <a:pt x="2753989" y="1375646"/>
                  </a:lnTo>
                  <a:lnTo>
                    <a:pt x="2753989" y="1397224"/>
                  </a:lnTo>
                  <a:close/>
                </a:path>
                <a:path w="5411469" h="2339975">
                  <a:moveTo>
                    <a:pt x="2775568" y="1402619"/>
                  </a:moveTo>
                  <a:lnTo>
                    <a:pt x="2727016" y="1402619"/>
                  </a:lnTo>
                  <a:lnTo>
                    <a:pt x="2727016" y="1397224"/>
                  </a:lnTo>
                  <a:lnTo>
                    <a:pt x="2775568" y="1397224"/>
                  </a:lnTo>
                  <a:lnTo>
                    <a:pt x="2775568" y="1402619"/>
                  </a:lnTo>
                  <a:close/>
                </a:path>
                <a:path w="5411469" h="2339975">
                  <a:moveTo>
                    <a:pt x="2753989" y="1424198"/>
                  </a:moveTo>
                  <a:lnTo>
                    <a:pt x="2748594" y="1424198"/>
                  </a:lnTo>
                  <a:lnTo>
                    <a:pt x="2748594" y="1402619"/>
                  </a:lnTo>
                  <a:lnTo>
                    <a:pt x="2753989" y="1402619"/>
                  </a:lnTo>
                  <a:lnTo>
                    <a:pt x="2753989" y="1424198"/>
                  </a:lnTo>
                  <a:close/>
                </a:path>
                <a:path w="5411469" h="2339975">
                  <a:moveTo>
                    <a:pt x="2524715" y="1397224"/>
                  </a:moveTo>
                  <a:lnTo>
                    <a:pt x="2519320" y="1397224"/>
                  </a:lnTo>
                  <a:lnTo>
                    <a:pt x="2519320" y="1375646"/>
                  </a:lnTo>
                  <a:lnTo>
                    <a:pt x="2524715" y="1375646"/>
                  </a:lnTo>
                  <a:lnTo>
                    <a:pt x="2524715" y="1397224"/>
                  </a:lnTo>
                  <a:close/>
                </a:path>
                <a:path w="5411469" h="2339975">
                  <a:moveTo>
                    <a:pt x="2546293" y="1402619"/>
                  </a:moveTo>
                  <a:lnTo>
                    <a:pt x="2497741" y="1402619"/>
                  </a:lnTo>
                  <a:lnTo>
                    <a:pt x="2497741" y="1397224"/>
                  </a:lnTo>
                  <a:lnTo>
                    <a:pt x="2546293" y="1397224"/>
                  </a:lnTo>
                  <a:lnTo>
                    <a:pt x="2546293" y="1402619"/>
                  </a:lnTo>
                  <a:close/>
                </a:path>
                <a:path w="5411469" h="2339975">
                  <a:moveTo>
                    <a:pt x="2524715" y="1424198"/>
                  </a:moveTo>
                  <a:lnTo>
                    <a:pt x="2519320" y="1424198"/>
                  </a:lnTo>
                  <a:lnTo>
                    <a:pt x="2519320" y="1402619"/>
                  </a:lnTo>
                  <a:lnTo>
                    <a:pt x="2524715" y="1402619"/>
                  </a:lnTo>
                  <a:lnTo>
                    <a:pt x="2524715" y="1424198"/>
                  </a:lnTo>
                  <a:close/>
                </a:path>
                <a:path w="5411469" h="2339975">
                  <a:moveTo>
                    <a:pt x="2295440" y="1397224"/>
                  </a:moveTo>
                  <a:lnTo>
                    <a:pt x="2290046" y="1397224"/>
                  </a:lnTo>
                  <a:lnTo>
                    <a:pt x="2290046" y="1375646"/>
                  </a:lnTo>
                  <a:lnTo>
                    <a:pt x="2295440" y="1375646"/>
                  </a:lnTo>
                  <a:lnTo>
                    <a:pt x="2295440" y="1397224"/>
                  </a:lnTo>
                  <a:close/>
                </a:path>
                <a:path w="5411469" h="2339975">
                  <a:moveTo>
                    <a:pt x="2317019" y="1402619"/>
                  </a:moveTo>
                  <a:lnTo>
                    <a:pt x="2268467" y="1402619"/>
                  </a:lnTo>
                  <a:lnTo>
                    <a:pt x="2268467" y="1397224"/>
                  </a:lnTo>
                  <a:lnTo>
                    <a:pt x="2317019" y="1397224"/>
                  </a:lnTo>
                  <a:lnTo>
                    <a:pt x="2317019" y="1402619"/>
                  </a:lnTo>
                  <a:close/>
                </a:path>
                <a:path w="5411469" h="2339975">
                  <a:moveTo>
                    <a:pt x="2295440" y="1424198"/>
                  </a:moveTo>
                  <a:lnTo>
                    <a:pt x="2290046" y="1424198"/>
                  </a:lnTo>
                  <a:lnTo>
                    <a:pt x="2290046" y="1402619"/>
                  </a:lnTo>
                  <a:lnTo>
                    <a:pt x="2295440" y="1402619"/>
                  </a:lnTo>
                  <a:lnTo>
                    <a:pt x="2295440" y="1424198"/>
                  </a:lnTo>
                  <a:close/>
                </a:path>
                <a:path w="5411469" h="2339975">
                  <a:moveTo>
                    <a:pt x="2066166" y="1397224"/>
                  </a:moveTo>
                  <a:lnTo>
                    <a:pt x="2060771" y="1397224"/>
                  </a:lnTo>
                  <a:lnTo>
                    <a:pt x="2060771" y="1375646"/>
                  </a:lnTo>
                  <a:lnTo>
                    <a:pt x="2066166" y="1375646"/>
                  </a:lnTo>
                  <a:lnTo>
                    <a:pt x="2066166" y="1397224"/>
                  </a:lnTo>
                  <a:close/>
                </a:path>
                <a:path w="5411469" h="2339975">
                  <a:moveTo>
                    <a:pt x="2087745" y="1402619"/>
                  </a:moveTo>
                  <a:lnTo>
                    <a:pt x="2039193" y="1402619"/>
                  </a:lnTo>
                  <a:lnTo>
                    <a:pt x="2039193" y="1397224"/>
                  </a:lnTo>
                  <a:lnTo>
                    <a:pt x="2087745" y="1397224"/>
                  </a:lnTo>
                  <a:lnTo>
                    <a:pt x="2087745" y="1402619"/>
                  </a:lnTo>
                  <a:close/>
                </a:path>
                <a:path w="5411469" h="2339975">
                  <a:moveTo>
                    <a:pt x="2066166" y="1424198"/>
                  </a:moveTo>
                  <a:lnTo>
                    <a:pt x="2060771" y="1424198"/>
                  </a:lnTo>
                  <a:lnTo>
                    <a:pt x="2060771" y="1402619"/>
                  </a:lnTo>
                  <a:lnTo>
                    <a:pt x="2066166" y="1402619"/>
                  </a:lnTo>
                  <a:lnTo>
                    <a:pt x="2066166" y="1424198"/>
                  </a:lnTo>
                  <a:close/>
                </a:path>
                <a:path w="5411469" h="2339975">
                  <a:moveTo>
                    <a:pt x="2868626" y="1510513"/>
                  </a:moveTo>
                  <a:lnTo>
                    <a:pt x="2863231" y="1510513"/>
                  </a:lnTo>
                  <a:lnTo>
                    <a:pt x="2863231" y="1488934"/>
                  </a:lnTo>
                  <a:lnTo>
                    <a:pt x="2868626" y="1488934"/>
                  </a:lnTo>
                  <a:lnTo>
                    <a:pt x="2868626" y="1510513"/>
                  </a:lnTo>
                  <a:close/>
                </a:path>
                <a:path w="5411469" h="2339975">
                  <a:moveTo>
                    <a:pt x="2890205" y="1515908"/>
                  </a:moveTo>
                  <a:lnTo>
                    <a:pt x="2841653" y="1515908"/>
                  </a:lnTo>
                  <a:lnTo>
                    <a:pt x="2841653" y="1510513"/>
                  </a:lnTo>
                  <a:lnTo>
                    <a:pt x="2890205" y="1510513"/>
                  </a:lnTo>
                  <a:lnTo>
                    <a:pt x="2890205" y="1515908"/>
                  </a:lnTo>
                  <a:close/>
                </a:path>
                <a:path w="5411469" h="2339975">
                  <a:moveTo>
                    <a:pt x="2868626" y="1537486"/>
                  </a:moveTo>
                  <a:lnTo>
                    <a:pt x="2863231" y="1537486"/>
                  </a:lnTo>
                  <a:lnTo>
                    <a:pt x="2863231" y="1515908"/>
                  </a:lnTo>
                  <a:lnTo>
                    <a:pt x="2868626" y="1515908"/>
                  </a:lnTo>
                  <a:lnTo>
                    <a:pt x="2868626" y="1537486"/>
                  </a:lnTo>
                  <a:close/>
                </a:path>
                <a:path w="5411469" h="2339975">
                  <a:moveTo>
                    <a:pt x="2639352" y="1510513"/>
                  </a:moveTo>
                  <a:lnTo>
                    <a:pt x="2633957" y="1510513"/>
                  </a:lnTo>
                  <a:lnTo>
                    <a:pt x="2633957" y="1488934"/>
                  </a:lnTo>
                  <a:lnTo>
                    <a:pt x="2639352" y="1488934"/>
                  </a:lnTo>
                  <a:lnTo>
                    <a:pt x="2639352" y="1510513"/>
                  </a:lnTo>
                  <a:close/>
                </a:path>
                <a:path w="5411469" h="2339975">
                  <a:moveTo>
                    <a:pt x="2660931" y="1515908"/>
                  </a:moveTo>
                  <a:lnTo>
                    <a:pt x="2612378" y="1515908"/>
                  </a:lnTo>
                  <a:lnTo>
                    <a:pt x="2612378" y="1510513"/>
                  </a:lnTo>
                  <a:lnTo>
                    <a:pt x="2660931" y="1510513"/>
                  </a:lnTo>
                  <a:lnTo>
                    <a:pt x="2660931" y="1515908"/>
                  </a:lnTo>
                  <a:close/>
                </a:path>
                <a:path w="5411469" h="2339975">
                  <a:moveTo>
                    <a:pt x="2639352" y="1537486"/>
                  </a:moveTo>
                  <a:lnTo>
                    <a:pt x="2633957" y="1537486"/>
                  </a:lnTo>
                  <a:lnTo>
                    <a:pt x="2633957" y="1515908"/>
                  </a:lnTo>
                  <a:lnTo>
                    <a:pt x="2639352" y="1515908"/>
                  </a:lnTo>
                  <a:lnTo>
                    <a:pt x="2639352" y="1537486"/>
                  </a:lnTo>
                  <a:close/>
                </a:path>
                <a:path w="5411469" h="2339975">
                  <a:moveTo>
                    <a:pt x="2410078" y="1510513"/>
                  </a:moveTo>
                  <a:lnTo>
                    <a:pt x="2404683" y="1510513"/>
                  </a:lnTo>
                  <a:lnTo>
                    <a:pt x="2404683" y="1488934"/>
                  </a:lnTo>
                  <a:lnTo>
                    <a:pt x="2410078" y="1488934"/>
                  </a:lnTo>
                  <a:lnTo>
                    <a:pt x="2410078" y="1510513"/>
                  </a:lnTo>
                  <a:close/>
                </a:path>
                <a:path w="5411469" h="2339975">
                  <a:moveTo>
                    <a:pt x="2431656" y="1515908"/>
                  </a:moveTo>
                  <a:lnTo>
                    <a:pt x="2383104" y="1515908"/>
                  </a:lnTo>
                  <a:lnTo>
                    <a:pt x="2383104" y="1510513"/>
                  </a:lnTo>
                  <a:lnTo>
                    <a:pt x="2431656" y="1510513"/>
                  </a:lnTo>
                  <a:lnTo>
                    <a:pt x="2431656" y="1515908"/>
                  </a:lnTo>
                  <a:close/>
                </a:path>
                <a:path w="5411469" h="2339975">
                  <a:moveTo>
                    <a:pt x="2410078" y="1537486"/>
                  </a:moveTo>
                  <a:lnTo>
                    <a:pt x="2404683" y="1537486"/>
                  </a:lnTo>
                  <a:lnTo>
                    <a:pt x="2404683" y="1515908"/>
                  </a:lnTo>
                  <a:lnTo>
                    <a:pt x="2410078" y="1515908"/>
                  </a:lnTo>
                  <a:lnTo>
                    <a:pt x="2410078" y="1537486"/>
                  </a:lnTo>
                  <a:close/>
                </a:path>
                <a:path w="5411469" h="2339975">
                  <a:moveTo>
                    <a:pt x="2180803" y="1510513"/>
                  </a:moveTo>
                  <a:lnTo>
                    <a:pt x="2175408" y="1510513"/>
                  </a:lnTo>
                  <a:lnTo>
                    <a:pt x="2175408" y="1488934"/>
                  </a:lnTo>
                  <a:lnTo>
                    <a:pt x="2180803" y="1488934"/>
                  </a:lnTo>
                  <a:lnTo>
                    <a:pt x="2180803" y="1510513"/>
                  </a:lnTo>
                  <a:close/>
                </a:path>
                <a:path w="5411469" h="2339975">
                  <a:moveTo>
                    <a:pt x="2202382" y="1515908"/>
                  </a:moveTo>
                  <a:lnTo>
                    <a:pt x="2153830" y="1515908"/>
                  </a:lnTo>
                  <a:lnTo>
                    <a:pt x="2153830" y="1510513"/>
                  </a:lnTo>
                  <a:lnTo>
                    <a:pt x="2202382" y="1510513"/>
                  </a:lnTo>
                  <a:lnTo>
                    <a:pt x="2202382" y="1515908"/>
                  </a:lnTo>
                  <a:close/>
                </a:path>
                <a:path w="5411469" h="2339975">
                  <a:moveTo>
                    <a:pt x="2180803" y="1537486"/>
                  </a:moveTo>
                  <a:lnTo>
                    <a:pt x="2175408" y="1537486"/>
                  </a:lnTo>
                  <a:lnTo>
                    <a:pt x="2175408" y="1515908"/>
                  </a:lnTo>
                  <a:lnTo>
                    <a:pt x="2180803" y="1515908"/>
                  </a:lnTo>
                  <a:lnTo>
                    <a:pt x="2180803" y="1537486"/>
                  </a:lnTo>
                  <a:close/>
                </a:path>
                <a:path w="5411469" h="2339975">
                  <a:moveTo>
                    <a:pt x="2520669" y="1606269"/>
                  </a:moveTo>
                  <a:lnTo>
                    <a:pt x="2520669" y="1603571"/>
                  </a:lnTo>
                  <a:lnTo>
                    <a:pt x="2526063" y="1603571"/>
                  </a:lnTo>
                  <a:lnTo>
                    <a:pt x="2526063" y="1604920"/>
                  </a:lnTo>
                  <a:lnTo>
                    <a:pt x="2520669" y="1606269"/>
                  </a:lnTo>
                  <a:close/>
                </a:path>
                <a:path w="5411469" h="2339975">
                  <a:moveTo>
                    <a:pt x="2295440" y="1625150"/>
                  </a:moveTo>
                  <a:lnTo>
                    <a:pt x="2290046" y="1625150"/>
                  </a:lnTo>
                  <a:lnTo>
                    <a:pt x="2290046" y="1603571"/>
                  </a:lnTo>
                  <a:lnTo>
                    <a:pt x="2295440" y="1603571"/>
                  </a:lnTo>
                  <a:lnTo>
                    <a:pt x="2295440" y="1625150"/>
                  </a:lnTo>
                  <a:close/>
                </a:path>
                <a:path w="5411469" h="2339975">
                  <a:moveTo>
                    <a:pt x="2317019" y="1630545"/>
                  </a:moveTo>
                  <a:lnTo>
                    <a:pt x="2268467" y="1630545"/>
                  </a:lnTo>
                  <a:lnTo>
                    <a:pt x="2268467" y="1625150"/>
                  </a:lnTo>
                  <a:lnTo>
                    <a:pt x="2317019" y="1625150"/>
                  </a:lnTo>
                  <a:lnTo>
                    <a:pt x="2317019" y="1630545"/>
                  </a:lnTo>
                  <a:close/>
                </a:path>
                <a:path w="5411469" h="2339975">
                  <a:moveTo>
                    <a:pt x="2295440" y="1652124"/>
                  </a:moveTo>
                  <a:lnTo>
                    <a:pt x="2290046" y="1652124"/>
                  </a:lnTo>
                  <a:lnTo>
                    <a:pt x="2290046" y="1630545"/>
                  </a:lnTo>
                  <a:lnTo>
                    <a:pt x="2295440" y="1630545"/>
                  </a:lnTo>
                  <a:lnTo>
                    <a:pt x="2295440" y="1652124"/>
                  </a:lnTo>
                  <a:close/>
                </a:path>
                <a:path w="5411469" h="2339975">
                  <a:moveTo>
                    <a:pt x="2066166" y="1625150"/>
                  </a:moveTo>
                  <a:lnTo>
                    <a:pt x="2060771" y="1625150"/>
                  </a:lnTo>
                  <a:lnTo>
                    <a:pt x="2060771" y="1603571"/>
                  </a:lnTo>
                  <a:lnTo>
                    <a:pt x="2066166" y="1603571"/>
                  </a:lnTo>
                  <a:lnTo>
                    <a:pt x="2066166" y="1625150"/>
                  </a:lnTo>
                  <a:close/>
                </a:path>
                <a:path w="5411469" h="2339975">
                  <a:moveTo>
                    <a:pt x="2087745" y="1630545"/>
                  </a:moveTo>
                  <a:lnTo>
                    <a:pt x="2039193" y="1630545"/>
                  </a:lnTo>
                  <a:lnTo>
                    <a:pt x="2039193" y="1625150"/>
                  </a:lnTo>
                  <a:lnTo>
                    <a:pt x="2087745" y="1625150"/>
                  </a:lnTo>
                  <a:lnTo>
                    <a:pt x="2087745" y="1630545"/>
                  </a:lnTo>
                  <a:close/>
                </a:path>
                <a:path w="5411469" h="2339975">
                  <a:moveTo>
                    <a:pt x="2066166" y="1652124"/>
                  </a:moveTo>
                  <a:lnTo>
                    <a:pt x="2060771" y="1652124"/>
                  </a:lnTo>
                  <a:lnTo>
                    <a:pt x="2060771" y="1630545"/>
                  </a:lnTo>
                  <a:lnTo>
                    <a:pt x="2066166" y="1630545"/>
                  </a:lnTo>
                  <a:lnTo>
                    <a:pt x="2066166" y="1652124"/>
                  </a:lnTo>
                  <a:close/>
                </a:path>
                <a:path w="5411469" h="2339975">
                  <a:moveTo>
                    <a:pt x="2411426" y="1745182"/>
                  </a:moveTo>
                  <a:lnTo>
                    <a:pt x="2384453" y="1745182"/>
                  </a:lnTo>
                  <a:lnTo>
                    <a:pt x="2384453" y="1739787"/>
                  </a:lnTo>
                  <a:lnTo>
                    <a:pt x="2406031" y="1739787"/>
                  </a:lnTo>
                  <a:lnTo>
                    <a:pt x="2406031" y="1718209"/>
                  </a:lnTo>
                  <a:lnTo>
                    <a:pt x="2411426" y="1718209"/>
                  </a:lnTo>
                  <a:lnTo>
                    <a:pt x="2411426" y="1745182"/>
                  </a:lnTo>
                  <a:close/>
                </a:path>
                <a:path w="5411469" h="2339975">
                  <a:moveTo>
                    <a:pt x="2180803" y="1739787"/>
                  </a:moveTo>
                  <a:lnTo>
                    <a:pt x="2175408" y="1739787"/>
                  </a:lnTo>
                  <a:lnTo>
                    <a:pt x="2175408" y="1718209"/>
                  </a:lnTo>
                  <a:lnTo>
                    <a:pt x="2180803" y="1718209"/>
                  </a:lnTo>
                  <a:lnTo>
                    <a:pt x="2180803" y="1739787"/>
                  </a:lnTo>
                  <a:close/>
                </a:path>
                <a:path w="5411469" h="2339975">
                  <a:moveTo>
                    <a:pt x="2202382" y="1745182"/>
                  </a:moveTo>
                  <a:lnTo>
                    <a:pt x="2153830" y="1745182"/>
                  </a:lnTo>
                  <a:lnTo>
                    <a:pt x="2153830" y="1739787"/>
                  </a:lnTo>
                  <a:lnTo>
                    <a:pt x="2202382" y="1739787"/>
                  </a:lnTo>
                  <a:lnTo>
                    <a:pt x="2202382" y="1745182"/>
                  </a:lnTo>
                  <a:close/>
                </a:path>
                <a:path w="5411469" h="2339975">
                  <a:moveTo>
                    <a:pt x="2180803" y="1766761"/>
                  </a:moveTo>
                  <a:lnTo>
                    <a:pt x="2175408" y="1766761"/>
                  </a:lnTo>
                  <a:lnTo>
                    <a:pt x="2175408" y="1745182"/>
                  </a:lnTo>
                  <a:lnTo>
                    <a:pt x="2180803" y="1745182"/>
                  </a:lnTo>
                  <a:lnTo>
                    <a:pt x="2180803" y="1766761"/>
                  </a:lnTo>
                  <a:close/>
                </a:path>
                <a:path w="5411469" h="2339975">
                  <a:moveTo>
                    <a:pt x="2295440" y="1854424"/>
                  </a:moveTo>
                  <a:lnTo>
                    <a:pt x="2290046" y="1854424"/>
                  </a:lnTo>
                  <a:lnTo>
                    <a:pt x="2290046" y="1832846"/>
                  </a:lnTo>
                  <a:lnTo>
                    <a:pt x="2295440" y="1832846"/>
                  </a:lnTo>
                  <a:lnTo>
                    <a:pt x="2295440" y="1854424"/>
                  </a:lnTo>
                  <a:close/>
                </a:path>
                <a:path w="5411469" h="2339975">
                  <a:moveTo>
                    <a:pt x="2317019" y="1859819"/>
                  </a:moveTo>
                  <a:lnTo>
                    <a:pt x="2268467" y="1859819"/>
                  </a:lnTo>
                  <a:lnTo>
                    <a:pt x="2268467" y="1854424"/>
                  </a:lnTo>
                  <a:lnTo>
                    <a:pt x="2317019" y="1854424"/>
                  </a:lnTo>
                  <a:lnTo>
                    <a:pt x="2317019" y="1859819"/>
                  </a:lnTo>
                  <a:close/>
                </a:path>
                <a:path w="5411469" h="2339975">
                  <a:moveTo>
                    <a:pt x="2295440" y="1881398"/>
                  </a:moveTo>
                  <a:lnTo>
                    <a:pt x="2290046" y="1881398"/>
                  </a:lnTo>
                  <a:lnTo>
                    <a:pt x="2290046" y="1859819"/>
                  </a:lnTo>
                  <a:lnTo>
                    <a:pt x="2295440" y="1859819"/>
                  </a:lnTo>
                  <a:lnTo>
                    <a:pt x="2295440" y="1881398"/>
                  </a:lnTo>
                  <a:close/>
                </a:path>
                <a:path w="5411469" h="2339975">
                  <a:moveTo>
                    <a:pt x="2066166" y="1854424"/>
                  </a:moveTo>
                  <a:lnTo>
                    <a:pt x="2060771" y="1854424"/>
                  </a:lnTo>
                  <a:lnTo>
                    <a:pt x="2060771" y="1832846"/>
                  </a:lnTo>
                  <a:lnTo>
                    <a:pt x="2066166" y="1832846"/>
                  </a:lnTo>
                  <a:lnTo>
                    <a:pt x="2066166" y="1854424"/>
                  </a:lnTo>
                  <a:close/>
                </a:path>
                <a:path w="5411469" h="2339975">
                  <a:moveTo>
                    <a:pt x="2087745" y="1859819"/>
                  </a:moveTo>
                  <a:lnTo>
                    <a:pt x="2039193" y="1859819"/>
                  </a:lnTo>
                  <a:lnTo>
                    <a:pt x="2039193" y="1854424"/>
                  </a:lnTo>
                  <a:lnTo>
                    <a:pt x="2087745" y="1854424"/>
                  </a:lnTo>
                  <a:lnTo>
                    <a:pt x="2087745" y="1859819"/>
                  </a:lnTo>
                  <a:close/>
                </a:path>
                <a:path w="5411469" h="2339975">
                  <a:moveTo>
                    <a:pt x="2066166" y="1881398"/>
                  </a:moveTo>
                  <a:lnTo>
                    <a:pt x="2060771" y="1881398"/>
                  </a:lnTo>
                  <a:lnTo>
                    <a:pt x="2060771" y="1859819"/>
                  </a:lnTo>
                  <a:lnTo>
                    <a:pt x="2066166" y="1859819"/>
                  </a:lnTo>
                  <a:lnTo>
                    <a:pt x="2066166" y="1881398"/>
                  </a:lnTo>
                  <a:close/>
                </a:path>
                <a:path w="5411469" h="2339975">
                  <a:moveTo>
                    <a:pt x="2180803" y="1969062"/>
                  </a:moveTo>
                  <a:lnTo>
                    <a:pt x="2175408" y="1969062"/>
                  </a:lnTo>
                  <a:lnTo>
                    <a:pt x="2175408" y="1947483"/>
                  </a:lnTo>
                  <a:lnTo>
                    <a:pt x="2180803" y="1947483"/>
                  </a:lnTo>
                  <a:lnTo>
                    <a:pt x="2180803" y="1969062"/>
                  </a:lnTo>
                  <a:close/>
                </a:path>
                <a:path w="5411469" h="2339975">
                  <a:moveTo>
                    <a:pt x="2202382" y="1974456"/>
                  </a:moveTo>
                  <a:lnTo>
                    <a:pt x="2153830" y="1974456"/>
                  </a:lnTo>
                  <a:lnTo>
                    <a:pt x="2153830" y="1969062"/>
                  </a:lnTo>
                  <a:lnTo>
                    <a:pt x="2202382" y="1969062"/>
                  </a:lnTo>
                  <a:lnTo>
                    <a:pt x="2202382" y="1974456"/>
                  </a:lnTo>
                  <a:close/>
                </a:path>
                <a:path w="5411469" h="2339975">
                  <a:moveTo>
                    <a:pt x="2180803" y="1996035"/>
                  </a:moveTo>
                  <a:lnTo>
                    <a:pt x="2175408" y="1996035"/>
                  </a:lnTo>
                  <a:lnTo>
                    <a:pt x="2175408" y="1974456"/>
                  </a:lnTo>
                  <a:lnTo>
                    <a:pt x="2180803" y="1974456"/>
                  </a:lnTo>
                  <a:lnTo>
                    <a:pt x="2180803" y="1996035"/>
                  </a:lnTo>
                  <a:close/>
                </a:path>
                <a:path w="5411469" h="2339975">
                  <a:moveTo>
                    <a:pt x="2066166" y="2083699"/>
                  </a:moveTo>
                  <a:lnTo>
                    <a:pt x="2060771" y="2083699"/>
                  </a:lnTo>
                  <a:lnTo>
                    <a:pt x="2060771" y="2062120"/>
                  </a:lnTo>
                  <a:lnTo>
                    <a:pt x="2066166" y="2062120"/>
                  </a:lnTo>
                  <a:lnTo>
                    <a:pt x="2066166" y="2083699"/>
                  </a:lnTo>
                  <a:close/>
                </a:path>
                <a:path w="5411469" h="2339975">
                  <a:moveTo>
                    <a:pt x="2087745" y="2089093"/>
                  </a:moveTo>
                  <a:lnTo>
                    <a:pt x="2039193" y="2089093"/>
                  </a:lnTo>
                  <a:lnTo>
                    <a:pt x="2039193" y="2083699"/>
                  </a:lnTo>
                  <a:lnTo>
                    <a:pt x="2087745" y="2083699"/>
                  </a:lnTo>
                  <a:lnTo>
                    <a:pt x="2087745" y="2089093"/>
                  </a:lnTo>
                  <a:close/>
                </a:path>
                <a:path w="5411469" h="2339975">
                  <a:moveTo>
                    <a:pt x="2066166" y="2110672"/>
                  </a:moveTo>
                  <a:lnTo>
                    <a:pt x="2060771" y="2110672"/>
                  </a:lnTo>
                  <a:lnTo>
                    <a:pt x="2060771" y="2089093"/>
                  </a:lnTo>
                  <a:lnTo>
                    <a:pt x="2066166" y="2089093"/>
                  </a:lnTo>
                  <a:lnTo>
                    <a:pt x="2066166" y="2110672"/>
                  </a:lnTo>
                  <a:close/>
                </a:path>
                <a:path w="5411469" h="2339975">
                  <a:moveTo>
                    <a:pt x="2182152" y="2203731"/>
                  </a:moveTo>
                  <a:lnTo>
                    <a:pt x="2155178" y="2203731"/>
                  </a:lnTo>
                  <a:lnTo>
                    <a:pt x="2155178" y="2198336"/>
                  </a:lnTo>
                  <a:lnTo>
                    <a:pt x="2176757" y="2198336"/>
                  </a:lnTo>
                  <a:lnTo>
                    <a:pt x="2176757" y="2176757"/>
                  </a:lnTo>
                  <a:lnTo>
                    <a:pt x="2182152" y="2176757"/>
                  </a:lnTo>
                  <a:lnTo>
                    <a:pt x="2182152" y="2203731"/>
                  </a:lnTo>
                  <a:close/>
                </a:path>
                <a:path w="5411469" h="2339975">
                  <a:moveTo>
                    <a:pt x="2066166" y="2312973"/>
                  </a:moveTo>
                  <a:lnTo>
                    <a:pt x="2060771" y="2312973"/>
                  </a:lnTo>
                  <a:lnTo>
                    <a:pt x="2060771" y="2291394"/>
                  </a:lnTo>
                  <a:lnTo>
                    <a:pt x="2066166" y="2291394"/>
                  </a:lnTo>
                  <a:lnTo>
                    <a:pt x="2066166" y="2312973"/>
                  </a:lnTo>
                  <a:close/>
                </a:path>
                <a:path w="5411469" h="2339975">
                  <a:moveTo>
                    <a:pt x="2087745" y="2318368"/>
                  </a:moveTo>
                  <a:lnTo>
                    <a:pt x="2039193" y="2318368"/>
                  </a:lnTo>
                  <a:lnTo>
                    <a:pt x="2039193" y="2312973"/>
                  </a:lnTo>
                  <a:lnTo>
                    <a:pt x="2087745" y="2312973"/>
                  </a:lnTo>
                  <a:lnTo>
                    <a:pt x="2087745" y="2318368"/>
                  </a:lnTo>
                  <a:close/>
                </a:path>
                <a:path w="5411469" h="2339975">
                  <a:moveTo>
                    <a:pt x="2066166" y="2339947"/>
                  </a:moveTo>
                  <a:lnTo>
                    <a:pt x="2060771" y="2339947"/>
                  </a:lnTo>
                  <a:lnTo>
                    <a:pt x="2060771" y="2318368"/>
                  </a:lnTo>
                  <a:lnTo>
                    <a:pt x="2066166" y="2318368"/>
                  </a:lnTo>
                  <a:lnTo>
                    <a:pt x="2066166" y="2339947"/>
                  </a:lnTo>
                  <a:close/>
                </a:path>
                <a:path w="5411469" h="2339975">
                  <a:moveTo>
                    <a:pt x="1951529" y="136215"/>
                  </a:moveTo>
                  <a:lnTo>
                    <a:pt x="1946134" y="136215"/>
                  </a:lnTo>
                  <a:lnTo>
                    <a:pt x="1946134" y="114637"/>
                  </a:lnTo>
                  <a:lnTo>
                    <a:pt x="1951529" y="114637"/>
                  </a:lnTo>
                  <a:lnTo>
                    <a:pt x="1951529" y="136215"/>
                  </a:lnTo>
                  <a:close/>
                </a:path>
                <a:path w="5411469" h="2339975">
                  <a:moveTo>
                    <a:pt x="1973108" y="141610"/>
                  </a:moveTo>
                  <a:lnTo>
                    <a:pt x="1924555" y="141610"/>
                  </a:lnTo>
                  <a:lnTo>
                    <a:pt x="1924555" y="136215"/>
                  </a:lnTo>
                  <a:lnTo>
                    <a:pt x="1973108" y="136215"/>
                  </a:lnTo>
                  <a:lnTo>
                    <a:pt x="1973108" y="141610"/>
                  </a:lnTo>
                  <a:close/>
                </a:path>
                <a:path w="5411469" h="2339975">
                  <a:moveTo>
                    <a:pt x="1951529" y="163189"/>
                  </a:moveTo>
                  <a:lnTo>
                    <a:pt x="1946134" y="163189"/>
                  </a:lnTo>
                  <a:lnTo>
                    <a:pt x="1946134" y="141610"/>
                  </a:lnTo>
                  <a:lnTo>
                    <a:pt x="1951529" y="141610"/>
                  </a:lnTo>
                  <a:lnTo>
                    <a:pt x="1951529" y="163189"/>
                  </a:lnTo>
                  <a:close/>
                </a:path>
                <a:path w="5411469" h="2339975">
                  <a:moveTo>
                    <a:pt x="1838240" y="250853"/>
                  </a:moveTo>
                  <a:lnTo>
                    <a:pt x="1832846" y="250853"/>
                  </a:lnTo>
                  <a:lnTo>
                    <a:pt x="1832846" y="229274"/>
                  </a:lnTo>
                  <a:lnTo>
                    <a:pt x="1838240" y="229274"/>
                  </a:lnTo>
                  <a:lnTo>
                    <a:pt x="1838240" y="250853"/>
                  </a:lnTo>
                  <a:close/>
                </a:path>
                <a:path w="5411469" h="2339975">
                  <a:moveTo>
                    <a:pt x="1859819" y="256247"/>
                  </a:moveTo>
                  <a:lnTo>
                    <a:pt x="1811267" y="256247"/>
                  </a:lnTo>
                  <a:lnTo>
                    <a:pt x="1811267" y="250853"/>
                  </a:lnTo>
                  <a:lnTo>
                    <a:pt x="1859819" y="250853"/>
                  </a:lnTo>
                  <a:lnTo>
                    <a:pt x="1859819" y="256247"/>
                  </a:lnTo>
                  <a:close/>
                </a:path>
                <a:path w="5411469" h="2339975">
                  <a:moveTo>
                    <a:pt x="1838240" y="277826"/>
                  </a:moveTo>
                  <a:lnTo>
                    <a:pt x="1832846" y="277826"/>
                  </a:lnTo>
                  <a:lnTo>
                    <a:pt x="1832846" y="256247"/>
                  </a:lnTo>
                  <a:lnTo>
                    <a:pt x="1838240" y="256247"/>
                  </a:lnTo>
                  <a:lnTo>
                    <a:pt x="1838240" y="277826"/>
                  </a:lnTo>
                  <a:close/>
                </a:path>
                <a:path w="5411469" h="2339975">
                  <a:moveTo>
                    <a:pt x="1608966" y="250853"/>
                  </a:moveTo>
                  <a:lnTo>
                    <a:pt x="1603571" y="250853"/>
                  </a:lnTo>
                  <a:lnTo>
                    <a:pt x="1603571" y="229274"/>
                  </a:lnTo>
                  <a:lnTo>
                    <a:pt x="1608966" y="229274"/>
                  </a:lnTo>
                  <a:lnTo>
                    <a:pt x="1608966" y="250853"/>
                  </a:lnTo>
                  <a:close/>
                </a:path>
                <a:path w="5411469" h="2339975">
                  <a:moveTo>
                    <a:pt x="1630545" y="256247"/>
                  </a:moveTo>
                  <a:lnTo>
                    <a:pt x="1581992" y="256247"/>
                  </a:lnTo>
                  <a:lnTo>
                    <a:pt x="1581992" y="250853"/>
                  </a:lnTo>
                  <a:lnTo>
                    <a:pt x="1630545" y="250853"/>
                  </a:lnTo>
                  <a:lnTo>
                    <a:pt x="1630545" y="256247"/>
                  </a:lnTo>
                  <a:close/>
                </a:path>
                <a:path w="5411469" h="2339975">
                  <a:moveTo>
                    <a:pt x="1608966" y="277826"/>
                  </a:moveTo>
                  <a:lnTo>
                    <a:pt x="1603571" y="277826"/>
                  </a:lnTo>
                  <a:lnTo>
                    <a:pt x="1603571" y="256247"/>
                  </a:lnTo>
                  <a:lnTo>
                    <a:pt x="1608966" y="256247"/>
                  </a:lnTo>
                  <a:lnTo>
                    <a:pt x="1608966" y="277826"/>
                  </a:lnTo>
                  <a:close/>
                </a:path>
                <a:path w="5411469" h="2339975">
                  <a:moveTo>
                    <a:pt x="1379691" y="250853"/>
                  </a:moveTo>
                  <a:lnTo>
                    <a:pt x="1374297" y="250853"/>
                  </a:lnTo>
                  <a:lnTo>
                    <a:pt x="1374297" y="229274"/>
                  </a:lnTo>
                  <a:lnTo>
                    <a:pt x="1379691" y="229274"/>
                  </a:lnTo>
                  <a:lnTo>
                    <a:pt x="1379691" y="250853"/>
                  </a:lnTo>
                  <a:close/>
                </a:path>
                <a:path w="5411469" h="2339975">
                  <a:moveTo>
                    <a:pt x="1401270" y="256247"/>
                  </a:moveTo>
                  <a:lnTo>
                    <a:pt x="1352718" y="256247"/>
                  </a:lnTo>
                  <a:lnTo>
                    <a:pt x="1352718" y="250853"/>
                  </a:lnTo>
                  <a:lnTo>
                    <a:pt x="1401270" y="250853"/>
                  </a:lnTo>
                  <a:lnTo>
                    <a:pt x="1401270" y="256247"/>
                  </a:lnTo>
                  <a:close/>
                </a:path>
                <a:path w="5411469" h="2339975">
                  <a:moveTo>
                    <a:pt x="1379691" y="277826"/>
                  </a:moveTo>
                  <a:lnTo>
                    <a:pt x="1374297" y="277826"/>
                  </a:lnTo>
                  <a:lnTo>
                    <a:pt x="1374297" y="256247"/>
                  </a:lnTo>
                  <a:lnTo>
                    <a:pt x="1379691" y="256247"/>
                  </a:lnTo>
                  <a:lnTo>
                    <a:pt x="1379691" y="277826"/>
                  </a:lnTo>
                  <a:close/>
                </a:path>
                <a:path w="5411469" h="2339975">
                  <a:moveTo>
                    <a:pt x="1150417" y="277826"/>
                  </a:moveTo>
                  <a:lnTo>
                    <a:pt x="1145023" y="277826"/>
                  </a:lnTo>
                  <a:lnTo>
                    <a:pt x="1145023" y="256247"/>
                  </a:lnTo>
                  <a:lnTo>
                    <a:pt x="1123444" y="256247"/>
                  </a:lnTo>
                  <a:lnTo>
                    <a:pt x="1123444" y="250853"/>
                  </a:lnTo>
                  <a:lnTo>
                    <a:pt x="1145023" y="250853"/>
                  </a:lnTo>
                  <a:lnTo>
                    <a:pt x="1145023" y="252201"/>
                  </a:lnTo>
                  <a:lnTo>
                    <a:pt x="1171996" y="252201"/>
                  </a:lnTo>
                  <a:lnTo>
                    <a:pt x="1171996" y="257596"/>
                  </a:lnTo>
                  <a:lnTo>
                    <a:pt x="1150417" y="257596"/>
                  </a:lnTo>
                  <a:lnTo>
                    <a:pt x="1150417" y="277826"/>
                  </a:lnTo>
                  <a:close/>
                </a:path>
                <a:path w="5411469" h="2339975">
                  <a:moveTo>
                    <a:pt x="1951529" y="365490"/>
                  </a:moveTo>
                  <a:lnTo>
                    <a:pt x="1946134" y="365490"/>
                  </a:lnTo>
                  <a:lnTo>
                    <a:pt x="1946134" y="343911"/>
                  </a:lnTo>
                  <a:lnTo>
                    <a:pt x="1951529" y="343911"/>
                  </a:lnTo>
                  <a:lnTo>
                    <a:pt x="1951529" y="365490"/>
                  </a:lnTo>
                  <a:close/>
                </a:path>
                <a:path w="5411469" h="2339975">
                  <a:moveTo>
                    <a:pt x="1973108" y="370884"/>
                  </a:moveTo>
                  <a:lnTo>
                    <a:pt x="1924555" y="370884"/>
                  </a:lnTo>
                  <a:lnTo>
                    <a:pt x="1924555" y="365490"/>
                  </a:lnTo>
                  <a:lnTo>
                    <a:pt x="1973108" y="365490"/>
                  </a:lnTo>
                  <a:lnTo>
                    <a:pt x="1973108" y="370884"/>
                  </a:lnTo>
                  <a:close/>
                </a:path>
                <a:path w="5411469" h="2339975">
                  <a:moveTo>
                    <a:pt x="1951529" y="392463"/>
                  </a:moveTo>
                  <a:lnTo>
                    <a:pt x="1946134" y="392463"/>
                  </a:lnTo>
                  <a:lnTo>
                    <a:pt x="1946134" y="370884"/>
                  </a:lnTo>
                  <a:lnTo>
                    <a:pt x="1951529" y="370884"/>
                  </a:lnTo>
                  <a:lnTo>
                    <a:pt x="1951529" y="392463"/>
                  </a:lnTo>
                  <a:close/>
                </a:path>
                <a:path w="5411469" h="2339975">
                  <a:moveTo>
                    <a:pt x="1723603" y="365490"/>
                  </a:moveTo>
                  <a:lnTo>
                    <a:pt x="1718208" y="365490"/>
                  </a:lnTo>
                  <a:lnTo>
                    <a:pt x="1718208" y="343911"/>
                  </a:lnTo>
                  <a:lnTo>
                    <a:pt x="1723603" y="343911"/>
                  </a:lnTo>
                  <a:lnTo>
                    <a:pt x="1723603" y="365490"/>
                  </a:lnTo>
                  <a:close/>
                </a:path>
                <a:path w="5411469" h="2339975">
                  <a:moveTo>
                    <a:pt x="1745182" y="370884"/>
                  </a:moveTo>
                  <a:lnTo>
                    <a:pt x="1696630" y="370884"/>
                  </a:lnTo>
                  <a:lnTo>
                    <a:pt x="1696630" y="365490"/>
                  </a:lnTo>
                  <a:lnTo>
                    <a:pt x="1745182" y="365490"/>
                  </a:lnTo>
                  <a:lnTo>
                    <a:pt x="1745182" y="370884"/>
                  </a:lnTo>
                  <a:close/>
                </a:path>
                <a:path w="5411469" h="2339975">
                  <a:moveTo>
                    <a:pt x="1723603" y="392463"/>
                  </a:moveTo>
                  <a:lnTo>
                    <a:pt x="1718208" y="392463"/>
                  </a:lnTo>
                  <a:lnTo>
                    <a:pt x="1718208" y="370884"/>
                  </a:lnTo>
                  <a:lnTo>
                    <a:pt x="1723603" y="370884"/>
                  </a:lnTo>
                  <a:lnTo>
                    <a:pt x="1723603" y="392463"/>
                  </a:lnTo>
                  <a:close/>
                </a:path>
                <a:path w="5411469" h="2339975">
                  <a:moveTo>
                    <a:pt x="1494329" y="365490"/>
                  </a:moveTo>
                  <a:lnTo>
                    <a:pt x="1488934" y="365490"/>
                  </a:lnTo>
                  <a:lnTo>
                    <a:pt x="1488934" y="343911"/>
                  </a:lnTo>
                  <a:lnTo>
                    <a:pt x="1494329" y="343911"/>
                  </a:lnTo>
                  <a:lnTo>
                    <a:pt x="1494329" y="365490"/>
                  </a:lnTo>
                  <a:close/>
                </a:path>
                <a:path w="5411469" h="2339975">
                  <a:moveTo>
                    <a:pt x="1515907" y="370884"/>
                  </a:moveTo>
                  <a:lnTo>
                    <a:pt x="1467355" y="370884"/>
                  </a:lnTo>
                  <a:lnTo>
                    <a:pt x="1467355" y="365490"/>
                  </a:lnTo>
                  <a:lnTo>
                    <a:pt x="1515907" y="365490"/>
                  </a:lnTo>
                  <a:lnTo>
                    <a:pt x="1515907" y="370884"/>
                  </a:lnTo>
                  <a:close/>
                </a:path>
                <a:path w="5411469" h="2339975">
                  <a:moveTo>
                    <a:pt x="1494329" y="392463"/>
                  </a:moveTo>
                  <a:lnTo>
                    <a:pt x="1488934" y="392463"/>
                  </a:lnTo>
                  <a:lnTo>
                    <a:pt x="1488934" y="370884"/>
                  </a:lnTo>
                  <a:lnTo>
                    <a:pt x="1494329" y="370884"/>
                  </a:lnTo>
                  <a:lnTo>
                    <a:pt x="1494329" y="392463"/>
                  </a:lnTo>
                  <a:close/>
                </a:path>
                <a:path w="5411469" h="2339975">
                  <a:moveTo>
                    <a:pt x="1265054" y="365490"/>
                  </a:moveTo>
                  <a:lnTo>
                    <a:pt x="1259660" y="365490"/>
                  </a:lnTo>
                  <a:lnTo>
                    <a:pt x="1259660" y="343911"/>
                  </a:lnTo>
                  <a:lnTo>
                    <a:pt x="1265054" y="343911"/>
                  </a:lnTo>
                  <a:lnTo>
                    <a:pt x="1265054" y="365490"/>
                  </a:lnTo>
                  <a:close/>
                </a:path>
                <a:path w="5411469" h="2339975">
                  <a:moveTo>
                    <a:pt x="1286633" y="370884"/>
                  </a:moveTo>
                  <a:lnTo>
                    <a:pt x="1238081" y="370884"/>
                  </a:lnTo>
                  <a:lnTo>
                    <a:pt x="1238081" y="365490"/>
                  </a:lnTo>
                  <a:lnTo>
                    <a:pt x="1286633" y="365490"/>
                  </a:lnTo>
                  <a:lnTo>
                    <a:pt x="1286633" y="370884"/>
                  </a:lnTo>
                  <a:close/>
                </a:path>
                <a:path w="5411469" h="2339975">
                  <a:moveTo>
                    <a:pt x="1265054" y="392463"/>
                  </a:moveTo>
                  <a:lnTo>
                    <a:pt x="1259660" y="392463"/>
                  </a:lnTo>
                  <a:lnTo>
                    <a:pt x="1259660" y="370884"/>
                  </a:lnTo>
                  <a:lnTo>
                    <a:pt x="1265054" y="370884"/>
                  </a:lnTo>
                  <a:lnTo>
                    <a:pt x="1265054" y="392463"/>
                  </a:lnTo>
                  <a:close/>
                </a:path>
                <a:path w="5411469" h="2339975">
                  <a:moveTo>
                    <a:pt x="1838240" y="480127"/>
                  </a:moveTo>
                  <a:lnTo>
                    <a:pt x="1832846" y="480127"/>
                  </a:lnTo>
                  <a:lnTo>
                    <a:pt x="1832846" y="458548"/>
                  </a:lnTo>
                  <a:lnTo>
                    <a:pt x="1838240" y="458548"/>
                  </a:lnTo>
                  <a:lnTo>
                    <a:pt x="1838240" y="480127"/>
                  </a:lnTo>
                  <a:close/>
                </a:path>
                <a:path w="5411469" h="2339975">
                  <a:moveTo>
                    <a:pt x="1859819" y="485522"/>
                  </a:moveTo>
                  <a:lnTo>
                    <a:pt x="1811267" y="485522"/>
                  </a:lnTo>
                  <a:lnTo>
                    <a:pt x="1811267" y="480127"/>
                  </a:lnTo>
                  <a:lnTo>
                    <a:pt x="1859819" y="480127"/>
                  </a:lnTo>
                  <a:lnTo>
                    <a:pt x="1859819" y="485522"/>
                  </a:lnTo>
                  <a:close/>
                </a:path>
                <a:path w="5411469" h="2339975">
                  <a:moveTo>
                    <a:pt x="1838240" y="507100"/>
                  </a:moveTo>
                  <a:lnTo>
                    <a:pt x="1832846" y="507100"/>
                  </a:lnTo>
                  <a:lnTo>
                    <a:pt x="1832846" y="485522"/>
                  </a:lnTo>
                  <a:lnTo>
                    <a:pt x="1838240" y="485522"/>
                  </a:lnTo>
                  <a:lnTo>
                    <a:pt x="1838240" y="507100"/>
                  </a:lnTo>
                  <a:close/>
                </a:path>
                <a:path w="5411469" h="2339975">
                  <a:moveTo>
                    <a:pt x="1608966" y="480127"/>
                  </a:moveTo>
                  <a:lnTo>
                    <a:pt x="1603571" y="480127"/>
                  </a:lnTo>
                  <a:lnTo>
                    <a:pt x="1603571" y="458548"/>
                  </a:lnTo>
                  <a:lnTo>
                    <a:pt x="1608966" y="458548"/>
                  </a:lnTo>
                  <a:lnTo>
                    <a:pt x="1608966" y="480127"/>
                  </a:lnTo>
                  <a:close/>
                </a:path>
                <a:path w="5411469" h="2339975">
                  <a:moveTo>
                    <a:pt x="1630545" y="485522"/>
                  </a:moveTo>
                  <a:lnTo>
                    <a:pt x="1581992" y="485522"/>
                  </a:lnTo>
                  <a:lnTo>
                    <a:pt x="1581992" y="480127"/>
                  </a:lnTo>
                  <a:lnTo>
                    <a:pt x="1630545" y="480127"/>
                  </a:lnTo>
                  <a:lnTo>
                    <a:pt x="1630545" y="485522"/>
                  </a:lnTo>
                  <a:close/>
                </a:path>
                <a:path w="5411469" h="2339975">
                  <a:moveTo>
                    <a:pt x="1608966" y="507100"/>
                  </a:moveTo>
                  <a:lnTo>
                    <a:pt x="1603571" y="507100"/>
                  </a:lnTo>
                  <a:lnTo>
                    <a:pt x="1603571" y="485522"/>
                  </a:lnTo>
                  <a:lnTo>
                    <a:pt x="1608966" y="485522"/>
                  </a:lnTo>
                  <a:lnTo>
                    <a:pt x="1608966" y="507100"/>
                  </a:lnTo>
                  <a:close/>
                </a:path>
                <a:path w="5411469" h="2339975">
                  <a:moveTo>
                    <a:pt x="1379691" y="480127"/>
                  </a:moveTo>
                  <a:lnTo>
                    <a:pt x="1374297" y="480127"/>
                  </a:lnTo>
                  <a:lnTo>
                    <a:pt x="1374297" y="458548"/>
                  </a:lnTo>
                  <a:lnTo>
                    <a:pt x="1379691" y="458548"/>
                  </a:lnTo>
                  <a:lnTo>
                    <a:pt x="1379691" y="480127"/>
                  </a:lnTo>
                  <a:close/>
                </a:path>
                <a:path w="5411469" h="2339975">
                  <a:moveTo>
                    <a:pt x="1401270" y="485522"/>
                  </a:moveTo>
                  <a:lnTo>
                    <a:pt x="1352718" y="485522"/>
                  </a:lnTo>
                  <a:lnTo>
                    <a:pt x="1352718" y="480127"/>
                  </a:lnTo>
                  <a:lnTo>
                    <a:pt x="1401270" y="480127"/>
                  </a:lnTo>
                  <a:lnTo>
                    <a:pt x="1401270" y="485522"/>
                  </a:lnTo>
                  <a:close/>
                </a:path>
                <a:path w="5411469" h="2339975">
                  <a:moveTo>
                    <a:pt x="1379691" y="507100"/>
                  </a:moveTo>
                  <a:lnTo>
                    <a:pt x="1374297" y="507100"/>
                  </a:lnTo>
                  <a:lnTo>
                    <a:pt x="1374297" y="485522"/>
                  </a:lnTo>
                  <a:lnTo>
                    <a:pt x="1379691" y="485522"/>
                  </a:lnTo>
                  <a:lnTo>
                    <a:pt x="1379691" y="507100"/>
                  </a:lnTo>
                  <a:close/>
                </a:path>
                <a:path w="5411469" h="2339975">
                  <a:moveTo>
                    <a:pt x="1150417" y="480127"/>
                  </a:moveTo>
                  <a:lnTo>
                    <a:pt x="1145022" y="480127"/>
                  </a:lnTo>
                  <a:lnTo>
                    <a:pt x="1145022" y="458548"/>
                  </a:lnTo>
                  <a:lnTo>
                    <a:pt x="1150417" y="458548"/>
                  </a:lnTo>
                  <a:lnTo>
                    <a:pt x="1150417" y="480127"/>
                  </a:lnTo>
                  <a:close/>
                </a:path>
                <a:path w="5411469" h="2339975">
                  <a:moveTo>
                    <a:pt x="1171996" y="485522"/>
                  </a:moveTo>
                  <a:lnTo>
                    <a:pt x="1123444" y="485522"/>
                  </a:lnTo>
                  <a:lnTo>
                    <a:pt x="1123444" y="480127"/>
                  </a:lnTo>
                  <a:lnTo>
                    <a:pt x="1171996" y="480127"/>
                  </a:lnTo>
                  <a:lnTo>
                    <a:pt x="1171996" y="485522"/>
                  </a:lnTo>
                  <a:close/>
                </a:path>
                <a:path w="5411469" h="2339975">
                  <a:moveTo>
                    <a:pt x="1150417" y="507100"/>
                  </a:moveTo>
                  <a:lnTo>
                    <a:pt x="1145022" y="507100"/>
                  </a:lnTo>
                  <a:lnTo>
                    <a:pt x="1145022" y="485522"/>
                  </a:lnTo>
                  <a:lnTo>
                    <a:pt x="1150417" y="485522"/>
                  </a:lnTo>
                  <a:lnTo>
                    <a:pt x="1150417" y="507100"/>
                  </a:lnTo>
                  <a:close/>
                </a:path>
                <a:path w="5411469" h="2339975">
                  <a:moveTo>
                    <a:pt x="1951529" y="594764"/>
                  </a:moveTo>
                  <a:lnTo>
                    <a:pt x="1946134" y="594764"/>
                  </a:lnTo>
                  <a:lnTo>
                    <a:pt x="1946134" y="573185"/>
                  </a:lnTo>
                  <a:lnTo>
                    <a:pt x="1951529" y="573185"/>
                  </a:lnTo>
                  <a:lnTo>
                    <a:pt x="1951529" y="594764"/>
                  </a:lnTo>
                  <a:close/>
                </a:path>
                <a:path w="5411469" h="2339975">
                  <a:moveTo>
                    <a:pt x="1973108" y="600159"/>
                  </a:moveTo>
                  <a:lnTo>
                    <a:pt x="1924555" y="600159"/>
                  </a:lnTo>
                  <a:lnTo>
                    <a:pt x="1924555" y="594764"/>
                  </a:lnTo>
                  <a:lnTo>
                    <a:pt x="1973108" y="594764"/>
                  </a:lnTo>
                  <a:lnTo>
                    <a:pt x="1973108" y="600159"/>
                  </a:lnTo>
                  <a:close/>
                </a:path>
                <a:path w="5411469" h="2339975">
                  <a:moveTo>
                    <a:pt x="1951529" y="621738"/>
                  </a:moveTo>
                  <a:lnTo>
                    <a:pt x="1946134" y="621738"/>
                  </a:lnTo>
                  <a:lnTo>
                    <a:pt x="1946134" y="600159"/>
                  </a:lnTo>
                  <a:lnTo>
                    <a:pt x="1951529" y="600159"/>
                  </a:lnTo>
                  <a:lnTo>
                    <a:pt x="1951529" y="621738"/>
                  </a:lnTo>
                  <a:close/>
                </a:path>
                <a:path w="5411469" h="2339975">
                  <a:moveTo>
                    <a:pt x="1723603" y="594764"/>
                  </a:moveTo>
                  <a:lnTo>
                    <a:pt x="1718208" y="594764"/>
                  </a:lnTo>
                  <a:lnTo>
                    <a:pt x="1718208" y="573185"/>
                  </a:lnTo>
                  <a:lnTo>
                    <a:pt x="1723603" y="573185"/>
                  </a:lnTo>
                  <a:lnTo>
                    <a:pt x="1723603" y="594764"/>
                  </a:lnTo>
                  <a:close/>
                </a:path>
                <a:path w="5411469" h="2339975">
                  <a:moveTo>
                    <a:pt x="1745182" y="600159"/>
                  </a:moveTo>
                  <a:lnTo>
                    <a:pt x="1696630" y="600159"/>
                  </a:lnTo>
                  <a:lnTo>
                    <a:pt x="1696630" y="594764"/>
                  </a:lnTo>
                  <a:lnTo>
                    <a:pt x="1745182" y="594764"/>
                  </a:lnTo>
                  <a:lnTo>
                    <a:pt x="1745182" y="600159"/>
                  </a:lnTo>
                  <a:close/>
                </a:path>
                <a:path w="5411469" h="2339975">
                  <a:moveTo>
                    <a:pt x="1723603" y="621738"/>
                  </a:moveTo>
                  <a:lnTo>
                    <a:pt x="1718208" y="621738"/>
                  </a:lnTo>
                  <a:lnTo>
                    <a:pt x="1718208" y="600159"/>
                  </a:lnTo>
                  <a:lnTo>
                    <a:pt x="1723603" y="600159"/>
                  </a:lnTo>
                  <a:lnTo>
                    <a:pt x="1723603" y="621738"/>
                  </a:lnTo>
                  <a:close/>
                </a:path>
                <a:path w="5411469" h="2339975">
                  <a:moveTo>
                    <a:pt x="1494329" y="594764"/>
                  </a:moveTo>
                  <a:lnTo>
                    <a:pt x="1488934" y="594764"/>
                  </a:lnTo>
                  <a:lnTo>
                    <a:pt x="1488934" y="573185"/>
                  </a:lnTo>
                  <a:lnTo>
                    <a:pt x="1494329" y="573185"/>
                  </a:lnTo>
                  <a:lnTo>
                    <a:pt x="1494329" y="594764"/>
                  </a:lnTo>
                  <a:close/>
                </a:path>
                <a:path w="5411469" h="2339975">
                  <a:moveTo>
                    <a:pt x="1515907" y="600159"/>
                  </a:moveTo>
                  <a:lnTo>
                    <a:pt x="1467355" y="600159"/>
                  </a:lnTo>
                  <a:lnTo>
                    <a:pt x="1467355" y="594764"/>
                  </a:lnTo>
                  <a:lnTo>
                    <a:pt x="1515907" y="594764"/>
                  </a:lnTo>
                  <a:lnTo>
                    <a:pt x="1515907" y="600159"/>
                  </a:lnTo>
                  <a:close/>
                </a:path>
                <a:path w="5411469" h="2339975">
                  <a:moveTo>
                    <a:pt x="1494329" y="621738"/>
                  </a:moveTo>
                  <a:lnTo>
                    <a:pt x="1488934" y="621738"/>
                  </a:lnTo>
                  <a:lnTo>
                    <a:pt x="1488934" y="600159"/>
                  </a:lnTo>
                  <a:lnTo>
                    <a:pt x="1494329" y="600159"/>
                  </a:lnTo>
                  <a:lnTo>
                    <a:pt x="1494329" y="621738"/>
                  </a:lnTo>
                  <a:close/>
                </a:path>
                <a:path w="5411469" h="2339975">
                  <a:moveTo>
                    <a:pt x="1265054" y="594764"/>
                  </a:moveTo>
                  <a:lnTo>
                    <a:pt x="1259660" y="594764"/>
                  </a:lnTo>
                  <a:lnTo>
                    <a:pt x="1259660" y="573185"/>
                  </a:lnTo>
                  <a:lnTo>
                    <a:pt x="1265054" y="573185"/>
                  </a:lnTo>
                  <a:lnTo>
                    <a:pt x="1265054" y="594764"/>
                  </a:lnTo>
                  <a:close/>
                </a:path>
                <a:path w="5411469" h="2339975">
                  <a:moveTo>
                    <a:pt x="1286633" y="600159"/>
                  </a:moveTo>
                  <a:lnTo>
                    <a:pt x="1238081" y="600159"/>
                  </a:lnTo>
                  <a:lnTo>
                    <a:pt x="1238081" y="594764"/>
                  </a:lnTo>
                  <a:lnTo>
                    <a:pt x="1286633" y="594764"/>
                  </a:lnTo>
                  <a:lnTo>
                    <a:pt x="1286633" y="600159"/>
                  </a:lnTo>
                  <a:close/>
                </a:path>
                <a:path w="5411469" h="2339975">
                  <a:moveTo>
                    <a:pt x="1265054" y="621738"/>
                  </a:moveTo>
                  <a:lnTo>
                    <a:pt x="1259660" y="621738"/>
                  </a:lnTo>
                  <a:lnTo>
                    <a:pt x="1259660" y="600159"/>
                  </a:lnTo>
                  <a:lnTo>
                    <a:pt x="1265054" y="600159"/>
                  </a:lnTo>
                  <a:lnTo>
                    <a:pt x="1265054" y="621738"/>
                  </a:lnTo>
                  <a:close/>
                </a:path>
                <a:path w="5411469" h="2339975">
                  <a:moveTo>
                    <a:pt x="1838240" y="709401"/>
                  </a:moveTo>
                  <a:lnTo>
                    <a:pt x="1832846" y="709401"/>
                  </a:lnTo>
                  <a:lnTo>
                    <a:pt x="1832846" y="687823"/>
                  </a:lnTo>
                  <a:lnTo>
                    <a:pt x="1838240" y="687823"/>
                  </a:lnTo>
                  <a:lnTo>
                    <a:pt x="1838240" y="709401"/>
                  </a:lnTo>
                  <a:close/>
                </a:path>
                <a:path w="5411469" h="2339975">
                  <a:moveTo>
                    <a:pt x="1859819" y="714796"/>
                  </a:moveTo>
                  <a:lnTo>
                    <a:pt x="1811267" y="714796"/>
                  </a:lnTo>
                  <a:lnTo>
                    <a:pt x="1811267" y="709401"/>
                  </a:lnTo>
                  <a:lnTo>
                    <a:pt x="1859819" y="709401"/>
                  </a:lnTo>
                  <a:lnTo>
                    <a:pt x="1859819" y="714796"/>
                  </a:lnTo>
                  <a:close/>
                </a:path>
                <a:path w="5411469" h="2339975">
                  <a:moveTo>
                    <a:pt x="1838240" y="736375"/>
                  </a:moveTo>
                  <a:lnTo>
                    <a:pt x="1832846" y="736375"/>
                  </a:lnTo>
                  <a:lnTo>
                    <a:pt x="1832846" y="714796"/>
                  </a:lnTo>
                  <a:lnTo>
                    <a:pt x="1838240" y="714796"/>
                  </a:lnTo>
                  <a:lnTo>
                    <a:pt x="1838240" y="736375"/>
                  </a:lnTo>
                  <a:close/>
                </a:path>
                <a:path w="5411469" h="2339975">
                  <a:moveTo>
                    <a:pt x="1608966" y="709401"/>
                  </a:moveTo>
                  <a:lnTo>
                    <a:pt x="1603571" y="709401"/>
                  </a:lnTo>
                  <a:lnTo>
                    <a:pt x="1603571" y="687823"/>
                  </a:lnTo>
                  <a:lnTo>
                    <a:pt x="1608966" y="687823"/>
                  </a:lnTo>
                  <a:lnTo>
                    <a:pt x="1608966" y="709401"/>
                  </a:lnTo>
                  <a:close/>
                </a:path>
                <a:path w="5411469" h="2339975">
                  <a:moveTo>
                    <a:pt x="1630545" y="714796"/>
                  </a:moveTo>
                  <a:lnTo>
                    <a:pt x="1581992" y="714796"/>
                  </a:lnTo>
                  <a:lnTo>
                    <a:pt x="1581992" y="709401"/>
                  </a:lnTo>
                  <a:lnTo>
                    <a:pt x="1630545" y="709401"/>
                  </a:lnTo>
                  <a:lnTo>
                    <a:pt x="1630545" y="714796"/>
                  </a:lnTo>
                  <a:close/>
                </a:path>
                <a:path w="5411469" h="2339975">
                  <a:moveTo>
                    <a:pt x="1608966" y="736375"/>
                  </a:moveTo>
                  <a:lnTo>
                    <a:pt x="1603571" y="736375"/>
                  </a:lnTo>
                  <a:lnTo>
                    <a:pt x="1603571" y="714796"/>
                  </a:lnTo>
                  <a:lnTo>
                    <a:pt x="1608966" y="714796"/>
                  </a:lnTo>
                  <a:lnTo>
                    <a:pt x="1608966" y="736375"/>
                  </a:lnTo>
                  <a:close/>
                </a:path>
                <a:path w="5411469" h="2339975">
                  <a:moveTo>
                    <a:pt x="1379691" y="709401"/>
                  </a:moveTo>
                  <a:lnTo>
                    <a:pt x="1374297" y="709401"/>
                  </a:lnTo>
                  <a:lnTo>
                    <a:pt x="1374297" y="687823"/>
                  </a:lnTo>
                  <a:lnTo>
                    <a:pt x="1379691" y="687823"/>
                  </a:lnTo>
                  <a:lnTo>
                    <a:pt x="1379691" y="709401"/>
                  </a:lnTo>
                  <a:close/>
                </a:path>
                <a:path w="5411469" h="2339975">
                  <a:moveTo>
                    <a:pt x="1401270" y="714796"/>
                  </a:moveTo>
                  <a:lnTo>
                    <a:pt x="1352718" y="714796"/>
                  </a:lnTo>
                  <a:lnTo>
                    <a:pt x="1352718" y="709401"/>
                  </a:lnTo>
                  <a:lnTo>
                    <a:pt x="1401270" y="709401"/>
                  </a:lnTo>
                  <a:lnTo>
                    <a:pt x="1401270" y="714796"/>
                  </a:lnTo>
                  <a:close/>
                </a:path>
                <a:path w="5411469" h="2339975">
                  <a:moveTo>
                    <a:pt x="1379691" y="736375"/>
                  </a:moveTo>
                  <a:lnTo>
                    <a:pt x="1374297" y="736375"/>
                  </a:lnTo>
                  <a:lnTo>
                    <a:pt x="1374297" y="714796"/>
                  </a:lnTo>
                  <a:lnTo>
                    <a:pt x="1379691" y="714796"/>
                  </a:lnTo>
                  <a:lnTo>
                    <a:pt x="1379691" y="736375"/>
                  </a:lnTo>
                  <a:close/>
                </a:path>
                <a:path w="5411469" h="2339975">
                  <a:moveTo>
                    <a:pt x="1150417" y="709401"/>
                  </a:moveTo>
                  <a:lnTo>
                    <a:pt x="1145022" y="709401"/>
                  </a:lnTo>
                  <a:lnTo>
                    <a:pt x="1145022" y="687823"/>
                  </a:lnTo>
                  <a:lnTo>
                    <a:pt x="1150417" y="687823"/>
                  </a:lnTo>
                  <a:lnTo>
                    <a:pt x="1150417" y="709401"/>
                  </a:lnTo>
                  <a:close/>
                </a:path>
                <a:path w="5411469" h="2339975">
                  <a:moveTo>
                    <a:pt x="1171996" y="714796"/>
                  </a:moveTo>
                  <a:lnTo>
                    <a:pt x="1123444" y="714796"/>
                  </a:lnTo>
                  <a:lnTo>
                    <a:pt x="1123444" y="709401"/>
                  </a:lnTo>
                  <a:lnTo>
                    <a:pt x="1171996" y="709401"/>
                  </a:lnTo>
                  <a:lnTo>
                    <a:pt x="1171996" y="714796"/>
                  </a:lnTo>
                  <a:close/>
                </a:path>
                <a:path w="5411469" h="2339975">
                  <a:moveTo>
                    <a:pt x="1150417" y="736375"/>
                  </a:moveTo>
                  <a:lnTo>
                    <a:pt x="1145022" y="736375"/>
                  </a:lnTo>
                  <a:lnTo>
                    <a:pt x="1145022" y="714796"/>
                  </a:lnTo>
                  <a:lnTo>
                    <a:pt x="1150417" y="714796"/>
                  </a:lnTo>
                  <a:lnTo>
                    <a:pt x="1150417" y="736375"/>
                  </a:lnTo>
                  <a:close/>
                </a:path>
                <a:path w="5411469" h="2339975">
                  <a:moveTo>
                    <a:pt x="1951529" y="824038"/>
                  </a:moveTo>
                  <a:lnTo>
                    <a:pt x="1946134" y="824038"/>
                  </a:lnTo>
                  <a:lnTo>
                    <a:pt x="1946134" y="802460"/>
                  </a:lnTo>
                  <a:lnTo>
                    <a:pt x="1951529" y="802460"/>
                  </a:lnTo>
                  <a:lnTo>
                    <a:pt x="1951529" y="824038"/>
                  </a:lnTo>
                  <a:close/>
                </a:path>
                <a:path w="5411469" h="2339975">
                  <a:moveTo>
                    <a:pt x="1973108" y="829433"/>
                  </a:moveTo>
                  <a:lnTo>
                    <a:pt x="1924555" y="829433"/>
                  </a:lnTo>
                  <a:lnTo>
                    <a:pt x="1924555" y="824038"/>
                  </a:lnTo>
                  <a:lnTo>
                    <a:pt x="1973108" y="824038"/>
                  </a:lnTo>
                  <a:lnTo>
                    <a:pt x="1973108" y="829433"/>
                  </a:lnTo>
                  <a:close/>
                </a:path>
                <a:path w="5411469" h="2339975">
                  <a:moveTo>
                    <a:pt x="1951529" y="851012"/>
                  </a:moveTo>
                  <a:lnTo>
                    <a:pt x="1946134" y="851012"/>
                  </a:lnTo>
                  <a:lnTo>
                    <a:pt x="1946134" y="829433"/>
                  </a:lnTo>
                  <a:lnTo>
                    <a:pt x="1951529" y="829433"/>
                  </a:lnTo>
                  <a:lnTo>
                    <a:pt x="1951529" y="851012"/>
                  </a:lnTo>
                  <a:close/>
                </a:path>
                <a:path w="5411469" h="2339975">
                  <a:moveTo>
                    <a:pt x="1723603" y="824038"/>
                  </a:moveTo>
                  <a:lnTo>
                    <a:pt x="1718208" y="824038"/>
                  </a:lnTo>
                  <a:lnTo>
                    <a:pt x="1718208" y="802460"/>
                  </a:lnTo>
                  <a:lnTo>
                    <a:pt x="1723603" y="802460"/>
                  </a:lnTo>
                  <a:lnTo>
                    <a:pt x="1723603" y="824038"/>
                  </a:lnTo>
                  <a:close/>
                </a:path>
                <a:path w="5411469" h="2339975">
                  <a:moveTo>
                    <a:pt x="1745182" y="829433"/>
                  </a:moveTo>
                  <a:lnTo>
                    <a:pt x="1696630" y="829433"/>
                  </a:lnTo>
                  <a:lnTo>
                    <a:pt x="1696630" y="824038"/>
                  </a:lnTo>
                  <a:lnTo>
                    <a:pt x="1745182" y="824038"/>
                  </a:lnTo>
                  <a:lnTo>
                    <a:pt x="1745182" y="829433"/>
                  </a:lnTo>
                  <a:close/>
                </a:path>
                <a:path w="5411469" h="2339975">
                  <a:moveTo>
                    <a:pt x="1723603" y="851012"/>
                  </a:moveTo>
                  <a:lnTo>
                    <a:pt x="1718208" y="851012"/>
                  </a:lnTo>
                  <a:lnTo>
                    <a:pt x="1718208" y="829433"/>
                  </a:lnTo>
                  <a:lnTo>
                    <a:pt x="1723603" y="829433"/>
                  </a:lnTo>
                  <a:lnTo>
                    <a:pt x="1723603" y="851012"/>
                  </a:lnTo>
                  <a:close/>
                </a:path>
                <a:path w="5411469" h="2339975">
                  <a:moveTo>
                    <a:pt x="1494329" y="824038"/>
                  </a:moveTo>
                  <a:lnTo>
                    <a:pt x="1488934" y="824038"/>
                  </a:lnTo>
                  <a:lnTo>
                    <a:pt x="1488934" y="802460"/>
                  </a:lnTo>
                  <a:lnTo>
                    <a:pt x="1494329" y="802460"/>
                  </a:lnTo>
                  <a:lnTo>
                    <a:pt x="1494329" y="824038"/>
                  </a:lnTo>
                  <a:close/>
                </a:path>
                <a:path w="5411469" h="2339975">
                  <a:moveTo>
                    <a:pt x="1515907" y="829433"/>
                  </a:moveTo>
                  <a:lnTo>
                    <a:pt x="1467355" y="829433"/>
                  </a:lnTo>
                  <a:lnTo>
                    <a:pt x="1467355" y="824038"/>
                  </a:lnTo>
                  <a:lnTo>
                    <a:pt x="1515907" y="824038"/>
                  </a:lnTo>
                  <a:lnTo>
                    <a:pt x="1515907" y="829433"/>
                  </a:lnTo>
                  <a:close/>
                </a:path>
                <a:path w="5411469" h="2339975">
                  <a:moveTo>
                    <a:pt x="1494329" y="851012"/>
                  </a:moveTo>
                  <a:lnTo>
                    <a:pt x="1488934" y="851012"/>
                  </a:lnTo>
                  <a:lnTo>
                    <a:pt x="1488934" y="829433"/>
                  </a:lnTo>
                  <a:lnTo>
                    <a:pt x="1494329" y="829433"/>
                  </a:lnTo>
                  <a:lnTo>
                    <a:pt x="1494329" y="851012"/>
                  </a:lnTo>
                  <a:close/>
                </a:path>
                <a:path w="5411469" h="2339975">
                  <a:moveTo>
                    <a:pt x="1265054" y="824038"/>
                  </a:moveTo>
                  <a:lnTo>
                    <a:pt x="1259660" y="824038"/>
                  </a:lnTo>
                  <a:lnTo>
                    <a:pt x="1259660" y="802460"/>
                  </a:lnTo>
                  <a:lnTo>
                    <a:pt x="1265054" y="802460"/>
                  </a:lnTo>
                  <a:lnTo>
                    <a:pt x="1265054" y="824038"/>
                  </a:lnTo>
                  <a:close/>
                </a:path>
                <a:path w="5411469" h="2339975">
                  <a:moveTo>
                    <a:pt x="1286633" y="829433"/>
                  </a:moveTo>
                  <a:lnTo>
                    <a:pt x="1238081" y="829433"/>
                  </a:lnTo>
                  <a:lnTo>
                    <a:pt x="1238081" y="824038"/>
                  </a:lnTo>
                  <a:lnTo>
                    <a:pt x="1286633" y="824038"/>
                  </a:lnTo>
                  <a:lnTo>
                    <a:pt x="1286633" y="829433"/>
                  </a:lnTo>
                  <a:close/>
                </a:path>
                <a:path w="5411469" h="2339975">
                  <a:moveTo>
                    <a:pt x="1265054" y="851012"/>
                  </a:moveTo>
                  <a:lnTo>
                    <a:pt x="1259660" y="851012"/>
                  </a:lnTo>
                  <a:lnTo>
                    <a:pt x="1259660" y="829433"/>
                  </a:lnTo>
                  <a:lnTo>
                    <a:pt x="1265054" y="829433"/>
                  </a:lnTo>
                  <a:lnTo>
                    <a:pt x="1265054" y="851012"/>
                  </a:lnTo>
                  <a:close/>
                </a:path>
                <a:path w="5411469" h="2339975">
                  <a:moveTo>
                    <a:pt x="1838240" y="938676"/>
                  </a:moveTo>
                  <a:lnTo>
                    <a:pt x="1832846" y="938676"/>
                  </a:lnTo>
                  <a:lnTo>
                    <a:pt x="1832846" y="917097"/>
                  </a:lnTo>
                  <a:lnTo>
                    <a:pt x="1838240" y="917097"/>
                  </a:lnTo>
                  <a:lnTo>
                    <a:pt x="1838240" y="938676"/>
                  </a:lnTo>
                  <a:close/>
                </a:path>
                <a:path w="5411469" h="2339975">
                  <a:moveTo>
                    <a:pt x="1859819" y="944070"/>
                  </a:moveTo>
                  <a:lnTo>
                    <a:pt x="1811267" y="944070"/>
                  </a:lnTo>
                  <a:lnTo>
                    <a:pt x="1811267" y="938676"/>
                  </a:lnTo>
                  <a:lnTo>
                    <a:pt x="1859819" y="938676"/>
                  </a:lnTo>
                  <a:lnTo>
                    <a:pt x="1859819" y="944070"/>
                  </a:lnTo>
                  <a:close/>
                </a:path>
                <a:path w="5411469" h="2339975">
                  <a:moveTo>
                    <a:pt x="1838240" y="965649"/>
                  </a:moveTo>
                  <a:lnTo>
                    <a:pt x="1832846" y="965649"/>
                  </a:lnTo>
                  <a:lnTo>
                    <a:pt x="1832846" y="944070"/>
                  </a:lnTo>
                  <a:lnTo>
                    <a:pt x="1838240" y="944070"/>
                  </a:lnTo>
                  <a:lnTo>
                    <a:pt x="1838240" y="965649"/>
                  </a:lnTo>
                  <a:close/>
                </a:path>
                <a:path w="5411469" h="2339975">
                  <a:moveTo>
                    <a:pt x="1608966" y="938676"/>
                  </a:moveTo>
                  <a:lnTo>
                    <a:pt x="1603571" y="938676"/>
                  </a:lnTo>
                  <a:lnTo>
                    <a:pt x="1603571" y="917097"/>
                  </a:lnTo>
                  <a:lnTo>
                    <a:pt x="1608966" y="917097"/>
                  </a:lnTo>
                  <a:lnTo>
                    <a:pt x="1608966" y="938676"/>
                  </a:lnTo>
                  <a:close/>
                </a:path>
                <a:path w="5411469" h="2339975">
                  <a:moveTo>
                    <a:pt x="1630545" y="944070"/>
                  </a:moveTo>
                  <a:lnTo>
                    <a:pt x="1581992" y="944070"/>
                  </a:lnTo>
                  <a:lnTo>
                    <a:pt x="1581992" y="938676"/>
                  </a:lnTo>
                  <a:lnTo>
                    <a:pt x="1630545" y="938676"/>
                  </a:lnTo>
                  <a:lnTo>
                    <a:pt x="1630545" y="944070"/>
                  </a:lnTo>
                  <a:close/>
                </a:path>
                <a:path w="5411469" h="2339975">
                  <a:moveTo>
                    <a:pt x="1608966" y="965649"/>
                  </a:moveTo>
                  <a:lnTo>
                    <a:pt x="1603571" y="965649"/>
                  </a:lnTo>
                  <a:lnTo>
                    <a:pt x="1603571" y="944070"/>
                  </a:lnTo>
                  <a:lnTo>
                    <a:pt x="1608966" y="944070"/>
                  </a:lnTo>
                  <a:lnTo>
                    <a:pt x="1608966" y="965649"/>
                  </a:lnTo>
                  <a:close/>
                </a:path>
                <a:path w="5411469" h="2339975">
                  <a:moveTo>
                    <a:pt x="1379691" y="938676"/>
                  </a:moveTo>
                  <a:lnTo>
                    <a:pt x="1374297" y="938676"/>
                  </a:lnTo>
                  <a:lnTo>
                    <a:pt x="1374297" y="917097"/>
                  </a:lnTo>
                  <a:lnTo>
                    <a:pt x="1379691" y="917097"/>
                  </a:lnTo>
                  <a:lnTo>
                    <a:pt x="1379691" y="938676"/>
                  </a:lnTo>
                  <a:close/>
                </a:path>
                <a:path w="5411469" h="2339975">
                  <a:moveTo>
                    <a:pt x="1401270" y="944070"/>
                  </a:moveTo>
                  <a:lnTo>
                    <a:pt x="1352718" y="944070"/>
                  </a:lnTo>
                  <a:lnTo>
                    <a:pt x="1352718" y="938676"/>
                  </a:lnTo>
                  <a:lnTo>
                    <a:pt x="1401270" y="938676"/>
                  </a:lnTo>
                  <a:lnTo>
                    <a:pt x="1401270" y="944070"/>
                  </a:lnTo>
                  <a:close/>
                </a:path>
                <a:path w="5411469" h="2339975">
                  <a:moveTo>
                    <a:pt x="1379691" y="965649"/>
                  </a:moveTo>
                  <a:lnTo>
                    <a:pt x="1374297" y="965649"/>
                  </a:lnTo>
                  <a:lnTo>
                    <a:pt x="1374297" y="944070"/>
                  </a:lnTo>
                  <a:lnTo>
                    <a:pt x="1379691" y="944070"/>
                  </a:lnTo>
                  <a:lnTo>
                    <a:pt x="1379691" y="965649"/>
                  </a:lnTo>
                  <a:close/>
                </a:path>
                <a:path w="5411469" h="2339975">
                  <a:moveTo>
                    <a:pt x="1150417" y="938676"/>
                  </a:moveTo>
                  <a:lnTo>
                    <a:pt x="1145022" y="938676"/>
                  </a:lnTo>
                  <a:lnTo>
                    <a:pt x="1145022" y="917097"/>
                  </a:lnTo>
                  <a:lnTo>
                    <a:pt x="1150417" y="917097"/>
                  </a:lnTo>
                  <a:lnTo>
                    <a:pt x="1150417" y="938676"/>
                  </a:lnTo>
                  <a:close/>
                </a:path>
                <a:path w="5411469" h="2339975">
                  <a:moveTo>
                    <a:pt x="1171996" y="944070"/>
                  </a:moveTo>
                  <a:lnTo>
                    <a:pt x="1123444" y="944070"/>
                  </a:lnTo>
                  <a:lnTo>
                    <a:pt x="1123444" y="938676"/>
                  </a:lnTo>
                  <a:lnTo>
                    <a:pt x="1171996" y="938676"/>
                  </a:lnTo>
                  <a:lnTo>
                    <a:pt x="1171996" y="944070"/>
                  </a:lnTo>
                  <a:close/>
                </a:path>
                <a:path w="5411469" h="2339975">
                  <a:moveTo>
                    <a:pt x="1150417" y="965649"/>
                  </a:moveTo>
                  <a:lnTo>
                    <a:pt x="1145022" y="965649"/>
                  </a:lnTo>
                  <a:lnTo>
                    <a:pt x="1145022" y="944070"/>
                  </a:lnTo>
                  <a:lnTo>
                    <a:pt x="1150417" y="944070"/>
                  </a:lnTo>
                  <a:lnTo>
                    <a:pt x="1150417" y="965649"/>
                  </a:lnTo>
                  <a:close/>
                </a:path>
                <a:path w="5411469" h="2339975">
                  <a:moveTo>
                    <a:pt x="1951529" y="1053313"/>
                  </a:moveTo>
                  <a:lnTo>
                    <a:pt x="1946134" y="1053313"/>
                  </a:lnTo>
                  <a:lnTo>
                    <a:pt x="1946134" y="1031734"/>
                  </a:lnTo>
                  <a:lnTo>
                    <a:pt x="1951529" y="1031734"/>
                  </a:lnTo>
                  <a:lnTo>
                    <a:pt x="1951529" y="1053313"/>
                  </a:lnTo>
                  <a:close/>
                </a:path>
                <a:path w="5411469" h="2339975">
                  <a:moveTo>
                    <a:pt x="1973108" y="1058708"/>
                  </a:moveTo>
                  <a:lnTo>
                    <a:pt x="1924555" y="1058708"/>
                  </a:lnTo>
                  <a:lnTo>
                    <a:pt x="1924555" y="1053313"/>
                  </a:lnTo>
                  <a:lnTo>
                    <a:pt x="1973108" y="1053313"/>
                  </a:lnTo>
                  <a:lnTo>
                    <a:pt x="1973108" y="1058708"/>
                  </a:lnTo>
                  <a:close/>
                </a:path>
                <a:path w="5411469" h="2339975">
                  <a:moveTo>
                    <a:pt x="1951529" y="1080286"/>
                  </a:moveTo>
                  <a:lnTo>
                    <a:pt x="1946134" y="1080286"/>
                  </a:lnTo>
                  <a:lnTo>
                    <a:pt x="1946134" y="1058708"/>
                  </a:lnTo>
                  <a:lnTo>
                    <a:pt x="1951529" y="1058708"/>
                  </a:lnTo>
                  <a:lnTo>
                    <a:pt x="1951529" y="1080286"/>
                  </a:lnTo>
                  <a:close/>
                </a:path>
                <a:path w="5411469" h="2339975">
                  <a:moveTo>
                    <a:pt x="1723603" y="1053313"/>
                  </a:moveTo>
                  <a:lnTo>
                    <a:pt x="1718208" y="1053313"/>
                  </a:lnTo>
                  <a:lnTo>
                    <a:pt x="1718208" y="1031734"/>
                  </a:lnTo>
                  <a:lnTo>
                    <a:pt x="1723603" y="1031734"/>
                  </a:lnTo>
                  <a:lnTo>
                    <a:pt x="1723603" y="1053313"/>
                  </a:lnTo>
                  <a:close/>
                </a:path>
                <a:path w="5411469" h="2339975">
                  <a:moveTo>
                    <a:pt x="1745182" y="1058708"/>
                  </a:moveTo>
                  <a:lnTo>
                    <a:pt x="1696630" y="1058708"/>
                  </a:lnTo>
                  <a:lnTo>
                    <a:pt x="1696630" y="1053313"/>
                  </a:lnTo>
                  <a:lnTo>
                    <a:pt x="1745182" y="1053313"/>
                  </a:lnTo>
                  <a:lnTo>
                    <a:pt x="1745182" y="1058708"/>
                  </a:lnTo>
                  <a:close/>
                </a:path>
                <a:path w="5411469" h="2339975">
                  <a:moveTo>
                    <a:pt x="1723603" y="1080286"/>
                  </a:moveTo>
                  <a:lnTo>
                    <a:pt x="1718208" y="1080286"/>
                  </a:lnTo>
                  <a:lnTo>
                    <a:pt x="1718208" y="1058708"/>
                  </a:lnTo>
                  <a:lnTo>
                    <a:pt x="1723603" y="1058708"/>
                  </a:lnTo>
                  <a:lnTo>
                    <a:pt x="1723603" y="1080286"/>
                  </a:lnTo>
                  <a:close/>
                </a:path>
                <a:path w="5411469" h="2339975">
                  <a:moveTo>
                    <a:pt x="1494329" y="1053313"/>
                  </a:moveTo>
                  <a:lnTo>
                    <a:pt x="1488934" y="1053313"/>
                  </a:lnTo>
                  <a:lnTo>
                    <a:pt x="1488934" y="1031734"/>
                  </a:lnTo>
                  <a:lnTo>
                    <a:pt x="1494329" y="1031734"/>
                  </a:lnTo>
                  <a:lnTo>
                    <a:pt x="1494329" y="1053313"/>
                  </a:lnTo>
                  <a:close/>
                </a:path>
                <a:path w="5411469" h="2339975">
                  <a:moveTo>
                    <a:pt x="1515907" y="1058708"/>
                  </a:moveTo>
                  <a:lnTo>
                    <a:pt x="1467355" y="1058708"/>
                  </a:lnTo>
                  <a:lnTo>
                    <a:pt x="1467355" y="1053313"/>
                  </a:lnTo>
                  <a:lnTo>
                    <a:pt x="1515907" y="1053313"/>
                  </a:lnTo>
                  <a:lnTo>
                    <a:pt x="1515907" y="1058708"/>
                  </a:lnTo>
                  <a:close/>
                </a:path>
                <a:path w="5411469" h="2339975">
                  <a:moveTo>
                    <a:pt x="1494329" y="1080286"/>
                  </a:moveTo>
                  <a:lnTo>
                    <a:pt x="1488934" y="1080286"/>
                  </a:lnTo>
                  <a:lnTo>
                    <a:pt x="1488934" y="1058708"/>
                  </a:lnTo>
                  <a:lnTo>
                    <a:pt x="1494329" y="1058708"/>
                  </a:lnTo>
                  <a:lnTo>
                    <a:pt x="1494329" y="1080286"/>
                  </a:lnTo>
                  <a:close/>
                </a:path>
                <a:path w="5411469" h="2339975">
                  <a:moveTo>
                    <a:pt x="1265054" y="1053313"/>
                  </a:moveTo>
                  <a:lnTo>
                    <a:pt x="1259660" y="1053313"/>
                  </a:lnTo>
                  <a:lnTo>
                    <a:pt x="1259660" y="1031734"/>
                  </a:lnTo>
                  <a:lnTo>
                    <a:pt x="1265054" y="1031734"/>
                  </a:lnTo>
                  <a:lnTo>
                    <a:pt x="1265054" y="1053313"/>
                  </a:lnTo>
                  <a:close/>
                </a:path>
                <a:path w="5411469" h="2339975">
                  <a:moveTo>
                    <a:pt x="1286633" y="1058708"/>
                  </a:moveTo>
                  <a:lnTo>
                    <a:pt x="1238081" y="1058708"/>
                  </a:lnTo>
                  <a:lnTo>
                    <a:pt x="1238081" y="1053313"/>
                  </a:lnTo>
                  <a:lnTo>
                    <a:pt x="1286633" y="1053313"/>
                  </a:lnTo>
                  <a:lnTo>
                    <a:pt x="1286633" y="1058708"/>
                  </a:lnTo>
                  <a:close/>
                </a:path>
                <a:path w="5411469" h="2339975">
                  <a:moveTo>
                    <a:pt x="1265054" y="1080286"/>
                  </a:moveTo>
                  <a:lnTo>
                    <a:pt x="1259660" y="1080286"/>
                  </a:lnTo>
                  <a:lnTo>
                    <a:pt x="1259660" y="1058708"/>
                  </a:lnTo>
                  <a:lnTo>
                    <a:pt x="1265054" y="1058708"/>
                  </a:lnTo>
                  <a:lnTo>
                    <a:pt x="1265054" y="1080286"/>
                  </a:lnTo>
                  <a:close/>
                </a:path>
                <a:path w="5411469" h="2339975">
                  <a:moveTo>
                    <a:pt x="1838240" y="1167950"/>
                  </a:moveTo>
                  <a:lnTo>
                    <a:pt x="1832846" y="1167950"/>
                  </a:lnTo>
                  <a:lnTo>
                    <a:pt x="1832846" y="1146371"/>
                  </a:lnTo>
                  <a:lnTo>
                    <a:pt x="1838240" y="1146371"/>
                  </a:lnTo>
                  <a:lnTo>
                    <a:pt x="1838240" y="1167950"/>
                  </a:lnTo>
                  <a:close/>
                </a:path>
                <a:path w="5411469" h="2339975">
                  <a:moveTo>
                    <a:pt x="1859819" y="1173345"/>
                  </a:moveTo>
                  <a:lnTo>
                    <a:pt x="1811267" y="1173345"/>
                  </a:lnTo>
                  <a:lnTo>
                    <a:pt x="1811267" y="1167950"/>
                  </a:lnTo>
                  <a:lnTo>
                    <a:pt x="1859819" y="1167950"/>
                  </a:lnTo>
                  <a:lnTo>
                    <a:pt x="1859819" y="1173345"/>
                  </a:lnTo>
                  <a:close/>
                </a:path>
                <a:path w="5411469" h="2339975">
                  <a:moveTo>
                    <a:pt x="1838240" y="1194923"/>
                  </a:moveTo>
                  <a:lnTo>
                    <a:pt x="1832846" y="1194923"/>
                  </a:lnTo>
                  <a:lnTo>
                    <a:pt x="1832846" y="1173345"/>
                  </a:lnTo>
                  <a:lnTo>
                    <a:pt x="1838240" y="1173345"/>
                  </a:lnTo>
                  <a:lnTo>
                    <a:pt x="1838240" y="1194923"/>
                  </a:lnTo>
                  <a:close/>
                </a:path>
                <a:path w="5411469" h="2339975">
                  <a:moveTo>
                    <a:pt x="1608966" y="1167950"/>
                  </a:moveTo>
                  <a:lnTo>
                    <a:pt x="1603571" y="1167950"/>
                  </a:lnTo>
                  <a:lnTo>
                    <a:pt x="1603571" y="1146371"/>
                  </a:lnTo>
                  <a:lnTo>
                    <a:pt x="1608966" y="1146371"/>
                  </a:lnTo>
                  <a:lnTo>
                    <a:pt x="1608966" y="1167950"/>
                  </a:lnTo>
                  <a:close/>
                </a:path>
                <a:path w="5411469" h="2339975">
                  <a:moveTo>
                    <a:pt x="1630545" y="1173345"/>
                  </a:moveTo>
                  <a:lnTo>
                    <a:pt x="1581992" y="1173345"/>
                  </a:lnTo>
                  <a:lnTo>
                    <a:pt x="1581992" y="1167950"/>
                  </a:lnTo>
                  <a:lnTo>
                    <a:pt x="1630545" y="1167950"/>
                  </a:lnTo>
                  <a:lnTo>
                    <a:pt x="1630545" y="1173345"/>
                  </a:lnTo>
                  <a:close/>
                </a:path>
                <a:path w="5411469" h="2339975">
                  <a:moveTo>
                    <a:pt x="1608966" y="1194923"/>
                  </a:moveTo>
                  <a:lnTo>
                    <a:pt x="1603571" y="1194923"/>
                  </a:lnTo>
                  <a:lnTo>
                    <a:pt x="1603571" y="1173345"/>
                  </a:lnTo>
                  <a:lnTo>
                    <a:pt x="1608966" y="1173345"/>
                  </a:lnTo>
                  <a:lnTo>
                    <a:pt x="1608966" y="1194923"/>
                  </a:lnTo>
                  <a:close/>
                </a:path>
                <a:path w="5411469" h="2339975">
                  <a:moveTo>
                    <a:pt x="1379691" y="1167950"/>
                  </a:moveTo>
                  <a:lnTo>
                    <a:pt x="1374297" y="1167950"/>
                  </a:lnTo>
                  <a:lnTo>
                    <a:pt x="1374297" y="1146371"/>
                  </a:lnTo>
                  <a:lnTo>
                    <a:pt x="1379691" y="1146371"/>
                  </a:lnTo>
                  <a:lnTo>
                    <a:pt x="1379691" y="1167950"/>
                  </a:lnTo>
                  <a:close/>
                </a:path>
                <a:path w="5411469" h="2339975">
                  <a:moveTo>
                    <a:pt x="1401270" y="1173345"/>
                  </a:moveTo>
                  <a:lnTo>
                    <a:pt x="1352718" y="1173345"/>
                  </a:lnTo>
                  <a:lnTo>
                    <a:pt x="1352718" y="1167950"/>
                  </a:lnTo>
                  <a:lnTo>
                    <a:pt x="1401270" y="1167950"/>
                  </a:lnTo>
                  <a:lnTo>
                    <a:pt x="1401270" y="1173345"/>
                  </a:lnTo>
                  <a:close/>
                </a:path>
                <a:path w="5411469" h="2339975">
                  <a:moveTo>
                    <a:pt x="1379691" y="1194923"/>
                  </a:moveTo>
                  <a:lnTo>
                    <a:pt x="1374297" y="1194923"/>
                  </a:lnTo>
                  <a:lnTo>
                    <a:pt x="1374297" y="1173345"/>
                  </a:lnTo>
                  <a:lnTo>
                    <a:pt x="1379691" y="1173345"/>
                  </a:lnTo>
                  <a:lnTo>
                    <a:pt x="1379691" y="1194923"/>
                  </a:lnTo>
                  <a:close/>
                </a:path>
                <a:path w="5411469" h="2339975">
                  <a:moveTo>
                    <a:pt x="1150417" y="1167950"/>
                  </a:moveTo>
                  <a:lnTo>
                    <a:pt x="1145022" y="1167950"/>
                  </a:lnTo>
                  <a:lnTo>
                    <a:pt x="1145022" y="1146371"/>
                  </a:lnTo>
                  <a:lnTo>
                    <a:pt x="1150417" y="1146371"/>
                  </a:lnTo>
                  <a:lnTo>
                    <a:pt x="1150417" y="1167950"/>
                  </a:lnTo>
                  <a:close/>
                </a:path>
                <a:path w="5411469" h="2339975">
                  <a:moveTo>
                    <a:pt x="1171996" y="1173345"/>
                  </a:moveTo>
                  <a:lnTo>
                    <a:pt x="1123444" y="1173345"/>
                  </a:lnTo>
                  <a:lnTo>
                    <a:pt x="1123444" y="1167950"/>
                  </a:lnTo>
                  <a:lnTo>
                    <a:pt x="1171996" y="1167950"/>
                  </a:lnTo>
                  <a:lnTo>
                    <a:pt x="1171996" y="1173345"/>
                  </a:lnTo>
                  <a:close/>
                </a:path>
                <a:path w="5411469" h="2339975">
                  <a:moveTo>
                    <a:pt x="1150417" y="1194923"/>
                  </a:moveTo>
                  <a:lnTo>
                    <a:pt x="1145022" y="1194923"/>
                  </a:lnTo>
                  <a:lnTo>
                    <a:pt x="1145022" y="1173345"/>
                  </a:lnTo>
                  <a:lnTo>
                    <a:pt x="1150417" y="1173345"/>
                  </a:lnTo>
                  <a:lnTo>
                    <a:pt x="1150417" y="1194923"/>
                  </a:lnTo>
                  <a:close/>
                </a:path>
                <a:path w="5411469" h="2339975">
                  <a:moveTo>
                    <a:pt x="1951529" y="1282587"/>
                  </a:moveTo>
                  <a:lnTo>
                    <a:pt x="1946134" y="1282587"/>
                  </a:lnTo>
                  <a:lnTo>
                    <a:pt x="1946134" y="1261008"/>
                  </a:lnTo>
                  <a:lnTo>
                    <a:pt x="1951529" y="1261008"/>
                  </a:lnTo>
                  <a:lnTo>
                    <a:pt x="1951529" y="1282587"/>
                  </a:lnTo>
                  <a:close/>
                </a:path>
                <a:path w="5411469" h="2339975">
                  <a:moveTo>
                    <a:pt x="1973108" y="1287982"/>
                  </a:moveTo>
                  <a:lnTo>
                    <a:pt x="1924555" y="1287982"/>
                  </a:lnTo>
                  <a:lnTo>
                    <a:pt x="1924555" y="1282587"/>
                  </a:lnTo>
                  <a:lnTo>
                    <a:pt x="1973108" y="1282587"/>
                  </a:lnTo>
                  <a:lnTo>
                    <a:pt x="1973108" y="1287982"/>
                  </a:lnTo>
                  <a:close/>
                </a:path>
                <a:path w="5411469" h="2339975">
                  <a:moveTo>
                    <a:pt x="1951529" y="1309561"/>
                  </a:moveTo>
                  <a:lnTo>
                    <a:pt x="1946134" y="1309561"/>
                  </a:lnTo>
                  <a:lnTo>
                    <a:pt x="1946134" y="1287982"/>
                  </a:lnTo>
                  <a:lnTo>
                    <a:pt x="1951529" y="1287982"/>
                  </a:lnTo>
                  <a:lnTo>
                    <a:pt x="1951529" y="1309561"/>
                  </a:lnTo>
                  <a:close/>
                </a:path>
                <a:path w="5411469" h="2339975">
                  <a:moveTo>
                    <a:pt x="1723603" y="1282587"/>
                  </a:moveTo>
                  <a:lnTo>
                    <a:pt x="1718208" y="1282587"/>
                  </a:lnTo>
                  <a:lnTo>
                    <a:pt x="1718208" y="1261008"/>
                  </a:lnTo>
                  <a:lnTo>
                    <a:pt x="1723603" y="1261008"/>
                  </a:lnTo>
                  <a:lnTo>
                    <a:pt x="1723603" y="1282587"/>
                  </a:lnTo>
                  <a:close/>
                </a:path>
                <a:path w="5411469" h="2339975">
                  <a:moveTo>
                    <a:pt x="1745182" y="1287982"/>
                  </a:moveTo>
                  <a:lnTo>
                    <a:pt x="1696630" y="1287982"/>
                  </a:lnTo>
                  <a:lnTo>
                    <a:pt x="1696630" y="1282587"/>
                  </a:lnTo>
                  <a:lnTo>
                    <a:pt x="1745182" y="1282587"/>
                  </a:lnTo>
                  <a:lnTo>
                    <a:pt x="1745182" y="1287982"/>
                  </a:lnTo>
                  <a:close/>
                </a:path>
                <a:path w="5411469" h="2339975">
                  <a:moveTo>
                    <a:pt x="1723603" y="1309561"/>
                  </a:moveTo>
                  <a:lnTo>
                    <a:pt x="1718208" y="1309561"/>
                  </a:lnTo>
                  <a:lnTo>
                    <a:pt x="1718208" y="1287982"/>
                  </a:lnTo>
                  <a:lnTo>
                    <a:pt x="1723603" y="1287982"/>
                  </a:lnTo>
                  <a:lnTo>
                    <a:pt x="1723603" y="1309561"/>
                  </a:lnTo>
                  <a:close/>
                </a:path>
                <a:path w="5411469" h="2339975">
                  <a:moveTo>
                    <a:pt x="1494329" y="1282587"/>
                  </a:moveTo>
                  <a:lnTo>
                    <a:pt x="1488934" y="1282587"/>
                  </a:lnTo>
                  <a:lnTo>
                    <a:pt x="1488934" y="1261008"/>
                  </a:lnTo>
                  <a:lnTo>
                    <a:pt x="1494329" y="1261008"/>
                  </a:lnTo>
                  <a:lnTo>
                    <a:pt x="1494329" y="1282587"/>
                  </a:lnTo>
                  <a:close/>
                </a:path>
                <a:path w="5411469" h="2339975">
                  <a:moveTo>
                    <a:pt x="1515907" y="1287982"/>
                  </a:moveTo>
                  <a:lnTo>
                    <a:pt x="1467355" y="1287982"/>
                  </a:lnTo>
                  <a:lnTo>
                    <a:pt x="1467355" y="1282587"/>
                  </a:lnTo>
                  <a:lnTo>
                    <a:pt x="1515907" y="1282587"/>
                  </a:lnTo>
                  <a:lnTo>
                    <a:pt x="1515907" y="1287982"/>
                  </a:lnTo>
                  <a:close/>
                </a:path>
                <a:path w="5411469" h="2339975">
                  <a:moveTo>
                    <a:pt x="1494329" y="1309561"/>
                  </a:moveTo>
                  <a:lnTo>
                    <a:pt x="1488934" y="1309561"/>
                  </a:lnTo>
                  <a:lnTo>
                    <a:pt x="1488934" y="1287982"/>
                  </a:lnTo>
                  <a:lnTo>
                    <a:pt x="1494329" y="1287982"/>
                  </a:lnTo>
                  <a:lnTo>
                    <a:pt x="1494329" y="1309561"/>
                  </a:lnTo>
                  <a:close/>
                </a:path>
                <a:path w="5411469" h="2339975">
                  <a:moveTo>
                    <a:pt x="1265054" y="1282587"/>
                  </a:moveTo>
                  <a:lnTo>
                    <a:pt x="1259660" y="1282587"/>
                  </a:lnTo>
                  <a:lnTo>
                    <a:pt x="1259660" y="1261008"/>
                  </a:lnTo>
                  <a:lnTo>
                    <a:pt x="1265054" y="1261008"/>
                  </a:lnTo>
                  <a:lnTo>
                    <a:pt x="1265054" y="1282587"/>
                  </a:lnTo>
                  <a:close/>
                </a:path>
                <a:path w="5411469" h="2339975">
                  <a:moveTo>
                    <a:pt x="1286633" y="1287982"/>
                  </a:moveTo>
                  <a:lnTo>
                    <a:pt x="1238081" y="1287982"/>
                  </a:lnTo>
                  <a:lnTo>
                    <a:pt x="1238081" y="1282587"/>
                  </a:lnTo>
                  <a:lnTo>
                    <a:pt x="1286633" y="1282587"/>
                  </a:lnTo>
                  <a:lnTo>
                    <a:pt x="1286633" y="1287982"/>
                  </a:lnTo>
                  <a:close/>
                </a:path>
                <a:path w="5411469" h="2339975">
                  <a:moveTo>
                    <a:pt x="1265054" y="1309561"/>
                  </a:moveTo>
                  <a:lnTo>
                    <a:pt x="1259660" y="1309561"/>
                  </a:lnTo>
                  <a:lnTo>
                    <a:pt x="1259660" y="1287982"/>
                  </a:lnTo>
                  <a:lnTo>
                    <a:pt x="1265054" y="1287982"/>
                  </a:lnTo>
                  <a:lnTo>
                    <a:pt x="1265054" y="1309561"/>
                  </a:lnTo>
                  <a:close/>
                </a:path>
                <a:path w="5411469" h="2339975">
                  <a:moveTo>
                    <a:pt x="1838240" y="1397224"/>
                  </a:moveTo>
                  <a:lnTo>
                    <a:pt x="1832846" y="1397224"/>
                  </a:lnTo>
                  <a:lnTo>
                    <a:pt x="1832846" y="1375646"/>
                  </a:lnTo>
                  <a:lnTo>
                    <a:pt x="1838240" y="1375646"/>
                  </a:lnTo>
                  <a:lnTo>
                    <a:pt x="1838240" y="1397224"/>
                  </a:lnTo>
                  <a:close/>
                </a:path>
                <a:path w="5411469" h="2339975">
                  <a:moveTo>
                    <a:pt x="1859819" y="1402619"/>
                  </a:moveTo>
                  <a:lnTo>
                    <a:pt x="1811267" y="1402619"/>
                  </a:lnTo>
                  <a:lnTo>
                    <a:pt x="1811267" y="1397224"/>
                  </a:lnTo>
                  <a:lnTo>
                    <a:pt x="1859819" y="1397224"/>
                  </a:lnTo>
                  <a:lnTo>
                    <a:pt x="1859819" y="1402619"/>
                  </a:lnTo>
                  <a:close/>
                </a:path>
                <a:path w="5411469" h="2339975">
                  <a:moveTo>
                    <a:pt x="1838240" y="1424198"/>
                  </a:moveTo>
                  <a:lnTo>
                    <a:pt x="1832846" y="1424198"/>
                  </a:lnTo>
                  <a:lnTo>
                    <a:pt x="1832846" y="1402619"/>
                  </a:lnTo>
                  <a:lnTo>
                    <a:pt x="1838240" y="1402619"/>
                  </a:lnTo>
                  <a:lnTo>
                    <a:pt x="1838240" y="1424198"/>
                  </a:lnTo>
                  <a:close/>
                </a:path>
                <a:path w="5411469" h="2339975">
                  <a:moveTo>
                    <a:pt x="1608966" y="1397224"/>
                  </a:moveTo>
                  <a:lnTo>
                    <a:pt x="1603571" y="1397224"/>
                  </a:lnTo>
                  <a:lnTo>
                    <a:pt x="1603571" y="1375646"/>
                  </a:lnTo>
                  <a:lnTo>
                    <a:pt x="1608966" y="1375646"/>
                  </a:lnTo>
                  <a:lnTo>
                    <a:pt x="1608966" y="1397224"/>
                  </a:lnTo>
                  <a:close/>
                </a:path>
                <a:path w="5411469" h="2339975">
                  <a:moveTo>
                    <a:pt x="1630545" y="1402619"/>
                  </a:moveTo>
                  <a:lnTo>
                    <a:pt x="1581992" y="1402619"/>
                  </a:lnTo>
                  <a:lnTo>
                    <a:pt x="1581992" y="1397224"/>
                  </a:lnTo>
                  <a:lnTo>
                    <a:pt x="1630545" y="1397224"/>
                  </a:lnTo>
                  <a:lnTo>
                    <a:pt x="1630545" y="1402619"/>
                  </a:lnTo>
                  <a:close/>
                </a:path>
                <a:path w="5411469" h="2339975">
                  <a:moveTo>
                    <a:pt x="1608966" y="1424198"/>
                  </a:moveTo>
                  <a:lnTo>
                    <a:pt x="1603571" y="1424198"/>
                  </a:lnTo>
                  <a:lnTo>
                    <a:pt x="1603571" y="1402619"/>
                  </a:lnTo>
                  <a:lnTo>
                    <a:pt x="1608966" y="1402619"/>
                  </a:lnTo>
                  <a:lnTo>
                    <a:pt x="1608966" y="1424198"/>
                  </a:lnTo>
                  <a:close/>
                </a:path>
                <a:path w="5411469" h="2339975">
                  <a:moveTo>
                    <a:pt x="1379691" y="1397224"/>
                  </a:moveTo>
                  <a:lnTo>
                    <a:pt x="1374297" y="1397224"/>
                  </a:lnTo>
                  <a:lnTo>
                    <a:pt x="1374297" y="1375646"/>
                  </a:lnTo>
                  <a:lnTo>
                    <a:pt x="1379691" y="1375646"/>
                  </a:lnTo>
                  <a:lnTo>
                    <a:pt x="1379691" y="1397224"/>
                  </a:lnTo>
                  <a:close/>
                </a:path>
                <a:path w="5411469" h="2339975">
                  <a:moveTo>
                    <a:pt x="1401270" y="1402619"/>
                  </a:moveTo>
                  <a:lnTo>
                    <a:pt x="1352718" y="1402619"/>
                  </a:lnTo>
                  <a:lnTo>
                    <a:pt x="1352718" y="1397224"/>
                  </a:lnTo>
                  <a:lnTo>
                    <a:pt x="1401270" y="1397224"/>
                  </a:lnTo>
                  <a:lnTo>
                    <a:pt x="1401270" y="1402619"/>
                  </a:lnTo>
                  <a:close/>
                </a:path>
                <a:path w="5411469" h="2339975">
                  <a:moveTo>
                    <a:pt x="1379691" y="1424198"/>
                  </a:moveTo>
                  <a:lnTo>
                    <a:pt x="1374297" y="1424198"/>
                  </a:lnTo>
                  <a:lnTo>
                    <a:pt x="1374297" y="1402619"/>
                  </a:lnTo>
                  <a:lnTo>
                    <a:pt x="1379691" y="1402619"/>
                  </a:lnTo>
                  <a:lnTo>
                    <a:pt x="1379691" y="1424198"/>
                  </a:lnTo>
                  <a:close/>
                </a:path>
                <a:path w="5411469" h="2339975">
                  <a:moveTo>
                    <a:pt x="1150417" y="1397224"/>
                  </a:moveTo>
                  <a:lnTo>
                    <a:pt x="1145022" y="1397224"/>
                  </a:lnTo>
                  <a:lnTo>
                    <a:pt x="1145022" y="1375646"/>
                  </a:lnTo>
                  <a:lnTo>
                    <a:pt x="1150417" y="1375646"/>
                  </a:lnTo>
                  <a:lnTo>
                    <a:pt x="1150417" y="1397224"/>
                  </a:lnTo>
                  <a:close/>
                </a:path>
                <a:path w="5411469" h="2339975">
                  <a:moveTo>
                    <a:pt x="1171996" y="1402619"/>
                  </a:moveTo>
                  <a:lnTo>
                    <a:pt x="1123444" y="1402619"/>
                  </a:lnTo>
                  <a:lnTo>
                    <a:pt x="1123444" y="1397224"/>
                  </a:lnTo>
                  <a:lnTo>
                    <a:pt x="1171996" y="1397224"/>
                  </a:lnTo>
                  <a:lnTo>
                    <a:pt x="1171996" y="1402619"/>
                  </a:lnTo>
                  <a:close/>
                </a:path>
                <a:path w="5411469" h="2339975">
                  <a:moveTo>
                    <a:pt x="1150417" y="1424198"/>
                  </a:moveTo>
                  <a:lnTo>
                    <a:pt x="1145022" y="1424198"/>
                  </a:lnTo>
                  <a:lnTo>
                    <a:pt x="1145022" y="1402619"/>
                  </a:lnTo>
                  <a:lnTo>
                    <a:pt x="1150417" y="1402619"/>
                  </a:lnTo>
                  <a:lnTo>
                    <a:pt x="1150417" y="1424198"/>
                  </a:lnTo>
                  <a:close/>
                </a:path>
                <a:path w="5411469" h="2339975">
                  <a:moveTo>
                    <a:pt x="1951529" y="1510513"/>
                  </a:moveTo>
                  <a:lnTo>
                    <a:pt x="1946134" y="1510513"/>
                  </a:lnTo>
                  <a:lnTo>
                    <a:pt x="1946134" y="1488934"/>
                  </a:lnTo>
                  <a:lnTo>
                    <a:pt x="1951529" y="1488934"/>
                  </a:lnTo>
                  <a:lnTo>
                    <a:pt x="1951529" y="1510513"/>
                  </a:lnTo>
                  <a:close/>
                </a:path>
                <a:path w="5411469" h="2339975">
                  <a:moveTo>
                    <a:pt x="1973108" y="1515908"/>
                  </a:moveTo>
                  <a:lnTo>
                    <a:pt x="1924555" y="1515908"/>
                  </a:lnTo>
                  <a:lnTo>
                    <a:pt x="1924555" y="1510513"/>
                  </a:lnTo>
                  <a:lnTo>
                    <a:pt x="1973108" y="1510513"/>
                  </a:lnTo>
                  <a:lnTo>
                    <a:pt x="1973108" y="1515908"/>
                  </a:lnTo>
                  <a:close/>
                </a:path>
                <a:path w="5411469" h="2339975">
                  <a:moveTo>
                    <a:pt x="1951529" y="1537486"/>
                  </a:moveTo>
                  <a:lnTo>
                    <a:pt x="1946134" y="1537486"/>
                  </a:lnTo>
                  <a:lnTo>
                    <a:pt x="1946134" y="1515908"/>
                  </a:lnTo>
                  <a:lnTo>
                    <a:pt x="1951529" y="1515908"/>
                  </a:lnTo>
                  <a:lnTo>
                    <a:pt x="1951529" y="1537486"/>
                  </a:lnTo>
                  <a:close/>
                </a:path>
                <a:path w="5411469" h="2339975">
                  <a:moveTo>
                    <a:pt x="1723603" y="1510513"/>
                  </a:moveTo>
                  <a:lnTo>
                    <a:pt x="1718208" y="1510513"/>
                  </a:lnTo>
                  <a:lnTo>
                    <a:pt x="1718208" y="1488934"/>
                  </a:lnTo>
                  <a:lnTo>
                    <a:pt x="1723603" y="1488934"/>
                  </a:lnTo>
                  <a:lnTo>
                    <a:pt x="1723603" y="1510513"/>
                  </a:lnTo>
                  <a:close/>
                </a:path>
                <a:path w="5411469" h="2339975">
                  <a:moveTo>
                    <a:pt x="1745182" y="1515908"/>
                  </a:moveTo>
                  <a:lnTo>
                    <a:pt x="1696630" y="1515908"/>
                  </a:lnTo>
                  <a:lnTo>
                    <a:pt x="1696630" y="1510513"/>
                  </a:lnTo>
                  <a:lnTo>
                    <a:pt x="1745182" y="1510513"/>
                  </a:lnTo>
                  <a:lnTo>
                    <a:pt x="1745182" y="1515908"/>
                  </a:lnTo>
                  <a:close/>
                </a:path>
                <a:path w="5411469" h="2339975">
                  <a:moveTo>
                    <a:pt x="1723603" y="1537486"/>
                  </a:moveTo>
                  <a:lnTo>
                    <a:pt x="1718208" y="1537486"/>
                  </a:lnTo>
                  <a:lnTo>
                    <a:pt x="1718208" y="1515908"/>
                  </a:lnTo>
                  <a:lnTo>
                    <a:pt x="1723603" y="1515908"/>
                  </a:lnTo>
                  <a:lnTo>
                    <a:pt x="1723603" y="1537486"/>
                  </a:lnTo>
                  <a:close/>
                </a:path>
                <a:path w="5411469" h="2339975">
                  <a:moveTo>
                    <a:pt x="1494329" y="1510513"/>
                  </a:moveTo>
                  <a:lnTo>
                    <a:pt x="1488934" y="1510513"/>
                  </a:lnTo>
                  <a:lnTo>
                    <a:pt x="1488934" y="1488934"/>
                  </a:lnTo>
                  <a:lnTo>
                    <a:pt x="1494329" y="1488934"/>
                  </a:lnTo>
                  <a:lnTo>
                    <a:pt x="1494329" y="1510513"/>
                  </a:lnTo>
                  <a:close/>
                </a:path>
                <a:path w="5411469" h="2339975">
                  <a:moveTo>
                    <a:pt x="1515907" y="1515908"/>
                  </a:moveTo>
                  <a:lnTo>
                    <a:pt x="1467355" y="1515908"/>
                  </a:lnTo>
                  <a:lnTo>
                    <a:pt x="1467355" y="1510513"/>
                  </a:lnTo>
                  <a:lnTo>
                    <a:pt x="1515907" y="1510513"/>
                  </a:lnTo>
                  <a:lnTo>
                    <a:pt x="1515907" y="1515908"/>
                  </a:lnTo>
                  <a:close/>
                </a:path>
                <a:path w="5411469" h="2339975">
                  <a:moveTo>
                    <a:pt x="1494329" y="1537486"/>
                  </a:moveTo>
                  <a:lnTo>
                    <a:pt x="1488934" y="1537486"/>
                  </a:lnTo>
                  <a:lnTo>
                    <a:pt x="1488934" y="1515908"/>
                  </a:lnTo>
                  <a:lnTo>
                    <a:pt x="1494329" y="1515908"/>
                  </a:lnTo>
                  <a:lnTo>
                    <a:pt x="1494329" y="1537486"/>
                  </a:lnTo>
                  <a:close/>
                </a:path>
                <a:path w="5411469" h="2339975">
                  <a:moveTo>
                    <a:pt x="1265054" y="1510513"/>
                  </a:moveTo>
                  <a:lnTo>
                    <a:pt x="1259660" y="1510513"/>
                  </a:lnTo>
                  <a:lnTo>
                    <a:pt x="1259660" y="1488934"/>
                  </a:lnTo>
                  <a:lnTo>
                    <a:pt x="1265054" y="1488934"/>
                  </a:lnTo>
                  <a:lnTo>
                    <a:pt x="1265054" y="1510513"/>
                  </a:lnTo>
                  <a:close/>
                </a:path>
                <a:path w="5411469" h="2339975">
                  <a:moveTo>
                    <a:pt x="1286633" y="1515908"/>
                  </a:moveTo>
                  <a:lnTo>
                    <a:pt x="1238081" y="1515908"/>
                  </a:lnTo>
                  <a:lnTo>
                    <a:pt x="1238081" y="1510513"/>
                  </a:lnTo>
                  <a:lnTo>
                    <a:pt x="1286633" y="1510513"/>
                  </a:lnTo>
                  <a:lnTo>
                    <a:pt x="1286633" y="1515908"/>
                  </a:lnTo>
                  <a:close/>
                </a:path>
                <a:path w="5411469" h="2339975">
                  <a:moveTo>
                    <a:pt x="1265054" y="1537486"/>
                  </a:moveTo>
                  <a:lnTo>
                    <a:pt x="1259660" y="1537486"/>
                  </a:lnTo>
                  <a:lnTo>
                    <a:pt x="1259660" y="1515908"/>
                  </a:lnTo>
                  <a:lnTo>
                    <a:pt x="1265054" y="1515908"/>
                  </a:lnTo>
                  <a:lnTo>
                    <a:pt x="1265054" y="1537486"/>
                  </a:lnTo>
                  <a:close/>
                </a:path>
                <a:path w="5411469" h="2339975">
                  <a:moveTo>
                    <a:pt x="1838240" y="1625150"/>
                  </a:moveTo>
                  <a:lnTo>
                    <a:pt x="1832846" y="1625150"/>
                  </a:lnTo>
                  <a:lnTo>
                    <a:pt x="1832846" y="1603571"/>
                  </a:lnTo>
                  <a:lnTo>
                    <a:pt x="1838240" y="1603571"/>
                  </a:lnTo>
                  <a:lnTo>
                    <a:pt x="1838240" y="1625150"/>
                  </a:lnTo>
                  <a:close/>
                </a:path>
                <a:path w="5411469" h="2339975">
                  <a:moveTo>
                    <a:pt x="1859819" y="1630545"/>
                  </a:moveTo>
                  <a:lnTo>
                    <a:pt x="1811267" y="1630545"/>
                  </a:lnTo>
                  <a:lnTo>
                    <a:pt x="1811267" y="1625150"/>
                  </a:lnTo>
                  <a:lnTo>
                    <a:pt x="1859819" y="1625150"/>
                  </a:lnTo>
                  <a:lnTo>
                    <a:pt x="1859819" y="1630545"/>
                  </a:lnTo>
                  <a:close/>
                </a:path>
                <a:path w="5411469" h="2339975">
                  <a:moveTo>
                    <a:pt x="1838240" y="1652124"/>
                  </a:moveTo>
                  <a:lnTo>
                    <a:pt x="1832846" y="1652124"/>
                  </a:lnTo>
                  <a:lnTo>
                    <a:pt x="1832846" y="1630545"/>
                  </a:lnTo>
                  <a:lnTo>
                    <a:pt x="1838240" y="1630545"/>
                  </a:lnTo>
                  <a:lnTo>
                    <a:pt x="1838240" y="1652124"/>
                  </a:lnTo>
                  <a:close/>
                </a:path>
                <a:path w="5411469" h="2339975">
                  <a:moveTo>
                    <a:pt x="1608966" y="1625150"/>
                  </a:moveTo>
                  <a:lnTo>
                    <a:pt x="1603571" y="1625150"/>
                  </a:lnTo>
                  <a:lnTo>
                    <a:pt x="1603571" y="1603571"/>
                  </a:lnTo>
                  <a:lnTo>
                    <a:pt x="1608966" y="1603571"/>
                  </a:lnTo>
                  <a:lnTo>
                    <a:pt x="1608966" y="1625150"/>
                  </a:lnTo>
                  <a:close/>
                </a:path>
                <a:path w="5411469" h="2339975">
                  <a:moveTo>
                    <a:pt x="1630545" y="1630545"/>
                  </a:moveTo>
                  <a:lnTo>
                    <a:pt x="1581992" y="1630545"/>
                  </a:lnTo>
                  <a:lnTo>
                    <a:pt x="1581992" y="1625150"/>
                  </a:lnTo>
                  <a:lnTo>
                    <a:pt x="1630545" y="1625150"/>
                  </a:lnTo>
                  <a:lnTo>
                    <a:pt x="1630545" y="1630545"/>
                  </a:lnTo>
                  <a:close/>
                </a:path>
                <a:path w="5411469" h="2339975">
                  <a:moveTo>
                    <a:pt x="1608966" y="1652124"/>
                  </a:moveTo>
                  <a:lnTo>
                    <a:pt x="1603571" y="1652124"/>
                  </a:lnTo>
                  <a:lnTo>
                    <a:pt x="1603571" y="1630545"/>
                  </a:lnTo>
                  <a:lnTo>
                    <a:pt x="1608966" y="1630545"/>
                  </a:lnTo>
                  <a:lnTo>
                    <a:pt x="1608966" y="1652124"/>
                  </a:lnTo>
                  <a:close/>
                </a:path>
                <a:path w="5411469" h="2339975">
                  <a:moveTo>
                    <a:pt x="1379691" y="1625150"/>
                  </a:moveTo>
                  <a:lnTo>
                    <a:pt x="1374297" y="1625150"/>
                  </a:lnTo>
                  <a:lnTo>
                    <a:pt x="1374297" y="1603571"/>
                  </a:lnTo>
                  <a:lnTo>
                    <a:pt x="1379691" y="1603571"/>
                  </a:lnTo>
                  <a:lnTo>
                    <a:pt x="1379691" y="1625150"/>
                  </a:lnTo>
                  <a:close/>
                </a:path>
                <a:path w="5411469" h="2339975">
                  <a:moveTo>
                    <a:pt x="1401270" y="1630545"/>
                  </a:moveTo>
                  <a:lnTo>
                    <a:pt x="1352718" y="1630545"/>
                  </a:lnTo>
                  <a:lnTo>
                    <a:pt x="1352718" y="1625150"/>
                  </a:lnTo>
                  <a:lnTo>
                    <a:pt x="1401270" y="1625150"/>
                  </a:lnTo>
                  <a:lnTo>
                    <a:pt x="1401270" y="1630545"/>
                  </a:lnTo>
                  <a:close/>
                </a:path>
                <a:path w="5411469" h="2339975">
                  <a:moveTo>
                    <a:pt x="1379691" y="1652124"/>
                  </a:moveTo>
                  <a:lnTo>
                    <a:pt x="1374297" y="1652124"/>
                  </a:lnTo>
                  <a:lnTo>
                    <a:pt x="1374297" y="1630545"/>
                  </a:lnTo>
                  <a:lnTo>
                    <a:pt x="1379691" y="1630545"/>
                  </a:lnTo>
                  <a:lnTo>
                    <a:pt x="1379691" y="1652124"/>
                  </a:lnTo>
                  <a:close/>
                </a:path>
                <a:path w="5411469" h="2339975">
                  <a:moveTo>
                    <a:pt x="1150417" y="1625150"/>
                  </a:moveTo>
                  <a:lnTo>
                    <a:pt x="1145022" y="1625150"/>
                  </a:lnTo>
                  <a:lnTo>
                    <a:pt x="1145022" y="1603571"/>
                  </a:lnTo>
                  <a:lnTo>
                    <a:pt x="1150417" y="1603571"/>
                  </a:lnTo>
                  <a:lnTo>
                    <a:pt x="1150417" y="1625150"/>
                  </a:lnTo>
                  <a:close/>
                </a:path>
                <a:path w="5411469" h="2339975">
                  <a:moveTo>
                    <a:pt x="1171996" y="1630545"/>
                  </a:moveTo>
                  <a:lnTo>
                    <a:pt x="1123444" y="1630545"/>
                  </a:lnTo>
                  <a:lnTo>
                    <a:pt x="1123444" y="1625150"/>
                  </a:lnTo>
                  <a:lnTo>
                    <a:pt x="1171996" y="1625150"/>
                  </a:lnTo>
                  <a:lnTo>
                    <a:pt x="1171996" y="1630545"/>
                  </a:lnTo>
                  <a:close/>
                </a:path>
                <a:path w="5411469" h="2339975">
                  <a:moveTo>
                    <a:pt x="1150417" y="1652124"/>
                  </a:moveTo>
                  <a:lnTo>
                    <a:pt x="1145022" y="1652124"/>
                  </a:lnTo>
                  <a:lnTo>
                    <a:pt x="1145022" y="1630545"/>
                  </a:lnTo>
                  <a:lnTo>
                    <a:pt x="1150417" y="1630545"/>
                  </a:lnTo>
                  <a:lnTo>
                    <a:pt x="1150417" y="1652124"/>
                  </a:lnTo>
                  <a:close/>
                </a:path>
                <a:path w="5411469" h="2339975">
                  <a:moveTo>
                    <a:pt x="1951529" y="1739787"/>
                  </a:moveTo>
                  <a:lnTo>
                    <a:pt x="1946134" y="1739787"/>
                  </a:lnTo>
                  <a:lnTo>
                    <a:pt x="1946134" y="1718209"/>
                  </a:lnTo>
                  <a:lnTo>
                    <a:pt x="1951529" y="1718209"/>
                  </a:lnTo>
                  <a:lnTo>
                    <a:pt x="1951529" y="1739787"/>
                  </a:lnTo>
                  <a:close/>
                </a:path>
                <a:path w="5411469" h="2339975">
                  <a:moveTo>
                    <a:pt x="1973108" y="1745182"/>
                  </a:moveTo>
                  <a:lnTo>
                    <a:pt x="1924555" y="1745182"/>
                  </a:lnTo>
                  <a:lnTo>
                    <a:pt x="1924555" y="1739787"/>
                  </a:lnTo>
                  <a:lnTo>
                    <a:pt x="1973108" y="1739787"/>
                  </a:lnTo>
                  <a:lnTo>
                    <a:pt x="1973108" y="1745182"/>
                  </a:lnTo>
                  <a:close/>
                </a:path>
                <a:path w="5411469" h="2339975">
                  <a:moveTo>
                    <a:pt x="1951529" y="1766761"/>
                  </a:moveTo>
                  <a:lnTo>
                    <a:pt x="1946134" y="1766761"/>
                  </a:lnTo>
                  <a:lnTo>
                    <a:pt x="1946134" y="1745182"/>
                  </a:lnTo>
                  <a:lnTo>
                    <a:pt x="1951529" y="1745182"/>
                  </a:lnTo>
                  <a:lnTo>
                    <a:pt x="1951529" y="1766761"/>
                  </a:lnTo>
                  <a:close/>
                </a:path>
                <a:path w="5411469" h="2339975">
                  <a:moveTo>
                    <a:pt x="1723603" y="1739787"/>
                  </a:moveTo>
                  <a:lnTo>
                    <a:pt x="1718208" y="1739787"/>
                  </a:lnTo>
                  <a:lnTo>
                    <a:pt x="1718208" y="1718209"/>
                  </a:lnTo>
                  <a:lnTo>
                    <a:pt x="1723603" y="1718209"/>
                  </a:lnTo>
                  <a:lnTo>
                    <a:pt x="1723603" y="1739787"/>
                  </a:lnTo>
                  <a:close/>
                </a:path>
                <a:path w="5411469" h="2339975">
                  <a:moveTo>
                    <a:pt x="1745182" y="1745182"/>
                  </a:moveTo>
                  <a:lnTo>
                    <a:pt x="1696630" y="1745182"/>
                  </a:lnTo>
                  <a:lnTo>
                    <a:pt x="1696630" y="1739787"/>
                  </a:lnTo>
                  <a:lnTo>
                    <a:pt x="1745182" y="1739787"/>
                  </a:lnTo>
                  <a:lnTo>
                    <a:pt x="1745182" y="1745182"/>
                  </a:lnTo>
                  <a:close/>
                </a:path>
                <a:path w="5411469" h="2339975">
                  <a:moveTo>
                    <a:pt x="1723603" y="1766761"/>
                  </a:moveTo>
                  <a:lnTo>
                    <a:pt x="1718208" y="1766761"/>
                  </a:lnTo>
                  <a:lnTo>
                    <a:pt x="1718208" y="1745182"/>
                  </a:lnTo>
                  <a:lnTo>
                    <a:pt x="1723603" y="1745182"/>
                  </a:lnTo>
                  <a:lnTo>
                    <a:pt x="1723603" y="1766761"/>
                  </a:lnTo>
                  <a:close/>
                </a:path>
                <a:path w="5411469" h="2339975">
                  <a:moveTo>
                    <a:pt x="1494329" y="1739787"/>
                  </a:moveTo>
                  <a:lnTo>
                    <a:pt x="1488934" y="1739787"/>
                  </a:lnTo>
                  <a:lnTo>
                    <a:pt x="1488934" y="1718209"/>
                  </a:lnTo>
                  <a:lnTo>
                    <a:pt x="1494329" y="1718209"/>
                  </a:lnTo>
                  <a:lnTo>
                    <a:pt x="1494329" y="1739787"/>
                  </a:lnTo>
                  <a:close/>
                </a:path>
                <a:path w="5411469" h="2339975">
                  <a:moveTo>
                    <a:pt x="1515907" y="1745182"/>
                  </a:moveTo>
                  <a:lnTo>
                    <a:pt x="1467355" y="1745182"/>
                  </a:lnTo>
                  <a:lnTo>
                    <a:pt x="1467355" y="1739787"/>
                  </a:lnTo>
                  <a:lnTo>
                    <a:pt x="1515907" y="1739787"/>
                  </a:lnTo>
                  <a:lnTo>
                    <a:pt x="1515907" y="1745182"/>
                  </a:lnTo>
                  <a:close/>
                </a:path>
                <a:path w="5411469" h="2339975">
                  <a:moveTo>
                    <a:pt x="1494329" y="1766761"/>
                  </a:moveTo>
                  <a:lnTo>
                    <a:pt x="1488934" y="1766761"/>
                  </a:lnTo>
                  <a:lnTo>
                    <a:pt x="1488934" y="1745182"/>
                  </a:lnTo>
                  <a:lnTo>
                    <a:pt x="1494329" y="1745182"/>
                  </a:lnTo>
                  <a:lnTo>
                    <a:pt x="1494329" y="1766761"/>
                  </a:lnTo>
                  <a:close/>
                </a:path>
                <a:path w="5411469" h="2339975">
                  <a:moveTo>
                    <a:pt x="1265054" y="1739787"/>
                  </a:moveTo>
                  <a:lnTo>
                    <a:pt x="1259660" y="1739787"/>
                  </a:lnTo>
                  <a:lnTo>
                    <a:pt x="1259660" y="1718209"/>
                  </a:lnTo>
                  <a:lnTo>
                    <a:pt x="1265054" y="1718209"/>
                  </a:lnTo>
                  <a:lnTo>
                    <a:pt x="1265054" y="1739787"/>
                  </a:lnTo>
                  <a:close/>
                </a:path>
                <a:path w="5411469" h="2339975">
                  <a:moveTo>
                    <a:pt x="1286633" y="1745182"/>
                  </a:moveTo>
                  <a:lnTo>
                    <a:pt x="1238081" y="1745182"/>
                  </a:lnTo>
                  <a:lnTo>
                    <a:pt x="1238081" y="1739787"/>
                  </a:lnTo>
                  <a:lnTo>
                    <a:pt x="1286633" y="1739787"/>
                  </a:lnTo>
                  <a:lnTo>
                    <a:pt x="1286633" y="1745182"/>
                  </a:lnTo>
                  <a:close/>
                </a:path>
                <a:path w="5411469" h="2339975">
                  <a:moveTo>
                    <a:pt x="1265054" y="1766761"/>
                  </a:moveTo>
                  <a:lnTo>
                    <a:pt x="1259660" y="1766761"/>
                  </a:lnTo>
                  <a:lnTo>
                    <a:pt x="1259660" y="1745182"/>
                  </a:lnTo>
                  <a:lnTo>
                    <a:pt x="1265054" y="1745182"/>
                  </a:lnTo>
                  <a:lnTo>
                    <a:pt x="1265054" y="1766761"/>
                  </a:lnTo>
                  <a:close/>
                </a:path>
                <a:path w="5411469" h="2339975">
                  <a:moveTo>
                    <a:pt x="1838240" y="1854424"/>
                  </a:moveTo>
                  <a:lnTo>
                    <a:pt x="1832846" y="1854424"/>
                  </a:lnTo>
                  <a:lnTo>
                    <a:pt x="1832846" y="1832846"/>
                  </a:lnTo>
                  <a:lnTo>
                    <a:pt x="1838240" y="1832846"/>
                  </a:lnTo>
                  <a:lnTo>
                    <a:pt x="1838240" y="1854424"/>
                  </a:lnTo>
                  <a:close/>
                </a:path>
                <a:path w="5411469" h="2339975">
                  <a:moveTo>
                    <a:pt x="1859819" y="1859819"/>
                  </a:moveTo>
                  <a:lnTo>
                    <a:pt x="1811267" y="1859819"/>
                  </a:lnTo>
                  <a:lnTo>
                    <a:pt x="1811267" y="1854424"/>
                  </a:lnTo>
                  <a:lnTo>
                    <a:pt x="1859819" y="1854424"/>
                  </a:lnTo>
                  <a:lnTo>
                    <a:pt x="1859819" y="1859819"/>
                  </a:lnTo>
                  <a:close/>
                </a:path>
                <a:path w="5411469" h="2339975">
                  <a:moveTo>
                    <a:pt x="1838240" y="1881398"/>
                  </a:moveTo>
                  <a:lnTo>
                    <a:pt x="1832846" y="1881398"/>
                  </a:lnTo>
                  <a:lnTo>
                    <a:pt x="1832846" y="1859819"/>
                  </a:lnTo>
                  <a:lnTo>
                    <a:pt x="1838240" y="1859819"/>
                  </a:lnTo>
                  <a:lnTo>
                    <a:pt x="1838240" y="1881398"/>
                  </a:lnTo>
                  <a:close/>
                </a:path>
                <a:path w="5411469" h="2339975">
                  <a:moveTo>
                    <a:pt x="1608966" y="1854424"/>
                  </a:moveTo>
                  <a:lnTo>
                    <a:pt x="1603571" y="1854424"/>
                  </a:lnTo>
                  <a:lnTo>
                    <a:pt x="1603571" y="1832846"/>
                  </a:lnTo>
                  <a:lnTo>
                    <a:pt x="1608966" y="1832846"/>
                  </a:lnTo>
                  <a:lnTo>
                    <a:pt x="1608966" y="1854424"/>
                  </a:lnTo>
                  <a:close/>
                </a:path>
                <a:path w="5411469" h="2339975">
                  <a:moveTo>
                    <a:pt x="1630545" y="1859819"/>
                  </a:moveTo>
                  <a:lnTo>
                    <a:pt x="1581992" y="1859819"/>
                  </a:lnTo>
                  <a:lnTo>
                    <a:pt x="1581992" y="1854424"/>
                  </a:lnTo>
                  <a:lnTo>
                    <a:pt x="1630545" y="1854424"/>
                  </a:lnTo>
                  <a:lnTo>
                    <a:pt x="1630545" y="1859819"/>
                  </a:lnTo>
                  <a:close/>
                </a:path>
                <a:path w="5411469" h="2339975">
                  <a:moveTo>
                    <a:pt x="1608966" y="1881398"/>
                  </a:moveTo>
                  <a:lnTo>
                    <a:pt x="1603571" y="1881398"/>
                  </a:lnTo>
                  <a:lnTo>
                    <a:pt x="1603571" y="1859819"/>
                  </a:lnTo>
                  <a:lnTo>
                    <a:pt x="1608966" y="1859819"/>
                  </a:lnTo>
                  <a:lnTo>
                    <a:pt x="1608966" y="1881398"/>
                  </a:lnTo>
                  <a:close/>
                </a:path>
                <a:path w="5411469" h="2339975">
                  <a:moveTo>
                    <a:pt x="1379691" y="1854424"/>
                  </a:moveTo>
                  <a:lnTo>
                    <a:pt x="1374297" y="1854424"/>
                  </a:lnTo>
                  <a:lnTo>
                    <a:pt x="1374297" y="1832846"/>
                  </a:lnTo>
                  <a:lnTo>
                    <a:pt x="1379691" y="1832846"/>
                  </a:lnTo>
                  <a:lnTo>
                    <a:pt x="1379691" y="1854424"/>
                  </a:lnTo>
                  <a:close/>
                </a:path>
                <a:path w="5411469" h="2339975">
                  <a:moveTo>
                    <a:pt x="1401270" y="1859819"/>
                  </a:moveTo>
                  <a:lnTo>
                    <a:pt x="1352718" y="1859819"/>
                  </a:lnTo>
                  <a:lnTo>
                    <a:pt x="1352718" y="1854424"/>
                  </a:lnTo>
                  <a:lnTo>
                    <a:pt x="1401270" y="1854424"/>
                  </a:lnTo>
                  <a:lnTo>
                    <a:pt x="1401270" y="1859819"/>
                  </a:lnTo>
                  <a:close/>
                </a:path>
                <a:path w="5411469" h="2339975">
                  <a:moveTo>
                    <a:pt x="1379691" y="1881398"/>
                  </a:moveTo>
                  <a:lnTo>
                    <a:pt x="1374297" y="1881398"/>
                  </a:lnTo>
                  <a:lnTo>
                    <a:pt x="1374297" y="1859819"/>
                  </a:lnTo>
                  <a:lnTo>
                    <a:pt x="1379691" y="1859819"/>
                  </a:lnTo>
                  <a:lnTo>
                    <a:pt x="1379691" y="1881398"/>
                  </a:lnTo>
                  <a:close/>
                </a:path>
                <a:path w="5411469" h="2339975">
                  <a:moveTo>
                    <a:pt x="1951529" y="1969062"/>
                  </a:moveTo>
                  <a:lnTo>
                    <a:pt x="1946134" y="1969062"/>
                  </a:lnTo>
                  <a:lnTo>
                    <a:pt x="1946134" y="1947483"/>
                  </a:lnTo>
                  <a:lnTo>
                    <a:pt x="1951529" y="1947483"/>
                  </a:lnTo>
                  <a:lnTo>
                    <a:pt x="1951529" y="1969062"/>
                  </a:lnTo>
                  <a:close/>
                </a:path>
                <a:path w="5411469" h="2339975">
                  <a:moveTo>
                    <a:pt x="1973108" y="1974456"/>
                  </a:moveTo>
                  <a:lnTo>
                    <a:pt x="1924555" y="1974456"/>
                  </a:lnTo>
                  <a:lnTo>
                    <a:pt x="1924555" y="1969062"/>
                  </a:lnTo>
                  <a:lnTo>
                    <a:pt x="1973108" y="1969062"/>
                  </a:lnTo>
                  <a:lnTo>
                    <a:pt x="1973108" y="1974456"/>
                  </a:lnTo>
                  <a:close/>
                </a:path>
                <a:path w="5411469" h="2339975">
                  <a:moveTo>
                    <a:pt x="1951529" y="1996035"/>
                  </a:moveTo>
                  <a:lnTo>
                    <a:pt x="1946134" y="1996035"/>
                  </a:lnTo>
                  <a:lnTo>
                    <a:pt x="1946134" y="1974456"/>
                  </a:lnTo>
                  <a:lnTo>
                    <a:pt x="1951529" y="1974456"/>
                  </a:lnTo>
                  <a:lnTo>
                    <a:pt x="1951529" y="1996035"/>
                  </a:lnTo>
                  <a:close/>
                </a:path>
                <a:path w="5411469" h="2339975">
                  <a:moveTo>
                    <a:pt x="1723603" y="1969062"/>
                  </a:moveTo>
                  <a:lnTo>
                    <a:pt x="1718208" y="1969062"/>
                  </a:lnTo>
                  <a:lnTo>
                    <a:pt x="1718208" y="1947483"/>
                  </a:lnTo>
                  <a:lnTo>
                    <a:pt x="1723603" y="1947483"/>
                  </a:lnTo>
                  <a:lnTo>
                    <a:pt x="1723603" y="1969062"/>
                  </a:lnTo>
                  <a:close/>
                </a:path>
                <a:path w="5411469" h="2339975">
                  <a:moveTo>
                    <a:pt x="1745182" y="1974456"/>
                  </a:moveTo>
                  <a:lnTo>
                    <a:pt x="1696630" y="1974456"/>
                  </a:lnTo>
                  <a:lnTo>
                    <a:pt x="1696630" y="1969062"/>
                  </a:lnTo>
                  <a:lnTo>
                    <a:pt x="1745182" y="1969062"/>
                  </a:lnTo>
                  <a:lnTo>
                    <a:pt x="1745182" y="1974456"/>
                  </a:lnTo>
                  <a:close/>
                </a:path>
                <a:path w="5411469" h="2339975">
                  <a:moveTo>
                    <a:pt x="1723603" y="1996035"/>
                  </a:moveTo>
                  <a:lnTo>
                    <a:pt x="1718208" y="1996035"/>
                  </a:lnTo>
                  <a:lnTo>
                    <a:pt x="1718208" y="1974456"/>
                  </a:lnTo>
                  <a:lnTo>
                    <a:pt x="1723603" y="1974456"/>
                  </a:lnTo>
                  <a:lnTo>
                    <a:pt x="1723603" y="1996035"/>
                  </a:lnTo>
                  <a:close/>
                </a:path>
                <a:path w="5411469" h="2339975">
                  <a:moveTo>
                    <a:pt x="1494329" y="1969062"/>
                  </a:moveTo>
                  <a:lnTo>
                    <a:pt x="1488934" y="1969062"/>
                  </a:lnTo>
                  <a:lnTo>
                    <a:pt x="1488934" y="1947483"/>
                  </a:lnTo>
                  <a:lnTo>
                    <a:pt x="1494329" y="1947483"/>
                  </a:lnTo>
                  <a:lnTo>
                    <a:pt x="1494329" y="1969062"/>
                  </a:lnTo>
                  <a:close/>
                </a:path>
                <a:path w="5411469" h="2339975">
                  <a:moveTo>
                    <a:pt x="1515907" y="1974456"/>
                  </a:moveTo>
                  <a:lnTo>
                    <a:pt x="1467355" y="1974456"/>
                  </a:lnTo>
                  <a:lnTo>
                    <a:pt x="1467355" y="1969062"/>
                  </a:lnTo>
                  <a:lnTo>
                    <a:pt x="1515907" y="1969062"/>
                  </a:lnTo>
                  <a:lnTo>
                    <a:pt x="1515907" y="1974456"/>
                  </a:lnTo>
                  <a:close/>
                </a:path>
                <a:path w="5411469" h="2339975">
                  <a:moveTo>
                    <a:pt x="1494329" y="1996035"/>
                  </a:moveTo>
                  <a:lnTo>
                    <a:pt x="1488934" y="1996035"/>
                  </a:lnTo>
                  <a:lnTo>
                    <a:pt x="1488934" y="1974456"/>
                  </a:lnTo>
                  <a:lnTo>
                    <a:pt x="1494329" y="1974456"/>
                  </a:lnTo>
                  <a:lnTo>
                    <a:pt x="1494329" y="1996035"/>
                  </a:lnTo>
                  <a:close/>
                </a:path>
                <a:path w="5411469" h="2339975">
                  <a:moveTo>
                    <a:pt x="1838240" y="2083699"/>
                  </a:moveTo>
                  <a:lnTo>
                    <a:pt x="1832846" y="2083699"/>
                  </a:lnTo>
                  <a:lnTo>
                    <a:pt x="1832846" y="2062120"/>
                  </a:lnTo>
                  <a:lnTo>
                    <a:pt x="1838240" y="2062120"/>
                  </a:lnTo>
                  <a:lnTo>
                    <a:pt x="1838240" y="2083699"/>
                  </a:lnTo>
                  <a:close/>
                </a:path>
                <a:path w="5411469" h="2339975">
                  <a:moveTo>
                    <a:pt x="1859819" y="2089093"/>
                  </a:moveTo>
                  <a:lnTo>
                    <a:pt x="1811267" y="2089093"/>
                  </a:lnTo>
                  <a:lnTo>
                    <a:pt x="1811267" y="2083699"/>
                  </a:lnTo>
                  <a:lnTo>
                    <a:pt x="1859819" y="2083699"/>
                  </a:lnTo>
                  <a:lnTo>
                    <a:pt x="1859819" y="2089093"/>
                  </a:lnTo>
                  <a:close/>
                </a:path>
                <a:path w="5411469" h="2339975">
                  <a:moveTo>
                    <a:pt x="1838240" y="2110672"/>
                  </a:moveTo>
                  <a:lnTo>
                    <a:pt x="1832846" y="2110672"/>
                  </a:lnTo>
                  <a:lnTo>
                    <a:pt x="1832846" y="2089093"/>
                  </a:lnTo>
                  <a:lnTo>
                    <a:pt x="1838240" y="2089093"/>
                  </a:lnTo>
                  <a:lnTo>
                    <a:pt x="1838240" y="2110672"/>
                  </a:lnTo>
                  <a:close/>
                </a:path>
                <a:path w="5411469" h="2339975">
                  <a:moveTo>
                    <a:pt x="1951529" y="2198336"/>
                  </a:moveTo>
                  <a:lnTo>
                    <a:pt x="1946134" y="2198336"/>
                  </a:lnTo>
                  <a:lnTo>
                    <a:pt x="1946134" y="2176757"/>
                  </a:lnTo>
                  <a:lnTo>
                    <a:pt x="1951529" y="2176757"/>
                  </a:lnTo>
                  <a:lnTo>
                    <a:pt x="1951529" y="2198336"/>
                  </a:lnTo>
                  <a:close/>
                </a:path>
                <a:path w="5411469" h="2339975">
                  <a:moveTo>
                    <a:pt x="1973108" y="2203731"/>
                  </a:moveTo>
                  <a:lnTo>
                    <a:pt x="1924555" y="2203731"/>
                  </a:lnTo>
                  <a:lnTo>
                    <a:pt x="1924555" y="2198336"/>
                  </a:lnTo>
                  <a:lnTo>
                    <a:pt x="1973108" y="2198336"/>
                  </a:lnTo>
                  <a:lnTo>
                    <a:pt x="1973108" y="2203731"/>
                  </a:lnTo>
                  <a:close/>
                </a:path>
                <a:path w="5411469" h="2339975">
                  <a:moveTo>
                    <a:pt x="1951529" y="2225309"/>
                  </a:moveTo>
                  <a:lnTo>
                    <a:pt x="1946134" y="2225309"/>
                  </a:lnTo>
                  <a:lnTo>
                    <a:pt x="1946134" y="2203731"/>
                  </a:lnTo>
                  <a:lnTo>
                    <a:pt x="1951529" y="2203731"/>
                  </a:lnTo>
                  <a:lnTo>
                    <a:pt x="1951529" y="2225309"/>
                  </a:lnTo>
                  <a:close/>
                </a:path>
                <a:path w="5411469" h="2339975">
                  <a:moveTo>
                    <a:pt x="598810" y="370884"/>
                  </a:moveTo>
                  <a:lnTo>
                    <a:pt x="550258" y="370884"/>
                  </a:lnTo>
                  <a:lnTo>
                    <a:pt x="550258" y="365490"/>
                  </a:lnTo>
                  <a:lnTo>
                    <a:pt x="598810" y="365490"/>
                  </a:lnTo>
                  <a:lnTo>
                    <a:pt x="598810" y="370884"/>
                  </a:lnTo>
                  <a:close/>
                </a:path>
                <a:path w="5411469" h="2339975">
                  <a:moveTo>
                    <a:pt x="577231" y="392463"/>
                  </a:moveTo>
                  <a:lnTo>
                    <a:pt x="571837" y="392463"/>
                  </a:lnTo>
                  <a:lnTo>
                    <a:pt x="571837" y="370884"/>
                  </a:lnTo>
                  <a:lnTo>
                    <a:pt x="577231" y="370884"/>
                  </a:lnTo>
                  <a:lnTo>
                    <a:pt x="577231" y="392463"/>
                  </a:lnTo>
                  <a:close/>
                </a:path>
                <a:path w="5411469" h="2339975">
                  <a:moveTo>
                    <a:pt x="1035780" y="365490"/>
                  </a:moveTo>
                  <a:lnTo>
                    <a:pt x="1030385" y="365490"/>
                  </a:lnTo>
                  <a:lnTo>
                    <a:pt x="1030385" y="343911"/>
                  </a:lnTo>
                  <a:lnTo>
                    <a:pt x="1035780" y="343911"/>
                  </a:lnTo>
                  <a:lnTo>
                    <a:pt x="1035780" y="365490"/>
                  </a:lnTo>
                  <a:close/>
                </a:path>
                <a:path w="5411469" h="2339975">
                  <a:moveTo>
                    <a:pt x="1057359" y="370884"/>
                  </a:moveTo>
                  <a:lnTo>
                    <a:pt x="1008807" y="370884"/>
                  </a:lnTo>
                  <a:lnTo>
                    <a:pt x="1008807" y="365490"/>
                  </a:lnTo>
                  <a:lnTo>
                    <a:pt x="1057359" y="365490"/>
                  </a:lnTo>
                  <a:lnTo>
                    <a:pt x="1057359" y="370884"/>
                  </a:lnTo>
                  <a:close/>
                </a:path>
                <a:path w="5411469" h="2339975">
                  <a:moveTo>
                    <a:pt x="1035780" y="392463"/>
                  </a:moveTo>
                  <a:lnTo>
                    <a:pt x="1030385" y="392463"/>
                  </a:lnTo>
                  <a:lnTo>
                    <a:pt x="1030385" y="370884"/>
                  </a:lnTo>
                  <a:lnTo>
                    <a:pt x="1035780" y="370884"/>
                  </a:lnTo>
                  <a:lnTo>
                    <a:pt x="1035780" y="392463"/>
                  </a:lnTo>
                  <a:close/>
                </a:path>
                <a:path w="5411469" h="2339975">
                  <a:moveTo>
                    <a:pt x="806506" y="365490"/>
                  </a:moveTo>
                  <a:lnTo>
                    <a:pt x="801111" y="365490"/>
                  </a:lnTo>
                  <a:lnTo>
                    <a:pt x="801111" y="343911"/>
                  </a:lnTo>
                  <a:lnTo>
                    <a:pt x="806506" y="343911"/>
                  </a:lnTo>
                  <a:lnTo>
                    <a:pt x="806506" y="365490"/>
                  </a:lnTo>
                  <a:close/>
                </a:path>
                <a:path w="5411469" h="2339975">
                  <a:moveTo>
                    <a:pt x="828084" y="370884"/>
                  </a:moveTo>
                  <a:lnTo>
                    <a:pt x="779532" y="370884"/>
                  </a:lnTo>
                  <a:lnTo>
                    <a:pt x="779532" y="365490"/>
                  </a:lnTo>
                  <a:lnTo>
                    <a:pt x="828084" y="365490"/>
                  </a:lnTo>
                  <a:lnTo>
                    <a:pt x="828084" y="370884"/>
                  </a:lnTo>
                  <a:close/>
                </a:path>
                <a:path w="5411469" h="2339975">
                  <a:moveTo>
                    <a:pt x="806506" y="392463"/>
                  </a:moveTo>
                  <a:lnTo>
                    <a:pt x="801111" y="392463"/>
                  </a:lnTo>
                  <a:lnTo>
                    <a:pt x="801111" y="370884"/>
                  </a:lnTo>
                  <a:lnTo>
                    <a:pt x="806506" y="370884"/>
                  </a:lnTo>
                  <a:lnTo>
                    <a:pt x="806506" y="392463"/>
                  </a:lnTo>
                  <a:close/>
                </a:path>
                <a:path w="5411469" h="2339975">
                  <a:moveTo>
                    <a:pt x="921143" y="480127"/>
                  </a:moveTo>
                  <a:lnTo>
                    <a:pt x="915748" y="480127"/>
                  </a:lnTo>
                  <a:lnTo>
                    <a:pt x="915748" y="458548"/>
                  </a:lnTo>
                  <a:lnTo>
                    <a:pt x="921143" y="458548"/>
                  </a:lnTo>
                  <a:lnTo>
                    <a:pt x="921143" y="480127"/>
                  </a:lnTo>
                  <a:close/>
                </a:path>
                <a:path w="5411469" h="2339975">
                  <a:moveTo>
                    <a:pt x="942722" y="485522"/>
                  </a:moveTo>
                  <a:lnTo>
                    <a:pt x="894169" y="485522"/>
                  </a:lnTo>
                  <a:lnTo>
                    <a:pt x="894169" y="480127"/>
                  </a:lnTo>
                  <a:lnTo>
                    <a:pt x="942722" y="480127"/>
                  </a:lnTo>
                  <a:lnTo>
                    <a:pt x="942722" y="485522"/>
                  </a:lnTo>
                  <a:close/>
                </a:path>
                <a:path w="5411469" h="2339975">
                  <a:moveTo>
                    <a:pt x="921143" y="507100"/>
                  </a:moveTo>
                  <a:lnTo>
                    <a:pt x="915748" y="507100"/>
                  </a:lnTo>
                  <a:lnTo>
                    <a:pt x="915748" y="485522"/>
                  </a:lnTo>
                  <a:lnTo>
                    <a:pt x="921143" y="485522"/>
                  </a:lnTo>
                  <a:lnTo>
                    <a:pt x="921143" y="507100"/>
                  </a:lnTo>
                  <a:close/>
                </a:path>
                <a:path w="5411469" h="2339975">
                  <a:moveTo>
                    <a:pt x="691868" y="480127"/>
                  </a:moveTo>
                  <a:lnTo>
                    <a:pt x="686474" y="480127"/>
                  </a:lnTo>
                  <a:lnTo>
                    <a:pt x="686474" y="458548"/>
                  </a:lnTo>
                  <a:lnTo>
                    <a:pt x="691868" y="458548"/>
                  </a:lnTo>
                  <a:lnTo>
                    <a:pt x="691868" y="480127"/>
                  </a:lnTo>
                  <a:close/>
                </a:path>
                <a:path w="5411469" h="2339975">
                  <a:moveTo>
                    <a:pt x="713447" y="485522"/>
                  </a:moveTo>
                  <a:lnTo>
                    <a:pt x="664895" y="485522"/>
                  </a:lnTo>
                  <a:lnTo>
                    <a:pt x="664895" y="480127"/>
                  </a:lnTo>
                  <a:lnTo>
                    <a:pt x="713447" y="480127"/>
                  </a:lnTo>
                  <a:lnTo>
                    <a:pt x="713447" y="485522"/>
                  </a:lnTo>
                  <a:close/>
                </a:path>
                <a:path w="5411469" h="2339975">
                  <a:moveTo>
                    <a:pt x="691868" y="507100"/>
                  </a:moveTo>
                  <a:lnTo>
                    <a:pt x="686474" y="507100"/>
                  </a:lnTo>
                  <a:lnTo>
                    <a:pt x="686474" y="485522"/>
                  </a:lnTo>
                  <a:lnTo>
                    <a:pt x="691868" y="485522"/>
                  </a:lnTo>
                  <a:lnTo>
                    <a:pt x="691868" y="507100"/>
                  </a:lnTo>
                  <a:close/>
                </a:path>
                <a:path w="5411469" h="2339975">
                  <a:moveTo>
                    <a:pt x="462594" y="480127"/>
                  </a:moveTo>
                  <a:lnTo>
                    <a:pt x="457199" y="480127"/>
                  </a:lnTo>
                  <a:lnTo>
                    <a:pt x="457199" y="458548"/>
                  </a:lnTo>
                  <a:lnTo>
                    <a:pt x="462594" y="458548"/>
                  </a:lnTo>
                  <a:lnTo>
                    <a:pt x="462594" y="480127"/>
                  </a:lnTo>
                  <a:close/>
                </a:path>
                <a:path w="5411469" h="2339975">
                  <a:moveTo>
                    <a:pt x="484173" y="485522"/>
                  </a:moveTo>
                  <a:lnTo>
                    <a:pt x="435621" y="485522"/>
                  </a:lnTo>
                  <a:lnTo>
                    <a:pt x="435621" y="480127"/>
                  </a:lnTo>
                  <a:lnTo>
                    <a:pt x="484173" y="480127"/>
                  </a:lnTo>
                  <a:lnTo>
                    <a:pt x="484173" y="485522"/>
                  </a:lnTo>
                  <a:close/>
                </a:path>
                <a:path w="5411469" h="2339975">
                  <a:moveTo>
                    <a:pt x="462594" y="507100"/>
                  </a:moveTo>
                  <a:lnTo>
                    <a:pt x="457199" y="507100"/>
                  </a:lnTo>
                  <a:lnTo>
                    <a:pt x="457199" y="485522"/>
                  </a:lnTo>
                  <a:lnTo>
                    <a:pt x="462594" y="485522"/>
                  </a:lnTo>
                  <a:lnTo>
                    <a:pt x="462594" y="507100"/>
                  </a:lnTo>
                  <a:close/>
                </a:path>
                <a:path w="5411469" h="2339975">
                  <a:moveTo>
                    <a:pt x="1035780" y="594764"/>
                  </a:moveTo>
                  <a:lnTo>
                    <a:pt x="1030385" y="594764"/>
                  </a:lnTo>
                  <a:lnTo>
                    <a:pt x="1030385" y="573185"/>
                  </a:lnTo>
                  <a:lnTo>
                    <a:pt x="1035780" y="573185"/>
                  </a:lnTo>
                  <a:lnTo>
                    <a:pt x="1035780" y="594764"/>
                  </a:lnTo>
                  <a:close/>
                </a:path>
                <a:path w="5411469" h="2339975">
                  <a:moveTo>
                    <a:pt x="1057359" y="600159"/>
                  </a:moveTo>
                  <a:lnTo>
                    <a:pt x="1008807" y="600159"/>
                  </a:lnTo>
                  <a:lnTo>
                    <a:pt x="1008807" y="594764"/>
                  </a:lnTo>
                  <a:lnTo>
                    <a:pt x="1057359" y="594764"/>
                  </a:lnTo>
                  <a:lnTo>
                    <a:pt x="1057359" y="600159"/>
                  </a:lnTo>
                  <a:close/>
                </a:path>
                <a:path w="5411469" h="2339975">
                  <a:moveTo>
                    <a:pt x="1035780" y="621738"/>
                  </a:moveTo>
                  <a:lnTo>
                    <a:pt x="1030385" y="621738"/>
                  </a:lnTo>
                  <a:lnTo>
                    <a:pt x="1030385" y="600159"/>
                  </a:lnTo>
                  <a:lnTo>
                    <a:pt x="1035780" y="600159"/>
                  </a:lnTo>
                  <a:lnTo>
                    <a:pt x="1035780" y="621738"/>
                  </a:lnTo>
                  <a:close/>
                </a:path>
                <a:path w="5411469" h="2339975">
                  <a:moveTo>
                    <a:pt x="806506" y="594764"/>
                  </a:moveTo>
                  <a:lnTo>
                    <a:pt x="801111" y="594764"/>
                  </a:lnTo>
                  <a:lnTo>
                    <a:pt x="801111" y="573185"/>
                  </a:lnTo>
                  <a:lnTo>
                    <a:pt x="806506" y="573185"/>
                  </a:lnTo>
                  <a:lnTo>
                    <a:pt x="806506" y="594764"/>
                  </a:lnTo>
                  <a:close/>
                </a:path>
                <a:path w="5411469" h="2339975">
                  <a:moveTo>
                    <a:pt x="828084" y="600159"/>
                  </a:moveTo>
                  <a:lnTo>
                    <a:pt x="779532" y="600159"/>
                  </a:lnTo>
                  <a:lnTo>
                    <a:pt x="779532" y="594764"/>
                  </a:lnTo>
                  <a:lnTo>
                    <a:pt x="828084" y="594764"/>
                  </a:lnTo>
                  <a:lnTo>
                    <a:pt x="828084" y="600159"/>
                  </a:lnTo>
                  <a:close/>
                </a:path>
                <a:path w="5411469" h="2339975">
                  <a:moveTo>
                    <a:pt x="806506" y="621738"/>
                  </a:moveTo>
                  <a:lnTo>
                    <a:pt x="801111" y="621738"/>
                  </a:lnTo>
                  <a:lnTo>
                    <a:pt x="801111" y="600159"/>
                  </a:lnTo>
                  <a:lnTo>
                    <a:pt x="806506" y="600159"/>
                  </a:lnTo>
                  <a:lnTo>
                    <a:pt x="806506" y="621738"/>
                  </a:lnTo>
                  <a:close/>
                </a:path>
                <a:path w="5411469" h="2339975">
                  <a:moveTo>
                    <a:pt x="577231" y="594764"/>
                  </a:moveTo>
                  <a:lnTo>
                    <a:pt x="571837" y="594764"/>
                  </a:lnTo>
                  <a:lnTo>
                    <a:pt x="571837" y="573185"/>
                  </a:lnTo>
                  <a:lnTo>
                    <a:pt x="577231" y="573185"/>
                  </a:lnTo>
                  <a:lnTo>
                    <a:pt x="577231" y="594764"/>
                  </a:lnTo>
                  <a:close/>
                </a:path>
                <a:path w="5411469" h="2339975">
                  <a:moveTo>
                    <a:pt x="598810" y="600159"/>
                  </a:moveTo>
                  <a:lnTo>
                    <a:pt x="550258" y="600159"/>
                  </a:lnTo>
                  <a:lnTo>
                    <a:pt x="550258" y="594764"/>
                  </a:lnTo>
                  <a:lnTo>
                    <a:pt x="598810" y="594764"/>
                  </a:lnTo>
                  <a:lnTo>
                    <a:pt x="598810" y="600159"/>
                  </a:lnTo>
                  <a:close/>
                </a:path>
                <a:path w="5411469" h="2339975">
                  <a:moveTo>
                    <a:pt x="577231" y="621738"/>
                  </a:moveTo>
                  <a:lnTo>
                    <a:pt x="571837" y="621738"/>
                  </a:lnTo>
                  <a:lnTo>
                    <a:pt x="571837" y="600159"/>
                  </a:lnTo>
                  <a:lnTo>
                    <a:pt x="577231" y="600159"/>
                  </a:lnTo>
                  <a:lnTo>
                    <a:pt x="577231" y="621738"/>
                  </a:lnTo>
                  <a:close/>
                </a:path>
                <a:path w="5411469" h="2339975">
                  <a:moveTo>
                    <a:pt x="347957" y="594764"/>
                  </a:moveTo>
                  <a:lnTo>
                    <a:pt x="342562" y="594764"/>
                  </a:lnTo>
                  <a:lnTo>
                    <a:pt x="342562" y="573185"/>
                  </a:lnTo>
                  <a:lnTo>
                    <a:pt x="347957" y="573185"/>
                  </a:lnTo>
                  <a:lnTo>
                    <a:pt x="347957" y="594764"/>
                  </a:lnTo>
                  <a:close/>
                </a:path>
                <a:path w="5411469" h="2339975">
                  <a:moveTo>
                    <a:pt x="369536" y="600159"/>
                  </a:moveTo>
                  <a:lnTo>
                    <a:pt x="320984" y="600159"/>
                  </a:lnTo>
                  <a:lnTo>
                    <a:pt x="320984" y="594764"/>
                  </a:lnTo>
                  <a:lnTo>
                    <a:pt x="369536" y="594764"/>
                  </a:lnTo>
                  <a:lnTo>
                    <a:pt x="369536" y="600159"/>
                  </a:lnTo>
                  <a:close/>
                </a:path>
                <a:path w="5411469" h="2339975">
                  <a:moveTo>
                    <a:pt x="347957" y="621738"/>
                  </a:moveTo>
                  <a:lnTo>
                    <a:pt x="342562" y="621738"/>
                  </a:lnTo>
                  <a:lnTo>
                    <a:pt x="342562" y="600159"/>
                  </a:lnTo>
                  <a:lnTo>
                    <a:pt x="347957" y="600159"/>
                  </a:lnTo>
                  <a:lnTo>
                    <a:pt x="347957" y="621738"/>
                  </a:lnTo>
                  <a:close/>
                </a:path>
                <a:path w="5411469" h="2339975">
                  <a:moveTo>
                    <a:pt x="921143" y="709401"/>
                  </a:moveTo>
                  <a:lnTo>
                    <a:pt x="915748" y="709401"/>
                  </a:lnTo>
                  <a:lnTo>
                    <a:pt x="915748" y="687823"/>
                  </a:lnTo>
                  <a:lnTo>
                    <a:pt x="921143" y="687823"/>
                  </a:lnTo>
                  <a:lnTo>
                    <a:pt x="921143" y="709401"/>
                  </a:lnTo>
                  <a:close/>
                </a:path>
                <a:path w="5411469" h="2339975">
                  <a:moveTo>
                    <a:pt x="942722" y="714796"/>
                  </a:moveTo>
                  <a:lnTo>
                    <a:pt x="894169" y="714796"/>
                  </a:lnTo>
                  <a:lnTo>
                    <a:pt x="894169" y="709401"/>
                  </a:lnTo>
                  <a:lnTo>
                    <a:pt x="942722" y="709401"/>
                  </a:lnTo>
                  <a:lnTo>
                    <a:pt x="942722" y="714796"/>
                  </a:lnTo>
                  <a:close/>
                </a:path>
                <a:path w="5411469" h="2339975">
                  <a:moveTo>
                    <a:pt x="921143" y="736375"/>
                  </a:moveTo>
                  <a:lnTo>
                    <a:pt x="915748" y="736375"/>
                  </a:lnTo>
                  <a:lnTo>
                    <a:pt x="915748" y="714796"/>
                  </a:lnTo>
                  <a:lnTo>
                    <a:pt x="921143" y="714796"/>
                  </a:lnTo>
                  <a:lnTo>
                    <a:pt x="921143" y="736375"/>
                  </a:lnTo>
                  <a:close/>
                </a:path>
                <a:path w="5411469" h="2339975">
                  <a:moveTo>
                    <a:pt x="691868" y="709401"/>
                  </a:moveTo>
                  <a:lnTo>
                    <a:pt x="686474" y="709401"/>
                  </a:lnTo>
                  <a:lnTo>
                    <a:pt x="686474" y="687823"/>
                  </a:lnTo>
                  <a:lnTo>
                    <a:pt x="691868" y="687823"/>
                  </a:lnTo>
                  <a:lnTo>
                    <a:pt x="691868" y="709401"/>
                  </a:lnTo>
                  <a:close/>
                </a:path>
                <a:path w="5411469" h="2339975">
                  <a:moveTo>
                    <a:pt x="713447" y="714796"/>
                  </a:moveTo>
                  <a:lnTo>
                    <a:pt x="664895" y="714796"/>
                  </a:lnTo>
                  <a:lnTo>
                    <a:pt x="664895" y="709401"/>
                  </a:lnTo>
                  <a:lnTo>
                    <a:pt x="713447" y="709401"/>
                  </a:lnTo>
                  <a:lnTo>
                    <a:pt x="713447" y="714796"/>
                  </a:lnTo>
                  <a:close/>
                </a:path>
                <a:path w="5411469" h="2339975">
                  <a:moveTo>
                    <a:pt x="691868" y="736375"/>
                  </a:moveTo>
                  <a:lnTo>
                    <a:pt x="686474" y="736375"/>
                  </a:lnTo>
                  <a:lnTo>
                    <a:pt x="686474" y="714796"/>
                  </a:lnTo>
                  <a:lnTo>
                    <a:pt x="691868" y="714796"/>
                  </a:lnTo>
                  <a:lnTo>
                    <a:pt x="691868" y="736375"/>
                  </a:lnTo>
                  <a:close/>
                </a:path>
                <a:path w="5411469" h="2339975">
                  <a:moveTo>
                    <a:pt x="462594" y="709401"/>
                  </a:moveTo>
                  <a:lnTo>
                    <a:pt x="457199" y="709401"/>
                  </a:lnTo>
                  <a:lnTo>
                    <a:pt x="457199" y="687823"/>
                  </a:lnTo>
                  <a:lnTo>
                    <a:pt x="462594" y="687823"/>
                  </a:lnTo>
                  <a:lnTo>
                    <a:pt x="462594" y="709401"/>
                  </a:lnTo>
                  <a:close/>
                </a:path>
                <a:path w="5411469" h="2339975">
                  <a:moveTo>
                    <a:pt x="484173" y="714796"/>
                  </a:moveTo>
                  <a:lnTo>
                    <a:pt x="435621" y="714796"/>
                  </a:lnTo>
                  <a:lnTo>
                    <a:pt x="435621" y="709401"/>
                  </a:lnTo>
                  <a:lnTo>
                    <a:pt x="484173" y="709401"/>
                  </a:lnTo>
                  <a:lnTo>
                    <a:pt x="484173" y="714796"/>
                  </a:lnTo>
                  <a:close/>
                </a:path>
                <a:path w="5411469" h="2339975">
                  <a:moveTo>
                    <a:pt x="462594" y="736375"/>
                  </a:moveTo>
                  <a:lnTo>
                    <a:pt x="457199" y="736375"/>
                  </a:lnTo>
                  <a:lnTo>
                    <a:pt x="457199" y="714796"/>
                  </a:lnTo>
                  <a:lnTo>
                    <a:pt x="462594" y="714796"/>
                  </a:lnTo>
                  <a:lnTo>
                    <a:pt x="462594" y="736375"/>
                  </a:lnTo>
                  <a:close/>
                </a:path>
                <a:path w="5411469" h="2339975">
                  <a:moveTo>
                    <a:pt x="233320" y="709401"/>
                  </a:moveTo>
                  <a:lnTo>
                    <a:pt x="227925" y="709401"/>
                  </a:lnTo>
                  <a:lnTo>
                    <a:pt x="227925" y="687823"/>
                  </a:lnTo>
                  <a:lnTo>
                    <a:pt x="233320" y="687823"/>
                  </a:lnTo>
                  <a:lnTo>
                    <a:pt x="233320" y="709401"/>
                  </a:lnTo>
                  <a:close/>
                </a:path>
                <a:path w="5411469" h="2339975">
                  <a:moveTo>
                    <a:pt x="254899" y="714796"/>
                  </a:moveTo>
                  <a:lnTo>
                    <a:pt x="206346" y="714796"/>
                  </a:lnTo>
                  <a:lnTo>
                    <a:pt x="206346" y="709401"/>
                  </a:lnTo>
                  <a:lnTo>
                    <a:pt x="254899" y="709401"/>
                  </a:lnTo>
                  <a:lnTo>
                    <a:pt x="254899" y="714796"/>
                  </a:lnTo>
                  <a:close/>
                </a:path>
                <a:path w="5411469" h="2339975">
                  <a:moveTo>
                    <a:pt x="233320" y="736375"/>
                  </a:moveTo>
                  <a:lnTo>
                    <a:pt x="227925" y="736375"/>
                  </a:lnTo>
                  <a:lnTo>
                    <a:pt x="227925" y="714796"/>
                  </a:lnTo>
                  <a:lnTo>
                    <a:pt x="233320" y="714796"/>
                  </a:lnTo>
                  <a:lnTo>
                    <a:pt x="233320" y="736375"/>
                  </a:lnTo>
                  <a:close/>
                </a:path>
                <a:path w="5411469" h="2339975">
                  <a:moveTo>
                    <a:pt x="1035780" y="824038"/>
                  </a:moveTo>
                  <a:lnTo>
                    <a:pt x="1030385" y="824038"/>
                  </a:lnTo>
                  <a:lnTo>
                    <a:pt x="1030385" y="802460"/>
                  </a:lnTo>
                  <a:lnTo>
                    <a:pt x="1035780" y="802460"/>
                  </a:lnTo>
                  <a:lnTo>
                    <a:pt x="1035780" y="824038"/>
                  </a:lnTo>
                  <a:close/>
                </a:path>
                <a:path w="5411469" h="2339975">
                  <a:moveTo>
                    <a:pt x="1057359" y="829433"/>
                  </a:moveTo>
                  <a:lnTo>
                    <a:pt x="1008807" y="829433"/>
                  </a:lnTo>
                  <a:lnTo>
                    <a:pt x="1008807" y="824038"/>
                  </a:lnTo>
                  <a:lnTo>
                    <a:pt x="1057359" y="824038"/>
                  </a:lnTo>
                  <a:lnTo>
                    <a:pt x="1057359" y="829433"/>
                  </a:lnTo>
                  <a:close/>
                </a:path>
                <a:path w="5411469" h="2339975">
                  <a:moveTo>
                    <a:pt x="1035780" y="851012"/>
                  </a:moveTo>
                  <a:lnTo>
                    <a:pt x="1030385" y="851012"/>
                  </a:lnTo>
                  <a:lnTo>
                    <a:pt x="1030385" y="829433"/>
                  </a:lnTo>
                  <a:lnTo>
                    <a:pt x="1035780" y="829433"/>
                  </a:lnTo>
                  <a:lnTo>
                    <a:pt x="1035780" y="851012"/>
                  </a:lnTo>
                  <a:close/>
                </a:path>
                <a:path w="5411469" h="2339975">
                  <a:moveTo>
                    <a:pt x="806506" y="824038"/>
                  </a:moveTo>
                  <a:lnTo>
                    <a:pt x="801111" y="824038"/>
                  </a:lnTo>
                  <a:lnTo>
                    <a:pt x="801111" y="802460"/>
                  </a:lnTo>
                  <a:lnTo>
                    <a:pt x="806506" y="802460"/>
                  </a:lnTo>
                  <a:lnTo>
                    <a:pt x="806506" y="824038"/>
                  </a:lnTo>
                  <a:close/>
                </a:path>
                <a:path w="5411469" h="2339975">
                  <a:moveTo>
                    <a:pt x="828084" y="829433"/>
                  </a:moveTo>
                  <a:lnTo>
                    <a:pt x="779532" y="829433"/>
                  </a:lnTo>
                  <a:lnTo>
                    <a:pt x="779532" y="824038"/>
                  </a:lnTo>
                  <a:lnTo>
                    <a:pt x="828084" y="824038"/>
                  </a:lnTo>
                  <a:lnTo>
                    <a:pt x="828084" y="829433"/>
                  </a:lnTo>
                  <a:close/>
                </a:path>
                <a:path w="5411469" h="2339975">
                  <a:moveTo>
                    <a:pt x="806506" y="851012"/>
                  </a:moveTo>
                  <a:lnTo>
                    <a:pt x="801111" y="851012"/>
                  </a:lnTo>
                  <a:lnTo>
                    <a:pt x="801111" y="829433"/>
                  </a:lnTo>
                  <a:lnTo>
                    <a:pt x="806506" y="829433"/>
                  </a:lnTo>
                  <a:lnTo>
                    <a:pt x="806506" y="851012"/>
                  </a:lnTo>
                  <a:close/>
                </a:path>
                <a:path w="5411469" h="2339975">
                  <a:moveTo>
                    <a:pt x="577231" y="824038"/>
                  </a:moveTo>
                  <a:lnTo>
                    <a:pt x="571837" y="824038"/>
                  </a:lnTo>
                  <a:lnTo>
                    <a:pt x="571837" y="802460"/>
                  </a:lnTo>
                  <a:lnTo>
                    <a:pt x="577231" y="802460"/>
                  </a:lnTo>
                  <a:lnTo>
                    <a:pt x="577231" y="824038"/>
                  </a:lnTo>
                  <a:close/>
                </a:path>
                <a:path w="5411469" h="2339975">
                  <a:moveTo>
                    <a:pt x="598810" y="829433"/>
                  </a:moveTo>
                  <a:lnTo>
                    <a:pt x="550258" y="829433"/>
                  </a:lnTo>
                  <a:lnTo>
                    <a:pt x="550258" y="824038"/>
                  </a:lnTo>
                  <a:lnTo>
                    <a:pt x="598810" y="824038"/>
                  </a:lnTo>
                  <a:lnTo>
                    <a:pt x="598810" y="829433"/>
                  </a:lnTo>
                  <a:close/>
                </a:path>
                <a:path w="5411469" h="2339975">
                  <a:moveTo>
                    <a:pt x="577231" y="851012"/>
                  </a:moveTo>
                  <a:lnTo>
                    <a:pt x="571837" y="851012"/>
                  </a:lnTo>
                  <a:lnTo>
                    <a:pt x="571837" y="829433"/>
                  </a:lnTo>
                  <a:lnTo>
                    <a:pt x="577231" y="829433"/>
                  </a:lnTo>
                  <a:lnTo>
                    <a:pt x="577231" y="851012"/>
                  </a:lnTo>
                  <a:close/>
                </a:path>
                <a:path w="5411469" h="2339975">
                  <a:moveTo>
                    <a:pt x="347957" y="824038"/>
                  </a:moveTo>
                  <a:lnTo>
                    <a:pt x="342562" y="824038"/>
                  </a:lnTo>
                  <a:lnTo>
                    <a:pt x="342562" y="802460"/>
                  </a:lnTo>
                  <a:lnTo>
                    <a:pt x="347957" y="802460"/>
                  </a:lnTo>
                  <a:lnTo>
                    <a:pt x="347957" y="824038"/>
                  </a:lnTo>
                  <a:close/>
                </a:path>
                <a:path w="5411469" h="2339975">
                  <a:moveTo>
                    <a:pt x="369536" y="829433"/>
                  </a:moveTo>
                  <a:lnTo>
                    <a:pt x="320984" y="829433"/>
                  </a:lnTo>
                  <a:lnTo>
                    <a:pt x="320984" y="824038"/>
                  </a:lnTo>
                  <a:lnTo>
                    <a:pt x="369536" y="824038"/>
                  </a:lnTo>
                  <a:lnTo>
                    <a:pt x="369536" y="829433"/>
                  </a:lnTo>
                  <a:close/>
                </a:path>
                <a:path w="5411469" h="2339975">
                  <a:moveTo>
                    <a:pt x="347957" y="851012"/>
                  </a:moveTo>
                  <a:lnTo>
                    <a:pt x="342562" y="851012"/>
                  </a:lnTo>
                  <a:lnTo>
                    <a:pt x="342562" y="829433"/>
                  </a:lnTo>
                  <a:lnTo>
                    <a:pt x="347957" y="829433"/>
                  </a:lnTo>
                  <a:lnTo>
                    <a:pt x="347957" y="851012"/>
                  </a:lnTo>
                  <a:close/>
                </a:path>
                <a:path w="5411469" h="2339975">
                  <a:moveTo>
                    <a:pt x="921143" y="938676"/>
                  </a:moveTo>
                  <a:lnTo>
                    <a:pt x="915748" y="938676"/>
                  </a:lnTo>
                  <a:lnTo>
                    <a:pt x="915748" y="917097"/>
                  </a:lnTo>
                  <a:lnTo>
                    <a:pt x="921143" y="917097"/>
                  </a:lnTo>
                  <a:lnTo>
                    <a:pt x="921143" y="938676"/>
                  </a:lnTo>
                  <a:close/>
                </a:path>
                <a:path w="5411469" h="2339975">
                  <a:moveTo>
                    <a:pt x="942722" y="944070"/>
                  </a:moveTo>
                  <a:lnTo>
                    <a:pt x="894169" y="944070"/>
                  </a:lnTo>
                  <a:lnTo>
                    <a:pt x="894169" y="938676"/>
                  </a:lnTo>
                  <a:lnTo>
                    <a:pt x="942722" y="938676"/>
                  </a:lnTo>
                  <a:lnTo>
                    <a:pt x="942722" y="944070"/>
                  </a:lnTo>
                  <a:close/>
                </a:path>
                <a:path w="5411469" h="2339975">
                  <a:moveTo>
                    <a:pt x="921143" y="965649"/>
                  </a:moveTo>
                  <a:lnTo>
                    <a:pt x="915748" y="965649"/>
                  </a:lnTo>
                  <a:lnTo>
                    <a:pt x="915748" y="944070"/>
                  </a:lnTo>
                  <a:lnTo>
                    <a:pt x="921143" y="944070"/>
                  </a:lnTo>
                  <a:lnTo>
                    <a:pt x="921143" y="965649"/>
                  </a:lnTo>
                  <a:close/>
                </a:path>
                <a:path w="5411469" h="2339975">
                  <a:moveTo>
                    <a:pt x="691868" y="938676"/>
                  </a:moveTo>
                  <a:lnTo>
                    <a:pt x="686474" y="938676"/>
                  </a:lnTo>
                  <a:lnTo>
                    <a:pt x="686474" y="917097"/>
                  </a:lnTo>
                  <a:lnTo>
                    <a:pt x="691868" y="917097"/>
                  </a:lnTo>
                  <a:lnTo>
                    <a:pt x="691868" y="938676"/>
                  </a:lnTo>
                  <a:close/>
                </a:path>
                <a:path w="5411469" h="2339975">
                  <a:moveTo>
                    <a:pt x="713447" y="944070"/>
                  </a:moveTo>
                  <a:lnTo>
                    <a:pt x="664895" y="944070"/>
                  </a:lnTo>
                  <a:lnTo>
                    <a:pt x="664895" y="938676"/>
                  </a:lnTo>
                  <a:lnTo>
                    <a:pt x="713447" y="938676"/>
                  </a:lnTo>
                  <a:lnTo>
                    <a:pt x="713447" y="944070"/>
                  </a:lnTo>
                  <a:close/>
                </a:path>
                <a:path w="5411469" h="2339975">
                  <a:moveTo>
                    <a:pt x="691868" y="965649"/>
                  </a:moveTo>
                  <a:lnTo>
                    <a:pt x="686474" y="965649"/>
                  </a:lnTo>
                  <a:lnTo>
                    <a:pt x="686474" y="944070"/>
                  </a:lnTo>
                  <a:lnTo>
                    <a:pt x="691868" y="944070"/>
                  </a:lnTo>
                  <a:lnTo>
                    <a:pt x="691868" y="965649"/>
                  </a:lnTo>
                  <a:close/>
                </a:path>
                <a:path w="5411469" h="2339975">
                  <a:moveTo>
                    <a:pt x="462594" y="938676"/>
                  </a:moveTo>
                  <a:lnTo>
                    <a:pt x="457199" y="938676"/>
                  </a:lnTo>
                  <a:lnTo>
                    <a:pt x="457199" y="917097"/>
                  </a:lnTo>
                  <a:lnTo>
                    <a:pt x="462594" y="917097"/>
                  </a:lnTo>
                  <a:lnTo>
                    <a:pt x="462594" y="938676"/>
                  </a:lnTo>
                  <a:close/>
                </a:path>
                <a:path w="5411469" h="2339975">
                  <a:moveTo>
                    <a:pt x="484173" y="944070"/>
                  </a:moveTo>
                  <a:lnTo>
                    <a:pt x="435621" y="944070"/>
                  </a:lnTo>
                  <a:lnTo>
                    <a:pt x="435621" y="938676"/>
                  </a:lnTo>
                  <a:lnTo>
                    <a:pt x="484173" y="938676"/>
                  </a:lnTo>
                  <a:lnTo>
                    <a:pt x="484173" y="944070"/>
                  </a:lnTo>
                  <a:close/>
                </a:path>
                <a:path w="5411469" h="2339975">
                  <a:moveTo>
                    <a:pt x="462594" y="965649"/>
                  </a:moveTo>
                  <a:lnTo>
                    <a:pt x="457199" y="965649"/>
                  </a:lnTo>
                  <a:lnTo>
                    <a:pt x="457199" y="944070"/>
                  </a:lnTo>
                  <a:lnTo>
                    <a:pt x="462594" y="944070"/>
                  </a:lnTo>
                  <a:lnTo>
                    <a:pt x="462594" y="965649"/>
                  </a:lnTo>
                  <a:close/>
                </a:path>
                <a:path w="5411469" h="2339975">
                  <a:moveTo>
                    <a:pt x="233320" y="938676"/>
                  </a:moveTo>
                  <a:lnTo>
                    <a:pt x="227925" y="938676"/>
                  </a:lnTo>
                  <a:lnTo>
                    <a:pt x="227925" y="917097"/>
                  </a:lnTo>
                  <a:lnTo>
                    <a:pt x="233320" y="917097"/>
                  </a:lnTo>
                  <a:lnTo>
                    <a:pt x="233320" y="938676"/>
                  </a:lnTo>
                  <a:close/>
                </a:path>
                <a:path w="5411469" h="2339975">
                  <a:moveTo>
                    <a:pt x="254899" y="944070"/>
                  </a:moveTo>
                  <a:lnTo>
                    <a:pt x="206346" y="944070"/>
                  </a:lnTo>
                  <a:lnTo>
                    <a:pt x="206346" y="938676"/>
                  </a:lnTo>
                  <a:lnTo>
                    <a:pt x="254899" y="938676"/>
                  </a:lnTo>
                  <a:lnTo>
                    <a:pt x="254899" y="944070"/>
                  </a:lnTo>
                  <a:close/>
                </a:path>
                <a:path w="5411469" h="2339975">
                  <a:moveTo>
                    <a:pt x="233320" y="965649"/>
                  </a:moveTo>
                  <a:lnTo>
                    <a:pt x="227925" y="965649"/>
                  </a:lnTo>
                  <a:lnTo>
                    <a:pt x="227925" y="944070"/>
                  </a:lnTo>
                  <a:lnTo>
                    <a:pt x="233320" y="944070"/>
                  </a:lnTo>
                  <a:lnTo>
                    <a:pt x="233320" y="965649"/>
                  </a:lnTo>
                  <a:close/>
                </a:path>
                <a:path w="5411469" h="2339975">
                  <a:moveTo>
                    <a:pt x="1035780" y="1053313"/>
                  </a:moveTo>
                  <a:lnTo>
                    <a:pt x="1030385" y="1053313"/>
                  </a:lnTo>
                  <a:lnTo>
                    <a:pt x="1030385" y="1031734"/>
                  </a:lnTo>
                  <a:lnTo>
                    <a:pt x="1035780" y="1031734"/>
                  </a:lnTo>
                  <a:lnTo>
                    <a:pt x="1035780" y="1053313"/>
                  </a:lnTo>
                  <a:close/>
                </a:path>
                <a:path w="5411469" h="2339975">
                  <a:moveTo>
                    <a:pt x="1057359" y="1058708"/>
                  </a:moveTo>
                  <a:lnTo>
                    <a:pt x="1008807" y="1058708"/>
                  </a:lnTo>
                  <a:lnTo>
                    <a:pt x="1008807" y="1053313"/>
                  </a:lnTo>
                  <a:lnTo>
                    <a:pt x="1057359" y="1053313"/>
                  </a:lnTo>
                  <a:lnTo>
                    <a:pt x="1057359" y="1058708"/>
                  </a:lnTo>
                  <a:close/>
                </a:path>
                <a:path w="5411469" h="2339975">
                  <a:moveTo>
                    <a:pt x="1035780" y="1080286"/>
                  </a:moveTo>
                  <a:lnTo>
                    <a:pt x="1030385" y="1080286"/>
                  </a:lnTo>
                  <a:lnTo>
                    <a:pt x="1030385" y="1058708"/>
                  </a:lnTo>
                  <a:lnTo>
                    <a:pt x="1035780" y="1058708"/>
                  </a:lnTo>
                  <a:lnTo>
                    <a:pt x="1035780" y="1080286"/>
                  </a:lnTo>
                  <a:close/>
                </a:path>
                <a:path w="5411469" h="2339975">
                  <a:moveTo>
                    <a:pt x="806506" y="1053313"/>
                  </a:moveTo>
                  <a:lnTo>
                    <a:pt x="801111" y="1053313"/>
                  </a:lnTo>
                  <a:lnTo>
                    <a:pt x="801111" y="1031734"/>
                  </a:lnTo>
                  <a:lnTo>
                    <a:pt x="806506" y="1031734"/>
                  </a:lnTo>
                  <a:lnTo>
                    <a:pt x="806506" y="1053313"/>
                  </a:lnTo>
                  <a:close/>
                </a:path>
                <a:path w="5411469" h="2339975">
                  <a:moveTo>
                    <a:pt x="828084" y="1058708"/>
                  </a:moveTo>
                  <a:lnTo>
                    <a:pt x="779532" y="1058708"/>
                  </a:lnTo>
                  <a:lnTo>
                    <a:pt x="779532" y="1053313"/>
                  </a:lnTo>
                  <a:lnTo>
                    <a:pt x="828084" y="1053313"/>
                  </a:lnTo>
                  <a:lnTo>
                    <a:pt x="828084" y="1058708"/>
                  </a:lnTo>
                  <a:close/>
                </a:path>
                <a:path w="5411469" h="2339975">
                  <a:moveTo>
                    <a:pt x="806506" y="1080286"/>
                  </a:moveTo>
                  <a:lnTo>
                    <a:pt x="801111" y="1080286"/>
                  </a:lnTo>
                  <a:lnTo>
                    <a:pt x="801111" y="1058708"/>
                  </a:lnTo>
                  <a:lnTo>
                    <a:pt x="806506" y="1058708"/>
                  </a:lnTo>
                  <a:lnTo>
                    <a:pt x="806506" y="1080286"/>
                  </a:lnTo>
                  <a:close/>
                </a:path>
                <a:path w="5411469" h="2339975">
                  <a:moveTo>
                    <a:pt x="577231" y="1053313"/>
                  </a:moveTo>
                  <a:lnTo>
                    <a:pt x="571837" y="1053313"/>
                  </a:lnTo>
                  <a:lnTo>
                    <a:pt x="571837" y="1031734"/>
                  </a:lnTo>
                  <a:lnTo>
                    <a:pt x="577231" y="1031734"/>
                  </a:lnTo>
                  <a:lnTo>
                    <a:pt x="577231" y="1053313"/>
                  </a:lnTo>
                  <a:close/>
                </a:path>
                <a:path w="5411469" h="2339975">
                  <a:moveTo>
                    <a:pt x="598810" y="1058708"/>
                  </a:moveTo>
                  <a:lnTo>
                    <a:pt x="550258" y="1058708"/>
                  </a:lnTo>
                  <a:lnTo>
                    <a:pt x="550258" y="1053313"/>
                  </a:lnTo>
                  <a:lnTo>
                    <a:pt x="598810" y="1053313"/>
                  </a:lnTo>
                  <a:lnTo>
                    <a:pt x="598810" y="1058708"/>
                  </a:lnTo>
                  <a:close/>
                </a:path>
                <a:path w="5411469" h="2339975">
                  <a:moveTo>
                    <a:pt x="577231" y="1080286"/>
                  </a:moveTo>
                  <a:lnTo>
                    <a:pt x="571837" y="1080286"/>
                  </a:lnTo>
                  <a:lnTo>
                    <a:pt x="571837" y="1058708"/>
                  </a:lnTo>
                  <a:lnTo>
                    <a:pt x="577231" y="1058708"/>
                  </a:lnTo>
                  <a:lnTo>
                    <a:pt x="577231" y="1080286"/>
                  </a:lnTo>
                  <a:close/>
                </a:path>
                <a:path w="5411469" h="2339975">
                  <a:moveTo>
                    <a:pt x="347957" y="1053313"/>
                  </a:moveTo>
                  <a:lnTo>
                    <a:pt x="342562" y="1053313"/>
                  </a:lnTo>
                  <a:lnTo>
                    <a:pt x="342562" y="1031734"/>
                  </a:lnTo>
                  <a:lnTo>
                    <a:pt x="347957" y="1031734"/>
                  </a:lnTo>
                  <a:lnTo>
                    <a:pt x="347957" y="1053313"/>
                  </a:lnTo>
                  <a:close/>
                </a:path>
                <a:path w="5411469" h="2339975">
                  <a:moveTo>
                    <a:pt x="369536" y="1058708"/>
                  </a:moveTo>
                  <a:lnTo>
                    <a:pt x="320984" y="1058708"/>
                  </a:lnTo>
                  <a:lnTo>
                    <a:pt x="320984" y="1053313"/>
                  </a:lnTo>
                  <a:lnTo>
                    <a:pt x="369536" y="1053313"/>
                  </a:lnTo>
                  <a:lnTo>
                    <a:pt x="369536" y="1058708"/>
                  </a:lnTo>
                  <a:close/>
                </a:path>
                <a:path w="5411469" h="2339975">
                  <a:moveTo>
                    <a:pt x="347957" y="1080286"/>
                  </a:moveTo>
                  <a:lnTo>
                    <a:pt x="342562" y="1080286"/>
                  </a:lnTo>
                  <a:lnTo>
                    <a:pt x="342562" y="1058708"/>
                  </a:lnTo>
                  <a:lnTo>
                    <a:pt x="347957" y="1058708"/>
                  </a:lnTo>
                  <a:lnTo>
                    <a:pt x="347957" y="1080286"/>
                  </a:lnTo>
                  <a:close/>
                </a:path>
                <a:path w="5411469" h="2339975">
                  <a:moveTo>
                    <a:pt x="921143" y="1167950"/>
                  </a:moveTo>
                  <a:lnTo>
                    <a:pt x="915748" y="1167950"/>
                  </a:lnTo>
                  <a:lnTo>
                    <a:pt x="915748" y="1146371"/>
                  </a:lnTo>
                  <a:lnTo>
                    <a:pt x="921143" y="1146371"/>
                  </a:lnTo>
                  <a:lnTo>
                    <a:pt x="921143" y="1167950"/>
                  </a:lnTo>
                  <a:close/>
                </a:path>
                <a:path w="5411469" h="2339975">
                  <a:moveTo>
                    <a:pt x="942722" y="1173345"/>
                  </a:moveTo>
                  <a:lnTo>
                    <a:pt x="894169" y="1173345"/>
                  </a:lnTo>
                  <a:lnTo>
                    <a:pt x="894169" y="1167950"/>
                  </a:lnTo>
                  <a:lnTo>
                    <a:pt x="942722" y="1167950"/>
                  </a:lnTo>
                  <a:lnTo>
                    <a:pt x="942722" y="1173345"/>
                  </a:lnTo>
                  <a:close/>
                </a:path>
                <a:path w="5411469" h="2339975">
                  <a:moveTo>
                    <a:pt x="921143" y="1194923"/>
                  </a:moveTo>
                  <a:lnTo>
                    <a:pt x="915748" y="1194923"/>
                  </a:lnTo>
                  <a:lnTo>
                    <a:pt x="915748" y="1173345"/>
                  </a:lnTo>
                  <a:lnTo>
                    <a:pt x="921143" y="1173345"/>
                  </a:lnTo>
                  <a:lnTo>
                    <a:pt x="921143" y="1194923"/>
                  </a:lnTo>
                  <a:close/>
                </a:path>
                <a:path w="5411469" h="2339975">
                  <a:moveTo>
                    <a:pt x="691868" y="1167950"/>
                  </a:moveTo>
                  <a:lnTo>
                    <a:pt x="686474" y="1167950"/>
                  </a:lnTo>
                  <a:lnTo>
                    <a:pt x="686474" y="1146371"/>
                  </a:lnTo>
                  <a:lnTo>
                    <a:pt x="691868" y="1146371"/>
                  </a:lnTo>
                  <a:lnTo>
                    <a:pt x="691868" y="1167950"/>
                  </a:lnTo>
                  <a:close/>
                </a:path>
                <a:path w="5411469" h="2339975">
                  <a:moveTo>
                    <a:pt x="713447" y="1173345"/>
                  </a:moveTo>
                  <a:lnTo>
                    <a:pt x="664895" y="1173345"/>
                  </a:lnTo>
                  <a:lnTo>
                    <a:pt x="664895" y="1167950"/>
                  </a:lnTo>
                  <a:lnTo>
                    <a:pt x="713447" y="1167950"/>
                  </a:lnTo>
                  <a:lnTo>
                    <a:pt x="713447" y="1173345"/>
                  </a:lnTo>
                  <a:close/>
                </a:path>
                <a:path w="5411469" h="2339975">
                  <a:moveTo>
                    <a:pt x="691868" y="1194923"/>
                  </a:moveTo>
                  <a:lnTo>
                    <a:pt x="686474" y="1194923"/>
                  </a:lnTo>
                  <a:lnTo>
                    <a:pt x="686474" y="1173345"/>
                  </a:lnTo>
                  <a:lnTo>
                    <a:pt x="691868" y="1173345"/>
                  </a:lnTo>
                  <a:lnTo>
                    <a:pt x="691868" y="1194923"/>
                  </a:lnTo>
                  <a:close/>
                </a:path>
                <a:path w="5411469" h="2339975">
                  <a:moveTo>
                    <a:pt x="462594" y="1167950"/>
                  </a:moveTo>
                  <a:lnTo>
                    <a:pt x="457199" y="1167950"/>
                  </a:lnTo>
                  <a:lnTo>
                    <a:pt x="457199" y="1146371"/>
                  </a:lnTo>
                  <a:lnTo>
                    <a:pt x="462594" y="1146371"/>
                  </a:lnTo>
                  <a:lnTo>
                    <a:pt x="462594" y="1167950"/>
                  </a:lnTo>
                  <a:close/>
                </a:path>
                <a:path w="5411469" h="2339975">
                  <a:moveTo>
                    <a:pt x="484173" y="1173345"/>
                  </a:moveTo>
                  <a:lnTo>
                    <a:pt x="435621" y="1173345"/>
                  </a:lnTo>
                  <a:lnTo>
                    <a:pt x="435621" y="1167950"/>
                  </a:lnTo>
                  <a:lnTo>
                    <a:pt x="484173" y="1167950"/>
                  </a:lnTo>
                  <a:lnTo>
                    <a:pt x="484173" y="1173345"/>
                  </a:lnTo>
                  <a:close/>
                </a:path>
                <a:path w="5411469" h="2339975">
                  <a:moveTo>
                    <a:pt x="462594" y="1194923"/>
                  </a:moveTo>
                  <a:lnTo>
                    <a:pt x="457199" y="1194923"/>
                  </a:lnTo>
                  <a:lnTo>
                    <a:pt x="457199" y="1173345"/>
                  </a:lnTo>
                  <a:lnTo>
                    <a:pt x="462594" y="1173345"/>
                  </a:lnTo>
                  <a:lnTo>
                    <a:pt x="462594" y="1194923"/>
                  </a:lnTo>
                  <a:close/>
                </a:path>
                <a:path w="5411469" h="2339975">
                  <a:moveTo>
                    <a:pt x="233320" y="1167950"/>
                  </a:moveTo>
                  <a:lnTo>
                    <a:pt x="227925" y="1167950"/>
                  </a:lnTo>
                  <a:lnTo>
                    <a:pt x="227925" y="1146371"/>
                  </a:lnTo>
                  <a:lnTo>
                    <a:pt x="233320" y="1146371"/>
                  </a:lnTo>
                  <a:lnTo>
                    <a:pt x="233320" y="1167950"/>
                  </a:lnTo>
                  <a:close/>
                </a:path>
                <a:path w="5411469" h="2339975">
                  <a:moveTo>
                    <a:pt x="254899" y="1173345"/>
                  </a:moveTo>
                  <a:lnTo>
                    <a:pt x="206346" y="1173345"/>
                  </a:lnTo>
                  <a:lnTo>
                    <a:pt x="206346" y="1167950"/>
                  </a:lnTo>
                  <a:lnTo>
                    <a:pt x="254899" y="1167950"/>
                  </a:lnTo>
                  <a:lnTo>
                    <a:pt x="254899" y="1173345"/>
                  </a:lnTo>
                  <a:close/>
                </a:path>
                <a:path w="5411469" h="2339975">
                  <a:moveTo>
                    <a:pt x="233320" y="1194923"/>
                  </a:moveTo>
                  <a:lnTo>
                    <a:pt x="227925" y="1194923"/>
                  </a:lnTo>
                  <a:lnTo>
                    <a:pt x="227925" y="1173345"/>
                  </a:lnTo>
                  <a:lnTo>
                    <a:pt x="233320" y="1173345"/>
                  </a:lnTo>
                  <a:lnTo>
                    <a:pt x="233320" y="1194923"/>
                  </a:lnTo>
                  <a:close/>
                </a:path>
                <a:path w="5411469" h="2339975">
                  <a:moveTo>
                    <a:pt x="1035780" y="1282587"/>
                  </a:moveTo>
                  <a:lnTo>
                    <a:pt x="1030385" y="1282587"/>
                  </a:lnTo>
                  <a:lnTo>
                    <a:pt x="1030385" y="1261008"/>
                  </a:lnTo>
                  <a:lnTo>
                    <a:pt x="1035780" y="1261008"/>
                  </a:lnTo>
                  <a:lnTo>
                    <a:pt x="1035780" y="1282587"/>
                  </a:lnTo>
                  <a:close/>
                </a:path>
                <a:path w="5411469" h="2339975">
                  <a:moveTo>
                    <a:pt x="1057359" y="1287982"/>
                  </a:moveTo>
                  <a:lnTo>
                    <a:pt x="1008807" y="1287982"/>
                  </a:lnTo>
                  <a:lnTo>
                    <a:pt x="1008807" y="1282587"/>
                  </a:lnTo>
                  <a:lnTo>
                    <a:pt x="1057359" y="1282587"/>
                  </a:lnTo>
                  <a:lnTo>
                    <a:pt x="1057359" y="1287982"/>
                  </a:lnTo>
                  <a:close/>
                </a:path>
                <a:path w="5411469" h="2339975">
                  <a:moveTo>
                    <a:pt x="1035780" y="1309561"/>
                  </a:moveTo>
                  <a:lnTo>
                    <a:pt x="1030385" y="1309561"/>
                  </a:lnTo>
                  <a:lnTo>
                    <a:pt x="1030385" y="1287982"/>
                  </a:lnTo>
                  <a:lnTo>
                    <a:pt x="1035780" y="1287982"/>
                  </a:lnTo>
                  <a:lnTo>
                    <a:pt x="1035780" y="1309561"/>
                  </a:lnTo>
                  <a:close/>
                </a:path>
                <a:path w="5411469" h="2339975">
                  <a:moveTo>
                    <a:pt x="806506" y="1282587"/>
                  </a:moveTo>
                  <a:lnTo>
                    <a:pt x="801111" y="1282587"/>
                  </a:lnTo>
                  <a:lnTo>
                    <a:pt x="801111" y="1261008"/>
                  </a:lnTo>
                  <a:lnTo>
                    <a:pt x="806506" y="1261008"/>
                  </a:lnTo>
                  <a:lnTo>
                    <a:pt x="806506" y="1282587"/>
                  </a:lnTo>
                  <a:close/>
                </a:path>
                <a:path w="5411469" h="2339975">
                  <a:moveTo>
                    <a:pt x="828084" y="1287982"/>
                  </a:moveTo>
                  <a:lnTo>
                    <a:pt x="779532" y="1287982"/>
                  </a:lnTo>
                  <a:lnTo>
                    <a:pt x="779532" y="1282587"/>
                  </a:lnTo>
                  <a:lnTo>
                    <a:pt x="828084" y="1282587"/>
                  </a:lnTo>
                  <a:lnTo>
                    <a:pt x="828084" y="1287982"/>
                  </a:lnTo>
                  <a:close/>
                </a:path>
                <a:path w="5411469" h="2339975">
                  <a:moveTo>
                    <a:pt x="806506" y="1309561"/>
                  </a:moveTo>
                  <a:lnTo>
                    <a:pt x="801111" y="1309561"/>
                  </a:lnTo>
                  <a:lnTo>
                    <a:pt x="801111" y="1287982"/>
                  </a:lnTo>
                  <a:lnTo>
                    <a:pt x="806506" y="1287982"/>
                  </a:lnTo>
                  <a:lnTo>
                    <a:pt x="806506" y="1309561"/>
                  </a:lnTo>
                  <a:close/>
                </a:path>
                <a:path w="5411469" h="2339975">
                  <a:moveTo>
                    <a:pt x="577231" y="1282587"/>
                  </a:moveTo>
                  <a:lnTo>
                    <a:pt x="571837" y="1282587"/>
                  </a:lnTo>
                  <a:lnTo>
                    <a:pt x="571837" y="1261008"/>
                  </a:lnTo>
                  <a:lnTo>
                    <a:pt x="577231" y="1261008"/>
                  </a:lnTo>
                  <a:lnTo>
                    <a:pt x="577231" y="1282587"/>
                  </a:lnTo>
                  <a:close/>
                </a:path>
                <a:path w="5411469" h="2339975">
                  <a:moveTo>
                    <a:pt x="598810" y="1287982"/>
                  </a:moveTo>
                  <a:lnTo>
                    <a:pt x="550258" y="1287982"/>
                  </a:lnTo>
                  <a:lnTo>
                    <a:pt x="550258" y="1282587"/>
                  </a:lnTo>
                  <a:lnTo>
                    <a:pt x="598810" y="1282587"/>
                  </a:lnTo>
                  <a:lnTo>
                    <a:pt x="598810" y="1287982"/>
                  </a:lnTo>
                  <a:close/>
                </a:path>
                <a:path w="5411469" h="2339975">
                  <a:moveTo>
                    <a:pt x="577231" y="1309561"/>
                  </a:moveTo>
                  <a:lnTo>
                    <a:pt x="571837" y="1309561"/>
                  </a:lnTo>
                  <a:lnTo>
                    <a:pt x="571837" y="1287982"/>
                  </a:lnTo>
                  <a:lnTo>
                    <a:pt x="577231" y="1287982"/>
                  </a:lnTo>
                  <a:lnTo>
                    <a:pt x="577231" y="1309561"/>
                  </a:lnTo>
                  <a:close/>
                </a:path>
                <a:path w="5411469" h="2339975">
                  <a:moveTo>
                    <a:pt x="347957" y="1282587"/>
                  </a:moveTo>
                  <a:lnTo>
                    <a:pt x="342562" y="1282587"/>
                  </a:lnTo>
                  <a:lnTo>
                    <a:pt x="342562" y="1261008"/>
                  </a:lnTo>
                  <a:lnTo>
                    <a:pt x="347957" y="1261008"/>
                  </a:lnTo>
                  <a:lnTo>
                    <a:pt x="347957" y="1282587"/>
                  </a:lnTo>
                  <a:close/>
                </a:path>
                <a:path w="5411469" h="2339975">
                  <a:moveTo>
                    <a:pt x="369536" y="1287982"/>
                  </a:moveTo>
                  <a:lnTo>
                    <a:pt x="320984" y="1287982"/>
                  </a:lnTo>
                  <a:lnTo>
                    <a:pt x="320984" y="1282587"/>
                  </a:lnTo>
                  <a:lnTo>
                    <a:pt x="369536" y="1282587"/>
                  </a:lnTo>
                  <a:lnTo>
                    <a:pt x="369536" y="1287982"/>
                  </a:lnTo>
                  <a:close/>
                </a:path>
                <a:path w="5411469" h="2339975">
                  <a:moveTo>
                    <a:pt x="347957" y="1309561"/>
                  </a:moveTo>
                  <a:lnTo>
                    <a:pt x="342562" y="1309561"/>
                  </a:lnTo>
                  <a:lnTo>
                    <a:pt x="342562" y="1287982"/>
                  </a:lnTo>
                  <a:lnTo>
                    <a:pt x="347957" y="1287982"/>
                  </a:lnTo>
                  <a:lnTo>
                    <a:pt x="347957" y="1309561"/>
                  </a:lnTo>
                  <a:close/>
                </a:path>
                <a:path w="5411469" h="2339975">
                  <a:moveTo>
                    <a:pt x="921143" y="1397224"/>
                  </a:moveTo>
                  <a:lnTo>
                    <a:pt x="915748" y="1397224"/>
                  </a:lnTo>
                  <a:lnTo>
                    <a:pt x="915748" y="1375646"/>
                  </a:lnTo>
                  <a:lnTo>
                    <a:pt x="921143" y="1375646"/>
                  </a:lnTo>
                  <a:lnTo>
                    <a:pt x="921143" y="1397224"/>
                  </a:lnTo>
                  <a:close/>
                </a:path>
                <a:path w="5411469" h="2339975">
                  <a:moveTo>
                    <a:pt x="942722" y="1402619"/>
                  </a:moveTo>
                  <a:lnTo>
                    <a:pt x="894169" y="1402619"/>
                  </a:lnTo>
                  <a:lnTo>
                    <a:pt x="894169" y="1397224"/>
                  </a:lnTo>
                  <a:lnTo>
                    <a:pt x="942722" y="1397224"/>
                  </a:lnTo>
                  <a:lnTo>
                    <a:pt x="942722" y="1402619"/>
                  </a:lnTo>
                  <a:close/>
                </a:path>
                <a:path w="5411469" h="2339975">
                  <a:moveTo>
                    <a:pt x="921143" y="1424198"/>
                  </a:moveTo>
                  <a:lnTo>
                    <a:pt x="915748" y="1424198"/>
                  </a:lnTo>
                  <a:lnTo>
                    <a:pt x="915748" y="1402619"/>
                  </a:lnTo>
                  <a:lnTo>
                    <a:pt x="921143" y="1402619"/>
                  </a:lnTo>
                  <a:lnTo>
                    <a:pt x="921143" y="1424198"/>
                  </a:lnTo>
                  <a:close/>
                </a:path>
                <a:path w="5411469" h="2339975">
                  <a:moveTo>
                    <a:pt x="691868" y="1397224"/>
                  </a:moveTo>
                  <a:lnTo>
                    <a:pt x="686474" y="1397224"/>
                  </a:lnTo>
                  <a:lnTo>
                    <a:pt x="686474" y="1375646"/>
                  </a:lnTo>
                  <a:lnTo>
                    <a:pt x="691868" y="1375646"/>
                  </a:lnTo>
                  <a:lnTo>
                    <a:pt x="691868" y="1397224"/>
                  </a:lnTo>
                  <a:close/>
                </a:path>
                <a:path w="5411469" h="2339975">
                  <a:moveTo>
                    <a:pt x="713447" y="1402619"/>
                  </a:moveTo>
                  <a:lnTo>
                    <a:pt x="664895" y="1402619"/>
                  </a:lnTo>
                  <a:lnTo>
                    <a:pt x="664895" y="1397224"/>
                  </a:lnTo>
                  <a:lnTo>
                    <a:pt x="713447" y="1397224"/>
                  </a:lnTo>
                  <a:lnTo>
                    <a:pt x="713447" y="1402619"/>
                  </a:lnTo>
                  <a:close/>
                </a:path>
                <a:path w="5411469" h="2339975">
                  <a:moveTo>
                    <a:pt x="691868" y="1424198"/>
                  </a:moveTo>
                  <a:lnTo>
                    <a:pt x="686474" y="1424198"/>
                  </a:lnTo>
                  <a:lnTo>
                    <a:pt x="686474" y="1402619"/>
                  </a:lnTo>
                  <a:lnTo>
                    <a:pt x="691868" y="1402619"/>
                  </a:lnTo>
                  <a:lnTo>
                    <a:pt x="691868" y="1424198"/>
                  </a:lnTo>
                  <a:close/>
                </a:path>
                <a:path w="5411469" h="2339975">
                  <a:moveTo>
                    <a:pt x="462594" y="1397224"/>
                  </a:moveTo>
                  <a:lnTo>
                    <a:pt x="457199" y="1397224"/>
                  </a:lnTo>
                  <a:lnTo>
                    <a:pt x="457199" y="1375646"/>
                  </a:lnTo>
                  <a:lnTo>
                    <a:pt x="462594" y="1375646"/>
                  </a:lnTo>
                  <a:lnTo>
                    <a:pt x="462594" y="1397224"/>
                  </a:lnTo>
                  <a:close/>
                </a:path>
                <a:path w="5411469" h="2339975">
                  <a:moveTo>
                    <a:pt x="484173" y="1402619"/>
                  </a:moveTo>
                  <a:lnTo>
                    <a:pt x="435621" y="1402619"/>
                  </a:lnTo>
                  <a:lnTo>
                    <a:pt x="435621" y="1397224"/>
                  </a:lnTo>
                  <a:lnTo>
                    <a:pt x="484173" y="1397224"/>
                  </a:lnTo>
                  <a:lnTo>
                    <a:pt x="484173" y="1402619"/>
                  </a:lnTo>
                  <a:close/>
                </a:path>
                <a:path w="5411469" h="2339975">
                  <a:moveTo>
                    <a:pt x="462594" y="1424198"/>
                  </a:moveTo>
                  <a:lnTo>
                    <a:pt x="457199" y="1424198"/>
                  </a:lnTo>
                  <a:lnTo>
                    <a:pt x="457199" y="1402619"/>
                  </a:lnTo>
                  <a:lnTo>
                    <a:pt x="462594" y="1402619"/>
                  </a:lnTo>
                  <a:lnTo>
                    <a:pt x="462594" y="1424198"/>
                  </a:lnTo>
                  <a:close/>
                </a:path>
                <a:path w="5411469" h="2339975">
                  <a:moveTo>
                    <a:pt x="1035780" y="1510513"/>
                  </a:moveTo>
                  <a:lnTo>
                    <a:pt x="1030385" y="1510513"/>
                  </a:lnTo>
                  <a:lnTo>
                    <a:pt x="1030385" y="1488934"/>
                  </a:lnTo>
                  <a:lnTo>
                    <a:pt x="1035780" y="1488934"/>
                  </a:lnTo>
                  <a:lnTo>
                    <a:pt x="1035780" y="1510513"/>
                  </a:lnTo>
                  <a:close/>
                </a:path>
                <a:path w="5411469" h="2339975">
                  <a:moveTo>
                    <a:pt x="1057359" y="1515908"/>
                  </a:moveTo>
                  <a:lnTo>
                    <a:pt x="1008807" y="1515908"/>
                  </a:lnTo>
                  <a:lnTo>
                    <a:pt x="1008807" y="1510513"/>
                  </a:lnTo>
                  <a:lnTo>
                    <a:pt x="1057359" y="1510513"/>
                  </a:lnTo>
                  <a:lnTo>
                    <a:pt x="1057359" y="1515908"/>
                  </a:lnTo>
                  <a:close/>
                </a:path>
                <a:path w="5411469" h="2339975">
                  <a:moveTo>
                    <a:pt x="1035780" y="1537486"/>
                  </a:moveTo>
                  <a:lnTo>
                    <a:pt x="1030385" y="1537486"/>
                  </a:lnTo>
                  <a:lnTo>
                    <a:pt x="1030385" y="1515908"/>
                  </a:lnTo>
                  <a:lnTo>
                    <a:pt x="1035780" y="1515908"/>
                  </a:lnTo>
                  <a:lnTo>
                    <a:pt x="1035780" y="1537486"/>
                  </a:lnTo>
                  <a:close/>
                </a:path>
                <a:path w="5411469" h="2339975">
                  <a:moveTo>
                    <a:pt x="806506" y="1510513"/>
                  </a:moveTo>
                  <a:lnTo>
                    <a:pt x="801111" y="1510513"/>
                  </a:lnTo>
                  <a:lnTo>
                    <a:pt x="801111" y="1488934"/>
                  </a:lnTo>
                  <a:lnTo>
                    <a:pt x="806506" y="1488934"/>
                  </a:lnTo>
                  <a:lnTo>
                    <a:pt x="806506" y="1510513"/>
                  </a:lnTo>
                  <a:close/>
                </a:path>
                <a:path w="5411469" h="2339975">
                  <a:moveTo>
                    <a:pt x="828084" y="1515908"/>
                  </a:moveTo>
                  <a:lnTo>
                    <a:pt x="779532" y="1515908"/>
                  </a:lnTo>
                  <a:lnTo>
                    <a:pt x="779532" y="1510513"/>
                  </a:lnTo>
                  <a:lnTo>
                    <a:pt x="828084" y="1510513"/>
                  </a:lnTo>
                  <a:lnTo>
                    <a:pt x="828084" y="1515908"/>
                  </a:lnTo>
                  <a:close/>
                </a:path>
                <a:path w="5411469" h="2339975">
                  <a:moveTo>
                    <a:pt x="806506" y="1537486"/>
                  </a:moveTo>
                  <a:lnTo>
                    <a:pt x="801111" y="1537486"/>
                  </a:lnTo>
                  <a:lnTo>
                    <a:pt x="801111" y="1515908"/>
                  </a:lnTo>
                  <a:lnTo>
                    <a:pt x="806506" y="1515908"/>
                  </a:lnTo>
                  <a:lnTo>
                    <a:pt x="806506" y="1537486"/>
                  </a:lnTo>
                  <a:close/>
                </a:path>
                <a:path w="5411469" h="2339975">
                  <a:moveTo>
                    <a:pt x="921143" y="1625150"/>
                  </a:moveTo>
                  <a:lnTo>
                    <a:pt x="915748" y="1625150"/>
                  </a:lnTo>
                  <a:lnTo>
                    <a:pt x="915748" y="1603571"/>
                  </a:lnTo>
                  <a:lnTo>
                    <a:pt x="921143" y="1603571"/>
                  </a:lnTo>
                  <a:lnTo>
                    <a:pt x="921143" y="1625150"/>
                  </a:lnTo>
                  <a:close/>
                </a:path>
                <a:path w="5411469" h="2339975">
                  <a:moveTo>
                    <a:pt x="942722" y="1630545"/>
                  </a:moveTo>
                  <a:lnTo>
                    <a:pt x="894169" y="1630545"/>
                  </a:lnTo>
                  <a:lnTo>
                    <a:pt x="894169" y="1625150"/>
                  </a:lnTo>
                  <a:lnTo>
                    <a:pt x="942722" y="1625150"/>
                  </a:lnTo>
                  <a:lnTo>
                    <a:pt x="942722" y="1630545"/>
                  </a:lnTo>
                  <a:close/>
                </a:path>
                <a:path w="5411469" h="2339975">
                  <a:moveTo>
                    <a:pt x="921143" y="1652124"/>
                  </a:moveTo>
                  <a:lnTo>
                    <a:pt x="915748" y="1652124"/>
                  </a:lnTo>
                  <a:lnTo>
                    <a:pt x="915748" y="1630545"/>
                  </a:lnTo>
                  <a:lnTo>
                    <a:pt x="921143" y="1630545"/>
                  </a:lnTo>
                  <a:lnTo>
                    <a:pt x="921143" y="1652124"/>
                  </a:lnTo>
                  <a:close/>
                </a:path>
                <a:path w="5411469" h="2339975">
                  <a:moveTo>
                    <a:pt x="1037129" y="1753274"/>
                  </a:moveTo>
                  <a:lnTo>
                    <a:pt x="1020944" y="1745182"/>
                  </a:lnTo>
                  <a:lnTo>
                    <a:pt x="1012853" y="1739787"/>
                  </a:lnTo>
                  <a:lnTo>
                    <a:pt x="1030385" y="1739787"/>
                  </a:lnTo>
                  <a:lnTo>
                    <a:pt x="1030385" y="1718209"/>
                  </a:lnTo>
                  <a:lnTo>
                    <a:pt x="1037129" y="1718209"/>
                  </a:lnTo>
                  <a:lnTo>
                    <a:pt x="1037129" y="1739787"/>
                  </a:lnTo>
                  <a:lnTo>
                    <a:pt x="1058707" y="1739787"/>
                  </a:lnTo>
                  <a:lnTo>
                    <a:pt x="1058707" y="1745182"/>
                  </a:lnTo>
                  <a:lnTo>
                    <a:pt x="1037129" y="1745182"/>
                  </a:lnTo>
                  <a:lnTo>
                    <a:pt x="1037129" y="1753274"/>
                  </a:lnTo>
                  <a:close/>
                </a:path>
                <a:path w="5411469" h="2339975">
                  <a:moveTo>
                    <a:pt x="26973" y="1171996"/>
                  </a:moveTo>
                  <a:lnTo>
                    <a:pt x="24276" y="1171996"/>
                  </a:lnTo>
                  <a:lnTo>
                    <a:pt x="14835" y="1166601"/>
                  </a:lnTo>
                  <a:lnTo>
                    <a:pt x="26973" y="1166601"/>
                  </a:lnTo>
                  <a:lnTo>
                    <a:pt x="26973" y="1171996"/>
                  </a:lnTo>
                  <a:close/>
                </a:path>
                <a:path w="5411469" h="2339975">
                  <a:moveTo>
                    <a:pt x="118683" y="1053313"/>
                  </a:moveTo>
                  <a:lnTo>
                    <a:pt x="113288" y="1053313"/>
                  </a:lnTo>
                  <a:lnTo>
                    <a:pt x="113288" y="1031734"/>
                  </a:lnTo>
                  <a:lnTo>
                    <a:pt x="118683" y="1031734"/>
                  </a:lnTo>
                  <a:lnTo>
                    <a:pt x="118683" y="1053313"/>
                  </a:lnTo>
                  <a:close/>
                </a:path>
                <a:path w="5411469" h="2339975">
                  <a:moveTo>
                    <a:pt x="140261" y="1058708"/>
                  </a:moveTo>
                  <a:lnTo>
                    <a:pt x="91709" y="1058708"/>
                  </a:lnTo>
                  <a:lnTo>
                    <a:pt x="91709" y="1053313"/>
                  </a:lnTo>
                  <a:lnTo>
                    <a:pt x="140261" y="1053313"/>
                  </a:lnTo>
                  <a:lnTo>
                    <a:pt x="140261" y="1058708"/>
                  </a:lnTo>
                  <a:close/>
                </a:path>
                <a:path w="5411469" h="2339975">
                  <a:moveTo>
                    <a:pt x="118683" y="1080286"/>
                  </a:moveTo>
                  <a:lnTo>
                    <a:pt x="113288" y="1080286"/>
                  </a:lnTo>
                  <a:lnTo>
                    <a:pt x="113288" y="1058708"/>
                  </a:lnTo>
                  <a:lnTo>
                    <a:pt x="118683" y="1058708"/>
                  </a:lnTo>
                  <a:lnTo>
                    <a:pt x="118683" y="1080286"/>
                  </a:lnTo>
                  <a:close/>
                </a:path>
                <a:path w="5411469" h="2339975">
                  <a:moveTo>
                    <a:pt x="5394" y="1161207"/>
                  </a:moveTo>
                  <a:lnTo>
                    <a:pt x="0" y="1158509"/>
                  </a:lnTo>
                  <a:lnTo>
                    <a:pt x="0" y="1146371"/>
                  </a:lnTo>
                  <a:lnTo>
                    <a:pt x="5394" y="1146371"/>
                  </a:lnTo>
                  <a:lnTo>
                    <a:pt x="5394" y="116120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6749" y="0"/>
              <a:ext cx="4919980" cy="2184400"/>
            </a:xfrm>
            <a:custGeom>
              <a:avLst/>
              <a:gdLst/>
              <a:ahLst/>
              <a:cxnLst/>
              <a:rect l="l" t="t" r="r" b="b"/>
              <a:pathLst>
                <a:path w="4919980" h="2184400">
                  <a:moveTo>
                    <a:pt x="2288606" y="749300"/>
                  </a:moveTo>
                  <a:lnTo>
                    <a:pt x="2116067" y="749300"/>
                  </a:lnTo>
                  <a:lnTo>
                    <a:pt x="2144908" y="711200"/>
                  </a:lnTo>
                  <a:lnTo>
                    <a:pt x="2177689" y="673100"/>
                  </a:lnTo>
                  <a:lnTo>
                    <a:pt x="2213560" y="635000"/>
                  </a:lnTo>
                  <a:lnTo>
                    <a:pt x="2251673" y="596900"/>
                  </a:lnTo>
                  <a:lnTo>
                    <a:pt x="2370966" y="482600"/>
                  </a:lnTo>
                  <a:lnTo>
                    <a:pt x="2405222" y="444500"/>
                  </a:lnTo>
                  <a:lnTo>
                    <a:pt x="2437536" y="419100"/>
                  </a:lnTo>
                  <a:lnTo>
                    <a:pt x="2466614" y="381000"/>
                  </a:lnTo>
                  <a:lnTo>
                    <a:pt x="2491159" y="342900"/>
                  </a:lnTo>
                  <a:lnTo>
                    <a:pt x="2509879" y="304800"/>
                  </a:lnTo>
                  <a:lnTo>
                    <a:pt x="2521424" y="254000"/>
                  </a:lnTo>
                  <a:lnTo>
                    <a:pt x="2522934" y="215900"/>
                  </a:lnTo>
                  <a:lnTo>
                    <a:pt x="2515705" y="177800"/>
                  </a:lnTo>
                  <a:lnTo>
                    <a:pt x="2501032" y="127000"/>
                  </a:lnTo>
                  <a:lnTo>
                    <a:pt x="2480208" y="76200"/>
                  </a:lnTo>
                  <a:lnTo>
                    <a:pt x="2459147" y="38100"/>
                  </a:lnTo>
                  <a:lnTo>
                    <a:pt x="2447842" y="0"/>
                  </a:lnTo>
                  <a:lnTo>
                    <a:pt x="2590549" y="0"/>
                  </a:lnTo>
                  <a:lnTo>
                    <a:pt x="2602768" y="38100"/>
                  </a:lnTo>
                  <a:lnTo>
                    <a:pt x="2622068" y="76200"/>
                  </a:lnTo>
                  <a:lnTo>
                    <a:pt x="2642866" y="127000"/>
                  </a:lnTo>
                  <a:lnTo>
                    <a:pt x="2659581" y="165100"/>
                  </a:lnTo>
                  <a:lnTo>
                    <a:pt x="2669521" y="215900"/>
                  </a:lnTo>
                  <a:lnTo>
                    <a:pt x="2670321" y="254000"/>
                  </a:lnTo>
                  <a:lnTo>
                    <a:pt x="2662953" y="292100"/>
                  </a:lnTo>
                  <a:lnTo>
                    <a:pt x="2648392" y="342900"/>
                  </a:lnTo>
                  <a:lnTo>
                    <a:pt x="2627613" y="381000"/>
                  </a:lnTo>
                  <a:lnTo>
                    <a:pt x="2601588" y="419100"/>
                  </a:lnTo>
                  <a:lnTo>
                    <a:pt x="2638052" y="444500"/>
                  </a:lnTo>
                  <a:lnTo>
                    <a:pt x="2678182" y="457200"/>
                  </a:lnTo>
                  <a:lnTo>
                    <a:pt x="2721262" y="482600"/>
                  </a:lnTo>
                  <a:lnTo>
                    <a:pt x="2766576" y="495300"/>
                  </a:lnTo>
                  <a:lnTo>
                    <a:pt x="2543595" y="495300"/>
                  </a:lnTo>
                  <a:lnTo>
                    <a:pt x="2511058" y="520700"/>
                  </a:lnTo>
                  <a:lnTo>
                    <a:pt x="2494474" y="546100"/>
                  </a:lnTo>
                  <a:lnTo>
                    <a:pt x="2477510" y="558800"/>
                  </a:lnTo>
                  <a:lnTo>
                    <a:pt x="2440093" y="596900"/>
                  </a:lnTo>
                  <a:lnTo>
                    <a:pt x="2402805" y="622300"/>
                  </a:lnTo>
                  <a:lnTo>
                    <a:pt x="2366423" y="660400"/>
                  </a:lnTo>
                  <a:lnTo>
                    <a:pt x="2331724" y="698500"/>
                  </a:lnTo>
                  <a:lnTo>
                    <a:pt x="2299486" y="736600"/>
                  </a:lnTo>
                  <a:lnTo>
                    <a:pt x="2288606" y="749300"/>
                  </a:lnTo>
                  <a:close/>
                </a:path>
                <a:path w="4919980" h="2184400">
                  <a:moveTo>
                    <a:pt x="3284634" y="558800"/>
                  </a:moveTo>
                  <a:lnTo>
                    <a:pt x="3045245" y="558800"/>
                  </a:lnTo>
                  <a:lnTo>
                    <a:pt x="3086134" y="546100"/>
                  </a:lnTo>
                  <a:lnTo>
                    <a:pt x="3123524" y="533400"/>
                  </a:lnTo>
                  <a:lnTo>
                    <a:pt x="3167124" y="495300"/>
                  </a:lnTo>
                  <a:lnTo>
                    <a:pt x="3194161" y="457200"/>
                  </a:lnTo>
                  <a:lnTo>
                    <a:pt x="3209818" y="406400"/>
                  </a:lnTo>
                  <a:lnTo>
                    <a:pt x="3219280" y="368300"/>
                  </a:lnTo>
                  <a:lnTo>
                    <a:pt x="3228679" y="317500"/>
                  </a:lnTo>
                  <a:lnTo>
                    <a:pt x="3240859" y="279400"/>
                  </a:lnTo>
                  <a:lnTo>
                    <a:pt x="3259108" y="228600"/>
                  </a:lnTo>
                  <a:lnTo>
                    <a:pt x="3286714" y="190500"/>
                  </a:lnTo>
                  <a:lnTo>
                    <a:pt x="3315845" y="165100"/>
                  </a:lnTo>
                  <a:lnTo>
                    <a:pt x="3351450" y="139700"/>
                  </a:lnTo>
                  <a:lnTo>
                    <a:pt x="3393529" y="114300"/>
                  </a:lnTo>
                  <a:lnTo>
                    <a:pt x="3442081" y="101600"/>
                  </a:lnTo>
                  <a:lnTo>
                    <a:pt x="3497107" y="88900"/>
                  </a:lnTo>
                  <a:lnTo>
                    <a:pt x="3551615" y="88900"/>
                  </a:lnTo>
                  <a:lnTo>
                    <a:pt x="3603015" y="76200"/>
                  </a:lnTo>
                  <a:lnTo>
                    <a:pt x="3648201" y="63500"/>
                  </a:lnTo>
                  <a:lnTo>
                    <a:pt x="3684065" y="50800"/>
                  </a:lnTo>
                  <a:lnTo>
                    <a:pt x="3707500" y="12700"/>
                  </a:lnTo>
                  <a:lnTo>
                    <a:pt x="3715649" y="0"/>
                  </a:lnTo>
                  <a:lnTo>
                    <a:pt x="3866340" y="0"/>
                  </a:lnTo>
                  <a:lnTo>
                    <a:pt x="3857529" y="25400"/>
                  </a:lnTo>
                  <a:lnTo>
                    <a:pt x="3844050" y="63500"/>
                  </a:lnTo>
                  <a:lnTo>
                    <a:pt x="3789655" y="127000"/>
                  </a:lnTo>
                  <a:lnTo>
                    <a:pt x="3739868" y="152400"/>
                  </a:lnTo>
                  <a:lnTo>
                    <a:pt x="3692458" y="165100"/>
                  </a:lnTo>
                  <a:lnTo>
                    <a:pt x="3641115" y="165100"/>
                  </a:lnTo>
                  <a:lnTo>
                    <a:pt x="3588648" y="177800"/>
                  </a:lnTo>
                  <a:lnTo>
                    <a:pt x="3537867" y="177800"/>
                  </a:lnTo>
                  <a:lnTo>
                    <a:pt x="3491581" y="190500"/>
                  </a:lnTo>
                  <a:lnTo>
                    <a:pt x="3452601" y="215900"/>
                  </a:lnTo>
                  <a:lnTo>
                    <a:pt x="3416672" y="241300"/>
                  </a:lnTo>
                  <a:lnTo>
                    <a:pt x="3393691" y="279400"/>
                  </a:lnTo>
                  <a:lnTo>
                    <a:pt x="3379772" y="330200"/>
                  </a:lnTo>
                  <a:lnTo>
                    <a:pt x="3371033" y="368300"/>
                  </a:lnTo>
                  <a:lnTo>
                    <a:pt x="3363588" y="406400"/>
                  </a:lnTo>
                  <a:lnTo>
                    <a:pt x="3354423" y="444500"/>
                  </a:lnTo>
                  <a:lnTo>
                    <a:pt x="3341082" y="482600"/>
                  </a:lnTo>
                  <a:lnTo>
                    <a:pt x="3322950" y="508000"/>
                  </a:lnTo>
                  <a:lnTo>
                    <a:pt x="3299413" y="546100"/>
                  </a:lnTo>
                  <a:lnTo>
                    <a:pt x="3284634" y="558800"/>
                  </a:lnTo>
                  <a:close/>
                </a:path>
                <a:path w="4919980" h="2184400">
                  <a:moveTo>
                    <a:pt x="4795879" y="520700"/>
                  </a:moveTo>
                  <a:lnTo>
                    <a:pt x="4342725" y="279400"/>
                  </a:lnTo>
                  <a:lnTo>
                    <a:pt x="4293453" y="241300"/>
                  </a:lnTo>
                  <a:lnTo>
                    <a:pt x="4195971" y="190500"/>
                  </a:lnTo>
                  <a:lnTo>
                    <a:pt x="4149035" y="165100"/>
                  </a:lnTo>
                  <a:lnTo>
                    <a:pt x="4104151" y="139700"/>
                  </a:lnTo>
                  <a:lnTo>
                    <a:pt x="4061957" y="101600"/>
                  </a:lnTo>
                  <a:lnTo>
                    <a:pt x="4023089" y="76200"/>
                  </a:lnTo>
                  <a:lnTo>
                    <a:pt x="3983936" y="38100"/>
                  </a:lnTo>
                  <a:lnTo>
                    <a:pt x="3950598" y="0"/>
                  </a:lnTo>
                  <a:lnTo>
                    <a:pt x="4095186" y="0"/>
                  </a:lnTo>
                  <a:lnTo>
                    <a:pt x="4117237" y="12700"/>
                  </a:lnTo>
                  <a:lnTo>
                    <a:pt x="4163351" y="63500"/>
                  </a:lnTo>
                  <a:lnTo>
                    <a:pt x="4202698" y="88900"/>
                  </a:lnTo>
                  <a:lnTo>
                    <a:pt x="4245113" y="114300"/>
                  </a:lnTo>
                  <a:lnTo>
                    <a:pt x="4289863" y="139700"/>
                  </a:lnTo>
                  <a:lnTo>
                    <a:pt x="4336217" y="165100"/>
                  </a:lnTo>
                  <a:lnTo>
                    <a:pt x="4477592" y="241300"/>
                  </a:lnTo>
                  <a:lnTo>
                    <a:pt x="4743853" y="393700"/>
                  </a:lnTo>
                  <a:lnTo>
                    <a:pt x="4787871" y="406400"/>
                  </a:lnTo>
                  <a:lnTo>
                    <a:pt x="4919957" y="482600"/>
                  </a:lnTo>
                  <a:lnTo>
                    <a:pt x="4795879" y="520700"/>
                  </a:lnTo>
                  <a:close/>
                </a:path>
                <a:path w="4919980" h="2184400">
                  <a:moveTo>
                    <a:pt x="3079121" y="647700"/>
                  </a:moveTo>
                  <a:lnTo>
                    <a:pt x="3010236" y="647700"/>
                  </a:lnTo>
                  <a:lnTo>
                    <a:pt x="2959518" y="635000"/>
                  </a:lnTo>
                  <a:lnTo>
                    <a:pt x="2909398" y="635000"/>
                  </a:lnTo>
                  <a:lnTo>
                    <a:pt x="2763766" y="596900"/>
                  </a:lnTo>
                  <a:lnTo>
                    <a:pt x="2717175" y="571500"/>
                  </a:lnTo>
                  <a:lnTo>
                    <a:pt x="2671749" y="558800"/>
                  </a:lnTo>
                  <a:lnTo>
                    <a:pt x="2627601" y="533400"/>
                  </a:lnTo>
                  <a:lnTo>
                    <a:pt x="2584846" y="508000"/>
                  </a:lnTo>
                  <a:lnTo>
                    <a:pt x="2543595" y="495300"/>
                  </a:lnTo>
                  <a:lnTo>
                    <a:pt x="2766576" y="495300"/>
                  </a:lnTo>
                  <a:lnTo>
                    <a:pt x="2813407" y="520700"/>
                  </a:lnTo>
                  <a:lnTo>
                    <a:pt x="2955840" y="558800"/>
                  </a:lnTo>
                  <a:lnTo>
                    <a:pt x="3284634" y="558800"/>
                  </a:lnTo>
                  <a:lnTo>
                    <a:pt x="3269856" y="571500"/>
                  </a:lnTo>
                  <a:lnTo>
                    <a:pt x="3233663" y="596900"/>
                  </a:lnTo>
                  <a:lnTo>
                    <a:pt x="3190219" y="622300"/>
                  </a:lnTo>
                  <a:lnTo>
                    <a:pt x="3138910" y="635000"/>
                  </a:lnTo>
                  <a:lnTo>
                    <a:pt x="3079121" y="647700"/>
                  </a:lnTo>
                  <a:close/>
                </a:path>
                <a:path w="4919980" h="2184400">
                  <a:moveTo>
                    <a:pt x="829196" y="546100"/>
                  </a:moveTo>
                  <a:lnTo>
                    <a:pt x="476249" y="546100"/>
                  </a:lnTo>
                  <a:lnTo>
                    <a:pt x="524763" y="533400"/>
                  </a:lnTo>
                  <a:lnTo>
                    <a:pt x="776541" y="533400"/>
                  </a:lnTo>
                  <a:lnTo>
                    <a:pt x="829196" y="546100"/>
                  </a:lnTo>
                  <a:close/>
                </a:path>
                <a:path w="4919980" h="2184400">
                  <a:moveTo>
                    <a:pt x="990718" y="571500"/>
                  </a:moveTo>
                  <a:lnTo>
                    <a:pt x="286165" y="571500"/>
                  </a:lnTo>
                  <a:lnTo>
                    <a:pt x="333222" y="558800"/>
                  </a:lnTo>
                  <a:lnTo>
                    <a:pt x="380544" y="558800"/>
                  </a:lnTo>
                  <a:lnTo>
                    <a:pt x="428198" y="546100"/>
                  </a:lnTo>
                  <a:lnTo>
                    <a:pt x="882770" y="546100"/>
                  </a:lnTo>
                  <a:lnTo>
                    <a:pt x="990718" y="571500"/>
                  </a:lnTo>
                  <a:close/>
                </a:path>
                <a:path w="4919980" h="2184400">
                  <a:moveTo>
                    <a:pt x="0" y="711200"/>
                  </a:moveTo>
                  <a:lnTo>
                    <a:pt x="52598" y="609600"/>
                  </a:lnTo>
                  <a:lnTo>
                    <a:pt x="99300" y="596900"/>
                  </a:lnTo>
                  <a:lnTo>
                    <a:pt x="145943" y="596900"/>
                  </a:lnTo>
                  <a:lnTo>
                    <a:pt x="239310" y="571500"/>
                  </a:lnTo>
                  <a:lnTo>
                    <a:pt x="1043023" y="571500"/>
                  </a:lnTo>
                  <a:lnTo>
                    <a:pt x="1094279" y="596900"/>
                  </a:lnTo>
                  <a:lnTo>
                    <a:pt x="1193793" y="622300"/>
                  </a:lnTo>
                  <a:lnTo>
                    <a:pt x="502946" y="622300"/>
                  </a:lnTo>
                  <a:lnTo>
                    <a:pt x="452057" y="635000"/>
                  </a:lnTo>
                  <a:lnTo>
                    <a:pt x="401717" y="635000"/>
                  </a:lnTo>
                  <a:lnTo>
                    <a:pt x="351875" y="647700"/>
                  </a:lnTo>
                  <a:lnTo>
                    <a:pt x="302478" y="647700"/>
                  </a:lnTo>
                  <a:lnTo>
                    <a:pt x="156445" y="685800"/>
                  </a:lnTo>
                  <a:lnTo>
                    <a:pt x="117208" y="685800"/>
                  </a:lnTo>
                  <a:lnTo>
                    <a:pt x="78222" y="698500"/>
                  </a:lnTo>
                  <a:lnTo>
                    <a:pt x="39237" y="698500"/>
                  </a:lnTo>
                  <a:lnTo>
                    <a:pt x="0" y="711200"/>
                  </a:lnTo>
                  <a:close/>
                </a:path>
                <a:path w="4919980" h="2184400">
                  <a:moveTo>
                    <a:pt x="1774621" y="838200"/>
                  </a:moveTo>
                  <a:lnTo>
                    <a:pt x="1526047" y="838200"/>
                  </a:lnTo>
                  <a:lnTo>
                    <a:pt x="1473343" y="825500"/>
                  </a:lnTo>
                  <a:lnTo>
                    <a:pt x="1421500" y="800100"/>
                  </a:lnTo>
                  <a:lnTo>
                    <a:pt x="1327992" y="774700"/>
                  </a:lnTo>
                  <a:lnTo>
                    <a:pt x="1282418" y="749300"/>
                  </a:lnTo>
                  <a:lnTo>
                    <a:pt x="1237182" y="736600"/>
                  </a:lnTo>
                  <a:lnTo>
                    <a:pt x="1191945" y="711200"/>
                  </a:lnTo>
                  <a:lnTo>
                    <a:pt x="1057194" y="673100"/>
                  </a:lnTo>
                  <a:lnTo>
                    <a:pt x="870912" y="622300"/>
                  </a:lnTo>
                  <a:lnTo>
                    <a:pt x="1193793" y="622300"/>
                  </a:lnTo>
                  <a:lnTo>
                    <a:pt x="1242127" y="647700"/>
                  </a:lnTo>
                  <a:lnTo>
                    <a:pt x="1286577" y="660400"/>
                  </a:lnTo>
                  <a:lnTo>
                    <a:pt x="1331139" y="685800"/>
                  </a:lnTo>
                  <a:lnTo>
                    <a:pt x="1421950" y="711200"/>
                  </a:lnTo>
                  <a:lnTo>
                    <a:pt x="1468873" y="736600"/>
                  </a:lnTo>
                  <a:lnTo>
                    <a:pt x="1517256" y="749300"/>
                  </a:lnTo>
                  <a:lnTo>
                    <a:pt x="1571684" y="762000"/>
                  </a:lnTo>
                  <a:lnTo>
                    <a:pt x="2277727" y="762000"/>
                  </a:lnTo>
                  <a:lnTo>
                    <a:pt x="2266848" y="774700"/>
                  </a:lnTo>
                  <a:lnTo>
                    <a:pt x="2247710" y="812800"/>
                  </a:lnTo>
                  <a:lnTo>
                    <a:pt x="1852380" y="812800"/>
                  </a:lnTo>
                  <a:lnTo>
                    <a:pt x="1774621" y="838200"/>
                  </a:lnTo>
                  <a:close/>
                </a:path>
                <a:path w="4919980" h="2184400">
                  <a:moveTo>
                    <a:pt x="2010071" y="736600"/>
                  </a:moveTo>
                  <a:lnTo>
                    <a:pt x="1803175" y="736600"/>
                  </a:lnTo>
                  <a:lnTo>
                    <a:pt x="1853232" y="723900"/>
                  </a:lnTo>
                  <a:lnTo>
                    <a:pt x="1957092" y="723900"/>
                  </a:lnTo>
                  <a:lnTo>
                    <a:pt x="2010071" y="736600"/>
                  </a:lnTo>
                  <a:close/>
                </a:path>
                <a:path w="4919980" h="2184400">
                  <a:moveTo>
                    <a:pt x="2277727" y="762000"/>
                  </a:moveTo>
                  <a:lnTo>
                    <a:pt x="1665779" y="762000"/>
                  </a:lnTo>
                  <a:lnTo>
                    <a:pt x="1754928" y="736600"/>
                  </a:lnTo>
                  <a:lnTo>
                    <a:pt x="2063200" y="736600"/>
                  </a:lnTo>
                  <a:lnTo>
                    <a:pt x="2116067" y="749300"/>
                  </a:lnTo>
                  <a:lnTo>
                    <a:pt x="2288606" y="749300"/>
                  </a:lnTo>
                  <a:lnTo>
                    <a:pt x="2277727" y="762000"/>
                  </a:lnTo>
                  <a:close/>
                </a:path>
                <a:path w="4919980" h="2184400">
                  <a:moveTo>
                    <a:pt x="1798286" y="1485900"/>
                  </a:moveTo>
                  <a:lnTo>
                    <a:pt x="1541719" y="1485900"/>
                  </a:lnTo>
                  <a:lnTo>
                    <a:pt x="1445877" y="1460500"/>
                  </a:lnTo>
                  <a:lnTo>
                    <a:pt x="1398244" y="1460500"/>
                  </a:lnTo>
                  <a:lnTo>
                    <a:pt x="1255568" y="1422400"/>
                  </a:lnTo>
                  <a:lnTo>
                    <a:pt x="1207824" y="1422400"/>
                  </a:lnTo>
                  <a:lnTo>
                    <a:pt x="1159858" y="1409700"/>
                  </a:lnTo>
                  <a:lnTo>
                    <a:pt x="1663530" y="1409700"/>
                  </a:lnTo>
                  <a:lnTo>
                    <a:pt x="1709288" y="1397000"/>
                  </a:lnTo>
                  <a:lnTo>
                    <a:pt x="1753446" y="1397000"/>
                  </a:lnTo>
                  <a:lnTo>
                    <a:pt x="1795786" y="1384300"/>
                  </a:lnTo>
                  <a:lnTo>
                    <a:pt x="1836090" y="1384300"/>
                  </a:lnTo>
                  <a:lnTo>
                    <a:pt x="1874140" y="1358900"/>
                  </a:lnTo>
                  <a:lnTo>
                    <a:pt x="1949709" y="1308100"/>
                  </a:lnTo>
                  <a:lnTo>
                    <a:pt x="1980800" y="1270000"/>
                  </a:lnTo>
                  <a:lnTo>
                    <a:pt x="2004211" y="1231900"/>
                  </a:lnTo>
                  <a:lnTo>
                    <a:pt x="2021160" y="1193800"/>
                  </a:lnTo>
                  <a:lnTo>
                    <a:pt x="2032864" y="1155700"/>
                  </a:lnTo>
                  <a:lnTo>
                    <a:pt x="2040541" y="1104900"/>
                  </a:lnTo>
                  <a:lnTo>
                    <a:pt x="2045408" y="1066800"/>
                  </a:lnTo>
                  <a:lnTo>
                    <a:pt x="2048683" y="1016000"/>
                  </a:lnTo>
                  <a:lnTo>
                    <a:pt x="2051583" y="977900"/>
                  </a:lnTo>
                  <a:lnTo>
                    <a:pt x="2055327" y="939800"/>
                  </a:lnTo>
                  <a:lnTo>
                    <a:pt x="2061130" y="889000"/>
                  </a:lnTo>
                  <a:lnTo>
                    <a:pt x="2070212" y="850900"/>
                  </a:lnTo>
                  <a:lnTo>
                    <a:pt x="2072909" y="838200"/>
                  </a:lnTo>
                  <a:lnTo>
                    <a:pt x="2074258" y="838200"/>
                  </a:lnTo>
                  <a:lnTo>
                    <a:pt x="2076955" y="825500"/>
                  </a:lnTo>
                  <a:lnTo>
                    <a:pt x="2030468" y="825500"/>
                  </a:lnTo>
                  <a:lnTo>
                    <a:pt x="1984234" y="812800"/>
                  </a:lnTo>
                  <a:lnTo>
                    <a:pt x="2247710" y="812800"/>
                  </a:lnTo>
                  <a:lnTo>
                    <a:pt x="2241331" y="825500"/>
                  </a:lnTo>
                  <a:lnTo>
                    <a:pt x="2222288" y="876300"/>
                  </a:lnTo>
                  <a:lnTo>
                    <a:pt x="2209071" y="914400"/>
                  </a:lnTo>
                  <a:lnTo>
                    <a:pt x="2201032" y="965200"/>
                  </a:lnTo>
                  <a:lnTo>
                    <a:pt x="2199684" y="977900"/>
                  </a:lnTo>
                  <a:lnTo>
                    <a:pt x="2199684" y="990600"/>
                  </a:lnTo>
                  <a:lnTo>
                    <a:pt x="2201032" y="990600"/>
                  </a:lnTo>
                  <a:lnTo>
                    <a:pt x="2240844" y="1016000"/>
                  </a:lnTo>
                  <a:lnTo>
                    <a:pt x="2285179" y="1028700"/>
                  </a:lnTo>
                  <a:lnTo>
                    <a:pt x="2333058" y="1041400"/>
                  </a:lnTo>
                  <a:lnTo>
                    <a:pt x="2488170" y="1079500"/>
                  </a:lnTo>
                  <a:lnTo>
                    <a:pt x="2187546" y="1079500"/>
                  </a:lnTo>
                  <a:lnTo>
                    <a:pt x="2182279" y="1130300"/>
                  </a:lnTo>
                  <a:lnTo>
                    <a:pt x="2174781" y="1168400"/>
                  </a:lnTo>
                  <a:lnTo>
                    <a:pt x="2164020" y="1219200"/>
                  </a:lnTo>
                  <a:lnTo>
                    <a:pt x="2148962" y="1257300"/>
                  </a:lnTo>
                  <a:lnTo>
                    <a:pt x="2128577" y="1295400"/>
                  </a:lnTo>
                  <a:lnTo>
                    <a:pt x="2101831" y="1333500"/>
                  </a:lnTo>
                  <a:lnTo>
                    <a:pt x="2067692" y="1371600"/>
                  </a:lnTo>
                  <a:lnTo>
                    <a:pt x="2025128" y="1409700"/>
                  </a:lnTo>
                  <a:lnTo>
                    <a:pt x="1973107" y="1435100"/>
                  </a:lnTo>
                  <a:lnTo>
                    <a:pt x="1933250" y="1447800"/>
                  </a:lnTo>
                  <a:lnTo>
                    <a:pt x="1890691" y="1460500"/>
                  </a:lnTo>
                  <a:lnTo>
                    <a:pt x="1845634" y="1473200"/>
                  </a:lnTo>
                  <a:lnTo>
                    <a:pt x="1798286" y="1485900"/>
                  </a:lnTo>
                  <a:close/>
                </a:path>
                <a:path w="4919980" h="2184400">
                  <a:moveTo>
                    <a:pt x="1684460" y="850900"/>
                  </a:moveTo>
                  <a:lnTo>
                    <a:pt x="1632093" y="850900"/>
                  </a:lnTo>
                  <a:lnTo>
                    <a:pt x="1579126" y="838200"/>
                  </a:lnTo>
                  <a:lnTo>
                    <a:pt x="1735741" y="838200"/>
                  </a:lnTo>
                  <a:lnTo>
                    <a:pt x="1684460" y="850900"/>
                  </a:lnTo>
                  <a:close/>
                </a:path>
                <a:path w="4919980" h="2184400">
                  <a:moveTo>
                    <a:pt x="3367485" y="1384300"/>
                  </a:moveTo>
                  <a:lnTo>
                    <a:pt x="2913199" y="1384300"/>
                  </a:lnTo>
                  <a:lnTo>
                    <a:pt x="2866357" y="1371600"/>
                  </a:lnTo>
                  <a:lnTo>
                    <a:pt x="2821190" y="1358900"/>
                  </a:lnTo>
                  <a:lnTo>
                    <a:pt x="2778265" y="1333500"/>
                  </a:lnTo>
                  <a:lnTo>
                    <a:pt x="2746866" y="1320800"/>
                  </a:lnTo>
                  <a:lnTo>
                    <a:pt x="2719260" y="1308100"/>
                  </a:lnTo>
                  <a:lnTo>
                    <a:pt x="2695195" y="1282700"/>
                  </a:lnTo>
                  <a:lnTo>
                    <a:pt x="2674417" y="1257300"/>
                  </a:lnTo>
                  <a:lnTo>
                    <a:pt x="2658170" y="1244600"/>
                  </a:lnTo>
                  <a:lnTo>
                    <a:pt x="2642555" y="1219200"/>
                  </a:lnTo>
                  <a:lnTo>
                    <a:pt x="2622641" y="1206500"/>
                  </a:lnTo>
                  <a:lnTo>
                    <a:pt x="2593497" y="1193800"/>
                  </a:lnTo>
                  <a:lnTo>
                    <a:pt x="2546552" y="1168400"/>
                  </a:lnTo>
                  <a:lnTo>
                    <a:pt x="2443665" y="1143000"/>
                  </a:lnTo>
                  <a:lnTo>
                    <a:pt x="2391476" y="1143000"/>
                  </a:lnTo>
                  <a:lnTo>
                    <a:pt x="2341295" y="1130300"/>
                  </a:lnTo>
                  <a:lnTo>
                    <a:pt x="2224656" y="1092200"/>
                  </a:lnTo>
                  <a:lnTo>
                    <a:pt x="2187546" y="1079500"/>
                  </a:lnTo>
                  <a:lnTo>
                    <a:pt x="2488170" y="1079500"/>
                  </a:lnTo>
                  <a:lnTo>
                    <a:pt x="2591349" y="1104900"/>
                  </a:lnTo>
                  <a:lnTo>
                    <a:pt x="2639932" y="1117600"/>
                  </a:lnTo>
                  <a:lnTo>
                    <a:pt x="2685206" y="1130300"/>
                  </a:lnTo>
                  <a:lnTo>
                    <a:pt x="2735781" y="1168400"/>
                  </a:lnTo>
                  <a:lnTo>
                    <a:pt x="2756517" y="1181100"/>
                  </a:lnTo>
                  <a:lnTo>
                    <a:pt x="2774218" y="1206500"/>
                  </a:lnTo>
                  <a:lnTo>
                    <a:pt x="2793627" y="1219200"/>
                  </a:lnTo>
                  <a:lnTo>
                    <a:pt x="2813161" y="1244600"/>
                  </a:lnTo>
                  <a:lnTo>
                    <a:pt x="2838512" y="1270000"/>
                  </a:lnTo>
                  <a:lnTo>
                    <a:pt x="2875369" y="1282700"/>
                  </a:lnTo>
                  <a:lnTo>
                    <a:pt x="2923040" y="1295400"/>
                  </a:lnTo>
                  <a:lnTo>
                    <a:pt x="3026475" y="1320800"/>
                  </a:lnTo>
                  <a:lnTo>
                    <a:pt x="3513054" y="1320800"/>
                  </a:lnTo>
                  <a:lnTo>
                    <a:pt x="3466314" y="1346200"/>
                  </a:lnTo>
                  <a:lnTo>
                    <a:pt x="3413489" y="1371600"/>
                  </a:lnTo>
                  <a:lnTo>
                    <a:pt x="3367485" y="1384300"/>
                  </a:lnTo>
                  <a:close/>
                </a:path>
                <a:path w="4919980" h="2184400">
                  <a:moveTo>
                    <a:pt x="3513054" y="1320800"/>
                  </a:moveTo>
                  <a:lnTo>
                    <a:pt x="3182040" y="1320800"/>
                  </a:lnTo>
                  <a:lnTo>
                    <a:pt x="3228721" y="1308100"/>
                  </a:lnTo>
                  <a:lnTo>
                    <a:pt x="3281043" y="1308100"/>
                  </a:lnTo>
                  <a:lnTo>
                    <a:pt x="3327549" y="1282700"/>
                  </a:lnTo>
                  <a:lnTo>
                    <a:pt x="3369447" y="1270000"/>
                  </a:lnTo>
                  <a:lnTo>
                    <a:pt x="3407945" y="1244600"/>
                  </a:lnTo>
                  <a:lnTo>
                    <a:pt x="3444251" y="1231900"/>
                  </a:lnTo>
                  <a:lnTo>
                    <a:pt x="3515122" y="1181100"/>
                  </a:lnTo>
                  <a:lnTo>
                    <a:pt x="3552103" y="1155700"/>
                  </a:lnTo>
                  <a:lnTo>
                    <a:pt x="3591725" y="1143000"/>
                  </a:lnTo>
                  <a:lnTo>
                    <a:pt x="3635196" y="1130300"/>
                  </a:lnTo>
                  <a:lnTo>
                    <a:pt x="3683725" y="1117600"/>
                  </a:lnTo>
                  <a:lnTo>
                    <a:pt x="3738519" y="1104900"/>
                  </a:lnTo>
                  <a:lnTo>
                    <a:pt x="3886367" y="1104900"/>
                  </a:lnTo>
                  <a:lnTo>
                    <a:pt x="4031181" y="1143000"/>
                  </a:lnTo>
                  <a:lnTo>
                    <a:pt x="3990721" y="1193800"/>
                  </a:lnTo>
                  <a:lnTo>
                    <a:pt x="3763807" y="1193800"/>
                  </a:lnTo>
                  <a:lnTo>
                    <a:pt x="3718989" y="1206500"/>
                  </a:lnTo>
                  <a:lnTo>
                    <a:pt x="3677917" y="1219200"/>
                  </a:lnTo>
                  <a:lnTo>
                    <a:pt x="3640066" y="1244600"/>
                  </a:lnTo>
                  <a:lnTo>
                    <a:pt x="3597599" y="1270000"/>
                  </a:lnTo>
                  <a:lnTo>
                    <a:pt x="3556039" y="1295400"/>
                  </a:lnTo>
                  <a:lnTo>
                    <a:pt x="3513054" y="1320800"/>
                  </a:lnTo>
                  <a:close/>
                </a:path>
                <a:path w="4919980" h="2184400">
                  <a:moveTo>
                    <a:pt x="3970491" y="1219200"/>
                  </a:moveTo>
                  <a:lnTo>
                    <a:pt x="3925985" y="1206500"/>
                  </a:lnTo>
                  <a:lnTo>
                    <a:pt x="3866781" y="1193800"/>
                  </a:lnTo>
                  <a:lnTo>
                    <a:pt x="3990721" y="1193800"/>
                  </a:lnTo>
                  <a:lnTo>
                    <a:pt x="3970491" y="1219200"/>
                  </a:lnTo>
                  <a:close/>
                </a:path>
                <a:path w="4919980" h="2184400">
                  <a:moveTo>
                    <a:pt x="1065730" y="1320800"/>
                  </a:moveTo>
                  <a:lnTo>
                    <a:pt x="865010" y="1320800"/>
                  </a:lnTo>
                  <a:lnTo>
                    <a:pt x="913388" y="1308100"/>
                  </a:lnTo>
                  <a:lnTo>
                    <a:pt x="1014412" y="1308100"/>
                  </a:lnTo>
                  <a:lnTo>
                    <a:pt x="1065730" y="1320800"/>
                  </a:lnTo>
                  <a:close/>
                </a:path>
                <a:path w="4919980" h="2184400">
                  <a:moveTo>
                    <a:pt x="1958272" y="2184400"/>
                  </a:moveTo>
                  <a:lnTo>
                    <a:pt x="1915110" y="2171700"/>
                  </a:lnTo>
                  <a:lnTo>
                    <a:pt x="1870386" y="2146300"/>
                  </a:lnTo>
                  <a:lnTo>
                    <a:pt x="1824343" y="2120900"/>
                  </a:lnTo>
                  <a:lnTo>
                    <a:pt x="1777224" y="2108200"/>
                  </a:lnTo>
                  <a:lnTo>
                    <a:pt x="1729271" y="2082800"/>
                  </a:lnTo>
                  <a:lnTo>
                    <a:pt x="1680729" y="2070100"/>
                  </a:lnTo>
                  <a:lnTo>
                    <a:pt x="1631841" y="2044700"/>
                  </a:lnTo>
                  <a:lnTo>
                    <a:pt x="1533997" y="2019300"/>
                  </a:lnTo>
                  <a:lnTo>
                    <a:pt x="1485527" y="1993900"/>
                  </a:lnTo>
                  <a:lnTo>
                    <a:pt x="1437685" y="1981200"/>
                  </a:lnTo>
                  <a:lnTo>
                    <a:pt x="1390448" y="1955800"/>
                  </a:lnTo>
                  <a:lnTo>
                    <a:pt x="1292184" y="1930400"/>
                  </a:lnTo>
                  <a:lnTo>
                    <a:pt x="1241882" y="1905000"/>
                  </a:lnTo>
                  <a:lnTo>
                    <a:pt x="1191286" y="1892300"/>
                  </a:lnTo>
                  <a:lnTo>
                    <a:pt x="1140758" y="1866900"/>
                  </a:lnTo>
                  <a:lnTo>
                    <a:pt x="1090662" y="1854200"/>
                  </a:lnTo>
                  <a:lnTo>
                    <a:pt x="1041361" y="1828800"/>
                  </a:lnTo>
                  <a:lnTo>
                    <a:pt x="993218" y="1803400"/>
                  </a:lnTo>
                  <a:lnTo>
                    <a:pt x="946598" y="1778000"/>
                  </a:lnTo>
                  <a:lnTo>
                    <a:pt x="901863" y="1765300"/>
                  </a:lnTo>
                  <a:lnTo>
                    <a:pt x="859376" y="1739900"/>
                  </a:lnTo>
                  <a:lnTo>
                    <a:pt x="819501" y="1714500"/>
                  </a:lnTo>
                  <a:lnTo>
                    <a:pt x="782602" y="1689100"/>
                  </a:lnTo>
                  <a:lnTo>
                    <a:pt x="749042" y="1663700"/>
                  </a:lnTo>
                  <a:lnTo>
                    <a:pt x="719183" y="1625600"/>
                  </a:lnTo>
                  <a:lnTo>
                    <a:pt x="693390" y="1600200"/>
                  </a:lnTo>
                  <a:lnTo>
                    <a:pt x="672026" y="1574800"/>
                  </a:lnTo>
                  <a:lnTo>
                    <a:pt x="655454" y="1536700"/>
                  </a:lnTo>
                  <a:lnTo>
                    <a:pt x="643155" y="1498600"/>
                  </a:lnTo>
                  <a:lnTo>
                    <a:pt x="644126" y="1447800"/>
                  </a:lnTo>
                  <a:lnTo>
                    <a:pt x="659339" y="1409700"/>
                  </a:lnTo>
                  <a:lnTo>
                    <a:pt x="689765" y="1371600"/>
                  </a:lnTo>
                  <a:lnTo>
                    <a:pt x="736375" y="1346200"/>
                  </a:lnTo>
                  <a:lnTo>
                    <a:pt x="775839" y="1333500"/>
                  </a:lnTo>
                  <a:lnTo>
                    <a:pt x="818939" y="1320800"/>
                  </a:lnTo>
                  <a:lnTo>
                    <a:pt x="1116700" y="1320800"/>
                  </a:lnTo>
                  <a:lnTo>
                    <a:pt x="1165720" y="1333500"/>
                  </a:lnTo>
                  <a:lnTo>
                    <a:pt x="1215531" y="1333500"/>
                  </a:lnTo>
                  <a:lnTo>
                    <a:pt x="1367532" y="1371600"/>
                  </a:lnTo>
                  <a:lnTo>
                    <a:pt x="1418331" y="1371600"/>
                  </a:lnTo>
                  <a:lnTo>
                    <a:pt x="1518822" y="1397000"/>
                  </a:lnTo>
                  <a:lnTo>
                    <a:pt x="937833" y="1397000"/>
                  </a:lnTo>
                  <a:lnTo>
                    <a:pt x="887424" y="1409700"/>
                  </a:lnTo>
                  <a:lnTo>
                    <a:pt x="844458" y="1422400"/>
                  </a:lnTo>
                  <a:lnTo>
                    <a:pt x="811640" y="1435100"/>
                  </a:lnTo>
                  <a:lnTo>
                    <a:pt x="791670" y="1460500"/>
                  </a:lnTo>
                  <a:lnTo>
                    <a:pt x="786740" y="1498600"/>
                  </a:lnTo>
                  <a:lnTo>
                    <a:pt x="795823" y="1536700"/>
                  </a:lnTo>
                  <a:lnTo>
                    <a:pt x="816584" y="1574800"/>
                  </a:lnTo>
                  <a:lnTo>
                    <a:pt x="846687" y="1600200"/>
                  </a:lnTo>
                  <a:lnTo>
                    <a:pt x="883797" y="1638300"/>
                  </a:lnTo>
                  <a:lnTo>
                    <a:pt x="925578" y="1663700"/>
                  </a:lnTo>
                  <a:lnTo>
                    <a:pt x="969695" y="1689100"/>
                  </a:lnTo>
                  <a:lnTo>
                    <a:pt x="1012776" y="1714500"/>
                  </a:lnTo>
                  <a:lnTo>
                    <a:pt x="1057661" y="1739900"/>
                  </a:lnTo>
                  <a:lnTo>
                    <a:pt x="1104051" y="1752600"/>
                  </a:lnTo>
                  <a:lnTo>
                    <a:pt x="1200150" y="1803400"/>
                  </a:lnTo>
                  <a:lnTo>
                    <a:pt x="1249259" y="1816100"/>
                  </a:lnTo>
                  <a:lnTo>
                    <a:pt x="1298676" y="1841500"/>
                  </a:lnTo>
                  <a:lnTo>
                    <a:pt x="1397234" y="1866900"/>
                  </a:lnTo>
                  <a:lnTo>
                    <a:pt x="1445777" y="1892300"/>
                  </a:lnTo>
                  <a:lnTo>
                    <a:pt x="1495281" y="1905000"/>
                  </a:lnTo>
                  <a:lnTo>
                    <a:pt x="1544996" y="1930400"/>
                  </a:lnTo>
                  <a:lnTo>
                    <a:pt x="1594808" y="1943100"/>
                  </a:lnTo>
                  <a:lnTo>
                    <a:pt x="1644603" y="1968500"/>
                  </a:lnTo>
                  <a:lnTo>
                    <a:pt x="1694270" y="1981200"/>
                  </a:lnTo>
                  <a:lnTo>
                    <a:pt x="1743693" y="2006600"/>
                  </a:lnTo>
                  <a:lnTo>
                    <a:pt x="1792760" y="2019300"/>
                  </a:lnTo>
                  <a:lnTo>
                    <a:pt x="1841359" y="2044700"/>
                  </a:lnTo>
                  <a:lnTo>
                    <a:pt x="1889374" y="2057400"/>
                  </a:lnTo>
                  <a:lnTo>
                    <a:pt x="1936693" y="2082800"/>
                  </a:lnTo>
                  <a:lnTo>
                    <a:pt x="1952856" y="2082800"/>
                  </a:lnTo>
                  <a:lnTo>
                    <a:pt x="1968893" y="2095500"/>
                  </a:lnTo>
                  <a:lnTo>
                    <a:pt x="1984677" y="2095500"/>
                  </a:lnTo>
                  <a:lnTo>
                    <a:pt x="2000081" y="2108200"/>
                  </a:lnTo>
                  <a:lnTo>
                    <a:pt x="1958272" y="2184400"/>
                  </a:lnTo>
                  <a:close/>
                </a:path>
                <a:path w="4919980" h="2184400">
                  <a:moveTo>
                    <a:pt x="3267833" y="1397000"/>
                  </a:moveTo>
                  <a:lnTo>
                    <a:pt x="3009643" y="1397000"/>
                  </a:lnTo>
                  <a:lnTo>
                    <a:pt x="2961149" y="1384300"/>
                  </a:lnTo>
                  <a:lnTo>
                    <a:pt x="3318783" y="1384300"/>
                  </a:lnTo>
                  <a:lnTo>
                    <a:pt x="3267833" y="1397000"/>
                  </a:lnTo>
                  <a:close/>
                </a:path>
                <a:path w="4919980" h="2184400">
                  <a:moveTo>
                    <a:pt x="1663530" y="1409700"/>
                  </a:moveTo>
                  <a:lnTo>
                    <a:pt x="1106699" y="1409700"/>
                  </a:lnTo>
                  <a:lnTo>
                    <a:pt x="1050173" y="1397000"/>
                  </a:lnTo>
                  <a:lnTo>
                    <a:pt x="1616387" y="1397000"/>
                  </a:lnTo>
                  <a:lnTo>
                    <a:pt x="1663530" y="1409700"/>
                  </a:lnTo>
                  <a:close/>
                </a:path>
                <a:path w="4919980" h="2184400">
                  <a:moveTo>
                    <a:pt x="3160988" y="1409700"/>
                  </a:moveTo>
                  <a:lnTo>
                    <a:pt x="3105992" y="1409700"/>
                  </a:lnTo>
                  <a:lnTo>
                    <a:pt x="3058112" y="1397000"/>
                  </a:lnTo>
                  <a:lnTo>
                    <a:pt x="3215085" y="1397000"/>
                  </a:lnTo>
                  <a:lnTo>
                    <a:pt x="3160988" y="14097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53103" y="0"/>
              <a:ext cx="5834896" cy="27305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4939626" y="6900636"/>
            <a:ext cx="3348990" cy="3386454"/>
            <a:chOff x="14939626" y="6900636"/>
            <a:chExt cx="3348990" cy="3386454"/>
          </a:xfrm>
        </p:grpSpPr>
        <p:sp>
          <p:nvSpPr>
            <p:cNvPr id="13" name="object 13"/>
            <p:cNvSpPr/>
            <p:nvPr/>
          </p:nvSpPr>
          <p:spPr>
            <a:xfrm>
              <a:off x="14949462" y="6909999"/>
              <a:ext cx="3023235" cy="3377565"/>
            </a:xfrm>
            <a:custGeom>
              <a:avLst/>
              <a:gdLst/>
              <a:ahLst/>
              <a:cxnLst/>
              <a:rect l="l" t="t" r="r" b="b"/>
              <a:pathLst>
                <a:path w="3023234" h="3377565">
                  <a:moveTo>
                    <a:pt x="845209" y="3377000"/>
                  </a:moveTo>
                  <a:lnTo>
                    <a:pt x="0" y="3377000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845209" y="3377000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39626" y="6900636"/>
              <a:ext cx="3041015" cy="3386454"/>
            </a:xfrm>
            <a:custGeom>
              <a:avLst/>
              <a:gdLst/>
              <a:ahLst/>
              <a:cxnLst/>
              <a:rect l="l" t="t" r="r" b="b"/>
              <a:pathLst>
                <a:path w="3041015" h="3386454">
                  <a:moveTo>
                    <a:pt x="18852" y="3386363"/>
                  </a:moveTo>
                  <a:lnTo>
                    <a:pt x="0" y="3386363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3386363"/>
                  </a:lnTo>
                  <a:close/>
                </a:path>
                <a:path w="3041015" h="3386454">
                  <a:moveTo>
                    <a:pt x="872520" y="3386363"/>
                  </a:moveTo>
                  <a:lnTo>
                    <a:pt x="835930" y="3386363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872520" y="3386363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26512" y="8590819"/>
              <a:ext cx="79509" cy="1066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0120" y="8512950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97007" y="8434260"/>
              <a:ext cx="79509" cy="1066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169956" y="7034590"/>
              <a:ext cx="3023235" cy="3252470"/>
            </a:xfrm>
            <a:custGeom>
              <a:avLst/>
              <a:gdLst/>
              <a:ahLst/>
              <a:cxnLst/>
              <a:rect l="l" t="t" r="r" b="b"/>
              <a:pathLst>
                <a:path w="3023234" h="3252470">
                  <a:moveTo>
                    <a:pt x="1061001" y="3252409"/>
                  </a:moveTo>
                  <a:lnTo>
                    <a:pt x="0" y="3252409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1061001" y="325240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60120" y="7025228"/>
              <a:ext cx="3041015" cy="3251200"/>
            </a:xfrm>
            <a:custGeom>
              <a:avLst/>
              <a:gdLst/>
              <a:ahLst/>
              <a:cxnLst/>
              <a:rect l="l" t="t" r="r" b="b"/>
              <a:pathLst>
                <a:path w="3041015" h="3251200">
                  <a:moveTo>
                    <a:pt x="17213" y="3251200"/>
                  </a:moveTo>
                  <a:lnTo>
                    <a:pt x="0" y="32512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301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458" y="372235"/>
                  </a:lnTo>
                  <a:lnTo>
                    <a:pt x="2554126" y="431800"/>
                  </a:lnTo>
                  <a:lnTo>
                    <a:pt x="2537490" y="44843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80" y="1193800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75615"/>
                  </a:lnTo>
                  <a:lnTo>
                    <a:pt x="17213" y="2578100"/>
                  </a:lnTo>
                  <a:lnTo>
                    <a:pt x="17213" y="2628900"/>
                  </a:lnTo>
                  <a:lnTo>
                    <a:pt x="20491" y="2628900"/>
                  </a:lnTo>
                  <a:lnTo>
                    <a:pt x="20491" y="2679700"/>
                  </a:lnTo>
                  <a:lnTo>
                    <a:pt x="31346" y="2679700"/>
                  </a:lnTo>
                  <a:lnTo>
                    <a:pt x="18852" y="2692400"/>
                  </a:lnTo>
                  <a:lnTo>
                    <a:pt x="18852" y="2743200"/>
                  </a:lnTo>
                  <a:lnTo>
                    <a:pt x="19672" y="2743200"/>
                  </a:lnTo>
                  <a:lnTo>
                    <a:pt x="19672" y="2794000"/>
                  </a:lnTo>
                  <a:lnTo>
                    <a:pt x="32299" y="2794000"/>
                  </a:lnTo>
                  <a:lnTo>
                    <a:pt x="19672" y="2806700"/>
                  </a:lnTo>
                  <a:lnTo>
                    <a:pt x="19672" y="2856674"/>
                  </a:lnTo>
                  <a:lnTo>
                    <a:pt x="18852" y="2857500"/>
                  </a:lnTo>
                  <a:lnTo>
                    <a:pt x="18852" y="2908300"/>
                  </a:lnTo>
                  <a:lnTo>
                    <a:pt x="19672" y="2908300"/>
                  </a:lnTo>
                  <a:lnTo>
                    <a:pt x="19672" y="2959100"/>
                  </a:lnTo>
                  <a:lnTo>
                    <a:pt x="29508" y="2959100"/>
                  </a:lnTo>
                  <a:lnTo>
                    <a:pt x="19672" y="2971800"/>
                  </a:lnTo>
                  <a:lnTo>
                    <a:pt x="19672" y="3021780"/>
                  </a:lnTo>
                  <a:lnTo>
                    <a:pt x="18852" y="3022600"/>
                  </a:lnTo>
                  <a:lnTo>
                    <a:pt x="18852" y="3073400"/>
                  </a:lnTo>
                  <a:lnTo>
                    <a:pt x="33172" y="3073400"/>
                  </a:lnTo>
                  <a:lnTo>
                    <a:pt x="20491" y="3086100"/>
                  </a:lnTo>
                  <a:lnTo>
                    <a:pt x="20491" y="3135254"/>
                  </a:lnTo>
                  <a:lnTo>
                    <a:pt x="18852" y="3136900"/>
                  </a:lnTo>
                  <a:lnTo>
                    <a:pt x="18852" y="3187700"/>
                  </a:lnTo>
                  <a:lnTo>
                    <a:pt x="31528" y="3187700"/>
                  </a:lnTo>
                  <a:lnTo>
                    <a:pt x="18852" y="3200400"/>
                  </a:lnTo>
                  <a:lnTo>
                    <a:pt x="18852" y="3249564"/>
                  </a:lnTo>
                  <a:lnTo>
                    <a:pt x="17213" y="3251200"/>
                  </a:lnTo>
                  <a:close/>
                </a:path>
                <a:path w="3041015" h="3251200">
                  <a:moveTo>
                    <a:pt x="114021" y="3154615"/>
                  </a:moveTo>
                  <a:lnTo>
                    <a:pt x="206559" y="30607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7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114021" y="3154615"/>
                  </a:lnTo>
                  <a:close/>
                </a:path>
                <a:path w="3041015" h="3251200">
                  <a:moveTo>
                    <a:pt x="2841272" y="372561"/>
                  </a:moveTo>
                  <a:lnTo>
                    <a:pt x="3022984" y="190500"/>
                  </a:lnTo>
                  <a:lnTo>
                    <a:pt x="3022984" y="191317"/>
                  </a:lnTo>
                  <a:lnTo>
                    <a:pt x="2841272" y="372561"/>
                  </a:lnTo>
                  <a:close/>
                </a:path>
                <a:path w="3041015" h="3251200">
                  <a:moveTo>
                    <a:pt x="1222865" y="1930363"/>
                  </a:moveTo>
                  <a:lnTo>
                    <a:pt x="2779539" y="3683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2788122" y="372561"/>
                  </a:lnTo>
                  <a:lnTo>
                    <a:pt x="2235977" y="925207"/>
                  </a:lnTo>
                  <a:lnTo>
                    <a:pt x="2031340" y="1130300"/>
                  </a:lnTo>
                  <a:lnTo>
                    <a:pt x="1550017" y="1612900"/>
                  </a:lnTo>
                  <a:lnTo>
                    <a:pt x="1222865" y="1930363"/>
                  </a:lnTo>
                  <a:close/>
                </a:path>
                <a:path w="3041015" h="3251200">
                  <a:moveTo>
                    <a:pt x="70232" y="3251200"/>
                  </a:moveTo>
                  <a:lnTo>
                    <a:pt x="66134" y="32512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0232" y="3251200"/>
                  </a:lnTo>
                  <a:close/>
                </a:path>
                <a:path w="3041015" h="3251200">
                  <a:moveTo>
                    <a:pt x="33172" y="3073400"/>
                  </a:moveTo>
                  <a:lnTo>
                    <a:pt x="18852" y="3073400"/>
                  </a:lnTo>
                  <a:lnTo>
                    <a:pt x="2809047" y="292100"/>
                  </a:lnTo>
                  <a:lnTo>
                    <a:pt x="2810301" y="292100"/>
                  </a:lnTo>
                  <a:lnTo>
                    <a:pt x="33172" y="3073400"/>
                  </a:lnTo>
                  <a:close/>
                </a:path>
                <a:path w="3041015" h="3251200">
                  <a:moveTo>
                    <a:pt x="182529" y="3251200"/>
                  </a:moveTo>
                  <a:lnTo>
                    <a:pt x="177610" y="32512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182529" y="3251200"/>
                  </a:lnTo>
                  <a:close/>
                </a:path>
                <a:path w="3041015" h="3251200">
                  <a:moveTo>
                    <a:pt x="3019668" y="358913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668" y="358913"/>
                  </a:lnTo>
                  <a:close/>
                </a:path>
                <a:path w="3041015" h="3251200">
                  <a:moveTo>
                    <a:pt x="125971" y="3251200"/>
                  </a:moveTo>
                  <a:lnTo>
                    <a:pt x="121872" y="3251200"/>
                  </a:lnTo>
                  <a:lnTo>
                    <a:pt x="3003312" y="368300"/>
                  </a:lnTo>
                  <a:lnTo>
                    <a:pt x="3019668" y="358913"/>
                  </a:lnTo>
                  <a:lnTo>
                    <a:pt x="125971" y="3251200"/>
                  </a:lnTo>
                  <a:close/>
                </a:path>
                <a:path w="3041015" h="3251200">
                  <a:moveTo>
                    <a:pt x="19672" y="3022600"/>
                  </a:moveTo>
                  <a:lnTo>
                    <a:pt x="19672" y="3021780"/>
                  </a:lnTo>
                  <a:lnTo>
                    <a:pt x="2669458" y="372235"/>
                  </a:lnTo>
                  <a:lnTo>
                    <a:pt x="2677079" y="368300"/>
                  </a:lnTo>
                  <a:lnTo>
                    <a:pt x="19672" y="3022600"/>
                  </a:lnTo>
                  <a:close/>
                </a:path>
                <a:path w="3041015" h="3251200">
                  <a:moveTo>
                    <a:pt x="31528" y="3187700"/>
                  </a:moveTo>
                  <a:lnTo>
                    <a:pt x="18852" y="3187700"/>
                  </a:lnTo>
                  <a:lnTo>
                    <a:pt x="2841272" y="372561"/>
                  </a:lnTo>
                  <a:lnTo>
                    <a:pt x="31528" y="3187700"/>
                  </a:lnTo>
                  <a:close/>
                </a:path>
                <a:path w="3041015" h="3251200">
                  <a:moveTo>
                    <a:pt x="294005" y="3251200"/>
                  </a:moveTo>
                  <a:lnTo>
                    <a:pt x="289907" y="3251200"/>
                  </a:lnTo>
                  <a:lnTo>
                    <a:pt x="2411233" y="1130181"/>
                  </a:lnTo>
                  <a:lnTo>
                    <a:pt x="2616906" y="925207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294005" y="3251200"/>
                  </a:lnTo>
                  <a:close/>
                </a:path>
                <a:path w="3041015" h="3251200">
                  <a:moveTo>
                    <a:pt x="1671928" y="1313934"/>
                  </a:moveTo>
                  <a:lnTo>
                    <a:pt x="2537490" y="448435"/>
                  </a:lnTo>
                  <a:lnTo>
                    <a:pt x="2545110" y="444500"/>
                  </a:lnTo>
                  <a:lnTo>
                    <a:pt x="1671928" y="1313934"/>
                  </a:lnTo>
                  <a:close/>
                </a:path>
                <a:path w="3041015" h="3251200">
                  <a:moveTo>
                    <a:pt x="2969099" y="524521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69099" y="524521"/>
                  </a:lnTo>
                  <a:close/>
                </a:path>
                <a:path w="3041015" h="32512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5" h="3251200">
                  <a:moveTo>
                    <a:pt x="238267" y="3251200"/>
                  </a:moveTo>
                  <a:lnTo>
                    <a:pt x="234169" y="3251200"/>
                  </a:lnTo>
                  <a:lnTo>
                    <a:pt x="1940185" y="1549400"/>
                  </a:lnTo>
                  <a:lnTo>
                    <a:pt x="2443469" y="1041400"/>
                  </a:lnTo>
                  <a:lnTo>
                    <a:pt x="2561727" y="925207"/>
                  </a:lnTo>
                  <a:lnTo>
                    <a:pt x="2969099" y="524521"/>
                  </a:lnTo>
                  <a:lnTo>
                    <a:pt x="238267" y="3251200"/>
                  </a:lnTo>
                  <a:close/>
                </a:path>
                <a:path w="3041015" h="3251200">
                  <a:moveTo>
                    <a:pt x="349744" y="3251200"/>
                  </a:moveTo>
                  <a:lnTo>
                    <a:pt x="345645" y="32512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349744" y="3251200"/>
                  </a:lnTo>
                  <a:close/>
                </a:path>
                <a:path w="3041015" h="3251200">
                  <a:moveTo>
                    <a:pt x="406301" y="3251200"/>
                  </a:moveTo>
                  <a:lnTo>
                    <a:pt x="401383" y="32512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406301" y="3251200"/>
                  </a:lnTo>
                  <a:close/>
                </a:path>
                <a:path w="3041015" h="3251200">
                  <a:moveTo>
                    <a:pt x="19672" y="2857500"/>
                  </a:moveTo>
                  <a:lnTo>
                    <a:pt x="510875" y="2362200"/>
                  </a:lnTo>
                  <a:lnTo>
                    <a:pt x="942342" y="1930363"/>
                  </a:lnTo>
                  <a:lnTo>
                    <a:pt x="2272712" y="600845"/>
                  </a:lnTo>
                  <a:lnTo>
                    <a:pt x="2280353" y="596900"/>
                  </a:lnTo>
                  <a:lnTo>
                    <a:pt x="19672" y="2857500"/>
                  </a:lnTo>
                  <a:close/>
                </a:path>
                <a:path w="3041015" h="3251200">
                  <a:moveTo>
                    <a:pt x="461220" y="3251200"/>
                  </a:moveTo>
                  <a:lnTo>
                    <a:pt x="457941" y="3251200"/>
                  </a:lnTo>
                  <a:lnTo>
                    <a:pt x="2579268" y="1130181"/>
                  </a:lnTo>
                  <a:lnTo>
                    <a:pt x="2784568" y="925207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461220" y="3251200"/>
                  </a:lnTo>
                  <a:close/>
                </a:path>
                <a:path w="3041015" h="32512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5" h="3251200">
                  <a:moveTo>
                    <a:pt x="517778" y="3251200"/>
                  </a:moveTo>
                  <a:lnTo>
                    <a:pt x="513680" y="32512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517778" y="3251200"/>
                  </a:lnTo>
                  <a:close/>
                </a:path>
                <a:path w="3041015" h="3251200">
                  <a:moveTo>
                    <a:pt x="140940" y="2621235"/>
                  </a:moveTo>
                  <a:lnTo>
                    <a:pt x="398497" y="2362200"/>
                  </a:lnTo>
                  <a:lnTo>
                    <a:pt x="830054" y="1930363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140940" y="2621235"/>
                  </a:lnTo>
                  <a:close/>
                </a:path>
                <a:path w="3041015" h="3251200">
                  <a:moveTo>
                    <a:pt x="1966910" y="1916970"/>
                  </a:move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1966910" y="1916970"/>
                  </a:lnTo>
                  <a:close/>
                </a:path>
                <a:path w="3041015" h="3251200">
                  <a:moveTo>
                    <a:pt x="32299" y="2794000"/>
                  </a:moveTo>
                  <a:lnTo>
                    <a:pt x="19672" y="2794000"/>
                  </a:lnTo>
                  <a:lnTo>
                    <a:pt x="1268866" y="1549400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891862" y="1930400"/>
                  </a:lnTo>
                  <a:lnTo>
                    <a:pt x="461521" y="2362314"/>
                  </a:lnTo>
                  <a:lnTo>
                    <a:pt x="32299" y="2794000"/>
                  </a:lnTo>
                  <a:close/>
                </a:path>
                <a:path w="3041015" h="3251200">
                  <a:moveTo>
                    <a:pt x="2898737" y="925207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898737" y="925207"/>
                  </a:lnTo>
                  <a:close/>
                </a:path>
                <a:path w="3041015" h="3251200">
                  <a:moveTo>
                    <a:pt x="843825" y="1860675"/>
                  </a:moveTo>
                  <a:lnTo>
                    <a:pt x="1873434" y="831187"/>
                  </a:lnTo>
                  <a:lnTo>
                    <a:pt x="1884447" y="825500"/>
                  </a:lnTo>
                  <a:lnTo>
                    <a:pt x="843825" y="1860675"/>
                  </a:lnTo>
                  <a:close/>
                </a:path>
                <a:path w="3041015" h="3251200">
                  <a:moveTo>
                    <a:pt x="741551" y="3251200"/>
                  </a:moveTo>
                  <a:lnTo>
                    <a:pt x="737453" y="32512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35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741551" y="3251200"/>
                  </a:lnTo>
                  <a:close/>
                </a:path>
                <a:path w="3041015" h="3251200">
                  <a:moveTo>
                    <a:pt x="1114601" y="1535062"/>
                  </a:moveTo>
                  <a:lnTo>
                    <a:pt x="1747449" y="903027"/>
                  </a:lnTo>
                  <a:lnTo>
                    <a:pt x="1750019" y="901700"/>
                  </a:lnTo>
                  <a:lnTo>
                    <a:pt x="1114601" y="1535062"/>
                  </a:lnTo>
                  <a:close/>
                </a:path>
                <a:path w="3041015" h="3251200">
                  <a:moveTo>
                    <a:pt x="2353926" y="1581946"/>
                  </a:moveTo>
                  <a:lnTo>
                    <a:pt x="3021345" y="914400"/>
                  </a:lnTo>
                  <a:lnTo>
                    <a:pt x="3021345" y="916035"/>
                  </a:lnTo>
                  <a:lnTo>
                    <a:pt x="2353926" y="1581946"/>
                  </a:lnTo>
                  <a:close/>
                </a:path>
                <a:path w="3041015" h="3251200">
                  <a:moveTo>
                    <a:pt x="573517" y="3251200"/>
                  </a:moveTo>
                  <a:lnTo>
                    <a:pt x="569418" y="3251200"/>
                  </a:lnTo>
                  <a:lnTo>
                    <a:pt x="2779539" y="1041400"/>
                  </a:lnTo>
                  <a:lnTo>
                    <a:pt x="2898737" y="925207"/>
                  </a:lnTo>
                  <a:lnTo>
                    <a:pt x="573517" y="3251200"/>
                  </a:lnTo>
                  <a:close/>
                </a:path>
                <a:path w="3041015" h="3251200">
                  <a:moveTo>
                    <a:pt x="19672" y="2908300"/>
                  </a:moveTo>
                  <a:lnTo>
                    <a:pt x="18852" y="2908300"/>
                  </a:lnTo>
                  <a:lnTo>
                    <a:pt x="566449" y="2362200"/>
                  </a:lnTo>
                  <a:lnTo>
                    <a:pt x="1972171" y="959808"/>
                  </a:lnTo>
                  <a:lnTo>
                    <a:pt x="486890" y="2451100"/>
                  </a:lnTo>
                  <a:lnTo>
                    <a:pt x="19672" y="2908300"/>
                  </a:lnTo>
                  <a:close/>
                </a:path>
                <a:path w="3041015" h="3251200">
                  <a:moveTo>
                    <a:pt x="909586" y="3251200"/>
                  </a:moveTo>
                  <a:lnTo>
                    <a:pt x="904668" y="32512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73945" y="1130181"/>
                  </a:lnTo>
                  <a:lnTo>
                    <a:pt x="3041017" y="1130181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909586" y="3251200"/>
                  </a:lnTo>
                  <a:close/>
                </a:path>
                <a:path w="3041015" h="3251200">
                  <a:moveTo>
                    <a:pt x="19672" y="2578100"/>
                  </a:moveTo>
                  <a:lnTo>
                    <a:pt x="19672" y="2575615"/>
                  </a:ln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9672" y="2578100"/>
                  </a:lnTo>
                  <a:close/>
                </a:path>
                <a:path w="3041015" h="3251200">
                  <a:moveTo>
                    <a:pt x="3021588" y="1030912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588" y="1030912"/>
                  </a:lnTo>
                  <a:close/>
                </a:path>
                <a:path w="3041015" h="3251200">
                  <a:moveTo>
                    <a:pt x="798109" y="3251200"/>
                  </a:moveTo>
                  <a:lnTo>
                    <a:pt x="793191" y="3251200"/>
                  </a:lnTo>
                  <a:lnTo>
                    <a:pt x="3003312" y="1041400"/>
                  </a:lnTo>
                  <a:lnTo>
                    <a:pt x="3021588" y="1030912"/>
                  </a:lnTo>
                  <a:lnTo>
                    <a:pt x="798109" y="3251200"/>
                  </a:lnTo>
                  <a:close/>
                </a:path>
                <a:path w="3041015" h="32512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223811" y="1313934"/>
                  </a:lnTo>
                  <a:lnTo>
                    <a:pt x="1036111" y="1500356"/>
                  </a:lnTo>
                  <a:close/>
                </a:path>
                <a:path w="3041015" h="3251200">
                  <a:moveTo>
                    <a:pt x="1741871" y="2362314"/>
                  </a:moveTo>
                  <a:lnTo>
                    <a:pt x="2973945" y="1130181"/>
                  </a:lnTo>
                  <a:lnTo>
                    <a:pt x="2611504" y="1498600"/>
                  </a:lnTo>
                  <a:lnTo>
                    <a:pt x="1741871" y="2362314"/>
                  </a:lnTo>
                  <a:close/>
                </a:path>
                <a:path w="3041015" h="32512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5" h="3251200">
                  <a:moveTo>
                    <a:pt x="1021063" y="3251200"/>
                  </a:moveTo>
                  <a:lnTo>
                    <a:pt x="1016964" y="3251200"/>
                  </a:lnTo>
                  <a:lnTo>
                    <a:pt x="2527544" y="1742683"/>
                  </a:lnTo>
                  <a:lnTo>
                    <a:pt x="2734493" y="1535062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021063" y="3251200"/>
                  </a:lnTo>
                  <a:close/>
                </a:path>
                <a:path w="3041015" h="3251200">
                  <a:moveTo>
                    <a:pt x="965324" y="3251200"/>
                  </a:moveTo>
                  <a:lnTo>
                    <a:pt x="961226" y="3251200"/>
                  </a:lnTo>
                  <a:lnTo>
                    <a:pt x="2471806" y="1742683"/>
                  </a:lnTo>
                  <a:lnTo>
                    <a:pt x="2680526" y="1535062"/>
                  </a:lnTo>
                  <a:lnTo>
                    <a:pt x="3023758" y="1193845"/>
                  </a:lnTo>
                  <a:lnTo>
                    <a:pt x="965324" y="3251200"/>
                  </a:lnTo>
                  <a:close/>
                </a:path>
                <a:path w="3041015" h="32512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5" h="3251200">
                  <a:moveTo>
                    <a:pt x="1088313" y="3251200"/>
                  </a:moveTo>
                  <a:lnTo>
                    <a:pt x="1051146" y="3251200"/>
                  </a:lnTo>
                  <a:lnTo>
                    <a:pt x="1102471" y="32258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113127" y="3225800"/>
                  </a:lnTo>
                  <a:lnTo>
                    <a:pt x="1132503" y="3225800"/>
                  </a:lnTo>
                  <a:lnTo>
                    <a:pt x="1088313" y="3251200"/>
                  </a:lnTo>
                  <a:close/>
                </a:path>
                <a:path w="3041015" h="32512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5" h="3251200">
                  <a:moveTo>
                    <a:pt x="1132503" y="3225800"/>
                  </a:moveTo>
                  <a:lnTo>
                    <a:pt x="1113127" y="3225800"/>
                  </a:lnTo>
                  <a:lnTo>
                    <a:pt x="1236079" y="3149600"/>
                  </a:lnTo>
                  <a:lnTo>
                    <a:pt x="2639940" y="1742683"/>
                  </a:lnTo>
                  <a:lnTo>
                    <a:pt x="2847985" y="1535062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244276" y="3149600"/>
                  </a:lnTo>
                  <a:lnTo>
                    <a:pt x="1265073" y="3149600"/>
                  </a:lnTo>
                  <a:lnTo>
                    <a:pt x="1132503" y="3225800"/>
                  </a:lnTo>
                  <a:close/>
                </a:path>
                <a:path w="3041015" h="3251200">
                  <a:moveTo>
                    <a:pt x="29508" y="2959100"/>
                  </a:moveTo>
                  <a:lnTo>
                    <a:pt x="19672" y="2959100"/>
                  </a:lnTo>
                  <a:lnTo>
                    <a:pt x="1671928" y="1313934"/>
                  </a:lnTo>
                  <a:lnTo>
                    <a:pt x="39344" y="2946400"/>
                  </a:lnTo>
                  <a:lnTo>
                    <a:pt x="29508" y="2959100"/>
                  </a:lnTo>
                  <a:close/>
                </a:path>
                <a:path w="3041015" h="32512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5" h="3251200">
                  <a:moveTo>
                    <a:pt x="1265073" y="3149600"/>
                  </a:moveTo>
                  <a:lnTo>
                    <a:pt x="1244276" y="3149600"/>
                  </a:lnTo>
                  <a:lnTo>
                    <a:pt x="1367228" y="30734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377064" y="3073400"/>
                  </a:lnTo>
                  <a:lnTo>
                    <a:pt x="1397643" y="3073400"/>
                  </a:lnTo>
                  <a:lnTo>
                    <a:pt x="1265073" y="3149600"/>
                  </a:lnTo>
                  <a:close/>
                </a:path>
                <a:path w="3041015" h="3251200">
                  <a:moveTo>
                    <a:pt x="2155612" y="2399182"/>
                  </a:moveTo>
                  <a:lnTo>
                    <a:pt x="2807301" y="1742683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155612" y="2399182"/>
                  </a:lnTo>
                  <a:close/>
                </a:path>
                <a:path w="3041015" h="32512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5" h="3251200">
                  <a:moveTo>
                    <a:pt x="2958979" y="1538419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58979" y="1538419"/>
                  </a:lnTo>
                  <a:close/>
                </a:path>
                <a:path w="3041015" h="3251200">
                  <a:moveTo>
                    <a:pt x="31844" y="2514600"/>
                  </a:moveTo>
                  <a:lnTo>
                    <a:pt x="18852" y="2514600"/>
                  </a:lnTo>
                  <a:lnTo>
                    <a:pt x="792263" y="1742683"/>
                  </a:lnTo>
                  <a:lnTo>
                    <a:pt x="1001168" y="1535062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5" h="32512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5" h="32512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5" h="3251200">
                  <a:moveTo>
                    <a:pt x="20491" y="2628900"/>
                  </a:moveTo>
                  <a:lnTo>
                    <a:pt x="17213" y="2628900"/>
                  </a:lnTo>
                  <a:lnTo>
                    <a:pt x="1114601" y="1535062"/>
                  </a:lnTo>
                  <a:lnTo>
                    <a:pt x="718755" y="1930400"/>
                  </a:lnTo>
                  <a:lnTo>
                    <a:pt x="286569" y="2362314"/>
                  </a:lnTo>
                  <a:lnTo>
                    <a:pt x="20491" y="2628900"/>
                  </a:lnTo>
                  <a:close/>
                </a:path>
                <a:path w="3041015" h="3251200">
                  <a:moveTo>
                    <a:pt x="2919456" y="1742683"/>
                  </a:move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919456" y="1742683"/>
                  </a:lnTo>
                  <a:close/>
                </a:path>
                <a:path w="3041015" h="3251200">
                  <a:moveTo>
                    <a:pt x="1397643" y="3073400"/>
                  </a:moveTo>
                  <a:lnTo>
                    <a:pt x="1377064" y="3073400"/>
                  </a:lnTo>
                  <a:lnTo>
                    <a:pt x="1500016" y="2997200"/>
                  </a:lnTo>
                  <a:lnTo>
                    <a:pt x="2779539" y="1714500"/>
                  </a:lnTo>
                  <a:lnTo>
                    <a:pt x="2958979" y="1538419"/>
                  </a:lnTo>
                  <a:lnTo>
                    <a:pt x="1509033" y="2997200"/>
                  </a:lnTo>
                  <a:lnTo>
                    <a:pt x="1530213" y="2997200"/>
                  </a:lnTo>
                  <a:lnTo>
                    <a:pt x="1397643" y="3073400"/>
                  </a:lnTo>
                  <a:close/>
                </a:path>
                <a:path w="3041015" h="3251200">
                  <a:moveTo>
                    <a:pt x="684994" y="3251200"/>
                  </a:moveTo>
                  <a:lnTo>
                    <a:pt x="680895" y="3251200"/>
                  </a:lnTo>
                  <a:lnTo>
                    <a:pt x="2353926" y="1581946"/>
                  </a:lnTo>
                  <a:lnTo>
                    <a:pt x="684994" y="3251200"/>
                  </a:lnTo>
                  <a:close/>
                </a:path>
                <a:path w="3041015" h="32512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5" h="3251200">
                  <a:moveTo>
                    <a:pt x="2991260" y="1619408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91260" y="1619408"/>
                  </a:lnTo>
                  <a:close/>
                </a:path>
                <a:path w="3041015" h="3251200">
                  <a:moveTo>
                    <a:pt x="1530213" y="2997200"/>
                  </a:moveTo>
                  <a:lnTo>
                    <a:pt x="1509033" y="2997200"/>
                  </a:lnTo>
                  <a:lnTo>
                    <a:pt x="1631985" y="2921000"/>
                  </a:lnTo>
                  <a:lnTo>
                    <a:pt x="1647216" y="2905937"/>
                  </a:lnTo>
                  <a:lnTo>
                    <a:pt x="1765593" y="2844800"/>
                  </a:lnTo>
                  <a:lnTo>
                    <a:pt x="2891835" y="1714500"/>
                  </a:lnTo>
                  <a:lnTo>
                    <a:pt x="2991260" y="1619408"/>
                  </a:lnTo>
                  <a:lnTo>
                    <a:pt x="1772970" y="2844800"/>
                  </a:lnTo>
                  <a:lnTo>
                    <a:pt x="1795353" y="2844800"/>
                  </a:lnTo>
                  <a:lnTo>
                    <a:pt x="1530213" y="2997200"/>
                  </a:lnTo>
                  <a:close/>
                </a:path>
                <a:path w="3041015" h="3251200">
                  <a:moveTo>
                    <a:pt x="2529348" y="2304729"/>
                  </a:moveTo>
                  <a:lnTo>
                    <a:pt x="2611504" y="2222500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29348" y="2304729"/>
                  </a:lnTo>
                  <a:close/>
                </a:path>
                <a:path w="3041015" h="32512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5" h="3251200">
                  <a:moveTo>
                    <a:pt x="1795353" y="2844800"/>
                  </a:moveTo>
                  <a:lnTo>
                    <a:pt x="1772970" y="2844800"/>
                  </a:lnTo>
                  <a:lnTo>
                    <a:pt x="1895922" y="2768600"/>
                  </a:lnTo>
                  <a:lnTo>
                    <a:pt x="1910734" y="2753753"/>
                  </a:lnTo>
                  <a:lnTo>
                    <a:pt x="2029530" y="26924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038547" y="2692400"/>
                  </a:lnTo>
                  <a:lnTo>
                    <a:pt x="2060494" y="2692400"/>
                  </a:lnTo>
                  <a:lnTo>
                    <a:pt x="1795353" y="2844800"/>
                  </a:lnTo>
                  <a:close/>
                </a:path>
                <a:path w="3041015" h="32512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5" h="3251200">
                  <a:moveTo>
                    <a:pt x="1906578" y="2755900"/>
                  </a:moveTo>
                  <a:lnTo>
                    <a:pt x="2919456" y="1742683"/>
                  </a:lnTo>
                  <a:lnTo>
                    <a:pt x="1910734" y="2753753"/>
                  </a:lnTo>
                  <a:lnTo>
                    <a:pt x="1906578" y="2755900"/>
                  </a:lnTo>
                  <a:close/>
                </a:path>
                <a:path w="3041015" h="3251200">
                  <a:moveTo>
                    <a:pt x="2323152" y="2451962"/>
                  </a:moveTo>
                  <a:lnTo>
                    <a:pt x="2611504" y="2159000"/>
                  </a:lnTo>
                  <a:lnTo>
                    <a:pt x="3023784" y="1752619"/>
                  </a:lnTo>
                  <a:lnTo>
                    <a:pt x="2323152" y="2451962"/>
                  </a:lnTo>
                  <a:close/>
                </a:path>
                <a:path w="3041015" h="32512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5" h="32512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5" h="3251200">
                  <a:moveTo>
                    <a:pt x="31346" y="2679700"/>
                  </a:moveTo>
                  <a:lnTo>
                    <a:pt x="20491" y="2679700"/>
                  </a:lnTo>
                  <a:lnTo>
                    <a:pt x="843825" y="1860675"/>
                  </a:lnTo>
                  <a:lnTo>
                    <a:pt x="431152" y="2273300"/>
                  </a:lnTo>
                  <a:lnTo>
                    <a:pt x="31346" y="2679700"/>
                  </a:lnTo>
                  <a:close/>
                </a:path>
                <a:path w="3041015" h="32512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5" h="32512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5" h="32512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5" h="32512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5" h="3251200">
                  <a:moveTo>
                    <a:pt x="1892957" y="1990733"/>
                  </a:moveTo>
                  <a:lnTo>
                    <a:pt x="1966910" y="1916970"/>
                  </a:lnTo>
                  <a:lnTo>
                    <a:pt x="1941005" y="1943100"/>
                  </a:lnTo>
                  <a:lnTo>
                    <a:pt x="1892957" y="1990733"/>
                  </a:lnTo>
                  <a:close/>
                </a:path>
                <a:path w="3041015" h="32512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5" h="3251200">
                  <a:moveTo>
                    <a:pt x="20491" y="3136900"/>
                  </a:moveTo>
                  <a:lnTo>
                    <a:pt x="20491" y="3135254"/>
                  </a:lnTo>
                  <a:lnTo>
                    <a:pt x="1157389" y="1993900"/>
                  </a:lnTo>
                  <a:lnTo>
                    <a:pt x="1222865" y="1930363"/>
                  </a:lnTo>
                  <a:lnTo>
                    <a:pt x="20491" y="3136900"/>
                  </a:lnTo>
                  <a:close/>
                </a:path>
                <a:path w="3041015" h="32512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5" h="32512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5" h="3251200">
                  <a:moveTo>
                    <a:pt x="1392085" y="2490323"/>
                  </a:moveTo>
                  <a:lnTo>
                    <a:pt x="1492639" y="2387600"/>
                  </a:lnTo>
                  <a:lnTo>
                    <a:pt x="1892957" y="1990733"/>
                  </a:lnTo>
                  <a:lnTo>
                    <a:pt x="1392085" y="2490323"/>
                  </a:lnTo>
                  <a:close/>
                </a:path>
                <a:path w="3041015" h="32512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5" h="3251200">
                  <a:moveTo>
                    <a:pt x="2060494" y="2692400"/>
                  </a:moveTo>
                  <a:lnTo>
                    <a:pt x="2038547" y="2692400"/>
                  </a:lnTo>
                  <a:lnTo>
                    <a:pt x="2161499" y="2616200"/>
                  </a:lnTo>
                  <a:lnTo>
                    <a:pt x="2176754" y="2600701"/>
                  </a:lnTo>
                  <a:lnTo>
                    <a:pt x="2294287" y="2540000"/>
                  </a:lnTo>
                  <a:lnTo>
                    <a:pt x="2310017" y="2524256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63544" y="21463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060494" y="2692400"/>
                  </a:lnTo>
                  <a:close/>
                </a:path>
                <a:path w="3041015" h="32512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5" h="32512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5" h="32512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5" h="32512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5" h="3251200">
                  <a:moveTo>
                    <a:pt x="2304124" y="2527300"/>
                  </a:moveTo>
                  <a:lnTo>
                    <a:pt x="2529348" y="2304729"/>
                  </a:lnTo>
                  <a:lnTo>
                    <a:pt x="2310017" y="2524256"/>
                  </a:lnTo>
                  <a:lnTo>
                    <a:pt x="2304124" y="2527300"/>
                  </a:lnTo>
                  <a:close/>
                </a:path>
                <a:path w="3041015" h="3251200">
                  <a:moveTo>
                    <a:pt x="853028" y="3251200"/>
                  </a:moveTo>
                  <a:lnTo>
                    <a:pt x="849749" y="3251200"/>
                  </a:lnTo>
                  <a:lnTo>
                    <a:pt x="1741871" y="2362314"/>
                  </a:lnTo>
                  <a:lnTo>
                    <a:pt x="853028" y="3251200"/>
                  </a:lnTo>
                  <a:close/>
                </a:path>
                <a:path w="3041015" h="32512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5" h="3251200">
                  <a:moveTo>
                    <a:pt x="1642641" y="2908300"/>
                  </a:moveTo>
                  <a:lnTo>
                    <a:pt x="2155612" y="2399182"/>
                  </a:lnTo>
                  <a:lnTo>
                    <a:pt x="1940185" y="2616200"/>
                  </a:lnTo>
                  <a:lnTo>
                    <a:pt x="1647216" y="2905937"/>
                  </a:lnTo>
                  <a:lnTo>
                    <a:pt x="1642641" y="2908300"/>
                  </a:lnTo>
                  <a:close/>
                </a:path>
                <a:path w="3041015" h="3251200">
                  <a:moveTo>
                    <a:pt x="2171335" y="2603500"/>
                  </a:moveTo>
                  <a:lnTo>
                    <a:pt x="2323152" y="2451962"/>
                  </a:lnTo>
                  <a:lnTo>
                    <a:pt x="2176754" y="2600701"/>
                  </a:lnTo>
                  <a:lnTo>
                    <a:pt x="2171335" y="2603500"/>
                  </a:lnTo>
                  <a:close/>
                </a:path>
                <a:path w="3041015" h="3251200">
                  <a:moveTo>
                    <a:pt x="808998" y="3071917"/>
                  </a:moveTo>
                  <a:lnTo>
                    <a:pt x="1392085" y="2490323"/>
                  </a:lnTo>
                  <a:lnTo>
                    <a:pt x="1268866" y="2616200"/>
                  </a:lnTo>
                  <a:lnTo>
                    <a:pt x="820500" y="3060700"/>
                  </a:lnTo>
                  <a:lnTo>
                    <a:pt x="808998" y="3071917"/>
                  </a:lnTo>
                  <a:close/>
                </a:path>
                <a:path w="3041015" h="3251200">
                  <a:moveTo>
                    <a:pt x="19672" y="2743200"/>
                  </a:moveTo>
                  <a:lnTo>
                    <a:pt x="18852" y="2743200"/>
                  </a:lnTo>
                  <a:lnTo>
                    <a:pt x="140940" y="2621235"/>
                  </a:lnTo>
                  <a:lnTo>
                    <a:pt x="19672" y="2743200"/>
                  </a:lnTo>
                  <a:close/>
                </a:path>
                <a:path w="3041015" h="3251200">
                  <a:moveTo>
                    <a:pt x="629255" y="3251200"/>
                  </a:moveTo>
                  <a:lnTo>
                    <a:pt x="625156" y="3251200"/>
                  </a:lnTo>
                  <a:lnTo>
                    <a:pt x="808998" y="3071917"/>
                  </a:lnTo>
                  <a:lnTo>
                    <a:pt x="629255" y="3251200"/>
                  </a:lnTo>
                  <a:close/>
                </a:path>
                <a:path w="3041015" h="3251200">
                  <a:moveTo>
                    <a:pt x="18852" y="3251200"/>
                  </a:moveTo>
                  <a:lnTo>
                    <a:pt x="18852" y="3249564"/>
                  </a:lnTo>
                  <a:lnTo>
                    <a:pt x="114021" y="3154615"/>
                  </a:lnTo>
                  <a:lnTo>
                    <a:pt x="18852" y="32512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7826" y="8715411"/>
              <a:ext cx="79509" cy="106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81434" y="8638361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18321" y="8558852"/>
              <a:ext cx="79509" cy="1066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391270" y="7195940"/>
              <a:ext cx="2896870" cy="3091180"/>
            </a:xfrm>
            <a:custGeom>
              <a:avLst/>
              <a:gdLst/>
              <a:ahLst/>
              <a:cxnLst/>
              <a:rect l="l" t="t" r="r" b="b"/>
              <a:pathLst>
                <a:path w="2896869" h="3091179">
                  <a:moveTo>
                    <a:pt x="1286731" y="3091059"/>
                  </a:moveTo>
                  <a:lnTo>
                    <a:pt x="0" y="3091059"/>
                  </a:lnTo>
                  <a:lnTo>
                    <a:pt x="0" y="1794883"/>
                  </a:lnTo>
                  <a:lnTo>
                    <a:pt x="7197" y="1743269"/>
                  </a:lnTo>
                  <a:lnTo>
                    <a:pt x="26844" y="1693038"/>
                  </a:lnTo>
                  <a:lnTo>
                    <a:pt x="56020" y="1649876"/>
                  </a:lnTo>
                  <a:lnTo>
                    <a:pt x="91804" y="1619471"/>
                  </a:lnTo>
                  <a:lnTo>
                    <a:pt x="2896729" y="0"/>
                  </a:lnTo>
                  <a:lnTo>
                    <a:pt x="2896729" y="2161499"/>
                  </a:lnTo>
                  <a:lnTo>
                    <a:pt x="1286731" y="309105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81434" y="7184904"/>
              <a:ext cx="2907030" cy="3102610"/>
            </a:xfrm>
            <a:custGeom>
              <a:avLst/>
              <a:gdLst/>
              <a:ahLst/>
              <a:cxnLst/>
              <a:rect l="l" t="t" r="r" b="b"/>
              <a:pathLst>
                <a:path w="2907030" h="3102609">
                  <a:moveTo>
                    <a:pt x="18852" y="3102095"/>
                  </a:moveTo>
                  <a:lnTo>
                    <a:pt x="0" y="3102095"/>
                  </a:lnTo>
                  <a:lnTo>
                    <a:pt x="0" y="1805919"/>
                  </a:lnTo>
                  <a:lnTo>
                    <a:pt x="7620" y="1751872"/>
                  </a:lnTo>
                  <a:lnTo>
                    <a:pt x="28381" y="1699361"/>
                  </a:lnTo>
                  <a:lnTo>
                    <a:pt x="59132" y="1654227"/>
                  </a:lnTo>
                  <a:lnTo>
                    <a:pt x="96722" y="1622311"/>
                  </a:lnTo>
                  <a:lnTo>
                    <a:pt x="2906565" y="0"/>
                  </a:lnTo>
                  <a:lnTo>
                    <a:pt x="2906565" y="208362"/>
                  </a:lnTo>
                  <a:lnTo>
                    <a:pt x="18852" y="1875592"/>
                  </a:lnTo>
                  <a:lnTo>
                    <a:pt x="18852" y="3102095"/>
                  </a:lnTo>
                  <a:close/>
                </a:path>
                <a:path w="2907030" h="3102609">
                  <a:moveTo>
                    <a:pt x="1314043" y="3102095"/>
                  </a:moveTo>
                  <a:lnTo>
                    <a:pt x="1277452" y="3102095"/>
                  </a:lnTo>
                  <a:lnTo>
                    <a:pt x="2906565" y="2161499"/>
                  </a:lnTo>
                  <a:lnTo>
                    <a:pt x="2906565" y="2182625"/>
                  </a:lnTo>
                  <a:lnTo>
                    <a:pt x="1314043" y="31020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68320" y="8845740"/>
              <a:ext cx="79509" cy="1066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01928" y="8768690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39635" y="8689181"/>
              <a:ext cx="79509" cy="1066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875702" y="8353932"/>
              <a:ext cx="1198880" cy="1565910"/>
            </a:xfrm>
            <a:custGeom>
              <a:avLst/>
              <a:gdLst/>
              <a:ahLst/>
              <a:cxnLst/>
              <a:rect l="l" t="t" r="r" b="b"/>
              <a:pathLst>
                <a:path w="1198880" h="1565909">
                  <a:moveTo>
                    <a:pt x="0" y="1565591"/>
                  </a:move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0" y="156559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96208" y="7859663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66682" y="7844091"/>
              <a:ext cx="2072639" cy="2443480"/>
            </a:xfrm>
            <a:custGeom>
              <a:avLst/>
              <a:gdLst/>
              <a:ahLst/>
              <a:cxnLst/>
              <a:rect l="l" t="t" r="r" b="b"/>
              <a:pathLst>
                <a:path w="2072640" h="2443479">
                  <a:moveTo>
                    <a:pt x="1217218" y="493458"/>
                  </a:moveTo>
                  <a:lnTo>
                    <a:pt x="1198372" y="504342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18846" y="2059038"/>
                  </a:lnTo>
                  <a:lnTo>
                    <a:pt x="18846" y="1207401"/>
                  </a:lnTo>
                  <a:lnTo>
                    <a:pt x="1198372" y="526237"/>
                  </a:lnTo>
                  <a:lnTo>
                    <a:pt x="1198372" y="504342"/>
                  </a:lnTo>
                  <a:lnTo>
                    <a:pt x="4914" y="1193457"/>
                  </a:lnTo>
                  <a:lnTo>
                    <a:pt x="0" y="1195920"/>
                  </a:lnTo>
                  <a:lnTo>
                    <a:pt x="0" y="2091016"/>
                  </a:lnTo>
                  <a:lnTo>
                    <a:pt x="55422" y="2059038"/>
                  </a:lnTo>
                  <a:lnTo>
                    <a:pt x="1212303" y="1391818"/>
                  </a:lnTo>
                  <a:lnTo>
                    <a:pt x="1217218" y="1388541"/>
                  </a:lnTo>
                  <a:lnTo>
                    <a:pt x="1217218" y="526237"/>
                  </a:lnTo>
                  <a:lnTo>
                    <a:pt x="1217218" y="493458"/>
                  </a:lnTo>
                  <a:close/>
                </a:path>
                <a:path w="2072640" h="2443479">
                  <a:moveTo>
                    <a:pt x="1435265" y="1832813"/>
                  </a:moveTo>
                  <a:lnTo>
                    <a:pt x="378968" y="2442908"/>
                  </a:lnTo>
                  <a:lnTo>
                    <a:pt x="465988" y="2442908"/>
                  </a:lnTo>
                  <a:lnTo>
                    <a:pt x="1435265" y="1883638"/>
                  </a:lnTo>
                  <a:lnTo>
                    <a:pt x="1435265" y="1832813"/>
                  </a:lnTo>
                  <a:close/>
                </a:path>
                <a:path w="2072640" h="2443479">
                  <a:moveTo>
                    <a:pt x="1435265" y="1703298"/>
                  </a:moveTo>
                  <a:lnTo>
                    <a:pt x="154736" y="2442908"/>
                  </a:lnTo>
                  <a:lnTo>
                    <a:pt x="241300" y="2442908"/>
                  </a:lnTo>
                  <a:lnTo>
                    <a:pt x="1435265" y="1753298"/>
                  </a:lnTo>
                  <a:lnTo>
                    <a:pt x="1435265" y="1703298"/>
                  </a:lnTo>
                  <a:close/>
                </a:path>
                <a:path w="2072640" h="2443479">
                  <a:moveTo>
                    <a:pt x="1435265" y="1573796"/>
                  </a:moveTo>
                  <a:lnTo>
                    <a:pt x="9017" y="2397569"/>
                  </a:lnTo>
                  <a:lnTo>
                    <a:pt x="9017" y="2442908"/>
                  </a:lnTo>
                  <a:lnTo>
                    <a:pt x="17081" y="2442908"/>
                  </a:lnTo>
                  <a:lnTo>
                    <a:pt x="1435265" y="1623796"/>
                  </a:lnTo>
                  <a:lnTo>
                    <a:pt x="1435265" y="1573796"/>
                  </a:lnTo>
                  <a:close/>
                </a:path>
                <a:path w="2072640" h="2443479">
                  <a:moveTo>
                    <a:pt x="1435265" y="1444282"/>
                  </a:moveTo>
                  <a:lnTo>
                    <a:pt x="9017" y="2267242"/>
                  </a:lnTo>
                  <a:lnTo>
                    <a:pt x="9017" y="2318067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40" h="2443479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40"/>
                  </a:lnTo>
                  <a:lnTo>
                    <a:pt x="1338541" y="1296746"/>
                  </a:lnTo>
                  <a:lnTo>
                    <a:pt x="1338541" y="922147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597" y="909027"/>
                  </a:lnTo>
                  <a:lnTo>
                    <a:pt x="1319682" y="911491"/>
                  </a:lnTo>
                  <a:lnTo>
                    <a:pt x="1319682" y="1329524"/>
                  </a:lnTo>
                  <a:lnTo>
                    <a:pt x="1376527" y="1296746"/>
                  </a:lnTo>
                  <a:lnTo>
                    <a:pt x="2067229" y="898372"/>
                  </a:lnTo>
                  <a:lnTo>
                    <a:pt x="2072157" y="895921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40" h="2443479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99"/>
                  </a:lnTo>
                  <a:lnTo>
                    <a:pt x="1338541" y="786904"/>
                  </a:lnTo>
                  <a:lnTo>
                    <a:pt x="1338541" y="445096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597" y="431152"/>
                  </a:lnTo>
                  <a:lnTo>
                    <a:pt x="1319682" y="433616"/>
                  </a:lnTo>
                  <a:lnTo>
                    <a:pt x="1319682" y="818870"/>
                  </a:lnTo>
                  <a:lnTo>
                    <a:pt x="1375105" y="786904"/>
                  </a:lnTo>
                  <a:lnTo>
                    <a:pt x="2067229" y="387718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Descrição</a:t>
            </a:r>
            <a:r>
              <a:rPr spc="-204" dirty="0"/>
              <a:t> </a:t>
            </a:r>
            <a:r>
              <a:rPr spc="-20" dirty="0"/>
              <a:t>das</a:t>
            </a:r>
            <a:r>
              <a:rPr spc="-200" dirty="0"/>
              <a:t> </a:t>
            </a:r>
            <a:r>
              <a:rPr dirty="0"/>
              <a:t>Funcionalidades</a:t>
            </a:r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82235" y="5945468"/>
            <a:ext cx="85725" cy="857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82235" y="6297893"/>
            <a:ext cx="85725" cy="857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82235" y="6650318"/>
            <a:ext cx="85725" cy="8572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82235" y="7355168"/>
            <a:ext cx="85725" cy="8572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82235" y="7707593"/>
            <a:ext cx="85725" cy="8572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82235" y="8060018"/>
            <a:ext cx="85725" cy="8572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679035" y="5050106"/>
            <a:ext cx="9665335" cy="357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15599"/>
              </a:lnSpc>
              <a:spcBef>
                <a:spcPts val="100"/>
              </a:spcBef>
            </a:pPr>
            <a:r>
              <a:rPr lang="pt-BR"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Este é 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coração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sistema,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onde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cada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ficha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anamnese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será </a:t>
            </a:r>
            <a:r>
              <a:rPr sz="2000" spc="-4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personalizada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 </a:t>
            </a:r>
            <a:r>
              <a:rPr sz="2000" spc="-6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acordo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com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tipo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serviço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ou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tratamento.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Este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módulo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lang="pt-BR"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2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ve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permitir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:</a:t>
            </a:r>
            <a:endParaRPr sz="2000" dirty="0">
              <a:latin typeface="Lucida Sans Unicode"/>
              <a:cs typeface="Lucida Sans Unicode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Preenchimento</a:t>
            </a:r>
            <a:r>
              <a:rPr sz="200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informações</a:t>
            </a:r>
            <a:r>
              <a:rPr sz="200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pelo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</a:t>
            </a:r>
            <a:endParaRPr sz="2000" dirty="0">
              <a:latin typeface="Lucida Sans Unicode"/>
              <a:cs typeface="Lucida Sans Unicode"/>
            </a:endParaRPr>
          </a:p>
          <a:p>
            <a:pPr marL="443865" marR="5080">
              <a:lnSpc>
                <a:spcPct val="115599"/>
              </a:lnSpc>
            </a:pP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Validação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das informações preenchidas pelo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pela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atendente </a:t>
            </a:r>
            <a:r>
              <a:rPr sz="2000" spc="-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Representação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visual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sobre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imagens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pt-BR"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rosto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ou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outra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parte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 </a:t>
            </a:r>
            <a:r>
              <a:rPr sz="2000" spc="-6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corpo</a:t>
            </a:r>
            <a:r>
              <a:rPr sz="200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do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</a:t>
            </a:r>
            <a:endParaRPr sz="2000" dirty="0">
              <a:latin typeface="Lucida Sans Unicode"/>
              <a:cs typeface="Lucida Sans Unicode"/>
            </a:endParaRPr>
          </a:p>
          <a:p>
            <a:pPr marL="443865" marR="4215765">
              <a:lnSpc>
                <a:spcPct val="115599"/>
              </a:lnSpc>
            </a:pP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H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ó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ic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ic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h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p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ee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h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s 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Edição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dos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dados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ficha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caso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necessário</a:t>
            </a:r>
            <a:endParaRPr sz="2000" dirty="0">
              <a:latin typeface="Lucida Sans Unicode"/>
              <a:cs typeface="Lucida Sans Unicode"/>
            </a:endParaRPr>
          </a:p>
          <a:p>
            <a:pPr marL="443865" marR="200025">
              <a:lnSpc>
                <a:spcPct val="115599"/>
              </a:lnSpc>
            </a:pP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Legendas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objetivas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sobre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alguns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campos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serem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preenchidos,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explicando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FEFEFE"/>
                </a:solidFill>
                <a:latin typeface="Lucida Sans Unicode"/>
                <a:cs typeface="Lucida Sans Unicode"/>
              </a:rPr>
              <a:t>e </a:t>
            </a:r>
            <a:r>
              <a:rPr sz="2000" spc="-6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dando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exemplos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para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que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cliente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saiba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exatamente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o</a:t>
            </a:r>
            <a:r>
              <a:rPr sz="200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que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responder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81582" y="4152900"/>
            <a:ext cx="446024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solidFill>
                  <a:srgbClr val="FFFFFF"/>
                </a:solidFill>
                <a:latin typeface="Tahoma"/>
                <a:cs typeface="Tahoma"/>
              </a:rPr>
              <a:t>Gestão</a:t>
            </a:r>
            <a:r>
              <a:rPr sz="22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Tahoma"/>
                <a:cs typeface="Tahoma"/>
              </a:rPr>
              <a:t>Fichas</a:t>
            </a:r>
            <a:r>
              <a:rPr sz="22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2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25" dirty="0">
                <a:solidFill>
                  <a:srgbClr val="FFFFFF"/>
                </a:solidFill>
                <a:latin typeface="Tahoma"/>
                <a:cs typeface="Tahoma"/>
              </a:rPr>
              <a:t>Anamnese</a:t>
            </a:r>
            <a:endParaRPr sz="2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832</Words>
  <Application>Microsoft Office PowerPoint</Application>
  <PresentationFormat>Personalizar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Lucida Sans Unicode</vt:lpstr>
      <vt:lpstr>Tahoma</vt:lpstr>
      <vt:lpstr>Office Theme</vt:lpstr>
      <vt:lpstr>Apresentação da  aplicação</vt:lpstr>
      <vt:lpstr>Introdução</vt:lpstr>
      <vt:lpstr>Cliente</vt:lpstr>
      <vt:lpstr>Problema</vt:lpstr>
      <vt:lpstr>Objetivos</vt:lpstr>
      <vt:lpstr>Justificativa</vt:lpstr>
      <vt:lpstr>Justificativa</vt:lpstr>
      <vt:lpstr>Descrição das Funcionalidades</vt:lpstr>
      <vt:lpstr>Descrição das Funcionalidades</vt:lpstr>
      <vt:lpstr>Considerações Finais</vt:lpstr>
      <vt:lpstr>Diagrama de Casos de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Rafael</dc:creator>
  <cp:keywords>DAF-Yxmh6lU,BAEbG4rg9Y4</cp:keywords>
  <cp:lastModifiedBy>Gabriel de Almeida Carvalho</cp:lastModifiedBy>
  <cp:revision>2</cp:revision>
  <dcterms:created xsi:type="dcterms:W3CDTF">2024-03-07T22:07:17Z</dcterms:created>
  <dcterms:modified xsi:type="dcterms:W3CDTF">2024-03-08T00:12:16Z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2024-03-02T00:00:00Z</vt:filetime>
  </property>
  <property fmtid="{D5CDD505-2E9C-101B-9397-08002B2CF9AE}" pid="3" name="Creator">
    <vt:lpwstr>Canva</vt:lpwstr>
  </property>
  <property fmtid="{D5CDD505-2E9C-101B-9397-08002B2CF9AE}" pid="4" name="LastSaved">
    <vt:filetime>2024-03-07T00:00:00Z</vt:filetime>
  </property>
</Properties>
</file>