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1" d="100"/>
          <a:sy n="61" d="100"/>
        </p:scale>
        <p:origin x="-2096" y="-104"/>
      </p:cViewPr>
      <p:guideLst>
        <p:guide orient="horz" pos="967"/>
        <p:guide pos="13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636</Words>
  <Application>Microsoft Macintosh PowerPoint</Application>
  <PresentationFormat>Presentación en pantalla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Regina Espinoza Athie</dc:creator>
  <cp:lastModifiedBy>Regina Espinoza Athie</cp:lastModifiedBy>
  <cp:revision>3</cp:revision>
  <dcterms:created xsi:type="dcterms:W3CDTF">2016-08-04T01:28:12Z</dcterms:created>
  <dcterms:modified xsi:type="dcterms:W3CDTF">2016-08-04T01:52:33Z</dcterms:modified>
</cp:coreProperties>
</file>