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2E479-9D47-A908-6631-425CF478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48B02-187B-C57B-1213-7222C260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27693-4F37-5068-84D7-9FBB92A3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B715B-5093-C5D6-2DF4-CDB6B322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89E71-29AE-340C-F610-0C95AE3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6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21DC-3282-CDEE-AD52-D4C43B47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46CEC5-F713-4694-5204-792F7EDF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5A420-DA40-2191-3A73-291A8012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F2584-F918-454F-AB3A-3717AA07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612DE-1318-1B4D-5DAA-FEE4F2AC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5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465871-03A7-43C5-1242-4E863C50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06556A-859E-39D3-23BB-9A0C623E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49C86-CF84-44A0-C994-B28EF52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A945D-BAEE-3CF6-0C88-A21CA9D8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510FC-0EC3-5695-FE4F-92F82B5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5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0F3A-5B4D-8735-0FFB-A1603547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47DB1-1FE8-07D9-DB67-358A52AD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EAE6C-D943-B289-F5BE-C0F98755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D6578C-5AD7-B3C6-E302-6332E977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24E42-2E65-A11B-4278-89E50FEC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4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ACE64-6AEE-076C-8634-577EE4AA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36BA9-26C2-1225-9048-8DDEF4D4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71FDE-D604-F301-6A9D-AA40F323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955C8-933A-08CC-0D3F-BC58F8C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3B328-2D73-609A-D625-C2FAD413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2CEE-B88D-5841-D5FF-24B7F12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F5605-E694-FB67-25D5-8F5A834B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102F5E-CA00-60B1-FDB1-F56A790E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699A81-5652-409B-BFE7-466E8D90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C8D50-22A1-2CED-57A8-2B829A66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F2463A-3670-B217-A98D-E15F2B30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3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D76D8-5003-729A-33F2-D509490A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464A5-B4E6-B610-4FE6-FAD89A26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37F92A-DFF2-E18B-E8F9-9BFB875F6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A713F2-F504-950A-3292-4FDF5C3C9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C42841-66F2-E311-AA13-8065BE185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D3A73A-A881-0E5A-6702-11F13703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70F7E7-2463-CB7E-1FCA-5D7E7928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C594ED-1D55-BAA0-67EE-A2B388A4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9CEE-B91C-39AE-927C-3085F5D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F4A2E-55AD-A8B6-287C-AFC0ACAA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D15DD-F138-7CC1-523C-78E2E482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243138-C826-C96A-3B9D-8AAF984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2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936A68-B20F-B356-0837-5D6234D7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68F60B-F1C8-497A-DA46-CBBD2212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B38FF-0152-9BF6-951D-242E1F65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61E56-D909-3400-8CDA-DE6666ED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A6334-6930-6DA3-7B82-7F855BD3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6960B4-3BDD-5AFB-3D24-56A3A524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E3D932-64E9-8DDB-B1D3-416FC810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01E71F-0D1C-F042-AFF1-D8B26422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6647B-3D03-AED6-F263-CD5AB0B4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6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07D6-7BB5-203E-6199-A10AE0B5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D48424-8D53-6197-26D8-242BDFF65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E9CBAE-E3C2-B312-895D-B0F267D00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B9B1CA-2319-2F87-3CD1-A701449E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10F2F-23D6-15CD-2277-34910E5E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40893-4D26-894D-0795-D5C9B4AD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542295-F7F6-723A-F977-C76B9431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A8259-93DD-6099-7A08-F4998605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BB130-64C4-0FDC-B565-B826B6607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DF6B-BA06-441C-9DB4-4033FFA6C73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A754A7-0748-147E-1D7E-E9FF9DAB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231391-FBC5-21AC-6B08-5B8049B57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F62E17-CFC8-6E92-92CD-33083FFE59A2}"/>
              </a:ext>
            </a:extLst>
          </p:cNvPr>
          <p:cNvSpPr/>
          <p:nvPr/>
        </p:nvSpPr>
        <p:spPr>
          <a:xfrm>
            <a:off x="0" y="2207773"/>
            <a:ext cx="12192000" cy="20989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15249-3ACF-8ED6-D665-E1CE0FF1C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9517"/>
            <a:ext cx="9144000" cy="175547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Síntese e Pesquisa do Protocolo I2C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EC632-EBDC-A075-DCB8-D71A908AB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t-BR" dirty="0"/>
              <a:t>Gabriel Machado Dick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4AF65D-415A-B5FC-BC8F-A7D7C53A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87" y="386976"/>
            <a:ext cx="2486025" cy="1443038"/>
          </a:xfrm>
          <a:prstGeom prst="rect">
            <a:avLst/>
          </a:prstGeom>
        </p:spPr>
      </p:pic>
      <p:pic>
        <p:nvPicPr>
          <p:cNvPr id="1026" name="Picture 2" descr="Identidade Visual - Instituto de Informática - UFRGS">
            <a:extLst>
              <a:ext uri="{FF2B5EF4-FFF2-40B4-BE49-F238E27FC236}">
                <a16:creationId xmlns:a16="http://schemas.microsoft.com/office/drawing/2014/main" id="{F0BB2E42-A50B-C4F5-3EC7-52F568A50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489370"/>
            <a:ext cx="20859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8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Uso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5117F-6491-ED78-9CD7-C825FE75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044"/>
            <a:ext cx="10515600" cy="4351338"/>
          </a:xfrm>
        </p:spPr>
        <p:txBody>
          <a:bodyPr/>
          <a:lstStyle/>
          <a:p>
            <a:r>
              <a:rPr lang="pt-BR" dirty="0"/>
              <a:t>Comunicação entre 1 ou mais master e </a:t>
            </a:r>
            <a:r>
              <a:rPr lang="pt-BR" dirty="0" err="1"/>
              <a:t>slaves</a:t>
            </a:r>
            <a:r>
              <a:rPr lang="pt-BR" dirty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Poucos fios disponíveis (</a:t>
            </a:r>
            <a:r>
              <a:rPr lang="pt-BR" b="0" i="0" u="none" strike="noStrike" baseline="0" dirty="0"/>
              <a:t>RS232, RS422 e UART)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Comunicação com sensores, monitores, aparelhos de som, </a:t>
            </a:r>
            <a:r>
              <a:rPr lang="pt-BR" dirty="0" err="1"/>
              <a:t>etc</a:t>
            </a:r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Comunicação com memórias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9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5117F-6491-ED78-9CD7-C825FE75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04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Master controla a linha SCL (serial </a:t>
            </a:r>
            <a:r>
              <a:rPr lang="pt-BR" dirty="0" err="1"/>
              <a:t>clock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) pulsando um </a:t>
            </a:r>
            <a:r>
              <a:rPr lang="pt-BR" dirty="0" err="1"/>
              <a:t>clock</a:t>
            </a:r>
            <a:r>
              <a:rPr lang="pt-BR" dirty="0"/>
              <a:t> de sua escolha</a:t>
            </a:r>
          </a:p>
          <a:p>
            <a:endParaRPr lang="pt-BR" dirty="0"/>
          </a:p>
          <a:p>
            <a:r>
              <a:rPr lang="pt-BR" dirty="0"/>
              <a:t>Master começa comunicação, escolhe </a:t>
            </a:r>
            <a:r>
              <a:rPr lang="pt-BR" dirty="0" err="1"/>
              <a:t>slave</a:t>
            </a:r>
            <a:r>
              <a:rPr lang="pt-BR" dirty="0"/>
              <a:t>, escolhe registrador (se houver), envia/recebe byte(s) desejados, recebe confirmação da informação e termina a comunicação</a:t>
            </a:r>
          </a:p>
          <a:p>
            <a:endParaRPr lang="pt-BR" dirty="0"/>
          </a:p>
          <a:p>
            <a:r>
              <a:rPr lang="pt-BR" dirty="0"/>
              <a:t>Determina quem controla SDA (serial data </a:t>
            </a:r>
            <a:r>
              <a:rPr lang="pt-BR" dirty="0" err="1"/>
              <a:t>line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Passos diferentes para enviar e receber informação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63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3100CE-4DE8-F1F8-BD42-2D384FD0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92" y="2129261"/>
            <a:ext cx="10317015" cy="2124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A91278-2C11-3ACB-285E-3BD48E96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2" y="4253632"/>
            <a:ext cx="1140301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7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BA780B0-63FC-1549-52A3-DD6A7F24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8" y="2146302"/>
            <a:ext cx="11712342" cy="17113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AA6876-01BF-82F4-C2A5-4FF5E705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4638675"/>
            <a:ext cx="12077700" cy="13144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14990D-C325-5B31-B41F-D43734782F6B}"/>
              </a:ext>
            </a:extLst>
          </p:cNvPr>
          <p:cNvSpPr txBox="1"/>
          <p:nvPr/>
        </p:nvSpPr>
        <p:spPr>
          <a:xfrm>
            <a:off x="174858" y="3993637"/>
            <a:ext cx="622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SLAVE ADDR: 10010110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2F9E5A-B446-AF4E-613B-AC769AF3F540}"/>
              </a:ext>
            </a:extLst>
          </p:cNvPr>
          <p:cNvSpPr txBox="1"/>
          <p:nvPr/>
        </p:nvSpPr>
        <p:spPr>
          <a:xfrm>
            <a:off x="174858" y="5953125"/>
            <a:ext cx="622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Reg</a:t>
            </a:r>
            <a:r>
              <a:rPr lang="pt-BR" dirty="0"/>
              <a:t> </a:t>
            </a:r>
            <a:r>
              <a:rPr lang="pt-BR" dirty="0" err="1"/>
              <a:t>Addr</a:t>
            </a:r>
            <a:r>
              <a:rPr lang="pt-BR" dirty="0"/>
              <a:t> : 00101110</a:t>
            </a:r>
          </a:p>
        </p:txBody>
      </p:sp>
    </p:spTree>
    <p:extLst>
      <p:ext uri="{BB962C8B-B14F-4D97-AF65-F5344CB8AC3E}">
        <p14:creationId xmlns:p14="http://schemas.microsoft.com/office/powerpoint/2010/main" val="18873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D8B9CD-C145-7DAA-8524-19CADF81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" y="3337702"/>
            <a:ext cx="12011015" cy="20383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F5C324-6C9E-B2E7-FAB6-211A28B12522}"/>
              </a:ext>
            </a:extLst>
          </p:cNvPr>
          <p:cNvSpPr txBox="1"/>
          <p:nvPr/>
        </p:nvSpPr>
        <p:spPr>
          <a:xfrm>
            <a:off x="153119" y="5618972"/>
            <a:ext cx="622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written</a:t>
            </a:r>
            <a:r>
              <a:rPr lang="pt-BR" dirty="0"/>
              <a:t>: 00000111</a:t>
            </a:r>
          </a:p>
        </p:txBody>
      </p:sp>
    </p:spTree>
    <p:extLst>
      <p:ext uri="{BB962C8B-B14F-4D97-AF65-F5344CB8AC3E}">
        <p14:creationId xmlns:p14="http://schemas.microsoft.com/office/powerpoint/2010/main" val="166453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BA780B0-63FC-1549-52A3-DD6A7F24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8" y="2146302"/>
            <a:ext cx="11712342" cy="17113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AA6876-01BF-82F4-C2A5-4FF5E705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4638675"/>
            <a:ext cx="12077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53B1C1-4DCE-4063-CE1C-36D1CE2A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590"/>
            <a:ext cx="12192000" cy="112751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8A9D24D-2771-9807-CEFE-AED88A66453D}"/>
              </a:ext>
            </a:extLst>
          </p:cNvPr>
          <p:cNvSpPr txBox="1"/>
          <p:nvPr/>
        </p:nvSpPr>
        <p:spPr>
          <a:xfrm>
            <a:off x="222130" y="6133380"/>
            <a:ext cx="622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received</a:t>
            </a:r>
            <a:r>
              <a:rPr lang="pt-BR" dirty="0"/>
              <a:t>: </a:t>
            </a:r>
            <a:r>
              <a:rPr lang="pt-BR" u="sng" dirty="0"/>
              <a:t>11101111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4D826E6-564B-90B6-343D-3C72DFE9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7795"/>
            <a:ext cx="12192000" cy="18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Sintetização/Implementação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96BB7B-9816-9EA1-364A-EEC638C2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2030652"/>
            <a:ext cx="4484563" cy="41510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ECC40D-3C9B-B651-3A49-9BDDFDD3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241" y="3644267"/>
            <a:ext cx="2476846" cy="1124107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4114601-69B9-144D-A18F-9248A8BC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550" y="2034384"/>
            <a:ext cx="4102100" cy="4351338"/>
          </a:xfrm>
        </p:spPr>
        <p:txBody>
          <a:bodyPr/>
          <a:lstStyle/>
          <a:p>
            <a:r>
              <a:rPr lang="pt-BR" dirty="0" err="1"/>
              <a:t>Mux</a:t>
            </a:r>
            <a:r>
              <a:rPr lang="pt-BR" dirty="0"/>
              <a:t> + Registradores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ABCB69C-D28F-CF54-4020-54BCD05C1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62" y="2747723"/>
            <a:ext cx="3229790" cy="30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01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Síntese e Pesquisa do Protocolo I2C</vt:lpstr>
      <vt:lpstr>Uso geral</vt:lpstr>
      <vt:lpstr>Funcionamento</vt:lpstr>
      <vt:lpstr>Funcionamento</vt:lpstr>
      <vt:lpstr>Simulações</vt:lpstr>
      <vt:lpstr>Simulações</vt:lpstr>
      <vt:lpstr>Simulações</vt:lpstr>
      <vt:lpstr>Simulações</vt:lpstr>
      <vt:lpstr>Sintetização/Implementação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Síntese e Pesquisa do Protocolo I2C</dc:title>
  <dc:creator>Gabriel Dick</dc:creator>
  <cp:lastModifiedBy>Gabriel Dick</cp:lastModifiedBy>
  <cp:revision>2</cp:revision>
  <dcterms:created xsi:type="dcterms:W3CDTF">2023-10-10T19:40:50Z</dcterms:created>
  <dcterms:modified xsi:type="dcterms:W3CDTF">2023-10-11T04:20:51Z</dcterms:modified>
</cp:coreProperties>
</file>