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0" r:id="rId4"/>
    <p:sldId id="258" r:id="rId5"/>
    <p:sldId id="265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92E479-9D47-A908-6631-425CF478C4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1F48B02-187B-C57B-1213-7222C2608E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3C27693-4F37-5068-84D7-9FBB92A30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BDF6B-BA06-441C-9DB4-4033FFA6C736}" type="datetimeFigureOut">
              <a:rPr lang="pt-BR" smtClean="0"/>
              <a:t>31/10/2023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A6B715B-5093-C5D6-2DF4-CDB6B3222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CC89E71-29AE-340C-F610-0C95AE378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DE5E7-A883-45BF-9DDC-5D0CB204B5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6360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5021DC-3282-CDEE-AD52-D4C43B476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D46CEC5-F713-4694-5204-792F7EDFA4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B55A420-DA40-2191-3A73-291A80120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BDF6B-BA06-441C-9DB4-4033FFA6C736}" type="datetimeFigureOut">
              <a:rPr lang="pt-BR" smtClean="0"/>
              <a:t>31/10/2023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A5F2584-F918-454F-AB3A-3717AA07D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F4612DE-1318-1B4D-5DAA-FEE4F2AC6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DE5E7-A883-45BF-9DDC-5D0CB204B5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9571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8465871-03A7-43C5-1242-4E863C503E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606556A-859E-39D3-23BB-9A0C623E54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3549C86-CF84-44A0-C994-B28EF5257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BDF6B-BA06-441C-9DB4-4033FFA6C736}" type="datetimeFigureOut">
              <a:rPr lang="pt-BR" smtClean="0"/>
              <a:t>31/10/2023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FFA945D-BAEE-3CF6-0C88-A21CA9D8D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AB510FC-0EC3-5695-FE4F-92F82B58D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DE5E7-A883-45BF-9DDC-5D0CB204B5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0525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AB0F3A-5B4D-8735-0FFB-A16035470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4847DB1-1FE8-07D9-DB67-358A52ADFF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67EAE6C-D943-B289-F5BE-C0F987559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BDF6B-BA06-441C-9DB4-4033FFA6C736}" type="datetimeFigureOut">
              <a:rPr lang="pt-BR" smtClean="0"/>
              <a:t>31/10/2023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CD6578C-5AD7-B3C6-E302-6332E9776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FB24E42-2E65-A11B-4278-89E50FEC2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DE5E7-A883-45BF-9DDC-5D0CB204B5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4445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2ACE64-6AEE-076C-8634-577EE4AA8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B836BA9-26C2-1225-9048-8DDEF4D4EA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2671FDE-D604-F301-6A9D-AA40F3231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BDF6B-BA06-441C-9DB4-4033FFA6C736}" type="datetimeFigureOut">
              <a:rPr lang="pt-BR" smtClean="0"/>
              <a:t>31/10/2023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F5955C8-933A-08CC-0D3F-BC58F8CDF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5A3B328-2D73-609A-D625-C2FAD4137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DE5E7-A883-45BF-9DDC-5D0CB204B5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629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B42CEE-B88D-5841-D5FF-24B7F1277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31F5605-E694-FB67-25D5-8F5A834B29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F102F5E-CA00-60B1-FDB1-F56A790E4E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6699A81-5652-409B-BFE7-466E8D90E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BDF6B-BA06-441C-9DB4-4033FFA6C736}" type="datetimeFigureOut">
              <a:rPr lang="pt-BR" smtClean="0"/>
              <a:t>31/10/2023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E4C8D50-22A1-2CED-57A8-2B829A66C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1F2463A-3670-B217-A98D-E15F2B302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DE5E7-A883-45BF-9DDC-5D0CB204B5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6352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1D76D8-5003-729A-33F2-D509490AF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0A464A5-B4E6-B610-4FE6-FAD89A2675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437F92A-DFF2-E18B-E8F9-9BFB875F66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6A713F2-F504-950A-3292-4FDF5C3C90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DC42841-66F2-E311-AA13-8065BE1857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4D3A73A-A881-0E5A-6702-11F137033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BDF6B-BA06-441C-9DB4-4033FFA6C736}" type="datetimeFigureOut">
              <a:rPr lang="pt-BR" smtClean="0"/>
              <a:t>31/10/2023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170F7E7-2463-CB7E-1FCA-5D7E79280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2C594ED-1D55-BAA0-67EE-A2B388A4B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DE5E7-A883-45BF-9DDC-5D0CB204B5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772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AE9CEE-B91C-39AE-927C-3085F5D70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4FF4A2E-55AD-A8B6-287C-AFC0ACAA9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BDF6B-BA06-441C-9DB4-4033FFA6C736}" type="datetimeFigureOut">
              <a:rPr lang="pt-BR" smtClean="0"/>
              <a:t>31/10/2023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ECD15DD-F138-7CC1-523C-78E2E482A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E243138-C826-C96A-3B9D-8AAF98406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DE5E7-A883-45BF-9DDC-5D0CB204B5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6726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B936A68-B20F-B356-0837-5D6234D72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BDF6B-BA06-441C-9DB4-4033FFA6C736}" type="datetimeFigureOut">
              <a:rPr lang="pt-BR" smtClean="0"/>
              <a:t>31/10/2023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C68F60B-F1C8-497A-DA46-CBBD22125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D0B38FF-0152-9BF6-951D-242E1F657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DE5E7-A883-45BF-9DDC-5D0CB204B5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5907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C61E56-D909-3400-8CDA-DE6666EDD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E8A6334-6930-6DA3-7B82-7F855BD34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C6960B4-3BDD-5AFB-3D24-56A3A52438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4E3D932-64E9-8DDB-B1D3-416FC8104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BDF6B-BA06-441C-9DB4-4033FFA6C736}" type="datetimeFigureOut">
              <a:rPr lang="pt-BR" smtClean="0"/>
              <a:t>31/10/2023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901E71F-0D1C-F042-AFF1-D8B26422F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4F6647B-3D03-AED6-F263-CD5AB0B4F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DE5E7-A883-45BF-9DDC-5D0CB204B5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2065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8907D6-7BB5-203E-6199-A10AE0B56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ED48424-8D53-6197-26D8-242BDFF656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2E9CBAE-E3C2-B312-895D-B0F267D00F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8B9B1CA-2319-2F87-3CD1-A701449E4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BDF6B-BA06-441C-9DB4-4033FFA6C736}" type="datetimeFigureOut">
              <a:rPr lang="pt-BR" smtClean="0"/>
              <a:t>31/10/2023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7210F2F-23D6-15CD-2277-34910E5EC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0F40893-4D26-894D-0795-D5C9B4ADA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DE5E7-A883-45BF-9DDC-5D0CB204B5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948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D542295-F7F6-723A-F977-C76B9431C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3CA8259-93DD-6099-7A08-F499860573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B8BB130-64C4-0FDC-B565-B826B66076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9BDF6B-BA06-441C-9DB4-4033FFA6C736}" type="datetimeFigureOut">
              <a:rPr lang="pt-BR" smtClean="0"/>
              <a:t>31/10/2023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2A754A7-0748-147E-1D7E-E9FF9DABE7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6231391-FBC5-21AC-6B08-5B8049B578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3DE5E7-A883-45BF-9DDC-5D0CB204B5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1386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25F62E17-CFC8-6E92-92CD-33083FFE59A2}"/>
              </a:ext>
            </a:extLst>
          </p:cNvPr>
          <p:cNvSpPr/>
          <p:nvPr/>
        </p:nvSpPr>
        <p:spPr>
          <a:xfrm>
            <a:off x="0" y="2207773"/>
            <a:ext cx="12192000" cy="209896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2F15249-3ACF-8ED6-D665-E1CE0FF1C6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79517"/>
            <a:ext cx="9144000" cy="1755475"/>
          </a:xfrm>
        </p:spPr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Síntese e Pesquisa do Protocolo I2C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A6EC632-EBDC-A075-DCB8-D71A908AB1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202238"/>
            <a:ext cx="9144000" cy="1655762"/>
          </a:xfrm>
        </p:spPr>
        <p:txBody>
          <a:bodyPr/>
          <a:lstStyle/>
          <a:p>
            <a:r>
              <a:rPr lang="pt-BR" dirty="0"/>
              <a:t>Gabriel Machado Dick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0B4AF65D-415A-B5FC-BC8F-A7D7C53AD2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4987" y="386976"/>
            <a:ext cx="2486025" cy="1443038"/>
          </a:xfrm>
          <a:prstGeom prst="rect">
            <a:avLst/>
          </a:prstGeom>
        </p:spPr>
      </p:pic>
      <p:pic>
        <p:nvPicPr>
          <p:cNvPr id="1026" name="Picture 2" descr="Identidade Visual - Instituto de Informática - UFRGS">
            <a:extLst>
              <a:ext uri="{FF2B5EF4-FFF2-40B4-BE49-F238E27FC236}">
                <a16:creationId xmlns:a16="http://schemas.microsoft.com/office/drawing/2014/main" id="{F0BB2E42-A50B-C4F5-3EC7-52F568A501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88" y="489370"/>
            <a:ext cx="2085975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1688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82E712-2FB6-C519-58E5-190048E67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pt-BR" dirty="0"/>
              <a:t>Simulações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48702720-20B6-0C83-76D4-2C293B89CB5B}"/>
              </a:ext>
            </a:extLst>
          </p:cNvPr>
          <p:cNvSpPr/>
          <p:nvPr/>
        </p:nvSpPr>
        <p:spPr>
          <a:xfrm>
            <a:off x="0" y="1239028"/>
            <a:ext cx="12192000" cy="58659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1306C8C3-04E3-BB07-DA82-599B70188F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3133" y="2359323"/>
            <a:ext cx="11" cy="1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39EC9534-5C43-D3BC-90C5-7D8BFAF0CB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450" y="1825625"/>
            <a:ext cx="11595100" cy="4998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538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82E712-2FB6-C519-58E5-190048E67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pt-BR" dirty="0"/>
              <a:t>Simulações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48702720-20B6-0C83-76D4-2C293B89CB5B}"/>
              </a:ext>
            </a:extLst>
          </p:cNvPr>
          <p:cNvSpPr/>
          <p:nvPr/>
        </p:nvSpPr>
        <p:spPr>
          <a:xfrm>
            <a:off x="0" y="1239028"/>
            <a:ext cx="12192000" cy="58659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1306C8C3-04E3-BB07-DA82-599B70188F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3133" y="2359323"/>
            <a:ext cx="11" cy="1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2B6A360-734A-3675-CA5D-A994738991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893022"/>
            <a:ext cx="12192000" cy="3159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305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82E712-2FB6-C519-58E5-190048E67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pt-BR" dirty="0"/>
              <a:t>Sintetização/Implementação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48702720-20B6-0C83-76D4-2C293B89CB5B}"/>
              </a:ext>
            </a:extLst>
          </p:cNvPr>
          <p:cNvSpPr/>
          <p:nvPr/>
        </p:nvSpPr>
        <p:spPr>
          <a:xfrm>
            <a:off x="0" y="1239028"/>
            <a:ext cx="12192000" cy="58659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ED5A071-B8A1-7C36-D4AC-E574927D5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751" y="2211930"/>
            <a:ext cx="6551399" cy="4018516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65B932A3-3B3C-2F60-F8D8-E79D9561A1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9125" y="3429000"/>
            <a:ext cx="2276475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001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82E712-2FB6-C519-58E5-190048E67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pt-BR" dirty="0"/>
              <a:t>Referências: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48702720-20B6-0C83-76D4-2C293B89CB5B}"/>
              </a:ext>
            </a:extLst>
          </p:cNvPr>
          <p:cNvSpPr/>
          <p:nvPr/>
        </p:nvSpPr>
        <p:spPr>
          <a:xfrm>
            <a:off x="0" y="1239028"/>
            <a:ext cx="12192000" cy="58659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8A6BBEBC-B091-A034-9D7F-3C332606D2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25958"/>
            <a:ext cx="10557294" cy="4351338"/>
          </a:xfrm>
        </p:spPr>
        <p:txBody>
          <a:bodyPr>
            <a:normAutofit lnSpcReduction="10000"/>
          </a:bodyPr>
          <a:lstStyle/>
          <a:p>
            <a:pPr algn="l">
              <a:buFont typeface="+mj-lt"/>
              <a:buAutoNum type="arabicPeriod"/>
            </a:pPr>
            <a:r>
              <a:rPr lang="pt-BR" b="0" i="0" dirty="0">
                <a:effectLst/>
              </a:rPr>
              <a:t>Valdez, J., &amp; Becker, J. (2015). </a:t>
            </a:r>
            <a:r>
              <a:rPr lang="pt-BR" b="0" i="0" dirty="0" err="1">
                <a:effectLst/>
              </a:rPr>
              <a:t>Understanding</a:t>
            </a:r>
            <a:r>
              <a:rPr lang="pt-BR" b="0" i="0" dirty="0">
                <a:effectLst/>
              </a:rPr>
              <a:t> </a:t>
            </a:r>
            <a:r>
              <a:rPr lang="pt-BR" b="0" i="0" dirty="0" err="1">
                <a:effectLst/>
              </a:rPr>
              <a:t>the</a:t>
            </a:r>
            <a:r>
              <a:rPr lang="pt-BR" b="0" i="0" dirty="0">
                <a:effectLst/>
              </a:rPr>
              <a:t> I2C Bus. Local de publicação www.ti.com.</a:t>
            </a:r>
          </a:p>
          <a:p>
            <a:pPr algn="l">
              <a:buFont typeface="+mj-lt"/>
              <a:buAutoNum type="arabicPeriod"/>
            </a:pPr>
            <a:r>
              <a:rPr lang="pt-BR" b="0" i="0" dirty="0" err="1">
                <a:effectLst/>
              </a:rPr>
              <a:t>TooMuch</a:t>
            </a:r>
            <a:r>
              <a:rPr lang="pt-BR" b="0" i="0" dirty="0">
                <a:effectLst/>
              </a:rPr>
              <a:t> </a:t>
            </a:r>
            <a:r>
              <a:rPr lang="pt-BR" b="0" i="0" dirty="0" err="1">
                <a:effectLst/>
              </a:rPr>
              <a:t>Semiconductor</a:t>
            </a:r>
            <a:r>
              <a:rPr lang="pt-BR" b="0" i="0" dirty="0">
                <a:effectLst/>
              </a:rPr>
              <a:t> </a:t>
            </a:r>
            <a:r>
              <a:rPr lang="pt-BR" b="0" i="0" dirty="0" err="1">
                <a:effectLst/>
              </a:rPr>
              <a:t>Solutions</a:t>
            </a:r>
            <a:r>
              <a:rPr lang="pt-BR" b="0" i="0" dirty="0">
                <a:effectLst/>
              </a:rPr>
              <a:t>. (2007). I2C-Master / </a:t>
            </a:r>
            <a:r>
              <a:rPr lang="pt-BR" b="0" i="0" dirty="0" err="1">
                <a:effectLst/>
              </a:rPr>
              <a:t>Slave</a:t>
            </a:r>
            <a:r>
              <a:rPr lang="pt-BR" b="0" i="0" dirty="0">
                <a:effectLst/>
              </a:rPr>
              <a:t> Core </a:t>
            </a:r>
            <a:r>
              <a:rPr lang="pt-BR" b="0" i="0" dirty="0" err="1">
                <a:effectLst/>
              </a:rPr>
              <a:t>Specification</a:t>
            </a:r>
            <a:r>
              <a:rPr lang="pt-BR" b="0" i="0" dirty="0">
                <a:effectLst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pt-BR" b="0" i="0" dirty="0" err="1">
                <a:effectLst/>
              </a:rPr>
              <a:t>Sindhu</a:t>
            </a:r>
            <a:r>
              <a:rPr lang="pt-BR" b="0" i="0" dirty="0">
                <a:effectLst/>
              </a:rPr>
              <a:t>, S., A M, Dr. </a:t>
            </a:r>
            <a:r>
              <a:rPr lang="pt-BR" b="0" i="0" dirty="0" err="1">
                <a:effectLst/>
              </a:rPr>
              <a:t>Vijaya</a:t>
            </a:r>
            <a:r>
              <a:rPr lang="pt-BR" b="0" i="0" dirty="0">
                <a:effectLst/>
              </a:rPr>
              <a:t> </a:t>
            </a:r>
            <a:r>
              <a:rPr lang="pt-BR" b="0" i="0" dirty="0" err="1">
                <a:effectLst/>
              </a:rPr>
              <a:t>Prakash</a:t>
            </a:r>
            <a:r>
              <a:rPr lang="pt-BR" b="0" i="0" dirty="0">
                <a:effectLst/>
              </a:rPr>
              <a:t>, &amp; V, </a:t>
            </a:r>
            <a:r>
              <a:rPr lang="pt-BR" b="0" i="0" dirty="0" err="1">
                <a:effectLst/>
              </a:rPr>
              <a:t>Ankit</a:t>
            </a:r>
            <a:r>
              <a:rPr lang="pt-BR" b="0" i="0" dirty="0">
                <a:effectLst/>
              </a:rPr>
              <a:t> K. (2015). ASIC IMPLEMENTATION OF I2C MASTER BUS CONTROLLER FIRM IP CORE.</a:t>
            </a:r>
          </a:p>
          <a:p>
            <a:pPr algn="l">
              <a:buFont typeface="+mj-lt"/>
              <a:buAutoNum type="arabicPeriod"/>
            </a:pPr>
            <a:r>
              <a:rPr lang="pt-BR" b="0" i="0" dirty="0" err="1">
                <a:effectLst/>
              </a:rPr>
              <a:t>Tapaswi</a:t>
            </a:r>
            <a:r>
              <a:rPr lang="pt-BR" b="0" i="0" dirty="0">
                <a:effectLst/>
              </a:rPr>
              <a:t>, SJ, &amp; V, Dr. </a:t>
            </a:r>
            <a:r>
              <a:rPr lang="pt-BR" b="0" i="0" dirty="0" err="1">
                <a:effectLst/>
              </a:rPr>
              <a:t>Kiran</a:t>
            </a:r>
            <a:r>
              <a:rPr lang="pt-BR" b="0" i="0" dirty="0">
                <a:effectLst/>
              </a:rPr>
              <a:t>. (2021). FSM </a:t>
            </a:r>
            <a:r>
              <a:rPr lang="pt-BR" b="0" i="0" dirty="0" err="1">
                <a:effectLst/>
              </a:rPr>
              <a:t>implementation</a:t>
            </a:r>
            <a:r>
              <a:rPr lang="pt-BR" b="0" i="0" dirty="0">
                <a:effectLst/>
              </a:rPr>
              <a:t> </a:t>
            </a:r>
            <a:r>
              <a:rPr lang="pt-BR" b="0" i="0" dirty="0" err="1">
                <a:effectLst/>
              </a:rPr>
              <a:t>of</a:t>
            </a:r>
            <a:r>
              <a:rPr lang="pt-BR" b="0" i="0" dirty="0">
                <a:effectLst/>
              </a:rPr>
              <a:t> I2C </a:t>
            </a:r>
            <a:r>
              <a:rPr lang="pt-BR" b="0" i="0" dirty="0" err="1">
                <a:effectLst/>
              </a:rPr>
              <a:t>protocol</a:t>
            </a:r>
            <a:r>
              <a:rPr lang="pt-BR" b="0" i="0" dirty="0">
                <a:effectLst/>
              </a:rPr>
              <a:t> </a:t>
            </a:r>
            <a:r>
              <a:rPr lang="pt-BR" b="0" i="0" dirty="0" err="1">
                <a:effectLst/>
              </a:rPr>
              <a:t>and</a:t>
            </a:r>
            <a:r>
              <a:rPr lang="pt-BR" b="0" i="0" dirty="0">
                <a:effectLst/>
              </a:rPr>
              <a:t> its </a:t>
            </a:r>
            <a:r>
              <a:rPr lang="pt-BR" b="0" i="0" dirty="0" err="1">
                <a:effectLst/>
              </a:rPr>
              <a:t>verification</a:t>
            </a:r>
            <a:r>
              <a:rPr lang="pt-BR" b="0" i="0" dirty="0">
                <a:effectLst/>
              </a:rPr>
              <a:t> </a:t>
            </a:r>
            <a:r>
              <a:rPr lang="pt-BR" b="0" i="0" dirty="0" err="1">
                <a:effectLst/>
              </a:rPr>
              <a:t>using</a:t>
            </a:r>
            <a:r>
              <a:rPr lang="pt-BR" b="0" i="0" dirty="0">
                <a:effectLst/>
              </a:rPr>
              <a:t> </a:t>
            </a:r>
            <a:r>
              <a:rPr lang="pt-BR" b="0" i="0" dirty="0" err="1">
                <a:effectLst/>
              </a:rPr>
              <a:t>Verilog</a:t>
            </a:r>
            <a:r>
              <a:rPr lang="pt-BR" b="0" i="0" dirty="0">
                <a:effectLst/>
              </a:rPr>
              <a:t>. IJAEM.</a:t>
            </a:r>
          </a:p>
          <a:p>
            <a:pPr algn="l">
              <a:buFont typeface="+mj-lt"/>
              <a:buAutoNum type="arabicPeriod"/>
            </a:pPr>
            <a:r>
              <a:rPr lang="pt-BR" b="0" i="0" dirty="0" err="1">
                <a:effectLst/>
                <a:latin typeface="Söhne"/>
              </a:rPr>
              <a:t>Thirion</a:t>
            </a:r>
            <a:r>
              <a:rPr lang="pt-BR" b="0" i="0" dirty="0">
                <a:effectLst/>
                <a:latin typeface="Söhne"/>
              </a:rPr>
              <a:t>, P. (2016). vhdI2CMaster. URL: </a:t>
            </a:r>
            <a:r>
              <a:rPr lang="pt-BR" b="0" i="0" u="none" strike="noStrike" dirty="0">
                <a:effectLst/>
                <a:latin typeface="Söhne"/>
              </a:rPr>
              <a:t>https://github.com/</a:t>
            </a:r>
            <a:r>
              <a:rPr lang="pt-BR" b="0" i="0" u="none" strike="noStrike" dirty="0" err="1">
                <a:effectLst/>
                <a:latin typeface="Söhne"/>
              </a:rPr>
              <a:t>tirfil</a:t>
            </a:r>
            <a:r>
              <a:rPr lang="pt-BR" b="0" i="0" u="none" strike="noStrike" dirty="0">
                <a:effectLst/>
                <a:latin typeface="Söhne"/>
              </a:rPr>
              <a:t>/vhdI2CMaster</a:t>
            </a:r>
            <a:r>
              <a:rPr lang="pt-BR" b="0" i="0" dirty="0">
                <a:effectLst/>
                <a:latin typeface="Söhne"/>
              </a:rPr>
              <a:t>.</a:t>
            </a:r>
            <a:endParaRPr lang="pt-BR" b="0" i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4318431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</TotalTime>
  <Words>135</Words>
  <Application>Microsoft Office PowerPoint</Application>
  <PresentationFormat>Widescreen</PresentationFormat>
  <Paragraphs>11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Söhne</vt:lpstr>
      <vt:lpstr>Tema do Office</vt:lpstr>
      <vt:lpstr>Síntese e Pesquisa do Protocolo I2C</vt:lpstr>
      <vt:lpstr>Simulações</vt:lpstr>
      <vt:lpstr>Simulações</vt:lpstr>
      <vt:lpstr>Sintetização/Implementação</vt:lpstr>
      <vt:lpstr>Referências: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Síntese e Pesquisa do Protocolo I2C</dc:title>
  <dc:creator>Gabriel Dick</dc:creator>
  <cp:lastModifiedBy>Gabriel Dick</cp:lastModifiedBy>
  <cp:revision>6</cp:revision>
  <dcterms:created xsi:type="dcterms:W3CDTF">2023-10-10T19:40:50Z</dcterms:created>
  <dcterms:modified xsi:type="dcterms:W3CDTF">2023-11-01T01:45:24Z</dcterms:modified>
</cp:coreProperties>
</file>