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8D761-EEAF-477B-A164-56DD9AFD4EE2}" v="25" dt="2023-03-23T01:48:22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60645-1B61-4FD8-B839-F9F696C3B2C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A768B8E-A376-4E42-8B93-D15A2AE1C62B}">
      <dgm:prSet phldrT="[Texto]" custT="1"/>
      <dgm:spPr/>
      <dgm:t>
        <a:bodyPr anchor="ctr"/>
        <a:lstStyle/>
        <a:p>
          <a:r>
            <a:rPr lang="pt-BR" sz="3600" dirty="0" err="1"/>
            <a:t>TocaSom</a:t>
          </a:r>
          <a:endParaRPr lang="pt-BR" sz="3600" dirty="0"/>
        </a:p>
      </dgm:t>
    </dgm:pt>
    <dgm:pt modelId="{3C2F079F-1A0D-4B71-B3DA-B0D9C5AC56FC}" type="parTrans" cxnId="{8D0DD262-03DF-47F3-9A53-1A955F7BBF81}">
      <dgm:prSet/>
      <dgm:spPr/>
      <dgm:t>
        <a:bodyPr/>
        <a:lstStyle/>
        <a:p>
          <a:endParaRPr lang="pt-BR"/>
        </a:p>
      </dgm:t>
    </dgm:pt>
    <dgm:pt modelId="{87E8EBCB-A98C-4590-9F66-CC4EBA94CF37}" type="sibTrans" cxnId="{8D0DD262-03DF-47F3-9A53-1A955F7BBF81}">
      <dgm:prSet/>
      <dgm:spPr/>
      <dgm:t>
        <a:bodyPr/>
        <a:lstStyle/>
        <a:p>
          <a:endParaRPr lang="pt-BR"/>
        </a:p>
      </dgm:t>
    </dgm:pt>
    <dgm:pt modelId="{93EED148-EA89-4C60-BCF1-9C7E8092C439}">
      <dgm:prSet phldrT="[Texto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sz="1200" dirty="0"/>
            <a:t>texto : </a:t>
          </a:r>
          <a:r>
            <a:rPr lang="pt-BR" sz="1200" dirty="0" err="1"/>
            <a:t>String</a:t>
          </a:r>
          <a:endParaRPr lang="pt-BR" sz="1200" dirty="0"/>
        </a:p>
        <a:p>
          <a:pPr algn="l">
            <a:buFont typeface="Arial" panose="020B0604020202020204" pitchFamily="34" charset="0"/>
            <a:buChar char="•"/>
          </a:pPr>
          <a:r>
            <a:rPr lang="pt-BR" sz="1200" dirty="0"/>
            <a:t>id : </a:t>
          </a:r>
          <a:r>
            <a:rPr lang="pt-BR" sz="1200" dirty="0" err="1"/>
            <a:t>IdentificaCaractere</a:t>
          </a:r>
          <a:endParaRPr lang="pt-BR" sz="1200" dirty="0"/>
        </a:p>
        <a:p>
          <a:pPr algn="l">
            <a:buFont typeface="Arial" panose="020B0604020202020204" pitchFamily="34" charset="0"/>
            <a:buChar char="•"/>
          </a:pPr>
          <a:r>
            <a:rPr lang="pt-BR" sz="1200" dirty="0"/>
            <a:t>player : Player</a:t>
          </a:r>
        </a:p>
      </dgm:t>
    </dgm:pt>
    <dgm:pt modelId="{5B3449DD-C706-4D7C-BAAD-7648CCD99195}" type="parTrans" cxnId="{E68D317C-2F6B-42E4-A3AA-87BBD2F05336}">
      <dgm:prSet/>
      <dgm:spPr/>
      <dgm:t>
        <a:bodyPr/>
        <a:lstStyle/>
        <a:p>
          <a:endParaRPr lang="pt-BR"/>
        </a:p>
      </dgm:t>
    </dgm:pt>
    <dgm:pt modelId="{E919840F-183E-4A76-9F17-CEDE9CF74E26}" type="sibTrans" cxnId="{E68D317C-2F6B-42E4-A3AA-87BBD2F05336}">
      <dgm:prSet/>
      <dgm:spPr/>
      <dgm:t>
        <a:bodyPr/>
        <a:lstStyle/>
        <a:p>
          <a:endParaRPr lang="pt-BR"/>
        </a:p>
      </dgm:t>
    </dgm:pt>
    <dgm:pt modelId="{1C116F73-858F-4F9E-B88B-B5CB49F35EE8}">
      <dgm:prSet phldrT="[Texto]" custT="1"/>
      <dgm:spPr/>
      <dgm:t>
        <a:bodyPr/>
        <a:lstStyle/>
        <a:p>
          <a:pPr algn="l"/>
          <a:r>
            <a:rPr lang="pt-BR" sz="1200" b="0" i="0" dirty="0" err="1"/>
            <a:t>PlayMusic</a:t>
          </a:r>
          <a:r>
            <a:rPr lang="pt-BR" sz="1200" b="0" i="0" dirty="0"/>
            <a:t>() : </a:t>
          </a:r>
          <a:r>
            <a:rPr lang="pt-BR" sz="1200" b="0" i="0" dirty="0" err="1"/>
            <a:t>void</a:t>
          </a:r>
          <a:endParaRPr lang="pt-BR" sz="1200" b="0" i="0" dirty="0"/>
        </a:p>
        <a:p>
          <a:pPr algn="l"/>
          <a:r>
            <a:rPr lang="pt-BR" sz="1200" b="0" i="0" dirty="0" err="1"/>
            <a:t>setText</a:t>
          </a:r>
          <a:r>
            <a:rPr lang="pt-BR" sz="1200" b="0" i="0" dirty="0"/>
            <a:t>() : </a:t>
          </a:r>
          <a:r>
            <a:rPr lang="pt-BR" sz="1200" b="0" i="0" dirty="0" err="1"/>
            <a:t>String</a:t>
          </a:r>
          <a:endParaRPr lang="pt-BR" sz="1200" b="0" i="0" dirty="0"/>
        </a:p>
        <a:p>
          <a:pPr algn="l"/>
          <a:r>
            <a:rPr lang="pt-BR" sz="1200" b="0" i="0" dirty="0" err="1"/>
            <a:t>ExportaMIDI</a:t>
          </a:r>
          <a:r>
            <a:rPr lang="pt-BR" sz="1200" b="0" i="0" dirty="0"/>
            <a:t>() : void</a:t>
          </a:r>
        </a:p>
      </dgm:t>
    </dgm:pt>
    <dgm:pt modelId="{2C22C5B7-7AC7-4A5D-B521-49FF452F2CD5}" type="parTrans" cxnId="{7902312D-9467-4199-A3FF-1F667BBB5DC4}">
      <dgm:prSet/>
      <dgm:spPr/>
      <dgm:t>
        <a:bodyPr/>
        <a:lstStyle/>
        <a:p>
          <a:endParaRPr lang="pt-BR"/>
        </a:p>
      </dgm:t>
    </dgm:pt>
    <dgm:pt modelId="{485CD13F-59BE-450D-8978-67029C5B8382}" type="sibTrans" cxnId="{7902312D-9467-4199-A3FF-1F667BBB5DC4}">
      <dgm:prSet/>
      <dgm:spPr/>
      <dgm:t>
        <a:bodyPr/>
        <a:lstStyle/>
        <a:p>
          <a:endParaRPr lang="pt-BR"/>
        </a:p>
      </dgm:t>
    </dgm:pt>
    <dgm:pt modelId="{605C4226-023D-49BA-8BCD-01161A002AFC}" type="pres">
      <dgm:prSet presAssocID="{9B460645-1B61-4FD8-B839-F9F696C3B2CA}" presName="theList" presStyleCnt="0">
        <dgm:presLayoutVars>
          <dgm:dir/>
          <dgm:animLvl val="lvl"/>
          <dgm:resizeHandles val="exact"/>
        </dgm:presLayoutVars>
      </dgm:prSet>
      <dgm:spPr/>
    </dgm:pt>
    <dgm:pt modelId="{69993D7D-6DCC-411C-8DB6-F88938924C5B}" type="pres">
      <dgm:prSet presAssocID="{DA768B8E-A376-4E42-8B93-D15A2AE1C62B}" presName="compNode" presStyleCnt="0"/>
      <dgm:spPr/>
    </dgm:pt>
    <dgm:pt modelId="{79BBFAE5-D24D-41AC-A981-8B1B5B4F7775}" type="pres">
      <dgm:prSet presAssocID="{DA768B8E-A376-4E42-8B93-D15A2AE1C62B}" presName="aNode" presStyleLbl="bgShp" presStyleIdx="0" presStyleCnt="1" custLinFactNeighborX="-4146"/>
      <dgm:spPr/>
    </dgm:pt>
    <dgm:pt modelId="{DD51F0E7-4150-48D0-A23E-27656499C193}" type="pres">
      <dgm:prSet presAssocID="{DA768B8E-A376-4E42-8B93-D15A2AE1C62B}" presName="textNode" presStyleLbl="bgShp" presStyleIdx="0" presStyleCnt="1"/>
      <dgm:spPr/>
    </dgm:pt>
    <dgm:pt modelId="{24F158A0-1473-49D5-ACCB-32398A77E803}" type="pres">
      <dgm:prSet presAssocID="{DA768B8E-A376-4E42-8B93-D15A2AE1C62B}" presName="compChildNode" presStyleCnt="0"/>
      <dgm:spPr/>
    </dgm:pt>
    <dgm:pt modelId="{B4DEC9FE-BA9A-4C70-8CCA-AB99D9C57E0E}" type="pres">
      <dgm:prSet presAssocID="{DA768B8E-A376-4E42-8B93-D15A2AE1C62B}" presName="theInnerList" presStyleCnt="0"/>
      <dgm:spPr/>
    </dgm:pt>
    <dgm:pt modelId="{787E441A-1DF1-46C2-8BF0-5FA95BFD61C4}" type="pres">
      <dgm:prSet presAssocID="{93EED148-EA89-4C60-BCF1-9C7E8092C439}" presName="childNode" presStyleLbl="node1" presStyleIdx="0" presStyleCnt="2" custScaleX="92429" custScaleY="408854" custLinFactY="-84487" custLinFactNeighborX="-855" custLinFactNeighborY="-100000">
        <dgm:presLayoutVars>
          <dgm:bulletEnabled val="1"/>
        </dgm:presLayoutVars>
      </dgm:prSet>
      <dgm:spPr/>
    </dgm:pt>
    <dgm:pt modelId="{9C6FBA5E-05F1-4EBD-8C90-64D8BD7101BE}" type="pres">
      <dgm:prSet presAssocID="{93EED148-EA89-4C60-BCF1-9C7E8092C439}" presName="aSpace2" presStyleCnt="0"/>
      <dgm:spPr/>
    </dgm:pt>
    <dgm:pt modelId="{CA14C277-34F9-49AD-98A3-263084385093}" type="pres">
      <dgm:prSet presAssocID="{1C116F73-858F-4F9E-B88B-B5CB49F35EE8}" presName="childNode" presStyleLbl="node1" presStyleIdx="1" presStyleCnt="2" custScaleX="92621" custScaleY="512959" custLinFactY="-6308" custLinFactNeighborX="-951" custLinFactNeighborY="-100000">
        <dgm:presLayoutVars>
          <dgm:bulletEnabled val="1"/>
        </dgm:presLayoutVars>
      </dgm:prSet>
      <dgm:spPr/>
    </dgm:pt>
  </dgm:ptLst>
  <dgm:cxnLst>
    <dgm:cxn modelId="{7902312D-9467-4199-A3FF-1F667BBB5DC4}" srcId="{DA768B8E-A376-4E42-8B93-D15A2AE1C62B}" destId="{1C116F73-858F-4F9E-B88B-B5CB49F35EE8}" srcOrd="1" destOrd="0" parTransId="{2C22C5B7-7AC7-4A5D-B521-49FF452F2CD5}" sibTransId="{485CD13F-59BE-450D-8978-67029C5B8382}"/>
    <dgm:cxn modelId="{8D0DD262-03DF-47F3-9A53-1A955F7BBF81}" srcId="{9B460645-1B61-4FD8-B839-F9F696C3B2CA}" destId="{DA768B8E-A376-4E42-8B93-D15A2AE1C62B}" srcOrd="0" destOrd="0" parTransId="{3C2F079F-1A0D-4B71-B3DA-B0D9C5AC56FC}" sibTransId="{87E8EBCB-A98C-4590-9F66-CC4EBA94CF37}"/>
    <dgm:cxn modelId="{F0145266-2309-49B3-B583-2A44B4AA456D}" type="presOf" srcId="{DA768B8E-A376-4E42-8B93-D15A2AE1C62B}" destId="{79BBFAE5-D24D-41AC-A981-8B1B5B4F7775}" srcOrd="0" destOrd="0" presId="urn:microsoft.com/office/officeart/2005/8/layout/lProcess2"/>
    <dgm:cxn modelId="{F6CF7C7B-E628-462C-AD4F-2E9B7F181492}" type="presOf" srcId="{9B460645-1B61-4FD8-B839-F9F696C3B2CA}" destId="{605C4226-023D-49BA-8BCD-01161A002AFC}" srcOrd="0" destOrd="0" presId="urn:microsoft.com/office/officeart/2005/8/layout/lProcess2"/>
    <dgm:cxn modelId="{E68D317C-2F6B-42E4-A3AA-87BBD2F05336}" srcId="{DA768B8E-A376-4E42-8B93-D15A2AE1C62B}" destId="{93EED148-EA89-4C60-BCF1-9C7E8092C439}" srcOrd="0" destOrd="0" parTransId="{5B3449DD-C706-4D7C-BAAD-7648CCD99195}" sibTransId="{E919840F-183E-4A76-9F17-CEDE9CF74E26}"/>
    <dgm:cxn modelId="{1F0159D3-9858-478E-B7C6-2E2F5BE5AFE1}" type="presOf" srcId="{1C116F73-858F-4F9E-B88B-B5CB49F35EE8}" destId="{CA14C277-34F9-49AD-98A3-263084385093}" srcOrd="0" destOrd="0" presId="urn:microsoft.com/office/officeart/2005/8/layout/lProcess2"/>
    <dgm:cxn modelId="{BACF0FEC-CDE8-43CC-82B0-D204D0090FDF}" type="presOf" srcId="{93EED148-EA89-4C60-BCF1-9C7E8092C439}" destId="{787E441A-1DF1-46C2-8BF0-5FA95BFD61C4}" srcOrd="0" destOrd="0" presId="urn:microsoft.com/office/officeart/2005/8/layout/lProcess2"/>
    <dgm:cxn modelId="{515CD1FC-A0D7-41B4-8DB5-CE8A511630D4}" type="presOf" srcId="{DA768B8E-A376-4E42-8B93-D15A2AE1C62B}" destId="{DD51F0E7-4150-48D0-A23E-27656499C193}" srcOrd="1" destOrd="0" presId="urn:microsoft.com/office/officeart/2005/8/layout/lProcess2"/>
    <dgm:cxn modelId="{F2B454D0-2AEB-4B14-B835-98EDB7971EDA}" type="presParOf" srcId="{605C4226-023D-49BA-8BCD-01161A002AFC}" destId="{69993D7D-6DCC-411C-8DB6-F88938924C5B}" srcOrd="0" destOrd="0" presId="urn:microsoft.com/office/officeart/2005/8/layout/lProcess2"/>
    <dgm:cxn modelId="{089B7E42-03F7-42BE-9F42-2985B511ABB7}" type="presParOf" srcId="{69993D7D-6DCC-411C-8DB6-F88938924C5B}" destId="{79BBFAE5-D24D-41AC-A981-8B1B5B4F7775}" srcOrd="0" destOrd="0" presId="urn:microsoft.com/office/officeart/2005/8/layout/lProcess2"/>
    <dgm:cxn modelId="{CB6D8248-6027-4377-94A8-2B3AB34729AD}" type="presParOf" srcId="{69993D7D-6DCC-411C-8DB6-F88938924C5B}" destId="{DD51F0E7-4150-48D0-A23E-27656499C193}" srcOrd="1" destOrd="0" presId="urn:microsoft.com/office/officeart/2005/8/layout/lProcess2"/>
    <dgm:cxn modelId="{7C6DBD1E-8119-40F0-9F36-14AC43315783}" type="presParOf" srcId="{69993D7D-6DCC-411C-8DB6-F88938924C5B}" destId="{24F158A0-1473-49D5-ACCB-32398A77E803}" srcOrd="2" destOrd="0" presId="urn:microsoft.com/office/officeart/2005/8/layout/lProcess2"/>
    <dgm:cxn modelId="{AE672C36-F93A-4BC8-B597-CE1E50E32995}" type="presParOf" srcId="{24F158A0-1473-49D5-ACCB-32398A77E803}" destId="{B4DEC9FE-BA9A-4C70-8CCA-AB99D9C57E0E}" srcOrd="0" destOrd="0" presId="urn:microsoft.com/office/officeart/2005/8/layout/lProcess2"/>
    <dgm:cxn modelId="{1F0CEF0D-C416-4307-9178-C2C59BE9212D}" type="presParOf" srcId="{B4DEC9FE-BA9A-4C70-8CCA-AB99D9C57E0E}" destId="{787E441A-1DF1-46C2-8BF0-5FA95BFD61C4}" srcOrd="0" destOrd="0" presId="urn:microsoft.com/office/officeart/2005/8/layout/lProcess2"/>
    <dgm:cxn modelId="{F02514E1-642E-407A-A341-6F072752146F}" type="presParOf" srcId="{B4DEC9FE-BA9A-4C70-8CCA-AB99D9C57E0E}" destId="{9C6FBA5E-05F1-4EBD-8C90-64D8BD7101BE}" srcOrd="1" destOrd="0" presId="urn:microsoft.com/office/officeart/2005/8/layout/lProcess2"/>
    <dgm:cxn modelId="{E59EC851-72DE-4914-8458-F86CD7603414}" type="presParOf" srcId="{B4DEC9FE-BA9A-4C70-8CCA-AB99D9C57E0E}" destId="{CA14C277-34F9-49AD-98A3-26308438509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460645-1B61-4FD8-B839-F9F696C3B2C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A768B8E-A376-4E42-8B93-D15A2AE1C62B}">
      <dgm:prSet phldrT="[Texto]" custT="1"/>
      <dgm:spPr/>
      <dgm:t>
        <a:bodyPr anchor="t"/>
        <a:lstStyle/>
        <a:p>
          <a:r>
            <a:rPr lang="pt-BR" sz="3600" dirty="0" err="1"/>
            <a:t>IdentificaCaractere</a:t>
          </a:r>
          <a:endParaRPr lang="pt-BR" sz="3600" dirty="0"/>
        </a:p>
      </dgm:t>
    </dgm:pt>
    <dgm:pt modelId="{3C2F079F-1A0D-4B71-B3DA-B0D9C5AC56FC}" type="parTrans" cxnId="{8D0DD262-03DF-47F3-9A53-1A955F7BBF81}">
      <dgm:prSet/>
      <dgm:spPr/>
      <dgm:t>
        <a:bodyPr/>
        <a:lstStyle/>
        <a:p>
          <a:endParaRPr lang="pt-BR"/>
        </a:p>
      </dgm:t>
    </dgm:pt>
    <dgm:pt modelId="{87E8EBCB-A98C-4590-9F66-CC4EBA94CF37}" type="sibTrans" cxnId="{8D0DD262-03DF-47F3-9A53-1A955F7BBF81}">
      <dgm:prSet/>
      <dgm:spPr/>
      <dgm:t>
        <a:bodyPr/>
        <a:lstStyle/>
        <a:p>
          <a:endParaRPr lang="pt-BR"/>
        </a:p>
      </dgm:t>
    </dgm:pt>
    <dgm:pt modelId="{93EED148-EA89-4C60-BCF1-9C7E8092C439}">
      <dgm:prSet phldrT="[Texto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sz="1200" dirty="0" err="1"/>
            <a:t>configSom</a:t>
          </a:r>
          <a:r>
            <a:rPr lang="pt-BR" sz="1200" dirty="0"/>
            <a:t> : </a:t>
          </a:r>
          <a:r>
            <a:rPr lang="pt-BR" sz="1200" dirty="0" err="1"/>
            <a:t>ControlaSom</a:t>
          </a:r>
          <a:endParaRPr lang="pt-BR" sz="1200" dirty="0"/>
        </a:p>
      </dgm:t>
    </dgm:pt>
    <dgm:pt modelId="{5B3449DD-C706-4D7C-BAAD-7648CCD99195}" type="parTrans" cxnId="{E68D317C-2F6B-42E4-A3AA-87BBD2F05336}">
      <dgm:prSet/>
      <dgm:spPr/>
      <dgm:t>
        <a:bodyPr/>
        <a:lstStyle/>
        <a:p>
          <a:endParaRPr lang="pt-BR"/>
        </a:p>
      </dgm:t>
    </dgm:pt>
    <dgm:pt modelId="{E919840F-183E-4A76-9F17-CEDE9CF74E26}" type="sibTrans" cxnId="{E68D317C-2F6B-42E4-A3AA-87BBD2F05336}">
      <dgm:prSet/>
      <dgm:spPr/>
      <dgm:t>
        <a:bodyPr/>
        <a:lstStyle/>
        <a:p>
          <a:endParaRPr lang="pt-BR"/>
        </a:p>
      </dgm:t>
    </dgm:pt>
    <dgm:pt modelId="{1C116F73-858F-4F9E-B88B-B5CB49F35EE8}">
      <dgm:prSet phldrT="[Texto]" custT="1"/>
      <dgm:spPr/>
      <dgm:t>
        <a:bodyPr/>
        <a:lstStyle/>
        <a:p>
          <a:pPr algn="l"/>
          <a:r>
            <a:rPr lang="pt-BR" sz="1200" b="0" i="0" dirty="0" err="1"/>
            <a:t>InicializaMusica</a:t>
          </a:r>
          <a:r>
            <a:rPr lang="pt-BR" sz="1200" b="0" i="0" dirty="0"/>
            <a:t>() : </a:t>
          </a:r>
          <a:r>
            <a:rPr lang="pt-BR" sz="1200" b="0" i="0" dirty="0" err="1"/>
            <a:t>String</a:t>
          </a:r>
          <a:endParaRPr lang="pt-BR" sz="1200" b="0" i="0" dirty="0"/>
        </a:p>
        <a:p>
          <a:pPr algn="l"/>
          <a:r>
            <a:rPr lang="pt-BR" sz="1200" b="0" i="0" dirty="0" err="1"/>
            <a:t>GeraStringMusica</a:t>
          </a:r>
          <a:r>
            <a:rPr lang="pt-BR" sz="1200" b="0" i="0" dirty="0"/>
            <a:t>(String texto) : String</a:t>
          </a:r>
        </a:p>
        <a:p>
          <a:pPr algn="l"/>
          <a:r>
            <a:rPr lang="pt-BR" sz="1200" b="0" i="0" dirty="0" err="1"/>
            <a:t>GeraStringNota</a:t>
          </a:r>
          <a:r>
            <a:rPr lang="pt-BR" sz="1200" b="0" i="0" dirty="0"/>
            <a:t>() : String</a:t>
          </a:r>
        </a:p>
      </dgm:t>
    </dgm:pt>
    <dgm:pt modelId="{485CD13F-59BE-450D-8978-67029C5B8382}" type="sibTrans" cxnId="{7902312D-9467-4199-A3FF-1F667BBB5DC4}">
      <dgm:prSet/>
      <dgm:spPr/>
      <dgm:t>
        <a:bodyPr/>
        <a:lstStyle/>
        <a:p>
          <a:endParaRPr lang="pt-BR"/>
        </a:p>
      </dgm:t>
    </dgm:pt>
    <dgm:pt modelId="{2C22C5B7-7AC7-4A5D-B521-49FF452F2CD5}" type="parTrans" cxnId="{7902312D-9467-4199-A3FF-1F667BBB5DC4}">
      <dgm:prSet/>
      <dgm:spPr/>
      <dgm:t>
        <a:bodyPr/>
        <a:lstStyle/>
        <a:p>
          <a:endParaRPr lang="pt-BR"/>
        </a:p>
      </dgm:t>
    </dgm:pt>
    <dgm:pt modelId="{605C4226-023D-49BA-8BCD-01161A002AFC}" type="pres">
      <dgm:prSet presAssocID="{9B460645-1B61-4FD8-B839-F9F696C3B2CA}" presName="theList" presStyleCnt="0">
        <dgm:presLayoutVars>
          <dgm:dir/>
          <dgm:animLvl val="lvl"/>
          <dgm:resizeHandles val="exact"/>
        </dgm:presLayoutVars>
      </dgm:prSet>
      <dgm:spPr/>
    </dgm:pt>
    <dgm:pt modelId="{69993D7D-6DCC-411C-8DB6-F88938924C5B}" type="pres">
      <dgm:prSet presAssocID="{DA768B8E-A376-4E42-8B93-D15A2AE1C62B}" presName="compNode" presStyleCnt="0"/>
      <dgm:spPr/>
    </dgm:pt>
    <dgm:pt modelId="{79BBFAE5-D24D-41AC-A981-8B1B5B4F7775}" type="pres">
      <dgm:prSet presAssocID="{DA768B8E-A376-4E42-8B93-D15A2AE1C62B}" presName="aNode" presStyleLbl="bgShp" presStyleIdx="0" presStyleCnt="1" custLinFactNeighborX="0" custLinFactNeighborY="6285"/>
      <dgm:spPr/>
    </dgm:pt>
    <dgm:pt modelId="{DD51F0E7-4150-48D0-A23E-27656499C193}" type="pres">
      <dgm:prSet presAssocID="{DA768B8E-A376-4E42-8B93-D15A2AE1C62B}" presName="textNode" presStyleLbl="bgShp" presStyleIdx="0" presStyleCnt="1"/>
      <dgm:spPr/>
    </dgm:pt>
    <dgm:pt modelId="{24F158A0-1473-49D5-ACCB-32398A77E803}" type="pres">
      <dgm:prSet presAssocID="{DA768B8E-A376-4E42-8B93-D15A2AE1C62B}" presName="compChildNode" presStyleCnt="0"/>
      <dgm:spPr/>
    </dgm:pt>
    <dgm:pt modelId="{B4DEC9FE-BA9A-4C70-8CCA-AB99D9C57E0E}" type="pres">
      <dgm:prSet presAssocID="{DA768B8E-A376-4E42-8B93-D15A2AE1C62B}" presName="theInnerList" presStyleCnt="0"/>
      <dgm:spPr/>
    </dgm:pt>
    <dgm:pt modelId="{787E441A-1DF1-46C2-8BF0-5FA95BFD61C4}" type="pres">
      <dgm:prSet presAssocID="{93EED148-EA89-4C60-BCF1-9C7E8092C439}" presName="childNode" presStyleLbl="node1" presStyleIdx="0" presStyleCnt="2" custScaleX="92618" custScaleY="18219" custLinFactY="-3984" custLinFactNeighborX="4903" custLinFactNeighborY="-100000">
        <dgm:presLayoutVars>
          <dgm:bulletEnabled val="1"/>
        </dgm:presLayoutVars>
      </dgm:prSet>
      <dgm:spPr/>
    </dgm:pt>
    <dgm:pt modelId="{9C6FBA5E-05F1-4EBD-8C90-64D8BD7101BE}" type="pres">
      <dgm:prSet presAssocID="{93EED148-EA89-4C60-BCF1-9C7E8092C439}" presName="aSpace2" presStyleCnt="0"/>
      <dgm:spPr/>
    </dgm:pt>
    <dgm:pt modelId="{CA14C277-34F9-49AD-98A3-263084385093}" type="pres">
      <dgm:prSet presAssocID="{1C116F73-858F-4F9E-B88B-B5CB49F35EE8}" presName="childNode" presStyleLbl="node1" presStyleIdx="1" presStyleCnt="2" custScaleX="92156" custScaleY="36259" custLinFactNeighborX="4672" custLinFactNeighborY="-71769">
        <dgm:presLayoutVars>
          <dgm:bulletEnabled val="1"/>
        </dgm:presLayoutVars>
      </dgm:prSet>
      <dgm:spPr/>
    </dgm:pt>
  </dgm:ptLst>
  <dgm:cxnLst>
    <dgm:cxn modelId="{7902312D-9467-4199-A3FF-1F667BBB5DC4}" srcId="{DA768B8E-A376-4E42-8B93-D15A2AE1C62B}" destId="{1C116F73-858F-4F9E-B88B-B5CB49F35EE8}" srcOrd="1" destOrd="0" parTransId="{2C22C5B7-7AC7-4A5D-B521-49FF452F2CD5}" sibTransId="{485CD13F-59BE-450D-8978-67029C5B8382}"/>
    <dgm:cxn modelId="{8D0DD262-03DF-47F3-9A53-1A955F7BBF81}" srcId="{9B460645-1B61-4FD8-B839-F9F696C3B2CA}" destId="{DA768B8E-A376-4E42-8B93-D15A2AE1C62B}" srcOrd="0" destOrd="0" parTransId="{3C2F079F-1A0D-4B71-B3DA-B0D9C5AC56FC}" sibTransId="{87E8EBCB-A98C-4590-9F66-CC4EBA94CF37}"/>
    <dgm:cxn modelId="{F0145266-2309-49B3-B583-2A44B4AA456D}" type="presOf" srcId="{DA768B8E-A376-4E42-8B93-D15A2AE1C62B}" destId="{79BBFAE5-D24D-41AC-A981-8B1B5B4F7775}" srcOrd="0" destOrd="0" presId="urn:microsoft.com/office/officeart/2005/8/layout/lProcess2"/>
    <dgm:cxn modelId="{F6CF7C7B-E628-462C-AD4F-2E9B7F181492}" type="presOf" srcId="{9B460645-1B61-4FD8-B839-F9F696C3B2CA}" destId="{605C4226-023D-49BA-8BCD-01161A002AFC}" srcOrd="0" destOrd="0" presId="urn:microsoft.com/office/officeart/2005/8/layout/lProcess2"/>
    <dgm:cxn modelId="{E68D317C-2F6B-42E4-A3AA-87BBD2F05336}" srcId="{DA768B8E-A376-4E42-8B93-D15A2AE1C62B}" destId="{93EED148-EA89-4C60-BCF1-9C7E8092C439}" srcOrd="0" destOrd="0" parTransId="{5B3449DD-C706-4D7C-BAAD-7648CCD99195}" sibTransId="{E919840F-183E-4A76-9F17-CEDE9CF74E26}"/>
    <dgm:cxn modelId="{1F0159D3-9858-478E-B7C6-2E2F5BE5AFE1}" type="presOf" srcId="{1C116F73-858F-4F9E-B88B-B5CB49F35EE8}" destId="{CA14C277-34F9-49AD-98A3-263084385093}" srcOrd="0" destOrd="0" presId="urn:microsoft.com/office/officeart/2005/8/layout/lProcess2"/>
    <dgm:cxn modelId="{BACF0FEC-CDE8-43CC-82B0-D204D0090FDF}" type="presOf" srcId="{93EED148-EA89-4C60-BCF1-9C7E8092C439}" destId="{787E441A-1DF1-46C2-8BF0-5FA95BFD61C4}" srcOrd="0" destOrd="0" presId="urn:microsoft.com/office/officeart/2005/8/layout/lProcess2"/>
    <dgm:cxn modelId="{515CD1FC-A0D7-41B4-8DB5-CE8A511630D4}" type="presOf" srcId="{DA768B8E-A376-4E42-8B93-D15A2AE1C62B}" destId="{DD51F0E7-4150-48D0-A23E-27656499C193}" srcOrd="1" destOrd="0" presId="urn:microsoft.com/office/officeart/2005/8/layout/lProcess2"/>
    <dgm:cxn modelId="{F2B454D0-2AEB-4B14-B835-98EDB7971EDA}" type="presParOf" srcId="{605C4226-023D-49BA-8BCD-01161A002AFC}" destId="{69993D7D-6DCC-411C-8DB6-F88938924C5B}" srcOrd="0" destOrd="0" presId="urn:microsoft.com/office/officeart/2005/8/layout/lProcess2"/>
    <dgm:cxn modelId="{089B7E42-03F7-42BE-9F42-2985B511ABB7}" type="presParOf" srcId="{69993D7D-6DCC-411C-8DB6-F88938924C5B}" destId="{79BBFAE5-D24D-41AC-A981-8B1B5B4F7775}" srcOrd="0" destOrd="0" presId="urn:microsoft.com/office/officeart/2005/8/layout/lProcess2"/>
    <dgm:cxn modelId="{CB6D8248-6027-4377-94A8-2B3AB34729AD}" type="presParOf" srcId="{69993D7D-6DCC-411C-8DB6-F88938924C5B}" destId="{DD51F0E7-4150-48D0-A23E-27656499C193}" srcOrd="1" destOrd="0" presId="urn:microsoft.com/office/officeart/2005/8/layout/lProcess2"/>
    <dgm:cxn modelId="{7C6DBD1E-8119-40F0-9F36-14AC43315783}" type="presParOf" srcId="{69993D7D-6DCC-411C-8DB6-F88938924C5B}" destId="{24F158A0-1473-49D5-ACCB-32398A77E803}" srcOrd="2" destOrd="0" presId="urn:microsoft.com/office/officeart/2005/8/layout/lProcess2"/>
    <dgm:cxn modelId="{AE672C36-F93A-4BC8-B597-CE1E50E32995}" type="presParOf" srcId="{24F158A0-1473-49D5-ACCB-32398A77E803}" destId="{B4DEC9FE-BA9A-4C70-8CCA-AB99D9C57E0E}" srcOrd="0" destOrd="0" presId="urn:microsoft.com/office/officeart/2005/8/layout/lProcess2"/>
    <dgm:cxn modelId="{1F0CEF0D-C416-4307-9178-C2C59BE9212D}" type="presParOf" srcId="{B4DEC9FE-BA9A-4C70-8CCA-AB99D9C57E0E}" destId="{787E441A-1DF1-46C2-8BF0-5FA95BFD61C4}" srcOrd="0" destOrd="0" presId="urn:microsoft.com/office/officeart/2005/8/layout/lProcess2"/>
    <dgm:cxn modelId="{F02514E1-642E-407A-A341-6F072752146F}" type="presParOf" srcId="{B4DEC9FE-BA9A-4C70-8CCA-AB99D9C57E0E}" destId="{9C6FBA5E-05F1-4EBD-8C90-64D8BD7101BE}" srcOrd="1" destOrd="0" presId="urn:microsoft.com/office/officeart/2005/8/layout/lProcess2"/>
    <dgm:cxn modelId="{E59EC851-72DE-4914-8458-F86CD7603414}" type="presParOf" srcId="{B4DEC9FE-BA9A-4C70-8CCA-AB99D9C57E0E}" destId="{CA14C277-34F9-49AD-98A3-26308438509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460645-1B61-4FD8-B839-F9F696C3B2C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A768B8E-A376-4E42-8B93-D15A2AE1C62B}">
      <dgm:prSet phldrT="[Texto]" custT="1"/>
      <dgm:spPr/>
      <dgm:t>
        <a:bodyPr anchor="ctr"/>
        <a:lstStyle/>
        <a:p>
          <a:r>
            <a:rPr lang="pt-BR" sz="3600" dirty="0" err="1"/>
            <a:t>ControlaSom</a:t>
          </a:r>
          <a:endParaRPr lang="pt-BR" sz="3600" dirty="0"/>
        </a:p>
      </dgm:t>
    </dgm:pt>
    <dgm:pt modelId="{3C2F079F-1A0D-4B71-B3DA-B0D9C5AC56FC}" type="parTrans" cxnId="{8D0DD262-03DF-47F3-9A53-1A955F7BBF81}">
      <dgm:prSet/>
      <dgm:spPr/>
      <dgm:t>
        <a:bodyPr/>
        <a:lstStyle/>
        <a:p>
          <a:endParaRPr lang="pt-BR"/>
        </a:p>
      </dgm:t>
    </dgm:pt>
    <dgm:pt modelId="{87E8EBCB-A98C-4590-9F66-CC4EBA94CF37}" type="sibTrans" cxnId="{8D0DD262-03DF-47F3-9A53-1A955F7BBF81}">
      <dgm:prSet/>
      <dgm:spPr/>
      <dgm:t>
        <a:bodyPr/>
        <a:lstStyle/>
        <a:p>
          <a:endParaRPr lang="pt-BR"/>
        </a:p>
      </dgm:t>
    </dgm:pt>
    <dgm:pt modelId="{93EED148-EA89-4C60-BCF1-9C7E8092C439}">
      <dgm:prSet phldrT="[Texto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sz="1200" dirty="0" err="1"/>
            <a:t>ID_Instrumento</a:t>
          </a:r>
          <a:r>
            <a:rPr lang="pt-BR" sz="1200" dirty="0"/>
            <a:t> : </a:t>
          </a:r>
          <a:r>
            <a:rPr lang="pt-BR" sz="1200" dirty="0" err="1"/>
            <a:t>int</a:t>
          </a:r>
          <a:endParaRPr lang="pt-BR" sz="1200" dirty="0"/>
        </a:p>
        <a:p>
          <a:pPr algn="l">
            <a:buFont typeface="Arial" panose="020B0604020202020204" pitchFamily="34" charset="0"/>
            <a:buChar char="•"/>
          </a:pPr>
          <a:r>
            <a:rPr lang="pt-BR" sz="1200" dirty="0"/>
            <a:t>volume : </a:t>
          </a:r>
          <a:r>
            <a:rPr lang="pt-BR" sz="1200" dirty="0" err="1"/>
            <a:t>int</a:t>
          </a:r>
          <a:endParaRPr lang="pt-BR" sz="1200" dirty="0"/>
        </a:p>
        <a:p>
          <a:pPr algn="l">
            <a:buFont typeface="Arial" panose="020B0604020202020204" pitchFamily="34" charset="0"/>
            <a:buChar char="•"/>
          </a:pPr>
          <a:r>
            <a:rPr lang="pt-BR" sz="1200" dirty="0" err="1"/>
            <a:t>oitavaAtual</a:t>
          </a:r>
          <a:r>
            <a:rPr lang="pt-BR" sz="1200" dirty="0"/>
            <a:t> : </a:t>
          </a:r>
          <a:r>
            <a:rPr lang="pt-BR" sz="1200" dirty="0" err="1"/>
            <a:t>int</a:t>
          </a:r>
          <a:endParaRPr lang="pt-BR" sz="1200" dirty="0"/>
        </a:p>
      </dgm:t>
    </dgm:pt>
    <dgm:pt modelId="{5B3449DD-C706-4D7C-BAAD-7648CCD99195}" type="parTrans" cxnId="{E68D317C-2F6B-42E4-A3AA-87BBD2F05336}">
      <dgm:prSet/>
      <dgm:spPr/>
      <dgm:t>
        <a:bodyPr/>
        <a:lstStyle/>
        <a:p>
          <a:endParaRPr lang="pt-BR"/>
        </a:p>
      </dgm:t>
    </dgm:pt>
    <dgm:pt modelId="{E919840F-183E-4A76-9F17-CEDE9CF74E26}" type="sibTrans" cxnId="{E68D317C-2F6B-42E4-A3AA-87BBD2F05336}">
      <dgm:prSet/>
      <dgm:spPr/>
      <dgm:t>
        <a:bodyPr/>
        <a:lstStyle/>
        <a:p>
          <a:endParaRPr lang="pt-BR"/>
        </a:p>
      </dgm:t>
    </dgm:pt>
    <dgm:pt modelId="{1C116F73-858F-4F9E-B88B-B5CB49F35EE8}">
      <dgm:prSet phldrT="[Texto]" custT="1"/>
      <dgm:spPr/>
      <dgm:t>
        <a:bodyPr/>
        <a:lstStyle/>
        <a:p>
          <a:pPr algn="l"/>
          <a:r>
            <a:rPr lang="pt-BR" sz="1200" b="0" i="0" dirty="0" err="1"/>
            <a:t>DobraVolume</a:t>
          </a:r>
          <a:r>
            <a:rPr lang="pt-BR" sz="1200" b="0" i="0" dirty="0"/>
            <a:t>() : void</a:t>
          </a:r>
        </a:p>
        <a:p>
          <a:pPr algn="l"/>
          <a:r>
            <a:rPr lang="pt-BR" sz="1200" b="0" i="0" dirty="0" err="1"/>
            <a:t>VolumeToString</a:t>
          </a:r>
          <a:r>
            <a:rPr lang="pt-BR" sz="1200" b="0" i="0" dirty="0"/>
            <a:t>() : String</a:t>
          </a:r>
        </a:p>
        <a:p>
          <a:pPr algn="l"/>
          <a:r>
            <a:rPr lang="pt-BR" sz="1200" b="0" i="0" dirty="0" err="1"/>
            <a:t>VolumeToVolumePadrao</a:t>
          </a:r>
          <a:r>
            <a:rPr lang="pt-BR" sz="1200" b="0" i="0" dirty="0"/>
            <a:t>() : void</a:t>
          </a:r>
        </a:p>
        <a:p>
          <a:pPr algn="l"/>
          <a:r>
            <a:rPr lang="pt-BR" sz="1200" b="0" i="0" dirty="0" err="1"/>
            <a:t>VerificaInstrumento</a:t>
          </a:r>
          <a:r>
            <a:rPr lang="pt-BR" sz="1200" b="0" i="0" dirty="0"/>
            <a:t>() : void</a:t>
          </a:r>
        </a:p>
        <a:p>
          <a:pPr algn="l"/>
          <a:r>
            <a:rPr lang="pt-BR" sz="1200" b="0" i="0" dirty="0" err="1"/>
            <a:t>AlteraInstrumento</a:t>
          </a:r>
          <a:r>
            <a:rPr lang="pt-BR" sz="1200" b="0" i="0" dirty="0"/>
            <a:t>() : void</a:t>
          </a:r>
        </a:p>
        <a:p>
          <a:pPr algn="l"/>
          <a:r>
            <a:rPr lang="pt-BR" sz="1200" b="0" i="0" dirty="0" err="1"/>
            <a:t>getID_Instrumento</a:t>
          </a:r>
          <a:r>
            <a:rPr lang="pt-BR" sz="1200" b="0" i="0" dirty="0"/>
            <a:t>() : </a:t>
          </a:r>
          <a:r>
            <a:rPr lang="pt-BR" sz="1200" b="0" i="0" dirty="0" err="1"/>
            <a:t>int</a:t>
          </a:r>
          <a:endParaRPr lang="pt-BR" sz="1200" b="0" i="0" dirty="0"/>
        </a:p>
        <a:p>
          <a:pPr algn="l"/>
          <a:r>
            <a:rPr lang="pt-BR" sz="1200" b="0" i="0" dirty="0" err="1"/>
            <a:t>InstrumentoToString</a:t>
          </a:r>
          <a:r>
            <a:rPr lang="pt-BR" sz="1200" b="0" i="0" dirty="0"/>
            <a:t>() : String</a:t>
          </a:r>
        </a:p>
        <a:p>
          <a:pPr algn="l"/>
          <a:r>
            <a:rPr lang="pt-BR" sz="1200" b="0" i="0" dirty="0" err="1"/>
            <a:t>setInstrumentoPadrao</a:t>
          </a:r>
          <a:r>
            <a:rPr lang="pt-BR" sz="1200" b="0" i="0" dirty="0"/>
            <a:t>() : void</a:t>
          </a:r>
        </a:p>
        <a:p>
          <a:pPr algn="l"/>
          <a:r>
            <a:rPr lang="pt-BR" sz="1200" b="0" i="0" dirty="0" err="1"/>
            <a:t>getOitavaAtual</a:t>
          </a:r>
          <a:r>
            <a:rPr lang="pt-BR" sz="1200" b="0" i="0" dirty="0"/>
            <a:t>() : </a:t>
          </a:r>
          <a:r>
            <a:rPr lang="pt-BR" sz="1200" b="0" i="0" dirty="0" err="1"/>
            <a:t>int</a:t>
          </a:r>
          <a:endParaRPr lang="pt-BR" sz="1200" b="0" i="0" dirty="0"/>
        </a:p>
        <a:p>
          <a:pPr algn="l"/>
          <a:r>
            <a:rPr lang="pt-BR" sz="1200" dirty="0" err="1"/>
            <a:t>IncrementaOitava</a:t>
          </a:r>
          <a:r>
            <a:rPr lang="pt-BR" sz="1200" b="0" i="0" dirty="0"/>
            <a:t>() : void</a:t>
          </a:r>
        </a:p>
        <a:p>
          <a:pPr algn="l"/>
          <a:r>
            <a:rPr lang="pt-BR" sz="1200" b="0" i="0" dirty="0" err="1"/>
            <a:t>setVolume</a:t>
          </a:r>
          <a:r>
            <a:rPr lang="pt-BR" sz="1200" b="0" i="0" dirty="0"/>
            <a:t>(</a:t>
          </a:r>
          <a:r>
            <a:rPr lang="pt-BR" sz="1200" b="0" i="0" dirty="0" err="1"/>
            <a:t>int</a:t>
          </a:r>
          <a:r>
            <a:rPr lang="pt-BR" sz="1200" b="0" i="0" dirty="0"/>
            <a:t> volume): void</a:t>
          </a:r>
        </a:p>
        <a:p>
          <a:pPr algn="l"/>
          <a:r>
            <a:rPr lang="pt-BR" sz="1200" b="0" i="0" dirty="0" err="1"/>
            <a:t>getVolume</a:t>
          </a:r>
          <a:r>
            <a:rPr lang="pt-BR" sz="1200" b="0" i="0" dirty="0"/>
            <a:t>(): </a:t>
          </a:r>
          <a:r>
            <a:rPr lang="pt-BR" sz="1200" b="0" i="0" dirty="0" err="1"/>
            <a:t>int</a:t>
          </a:r>
          <a:endParaRPr lang="pt-BR" sz="1200" b="0" i="0" dirty="0"/>
        </a:p>
        <a:p>
          <a:pPr algn="l"/>
          <a:r>
            <a:rPr lang="pt-BR" sz="1200" dirty="0" err="1"/>
            <a:t>OitavaToPadrao</a:t>
          </a:r>
          <a:r>
            <a:rPr lang="pt-BR" sz="1200" dirty="0"/>
            <a:t>(): void</a:t>
          </a:r>
        </a:p>
      </dgm:t>
    </dgm:pt>
    <dgm:pt modelId="{2C22C5B7-7AC7-4A5D-B521-49FF452F2CD5}" type="parTrans" cxnId="{7902312D-9467-4199-A3FF-1F667BBB5DC4}">
      <dgm:prSet/>
      <dgm:spPr/>
      <dgm:t>
        <a:bodyPr/>
        <a:lstStyle/>
        <a:p>
          <a:endParaRPr lang="pt-BR"/>
        </a:p>
      </dgm:t>
    </dgm:pt>
    <dgm:pt modelId="{485CD13F-59BE-450D-8978-67029C5B8382}" type="sibTrans" cxnId="{7902312D-9467-4199-A3FF-1F667BBB5DC4}">
      <dgm:prSet/>
      <dgm:spPr/>
      <dgm:t>
        <a:bodyPr/>
        <a:lstStyle/>
        <a:p>
          <a:endParaRPr lang="pt-BR"/>
        </a:p>
      </dgm:t>
    </dgm:pt>
    <dgm:pt modelId="{605C4226-023D-49BA-8BCD-01161A002AFC}" type="pres">
      <dgm:prSet presAssocID="{9B460645-1B61-4FD8-B839-F9F696C3B2CA}" presName="theList" presStyleCnt="0">
        <dgm:presLayoutVars>
          <dgm:dir/>
          <dgm:animLvl val="lvl"/>
          <dgm:resizeHandles val="exact"/>
        </dgm:presLayoutVars>
      </dgm:prSet>
      <dgm:spPr/>
    </dgm:pt>
    <dgm:pt modelId="{69993D7D-6DCC-411C-8DB6-F88938924C5B}" type="pres">
      <dgm:prSet presAssocID="{DA768B8E-A376-4E42-8B93-D15A2AE1C62B}" presName="compNode" presStyleCnt="0"/>
      <dgm:spPr/>
    </dgm:pt>
    <dgm:pt modelId="{79BBFAE5-D24D-41AC-A981-8B1B5B4F7775}" type="pres">
      <dgm:prSet presAssocID="{DA768B8E-A376-4E42-8B93-D15A2AE1C62B}" presName="aNode" presStyleLbl="bgShp" presStyleIdx="0" presStyleCnt="1" custLinFactNeighborX="45124" custLinFactNeighborY="-5478"/>
      <dgm:spPr/>
    </dgm:pt>
    <dgm:pt modelId="{DD51F0E7-4150-48D0-A23E-27656499C193}" type="pres">
      <dgm:prSet presAssocID="{DA768B8E-A376-4E42-8B93-D15A2AE1C62B}" presName="textNode" presStyleLbl="bgShp" presStyleIdx="0" presStyleCnt="1"/>
      <dgm:spPr/>
    </dgm:pt>
    <dgm:pt modelId="{24F158A0-1473-49D5-ACCB-32398A77E803}" type="pres">
      <dgm:prSet presAssocID="{DA768B8E-A376-4E42-8B93-D15A2AE1C62B}" presName="compChildNode" presStyleCnt="0"/>
      <dgm:spPr/>
    </dgm:pt>
    <dgm:pt modelId="{B4DEC9FE-BA9A-4C70-8CCA-AB99D9C57E0E}" type="pres">
      <dgm:prSet presAssocID="{DA768B8E-A376-4E42-8B93-D15A2AE1C62B}" presName="theInnerList" presStyleCnt="0"/>
      <dgm:spPr/>
    </dgm:pt>
    <dgm:pt modelId="{787E441A-1DF1-46C2-8BF0-5FA95BFD61C4}" type="pres">
      <dgm:prSet presAssocID="{93EED148-EA89-4C60-BCF1-9C7E8092C439}" presName="childNode" presStyleLbl="node1" presStyleIdx="0" presStyleCnt="2" custScaleX="94152" custScaleY="616767" custLinFactY="-300000" custLinFactNeighborX="-248" custLinFactNeighborY="-361524">
        <dgm:presLayoutVars>
          <dgm:bulletEnabled val="1"/>
        </dgm:presLayoutVars>
      </dgm:prSet>
      <dgm:spPr/>
    </dgm:pt>
    <dgm:pt modelId="{9C6FBA5E-05F1-4EBD-8C90-64D8BD7101BE}" type="pres">
      <dgm:prSet presAssocID="{93EED148-EA89-4C60-BCF1-9C7E8092C439}" presName="aSpace2" presStyleCnt="0"/>
      <dgm:spPr/>
    </dgm:pt>
    <dgm:pt modelId="{CA14C277-34F9-49AD-98A3-263084385093}" type="pres">
      <dgm:prSet presAssocID="{1C116F73-858F-4F9E-B88B-B5CB49F35EE8}" presName="childNode" presStyleLbl="node1" presStyleIdx="1" presStyleCnt="2" custScaleX="96357" custScaleY="2000000" custLinFactY="-71840" custLinFactNeighborX="107" custLinFactNeighborY="-100000">
        <dgm:presLayoutVars>
          <dgm:bulletEnabled val="1"/>
        </dgm:presLayoutVars>
      </dgm:prSet>
      <dgm:spPr/>
    </dgm:pt>
  </dgm:ptLst>
  <dgm:cxnLst>
    <dgm:cxn modelId="{7902312D-9467-4199-A3FF-1F667BBB5DC4}" srcId="{DA768B8E-A376-4E42-8B93-D15A2AE1C62B}" destId="{1C116F73-858F-4F9E-B88B-B5CB49F35EE8}" srcOrd="1" destOrd="0" parTransId="{2C22C5B7-7AC7-4A5D-B521-49FF452F2CD5}" sibTransId="{485CD13F-59BE-450D-8978-67029C5B8382}"/>
    <dgm:cxn modelId="{8D0DD262-03DF-47F3-9A53-1A955F7BBF81}" srcId="{9B460645-1B61-4FD8-B839-F9F696C3B2CA}" destId="{DA768B8E-A376-4E42-8B93-D15A2AE1C62B}" srcOrd="0" destOrd="0" parTransId="{3C2F079F-1A0D-4B71-B3DA-B0D9C5AC56FC}" sibTransId="{87E8EBCB-A98C-4590-9F66-CC4EBA94CF37}"/>
    <dgm:cxn modelId="{F0145266-2309-49B3-B583-2A44B4AA456D}" type="presOf" srcId="{DA768B8E-A376-4E42-8B93-D15A2AE1C62B}" destId="{79BBFAE5-D24D-41AC-A981-8B1B5B4F7775}" srcOrd="0" destOrd="0" presId="urn:microsoft.com/office/officeart/2005/8/layout/lProcess2"/>
    <dgm:cxn modelId="{F6CF7C7B-E628-462C-AD4F-2E9B7F181492}" type="presOf" srcId="{9B460645-1B61-4FD8-B839-F9F696C3B2CA}" destId="{605C4226-023D-49BA-8BCD-01161A002AFC}" srcOrd="0" destOrd="0" presId="urn:microsoft.com/office/officeart/2005/8/layout/lProcess2"/>
    <dgm:cxn modelId="{E68D317C-2F6B-42E4-A3AA-87BBD2F05336}" srcId="{DA768B8E-A376-4E42-8B93-D15A2AE1C62B}" destId="{93EED148-EA89-4C60-BCF1-9C7E8092C439}" srcOrd="0" destOrd="0" parTransId="{5B3449DD-C706-4D7C-BAAD-7648CCD99195}" sibTransId="{E919840F-183E-4A76-9F17-CEDE9CF74E26}"/>
    <dgm:cxn modelId="{1F0159D3-9858-478E-B7C6-2E2F5BE5AFE1}" type="presOf" srcId="{1C116F73-858F-4F9E-B88B-B5CB49F35EE8}" destId="{CA14C277-34F9-49AD-98A3-263084385093}" srcOrd="0" destOrd="0" presId="urn:microsoft.com/office/officeart/2005/8/layout/lProcess2"/>
    <dgm:cxn modelId="{BACF0FEC-CDE8-43CC-82B0-D204D0090FDF}" type="presOf" srcId="{93EED148-EA89-4C60-BCF1-9C7E8092C439}" destId="{787E441A-1DF1-46C2-8BF0-5FA95BFD61C4}" srcOrd="0" destOrd="0" presId="urn:microsoft.com/office/officeart/2005/8/layout/lProcess2"/>
    <dgm:cxn modelId="{515CD1FC-A0D7-41B4-8DB5-CE8A511630D4}" type="presOf" srcId="{DA768B8E-A376-4E42-8B93-D15A2AE1C62B}" destId="{DD51F0E7-4150-48D0-A23E-27656499C193}" srcOrd="1" destOrd="0" presId="urn:microsoft.com/office/officeart/2005/8/layout/lProcess2"/>
    <dgm:cxn modelId="{F2B454D0-2AEB-4B14-B835-98EDB7971EDA}" type="presParOf" srcId="{605C4226-023D-49BA-8BCD-01161A002AFC}" destId="{69993D7D-6DCC-411C-8DB6-F88938924C5B}" srcOrd="0" destOrd="0" presId="urn:microsoft.com/office/officeart/2005/8/layout/lProcess2"/>
    <dgm:cxn modelId="{089B7E42-03F7-42BE-9F42-2985B511ABB7}" type="presParOf" srcId="{69993D7D-6DCC-411C-8DB6-F88938924C5B}" destId="{79BBFAE5-D24D-41AC-A981-8B1B5B4F7775}" srcOrd="0" destOrd="0" presId="urn:microsoft.com/office/officeart/2005/8/layout/lProcess2"/>
    <dgm:cxn modelId="{CB6D8248-6027-4377-94A8-2B3AB34729AD}" type="presParOf" srcId="{69993D7D-6DCC-411C-8DB6-F88938924C5B}" destId="{DD51F0E7-4150-48D0-A23E-27656499C193}" srcOrd="1" destOrd="0" presId="urn:microsoft.com/office/officeart/2005/8/layout/lProcess2"/>
    <dgm:cxn modelId="{7C6DBD1E-8119-40F0-9F36-14AC43315783}" type="presParOf" srcId="{69993D7D-6DCC-411C-8DB6-F88938924C5B}" destId="{24F158A0-1473-49D5-ACCB-32398A77E803}" srcOrd="2" destOrd="0" presId="urn:microsoft.com/office/officeart/2005/8/layout/lProcess2"/>
    <dgm:cxn modelId="{AE672C36-F93A-4BC8-B597-CE1E50E32995}" type="presParOf" srcId="{24F158A0-1473-49D5-ACCB-32398A77E803}" destId="{B4DEC9FE-BA9A-4C70-8CCA-AB99D9C57E0E}" srcOrd="0" destOrd="0" presId="urn:microsoft.com/office/officeart/2005/8/layout/lProcess2"/>
    <dgm:cxn modelId="{1F0CEF0D-C416-4307-9178-C2C59BE9212D}" type="presParOf" srcId="{B4DEC9FE-BA9A-4C70-8CCA-AB99D9C57E0E}" destId="{787E441A-1DF1-46C2-8BF0-5FA95BFD61C4}" srcOrd="0" destOrd="0" presId="urn:microsoft.com/office/officeart/2005/8/layout/lProcess2"/>
    <dgm:cxn modelId="{F02514E1-642E-407A-A341-6F072752146F}" type="presParOf" srcId="{B4DEC9FE-BA9A-4C70-8CCA-AB99D9C57E0E}" destId="{9C6FBA5E-05F1-4EBD-8C90-64D8BD7101BE}" srcOrd="1" destOrd="0" presId="urn:microsoft.com/office/officeart/2005/8/layout/lProcess2"/>
    <dgm:cxn modelId="{E59EC851-72DE-4914-8458-F86CD7603414}" type="presParOf" srcId="{B4DEC9FE-BA9A-4C70-8CCA-AB99D9C57E0E}" destId="{CA14C277-34F9-49AD-98A3-26308438509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BFAE5-D24D-41AC-A981-8B1B5B4F7775}">
      <dsp:nvSpPr>
        <dsp:cNvPr id="0" name=""/>
        <dsp:cNvSpPr/>
      </dsp:nvSpPr>
      <dsp:spPr>
        <a:xfrm>
          <a:off x="0" y="0"/>
          <a:ext cx="5959893" cy="29379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 err="1"/>
            <a:t>TocaSom</a:t>
          </a:r>
          <a:endParaRPr lang="pt-BR" sz="3600" kern="1200" dirty="0"/>
        </a:p>
      </dsp:txBody>
      <dsp:txXfrm>
        <a:off x="0" y="0"/>
        <a:ext cx="5959893" cy="881393"/>
      </dsp:txXfrm>
    </dsp:sp>
    <dsp:sp modelId="{787E441A-1DF1-46C2-8BF0-5FA95BFD61C4}">
      <dsp:nvSpPr>
        <dsp:cNvPr id="0" name=""/>
        <dsp:cNvSpPr/>
      </dsp:nvSpPr>
      <dsp:spPr>
        <a:xfrm>
          <a:off x="735713" y="678015"/>
          <a:ext cx="4406935" cy="83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200" kern="1200" dirty="0"/>
            <a:t>texto : </a:t>
          </a:r>
          <a:r>
            <a:rPr lang="pt-BR" sz="1200" kern="1200" dirty="0" err="1"/>
            <a:t>String</a:t>
          </a:r>
          <a:endParaRPr lang="pt-BR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200" kern="1200" dirty="0"/>
            <a:t>id : </a:t>
          </a:r>
          <a:r>
            <a:rPr lang="pt-BR" sz="1200" kern="1200" dirty="0" err="1"/>
            <a:t>IdentificaCaractere</a:t>
          </a:r>
          <a:endParaRPr lang="pt-BR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200" kern="1200" dirty="0"/>
            <a:t>player : Player</a:t>
          </a:r>
        </a:p>
      </dsp:txBody>
      <dsp:txXfrm>
        <a:off x="760111" y="702413"/>
        <a:ext cx="4358139" cy="784216"/>
      </dsp:txXfrm>
    </dsp:sp>
    <dsp:sp modelId="{CA14C277-34F9-49AD-98A3-263084385093}">
      <dsp:nvSpPr>
        <dsp:cNvPr id="0" name=""/>
        <dsp:cNvSpPr/>
      </dsp:nvSpPr>
      <dsp:spPr>
        <a:xfrm>
          <a:off x="726558" y="1701657"/>
          <a:ext cx="4416089" cy="1045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PlayMusic</a:t>
          </a:r>
          <a:r>
            <a:rPr lang="pt-BR" sz="1200" b="0" i="0" kern="1200" dirty="0"/>
            <a:t>() : </a:t>
          </a:r>
          <a:r>
            <a:rPr lang="pt-BR" sz="1200" b="0" i="0" kern="1200" dirty="0" err="1"/>
            <a:t>void</a:t>
          </a:r>
          <a:endParaRPr lang="pt-BR" sz="1200" b="0" i="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setText</a:t>
          </a:r>
          <a:r>
            <a:rPr lang="pt-BR" sz="1200" b="0" i="0" kern="1200" dirty="0"/>
            <a:t>() : </a:t>
          </a:r>
          <a:r>
            <a:rPr lang="pt-BR" sz="1200" b="0" i="0" kern="1200" dirty="0" err="1"/>
            <a:t>String</a:t>
          </a:r>
          <a:endParaRPr lang="pt-BR" sz="1200" b="0" i="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ExportaMIDI</a:t>
          </a:r>
          <a:r>
            <a:rPr lang="pt-BR" sz="1200" b="0" i="0" kern="1200" dirty="0"/>
            <a:t>() : void</a:t>
          </a:r>
        </a:p>
      </dsp:txBody>
      <dsp:txXfrm>
        <a:off x="757168" y="1732267"/>
        <a:ext cx="4354869" cy="983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BFAE5-D24D-41AC-A981-8B1B5B4F7775}">
      <dsp:nvSpPr>
        <dsp:cNvPr id="0" name=""/>
        <dsp:cNvSpPr/>
      </dsp:nvSpPr>
      <dsp:spPr>
        <a:xfrm>
          <a:off x="0" y="0"/>
          <a:ext cx="5965369" cy="32252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 err="1"/>
            <a:t>IdentificaCaractere</a:t>
          </a:r>
          <a:endParaRPr lang="pt-BR" sz="3600" kern="1200" dirty="0"/>
        </a:p>
      </dsp:txBody>
      <dsp:txXfrm>
        <a:off x="0" y="0"/>
        <a:ext cx="5965369" cy="967568"/>
      </dsp:txXfrm>
    </dsp:sp>
    <dsp:sp modelId="{787E441A-1DF1-46C2-8BF0-5FA95BFD61C4}">
      <dsp:nvSpPr>
        <dsp:cNvPr id="0" name=""/>
        <dsp:cNvSpPr/>
      </dsp:nvSpPr>
      <dsp:spPr>
        <a:xfrm>
          <a:off x="1006667" y="877425"/>
          <a:ext cx="4420004" cy="38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200" kern="1200" dirty="0" err="1"/>
            <a:t>configSom</a:t>
          </a:r>
          <a:r>
            <a:rPr lang="pt-BR" sz="1200" kern="1200" dirty="0"/>
            <a:t> : </a:t>
          </a:r>
          <a:r>
            <a:rPr lang="pt-BR" sz="1200" kern="1200" dirty="0" err="1"/>
            <a:t>ControlaSom</a:t>
          </a:r>
          <a:endParaRPr lang="pt-BR" sz="1200" kern="1200" dirty="0"/>
        </a:p>
      </dsp:txBody>
      <dsp:txXfrm>
        <a:off x="1017854" y="888612"/>
        <a:ext cx="4397630" cy="359568"/>
      </dsp:txXfrm>
    </dsp:sp>
    <dsp:sp modelId="{CA14C277-34F9-49AD-98A3-263084385093}">
      <dsp:nvSpPr>
        <dsp:cNvPr id="0" name=""/>
        <dsp:cNvSpPr/>
      </dsp:nvSpPr>
      <dsp:spPr>
        <a:xfrm>
          <a:off x="1006667" y="1756462"/>
          <a:ext cx="4397956" cy="76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InicializaMusica</a:t>
          </a:r>
          <a:r>
            <a:rPr lang="pt-BR" sz="1200" b="0" i="0" kern="1200" dirty="0"/>
            <a:t>() : </a:t>
          </a:r>
          <a:r>
            <a:rPr lang="pt-BR" sz="1200" b="0" i="0" kern="1200" dirty="0" err="1"/>
            <a:t>String</a:t>
          </a:r>
          <a:endParaRPr lang="pt-BR" sz="1200" b="0" i="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GeraStringMusica</a:t>
          </a:r>
          <a:r>
            <a:rPr lang="pt-BR" sz="1200" b="0" i="0" kern="1200" dirty="0"/>
            <a:t>(String texto) : String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GeraStringNota</a:t>
          </a:r>
          <a:r>
            <a:rPr lang="pt-BR" sz="1200" b="0" i="0" kern="1200" dirty="0"/>
            <a:t>() : String</a:t>
          </a:r>
        </a:p>
      </dsp:txBody>
      <dsp:txXfrm>
        <a:off x="1028931" y="1778726"/>
        <a:ext cx="4353428" cy="715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BFAE5-D24D-41AC-A981-8B1B5B4F7775}">
      <dsp:nvSpPr>
        <dsp:cNvPr id="0" name=""/>
        <dsp:cNvSpPr/>
      </dsp:nvSpPr>
      <dsp:spPr>
        <a:xfrm>
          <a:off x="0" y="0"/>
          <a:ext cx="6235959" cy="62751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 err="1"/>
            <a:t>ControlaSom</a:t>
          </a:r>
          <a:endParaRPr lang="pt-BR" sz="3600" kern="1200" dirty="0"/>
        </a:p>
      </dsp:txBody>
      <dsp:txXfrm>
        <a:off x="0" y="0"/>
        <a:ext cx="6235959" cy="1882533"/>
      </dsp:txXfrm>
    </dsp:sp>
    <dsp:sp modelId="{787E441A-1DF1-46C2-8BF0-5FA95BFD61C4}">
      <dsp:nvSpPr>
        <dsp:cNvPr id="0" name=""/>
        <dsp:cNvSpPr/>
      </dsp:nvSpPr>
      <dsp:spPr>
        <a:xfrm>
          <a:off x="757095" y="1333361"/>
          <a:ext cx="4697024" cy="955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200" kern="1200" dirty="0" err="1"/>
            <a:t>ID_Instrumento</a:t>
          </a:r>
          <a:r>
            <a:rPr lang="pt-BR" sz="1200" kern="1200" dirty="0"/>
            <a:t> : </a:t>
          </a:r>
          <a:r>
            <a:rPr lang="pt-BR" sz="1200" kern="1200" dirty="0" err="1"/>
            <a:t>int</a:t>
          </a:r>
          <a:endParaRPr lang="pt-BR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200" kern="1200" dirty="0"/>
            <a:t>volume : </a:t>
          </a:r>
          <a:r>
            <a:rPr lang="pt-BR" sz="1200" kern="1200" dirty="0" err="1"/>
            <a:t>int</a:t>
          </a:r>
          <a:endParaRPr lang="pt-BR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200" kern="1200" dirty="0" err="1"/>
            <a:t>oitavaAtual</a:t>
          </a:r>
          <a:r>
            <a:rPr lang="pt-BR" sz="1200" kern="1200" dirty="0"/>
            <a:t> : </a:t>
          </a:r>
          <a:r>
            <a:rPr lang="pt-BR" sz="1200" kern="1200" dirty="0" err="1"/>
            <a:t>int</a:t>
          </a:r>
          <a:endParaRPr lang="pt-BR" sz="1200" kern="1200" dirty="0"/>
        </a:p>
      </dsp:txBody>
      <dsp:txXfrm>
        <a:off x="785067" y="1361333"/>
        <a:ext cx="4641080" cy="899106"/>
      </dsp:txXfrm>
    </dsp:sp>
    <dsp:sp modelId="{CA14C277-34F9-49AD-98A3-263084385093}">
      <dsp:nvSpPr>
        <dsp:cNvPr id="0" name=""/>
        <dsp:cNvSpPr/>
      </dsp:nvSpPr>
      <dsp:spPr>
        <a:xfrm>
          <a:off x="719804" y="2727837"/>
          <a:ext cx="4807026" cy="3096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DobraVolume</a:t>
          </a:r>
          <a:r>
            <a:rPr lang="pt-BR" sz="1200" b="0" i="0" kern="1200" dirty="0"/>
            <a:t>() : void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VolumeToString</a:t>
          </a:r>
          <a:r>
            <a:rPr lang="pt-BR" sz="1200" b="0" i="0" kern="1200" dirty="0"/>
            <a:t>() : String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VolumeToVolumePadrao</a:t>
          </a:r>
          <a:r>
            <a:rPr lang="pt-BR" sz="1200" b="0" i="0" kern="1200" dirty="0"/>
            <a:t>() : void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VerificaInstrumento</a:t>
          </a:r>
          <a:r>
            <a:rPr lang="pt-BR" sz="1200" b="0" i="0" kern="1200" dirty="0"/>
            <a:t>() : void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AlteraInstrumento</a:t>
          </a:r>
          <a:r>
            <a:rPr lang="pt-BR" sz="1200" b="0" i="0" kern="1200" dirty="0"/>
            <a:t>() : void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getID_Instrumento</a:t>
          </a:r>
          <a:r>
            <a:rPr lang="pt-BR" sz="1200" b="0" i="0" kern="1200" dirty="0"/>
            <a:t>() : </a:t>
          </a:r>
          <a:r>
            <a:rPr lang="pt-BR" sz="1200" b="0" i="0" kern="1200" dirty="0" err="1"/>
            <a:t>int</a:t>
          </a:r>
          <a:endParaRPr lang="pt-BR" sz="1200" b="0" i="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InstrumentoToString</a:t>
          </a:r>
          <a:r>
            <a:rPr lang="pt-BR" sz="1200" b="0" i="0" kern="1200" dirty="0"/>
            <a:t>() : String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setInstrumentoPadrao</a:t>
          </a:r>
          <a:r>
            <a:rPr lang="pt-BR" sz="1200" b="0" i="0" kern="1200" dirty="0"/>
            <a:t>() : void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getOitavaAtual</a:t>
          </a:r>
          <a:r>
            <a:rPr lang="pt-BR" sz="1200" b="0" i="0" kern="1200" dirty="0"/>
            <a:t>() : </a:t>
          </a:r>
          <a:r>
            <a:rPr lang="pt-BR" sz="1200" b="0" i="0" kern="1200" dirty="0" err="1"/>
            <a:t>int</a:t>
          </a:r>
          <a:endParaRPr lang="pt-BR" sz="1200" b="0" i="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IncrementaOitava</a:t>
          </a:r>
          <a:r>
            <a:rPr lang="pt-BR" sz="1200" b="0" i="0" kern="1200" dirty="0"/>
            <a:t>() : void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setVolume</a:t>
          </a:r>
          <a:r>
            <a:rPr lang="pt-BR" sz="1200" b="0" i="0" kern="1200" dirty="0"/>
            <a:t>(</a:t>
          </a:r>
          <a:r>
            <a:rPr lang="pt-BR" sz="1200" b="0" i="0" kern="1200" dirty="0" err="1"/>
            <a:t>int</a:t>
          </a:r>
          <a:r>
            <a:rPr lang="pt-BR" sz="1200" b="0" i="0" kern="1200" dirty="0"/>
            <a:t> volume): void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 err="1"/>
            <a:t>getVolume</a:t>
          </a:r>
          <a:r>
            <a:rPr lang="pt-BR" sz="1200" b="0" i="0" kern="1200" dirty="0"/>
            <a:t>(): </a:t>
          </a:r>
          <a:r>
            <a:rPr lang="pt-BR" sz="1200" b="0" i="0" kern="1200" dirty="0" err="1"/>
            <a:t>int</a:t>
          </a:r>
          <a:endParaRPr lang="pt-BR" sz="1200" b="0" i="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OitavaToPadrao</a:t>
          </a:r>
          <a:r>
            <a:rPr lang="pt-BR" sz="1200" kern="1200" dirty="0"/>
            <a:t>(): void</a:t>
          </a:r>
        </a:p>
      </dsp:txBody>
      <dsp:txXfrm>
        <a:off x="810511" y="2818544"/>
        <a:ext cx="4625612" cy="291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A7FA0-BE10-428F-8888-06B465EE3098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1225C-2424-46D5-BA7A-9BDF6A770E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78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34A6CA-5B32-4A1D-B92F-EA5E65920CB2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C71-F2D9-423E-8311-B81F76AD4EA7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5006-DF38-4B2A-8F1C-51F75D961B05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7501-2123-47B0-946F-36240D61F4AA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0F0CD1-B514-4A35-9625-16D1ADDADFA7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439C-4288-4386-B70B-5DEB88BC965D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7D15-1797-4376-84A0-7062749523CB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CE0B-C3F4-4DCE-8EDF-AF92267B6517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91BE-9865-499A-A51B-FCF0D2A44369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30AAFD-62E2-48C7-AFAB-EFB150E4FE7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E9867E-C2FA-428A-BDFD-19AC35C72523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6C71BEE-3F86-4B2B-B77F-FC92161891DB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19768-0257-D66A-47F3-288EB495C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pt-BR" dirty="0"/>
              <a:t>Fase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D3C614-D68A-1C60-18DE-C3622EFB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588391"/>
            <a:ext cx="6831673" cy="1756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Artur Ruiz De Souza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Carlos Eduardo Menin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Gabriel Machado Dick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Gustavo </a:t>
            </a:r>
            <a:r>
              <a:rPr lang="pt-BR" dirty="0" err="1"/>
              <a:t>Spellmeier</a:t>
            </a:r>
            <a:r>
              <a:rPr lang="pt-BR" dirty="0"/>
              <a:t> Neves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44DAC-9E0E-502E-F800-D4DD8741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8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E9763D-E39C-A306-CC79-DFA9B5BF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553A37-0CF0-CCE4-FA9B-DBD825FC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3241609-82E0-19A9-64B2-41AE3C06E712}"/>
              </a:ext>
            </a:extLst>
          </p:cNvPr>
          <p:cNvSpPr/>
          <p:nvPr/>
        </p:nvSpPr>
        <p:spPr>
          <a:xfrm>
            <a:off x="1371600" y="2981325"/>
            <a:ext cx="3294263" cy="11126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8CC1A83-3BC5-B3AF-A944-E25E85CB7F08}"/>
              </a:ext>
            </a:extLst>
          </p:cNvPr>
          <p:cNvSpPr txBox="1"/>
          <p:nvPr/>
        </p:nvSpPr>
        <p:spPr>
          <a:xfrm>
            <a:off x="1511602" y="3071473"/>
            <a:ext cx="3154261" cy="923330"/>
          </a:xfrm>
          <a:prstGeom prst="rect">
            <a:avLst/>
          </a:prstGeom>
          <a:solidFill>
            <a:schemeClr val="accent1"/>
          </a:solidFill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Tem como função </a:t>
            </a:r>
            <a:r>
              <a:rPr lang="pt-BR" dirty="0">
                <a:solidFill>
                  <a:srgbClr val="FFFF00"/>
                </a:solidFill>
              </a:rPr>
              <a:t>integrar</a:t>
            </a:r>
            <a:r>
              <a:rPr lang="pt-BR" dirty="0">
                <a:solidFill>
                  <a:schemeClr val="bg1"/>
                </a:solidFill>
              </a:rPr>
              <a:t> o funcionamento do sistema com o </a:t>
            </a:r>
            <a:r>
              <a:rPr lang="pt-BR" dirty="0">
                <a:solidFill>
                  <a:srgbClr val="FFFF00"/>
                </a:solidFill>
              </a:rPr>
              <a:t>usuário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A5643E7-DDCD-64C2-C0C0-AC8B8063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73" y="467460"/>
            <a:ext cx="5220429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0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1FFB8-F3DA-70D5-D125-AD8CEA9E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7F34F7-6159-E996-041D-6D55ABD9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E9B3C6A-083B-B0EE-8DA6-8E33A55199A7}"/>
              </a:ext>
            </a:extLst>
          </p:cNvPr>
          <p:cNvGrpSpPr/>
          <p:nvPr/>
        </p:nvGrpSpPr>
        <p:grpSpPr>
          <a:xfrm>
            <a:off x="5046306" y="4094780"/>
            <a:ext cx="2251787" cy="1183041"/>
            <a:chOff x="2099388" y="2883159"/>
            <a:chExt cx="2251787" cy="82109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1F2FF0BF-F3DF-AA44-D6C8-8BC26DD870ED}"/>
                </a:ext>
              </a:extLst>
            </p:cNvPr>
            <p:cNvSpPr/>
            <p:nvPr/>
          </p:nvSpPr>
          <p:spPr>
            <a:xfrm>
              <a:off x="2099388" y="2883159"/>
              <a:ext cx="2220685" cy="8210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59C4388-D87E-9A71-78F7-77B6C82C6945}"/>
                </a:ext>
              </a:extLst>
            </p:cNvPr>
            <p:cNvSpPr txBox="1"/>
            <p:nvPr/>
          </p:nvSpPr>
          <p:spPr>
            <a:xfrm>
              <a:off x="2233126" y="3120679"/>
              <a:ext cx="2118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bg1"/>
                  </a:solidFill>
                </a:rPr>
                <a:t>IdentificaCaractere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87641F0-47DE-25FF-5685-BE94417A58C7}"/>
              </a:ext>
            </a:extLst>
          </p:cNvPr>
          <p:cNvGrpSpPr/>
          <p:nvPr/>
        </p:nvGrpSpPr>
        <p:grpSpPr>
          <a:xfrm>
            <a:off x="1371600" y="4045409"/>
            <a:ext cx="2675078" cy="1183040"/>
            <a:chOff x="2099388" y="2883159"/>
            <a:chExt cx="2675078" cy="821094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CB341EB-7A41-A71E-FEF8-AB6CE4BA4AFA}"/>
                </a:ext>
              </a:extLst>
            </p:cNvPr>
            <p:cNvSpPr/>
            <p:nvPr/>
          </p:nvSpPr>
          <p:spPr>
            <a:xfrm>
              <a:off x="2099388" y="2883159"/>
              <a:ext cx="2220685" cy="8210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93101BB-B36B-515C-BD7E-9295596A9C5E}"/>
                </a:ext>
              </a:extLst>
            </p:cNvPr>
            <p:cNvSpPr txBox="1"/>
            <p:nvPr/>
          </p:nvSpPr>
          <p:spPr>
            <a:xfrm>
              <a:off x="2656417" y="3111576"/>
              <a:ext cx="2118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bg1"/>
                  </a:solidFill>
                </a:rPr>
                <a:t>TocaSom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7ABF266-ACDE-2156-2810-B9EC2D9A8D1C}"/>
              </a:ext>
            </a:extLst>
          </p:cNvPr>
          <p:cNvGrpSpPr/>
          <p:nvPr/>
        </p:nvGrpSpPr>
        <p:grpSpPr>
          <a:xfrm>
            <a:off x="8721012" y="4124720"/>
            <a:ext cx="2467948" cy="1183040"/>
            <a:chOff x="2099388" y="2883159"/>
            <a:chExt cx="2467948" cy="8210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7BEE2E05-2B00-8543-966C-ECD5B1DDB70A}"/>
                </a:ext>
              </a:extLst>
            </p:cNvPr>
            <p:cNvSpPr/>
            <p:nvPr/>
          </p:nvSpPr>
          <p:spPr>
            <a:xfrm>
              <a:off x="2099388" y="2883159"/>
              <a:ext cx="2220685" cy="82109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3E34E96-FA04-6A35-9D77-AEB8A8320FE0}"/>
                </a:ext>
              </a:extLst>
            </p:cNvPr>
            <p:cNvSpPr txBox="1"/>
            <p:nvPr/>
          </p:nvSpPr>
          <p:spPr>
            <a:xfrm>
              <a:off x="2449287" y="3109040"/>
              <a:ext cx="2118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bg1"/>
                  </a:solidFill>
                </a:rPr>
                <a:t>ControlaSom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5F951D9-326C-915D-BBDF-A2CE6B948529}"/>
              </a:ext>
            </a:extLst>
          </p:cNvPr>
          <p:cNvSpPr/>
          <p:nvPr/>
        </p:nvSpPr>
        <p:spPr>
          <a:xfrm>
            <a:off x="3657904" y="4374514"/>
            <a:ext cx="1332722" cy="508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F9ABD890-15F1-9CB7-94D5-BB12BB5BBF26}"/>
              </a:ext>
            </a:extLst>
          </p:cNvPr>
          <p:cNvSpPr/>
          <p:nvPr/>
        </p:nvSpPr>
        <p:spPr>
          <a:xfrm>
            <a:off x="7343191" y="4352307"/>
            <a:ext cx="1332722" cy="508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D3C0BC6-A877-2C97-8CC9-F0E6883AA543}"/>
              </a:ext>
            </a:extLst>
          </p:cNvPr>
          <p:cNvGrpSpPr/>
          <p:nvPr/>
        </p:nvGrpSpPr>
        <p:grpSpPr>
          <a:xfrm>
            <a:off x="1371600" y="1842163"/>
            <a:ext cx="2675078" cy="1183040"/>
            <a:chOff x="2099388" y="2883159"/>
            <a:chExt cx="2675078" cy="82109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ABB3FEC8-6A51-954E-4682-E66B1A43A502}"/>
                </a:ext>
              </a:extLst>
            </p:cNvPr>
            <p:cNvSpPr/>
            <p:nvPr/>
          </p:nvSpPr>
          <p:spPr>
            <a:xfrm>
              <a:off x="2099388" y="2883159"/>
              <a:ext cx="2220685" cy="82109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56BD00B-A368-5C48-C181-A84CC0E25EB5}"/>
                </a:ext>
              </a:extLst>
            </p:cNvPr>
            <p:cNvSpPr txBox="1"/>
            <p:nvPr/>
          </p:nvSpPr>
          <p:spPr>
            <a:xfrm>
              <a:off x="2656417" y="3111576"/>
              <a:ext cx="2118049" cy="25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Interface</a:t>
              </a:r>
            </a:p>
          </p:txBody>
        </p:sp>
      </p:grp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F89E72CA-4CD1-9B4B-8B17-84ED5A0F37E1}"/>
              </a:ext>
            </a:extLst>
          </p:cNvPr>
          <p:cNvSpPr/>
          <p:nvPr/>
        </p:nvSpPr>
        <p:spPr>
          <a:xfrm>
            <a:off x="2046664" y="3281253"/>
            <a:ext cx="870555" cy="508105"/>
          </a:xfrm>
          <a:prstGeom prst="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77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E6CBBEA-C31F-B9E8-C053-360EEBFE33F2}"/>
              </a:ext>
            </a:extLst>
          </p:cNvPr>
          <p:cNvSpPr/>
          <p:nvPr/>
        </p:nvSpPr>
        <p:spPr>
          <a:xfrm>
            <a:off x="7472708" y="2771279"/>
            <a:ext cx="3294263" cy="14135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A33411-02F9-3A97-9226-FD9BDAD0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90EF0E88-3AD6-39DC-7443-6E99B0DF2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401337"/>
              </p:ext>
            </p:extLst>
          </p:nvPr>
        </p:nvGraphicFramePr>
        <p:xfrm>
          <a:off x="1219200" y="2009084"/>
          <a:ext cx="5959893" cy="2937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F81239-B782-9B17-7AE9-4223105B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83DAB0-6780-E727-CFCA-5768109AA147}"/>
              </a:ext>
            </a:extLst>
          </p:cNvPr>
          <p:cNvSpPr txBox="1"/>
          <p:nvPr/>
        </p:nvSpPr>
        <p:spPr>
          <a:xfrm>
            <a:off x="1219200" y="2769280"/>
            <a:ext cx="71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Atributos: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147928-47ED-CA50-804C-56CF93A85BA3}"/>
              </a:ext>
            </a:extLst>
          </p:cNvPr>
          <p:cNvSpPr txBox="1"/>
          <p:nvPr/>
        </p:nvSpPr>
        <p:spPr>
          <a:xfrm>
            <a:off x="1219200" y="3892093"/>
            <a:ext cx="1006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Métodos: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388658-F4CE-8F7E-2FFC-926D0F45A3A7}"/>
              </a:ext>
            </a:extLst>
          </p:cNvPr>
          <p:cNvSpPr txBox="1"/>
          <p:nvPr/>
        </p:nvSpPr>
        <p:spPr>
          <a:xfrm>
            <a:off x="7612710" y="2861427"/>
            <a:ext cx="3154261" cy="1200329"/>
          </a:xfrm>
          <a:prstGeom prst="rect">
            <a:avLst/>
          </a:prstGeom>
          <a:solidFill>
            <a:schemeClr val="accent1"/>
          </a:solidFill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Tem como função </a:t>
            </a:r>
            <a:r>
              <a:rPr lang="pt-BR" dirty="0">
                <a:solidFill>
                  <a:srgbClr val="FFFF00"/>
                </a:solidFill>
              </a:rPr>
              <a:t>chamar o tradutor</a:t>
            </a:r>
            <a:r>
              <a:rPr lang="pt-BR" dirty="0">
                <a:solidFill>
                  <a:schemeClr val="bg1"/>
                </a:solidFill>
              </a:rPr>
              <a:t> de texto, além de </a:t>
            </a:r>
            <a:r>
              <a:rPr lang="pt-BR" dirty="0">
                <a:solidFill>
                  <a:srgbClr val="FFFF00"/>
                </a:solidFill>
              </a:rPr>
              <a:t>exportar</a:t>
            </a:r>
            <a:r>
              <a:rPr lang="pt-BR" dirty="0">
                <a:solidFill>
                  <a:schemeClr val="bg1"/>
                </a:solidFill>
              </a:rPr>
              <a:t> a música traduzida como </a:t>
            </a:r>
            <a:r>
              <a:rPr lang="pt-BR" dirty="0">
                <a:solidFill>
                  <a:srgbClr val="FFFF00"/>
                </a:solidFill>
              </a:rPr>
              <a:t>MIDI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70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33411-02F9-3A97-9226-FD9BDAD0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90EF0E88-3AD6-39DC-7443-6E99B0DF2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64784"/>
              </p:ext>
            </p:extLst>
          </p:nvPr>
        </p:nvGraphicFramePr>
        <p:xfrm>
          <a:off x="1219200" y="2083889"/>
          <a:ext cx="5965369" cy="3225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F81239-B782-9B17-7AE9-4223105B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83DAB0-6780-E727-CFCA-5768109AA147}"/>
              </a:ext>
            </a:extLst>
          </p:cNvPr>
          <p:cNvSpPr txBox="1"/>
          <p:nvPr/>
        </p:nvSpPr>
        <p:spPr>
          <a:xfrm>
            <a:off x="1219200" y="3028517"/>
            <a:ext cx="71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Atributos: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147928-47ED-CA50-804C-56CF93A85BA3}"/>
              </a:ext>
            </a:extLst>
          </p:cNvPr>
          <p:cNvSpPr txBox="1"/>
          <p:nvPr/>
        </p:nvSpPr>
        <p:spPr>
          <a:xfrm>
            <a:off x="1219200" y="4114823"/>
            <a:ext cx="1006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Métodos: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48CAD87-AC91-EC2E-9507-29ADA97ED4BB}"/>
              </a:ext>
            </a:extLst>
          </p:cNvPr>
          <p:cNvGrpSpPr/>
          <p:nvPr/>
        </p:nvGrpSpPr>
        <p:grpSpPr>
          <a:xfrm>
            <a:off x="7431553" y="3307948"/>
            <a:ext cx="3294263" cy="1413588"/>
            <a:chOff x="8107189" y="2652808"/>
            <a:chExt cx="3294263" cy="1413588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DE6CBBEA-C31F-B9E8-C053-360EEBFE33F2}"/>
                </a:ext>
              </a:extLst>
            </p:cNvPr>
            <p:cNvSpPr/>
            <p:nvPr/>
          </p:nvSpPr>
          <p:spPr>
            <a:xfrm>
              <a:off x="8107189" y="2652808"/>
              <a:ext cx="3294263" cy="1413588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E388658-F4CE-8F7E-2FFC-926D0F45A3A7}"/>
                </a:ext>
              </a:extLst>
            </p:cNvPr>
            <p:cNvSpPr txBox="1"/>
            <p:nvPr/>
          </p:nvSpPr>
          <p:spPr>
            <a:xfrm>
              <a:off x="8247191" y="2745016"/>
              <a:ext cx="3154261" cy="1200329"/>
            </a:xfrm>
            <a:prstGeom prst="rect">
              <a:avLst/>
            </a:prstGeom>
            <a:solidFill>
              <a:schemeClr val="accent1"/>
            </a:solidFill>
            <a:effectLst>
              <a:softEdge rad="6350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Tem como função </a:t>
              </a:r>
              <a:r>
                <a:rPr lang="pt-BR" dirty="0">
                  <a:solidFill>
                    <a:srgbClr val="FFFF00"/>
                  </a:solidFill>
                </a:rPr>
                <a:t>identificar</a:t>
              </a:r>
              <a:r>
                <a:rPr lang="pt-BR" dirty="0">
                  <a:solidFill>
                    <a:schemeClr val="bg1"/>
                  </a:solidFill>
                </a:rPr>
                <a:t> os caracteres, </a:t>
              </a:r>
              <a:r>
                <a:rPr lang="pt-BR" dirty="0">
                  <a:solidFill>
                    <a:srgbClr val="FFFF00"/>
                  </a:solidFill>
                </a:rPr>
                <a:t>traduzindo-os</a:t>
              </a:r>
              <a:r>
                <a:rPr lang="pt-BR" dirty="0">
                  <a:solidFill>
                    <a:schemeClr val="bg1"/>
                  </a:solidFill>
                </a:rPr>
                <a:t> de acordo com o dicionário proposto.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8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33411-02F9-3A97-9226-FD9BDAD0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6341"/>
            <a:ext cx="9601200" cy="1485900"/>
          </a:xfrm>
        </p:spPr>
        <p:txBody>
          <a:bodyPr/>
          <a:lstStyle/>
          <a:p>
            <a:r>
              <a:rPr lang="pt-BR" dirty="0"/>
              <a:t>Classes</a:t>
            </a:r>
          </a:p>
        </p:txBody>
      </p:sp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90EF0E88-3AD6-39DC-7443-6E99B0DF2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876497"/>
              </p:ext>
            </p:extLst>
          </p:nvPr>
        </p:nvGraphicFramePr>
        <p:xfrm>
          <a:off x="5688562" y="233265"/>
          <a:ext cx="6235959" cy="627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F81239-B782-9B17-7AE9-4223105B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83DAB0-6780-E727-CFCA-5768109AA147}"/>
              </a:ext>
            </a:extLst>
          </p:cNvPr>
          <p:cNvSpPr txBox="1"/>
          <p:nvPr/>
        </p:nvSpPr>
        <p:spPr>
          <a:xfrm>
            <a:off x="5800531" y="1719130"/>
            <a:ext cx="71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Atributos: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147928-47ED-CA50-804C-56CF93A85BA3}"/>
              </a:ext>
            </a:extLst>
          </p:cNvPr>
          <p:cNvSpPr txBox="1"/>
          <p:nvPr/>
        </p:nvSpPr>
        <p:spPr>
          <a:xfrm>
            <a:off x="5772538" y="3124600"/>
            <a:ext cx="1006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Métodos: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F86C5DB-7116-86B1-9DB6-A10FBDD6C82F}"/>
              </a:ext>
            </a:extLst>
          </p:cNvPr>
          <p:cNvGrpSpPr/>
          <p:nvPr/>
        </p:nvGrpSpPr>
        <p:grpSpPr>
          <a:xfrm>
            <a:off x="1385316" y="2761721"/>
            <a:ext cx="3294263" cy="1413588"/>
            <a:chOff x="7472708" y="2771279"/>
            <a:chExt cx="3294263" cy="1413588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DE6CBBEA-C31F-B9E8-C053-360EEBFE33F2}"/>
                </a:ext>
              </a:extLst>
            </p:cNvPr>
            <p:cNvSpPr/>
            <p:nvPr/>
          </p:nvSpPr>
          <p:spPr>
            <a:xfrm>
              <a:off x="7472708" y="2771279"/>
              <a:ext cx="3294263" cy="1413588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E388658-F4CE-8F7E-2FFC-926D0F45A3A7}"/>
                </a:ext>
              </a:extLst>
            </p:cNvPr>
            <p:cNvSpPr txBox="1"/>
            <p:nvPr/>
          </p:nvSpPr>
          <p:spPr>
            <a:xfrm>
              <a:off x="7612710" y="2861427"/>
              <a:ext cx="3154261" cy="1200329"/>
            </a:xfrm>
            <a:prstGeom prst="rect">
              <a:avLst/>
            </a:prstGeom>
            <a:solidFill>
              <a:schemeClr val="accent1"/>
            </a:solidFill>
            <a:effectLst>
              <a:softEdge rad="6350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Tem como função </a:t>
              </a:r>
              <a:r>
                <a:rPr lang="pt-BR" dirty="0">
                  <a:solidFill>
                    <a:srgbClr val="FFFF00"/>
                  </a:solidFill>
                </a:rPr>
                <a:t>controlar</a:t>
              </a:r>
              <a:r>
                <a:rPr lang="pt-BR" dirty="0">
                  <a:solidFill>
                    <a:schemeClr val="bg1"/>
                  </a:solidFill>
                </a:rPr>
                <a:t> características do som, como </a:t>
              </a:r>
              <a:r>
                <a:rPr lang="pt-BR" dirty="0">
                  <a:solidFill>
                    <a:srgbClr val="FFFF00"/>
                  </a:solidFill>
                </a:rPr>
                <a:t>instrumento</a:t>
              </a:r>
              <a:r>
                <a:rPr lang="pt-BR" dirty="0">
                  <a:solidFill>
                    <a:schemeClr val="bg1"/>
                  </a:solidFill>
                </a:rPr>
                <a:t>, </a:t>
              </a:r>
              <a:r>
                <a:rPr lang="pt-BR" dirty="0">
                  <a:solidFill>
                    <a:srgbClr val="FFFF00"/>
                  </a:solidFill>
                </a:rPr>
                <a:t>volume</a:t>
              </a:r>
              <a:r>
                <a:rPr lang="pt-BR" dirty="0">
                  <a:solidFill>
                    <a:schemeClr val="bg1"/>
                  </a:solidFill>
                </a:rPr>
                <a:t> e </a:t>
              </a:r>
              <a:r>
                <a:rPr lang="pt-BR" dirty="0">
                  <a:solidFill>
                    <a:srgbClr val="FFFF00"/>
                  </a:solidFill>
                </a:rPr>
                <a:t>oitava atual</a:t>
              </a:r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31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2EFDA-C009-F045-C7DB-47250595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1111E25-2832-5972-25ED-BAE625BAD106}"/>
              </a:ext>
            </a:extLst>
          </p:cNvPr>
          <p:cNvGrpSpPr/>
          <p:nvPr/>
        </p:nvGrpSpPr>
        <p:grpSpPr>
          <a:xfrm>
            <a:off x="1583094" y="2230120"/>
            <a:ext cx="2671665" cy="2397759"/>
            <a:chOff x="1219200" y="1213188"/>
            <a:chExt cx="2671665" cy="239775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CE7C540-11BE-81A6-8A12-4458E0749578}"/>
                </a:ext>
              </a:extLst>
            </p:cNvPr>
            <p:cNvSpPr/>
            <p:nvPr/>
          </p:nvSpPr>
          <p:spPr>
            <a:xfrm>
              <a:off x="1219200" y="1213188"/>
              <a:ext cx="2671665" cy="2397759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C301975-E2F4-93C6-F8E9-BFF7677E4446}"/>
                </a:ext>
              </a:extLst>
            </p:cNvPr>
            <p:cNvSpPr txBox="1"/>
            <p:nvPr/>
          </p:nvSpPr>
          <p:spPr>
            <a:xfrm>
              <a:off x="1388705" y="1428750"/>
              <a:ext cx="233265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Diagrama de Sequência para o caso: usuário inseriu “</a:t>
              </a:r>
              <a:r>
                <a:rPr lang="pt-BR" dirty="0">
                  <a:solidFill>
                    <a:srgbClr val="FFFF00"/>
                  </a:solidFill>
                </a:rPr>
                <a:t>A;D</a:t>
              </a:r>
              <a:r>
                <a:rPr lang="pt-BR" dirty="0">
                  <a:solidFill>
                    <a:schemeClr val="bg1"/>
                  </a:solidFill>
                </a:rPr>
                <a:t>” como input, tocou a música e então salvou como MIDI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54D22C-D8C0-7A5F-78A4-2F74CB62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95" y="32344"/>
            <a:ext cx="6418263" cy="682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1301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403</TotalTime>
  <Words>235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Cortar</vt:lpstr>
      <vt:lpstr>Fase 3</vt:lpstr>
      <vt:lpstr>Interface</vt:lpstr>
      <vt:lpstr>Relações</vt:lpstr>
      <vt:lpstr>Classes</vt:lpstr>
      <vt:lpstr>Classes</vt:lpstr>
      <vt:lpstr>Classes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 3</dc:title>
  <dc:creator>Gustavo Neves</dc:creator>
  <cp:lastModifiedBy>Gabriel Dick</cp:lastModifiedBy>
  <cp:revision>4</cp:revision>
  <dcterms:created xsi:type="dcterms:W3CDTF">2023-03-20T00:40:29Z</dcterms:created>
  <dcterms:modified xsi:type="dcterms:W3CDTF">2023-03-23T01:52:41Z</dcterms:modified>
</cp:coreProperties>
</file>