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F4F85EF4-1309-415F-B5A4-721A288FA8BA}">
          <p14:sldIdLst>
            <p14:sldId id="256"/>
            <p14:sldId id="257"/>
            <p14:sldId id="258"/>
            <p14:sldId id="261"/>
            <p14:sldId id="259"/>
            <p14:sldId id="260"/>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861D27-0790-4031-8FE2-3AB08EBF32B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it-IT"/>
        </a:p>
      </dgm:t>
    </dgm:pt>
    <dgm:pt modelId="{249D6D42-8419-4624-86AB-ECB7CBFA020B}">
      <dgm:prSet phldrT="[Testo]"/>
      <dgm:spPr/>
      <dgm:t>
        <a:bodyPr/>
        <a:lstStyle/>
        <a:p>
          <a:r>
            <a:rPr lang="it-IT" b="1" dirty="0">
              <a:solidFill>
                <a:srgbClr val="C00000"/>
              </a:solidFill>
            </a:rPr>
            <a:t>MAIN</a:t>
          </a:r>
        </a:p>
        <a:p>
          <a:r>
            <a:rPr lang="it-IT" dirty="0"/>
            <a:t>-scelte utente</a:t>
          </a:r>
        </a:p>
        <a:p>
          <a:r>
            <a:rPr lang="it-IT" dirty="0"/>
            <a:t>-gestione saldo e scommesse</a:t>
          </a:r>
        </a:p>
      </dgm:t>
    </dgm:pt>
    <dgm:pt modelId="{700B7DBF-35B5-4F12-B254-4B942B5E98DE}" type="parTrans" cxnId="{4E0DA524-F341-433E-A16C-7D7D7F3E01C7}">
      <dgm:prSet/>
      <dgm:spPr/>
      <dgm:t>
        <a:bodyPr/>
        <a:lstStyle/>
        <a:p>
          <a:endParaRPr lang="it-IT"/>
        </a:p>
      </dgm:t>
    </dgm:pt>
    <dgm:pt modelId="{4B9F5122-DBCA-439C-8377-A25DCF157300}" type="sibTrans" cxnId="{4E0DA524-F341-433E-A16C-7D7D7F3E01C7}">
      <dgm:prSet/>
      <dgm:spPr/>
      <dgm:t>
        <a:bodyPr/>
        <a:lstStyle/>
        <a:p>
          <a:endParaRPr lang="it-IT"/>
        </a:p>
      </dgm:t>
    </dgm:pt>
    <dgm:pt modelId="{0ECE303D-0142-4550-BF1C-DF5605937CB4}">
      <dgm:prSet phldrT="[Testo]"/>
      <dgm:spPr/>
      <dgm:t>
        <a:bodyPr/>
        <a:lstStyle/>
        <a:p>
          <a:r>
            <a:rPr lang="it-IT" dirty="0" err="1">
              <a:solidFill>
                <a:srgbClr val="C00000"/>
              </a:solidFill>
            </a:rPr>
            <a:t>Generatore.h</a:t>
          </a:r>
          <a:endParaRPr lang="it-IT" dirty="0">
            <a:solidFill>
              <a:srgbClr val="C00000"/>
            </a:solidFill>
          </a:endParaRPr>
        </a:p>
        <a:p>
          <a:r>
            <a:rPr lang="it-IT" dirty="0"/>
            <a:t>-gestione di code</a:t>
          </a:r>
        </a:p>
        <a:p>
          <a:r>
            <a:rPr lang="it-IT" dirty="0"/>
            <a:t>-</a:t>
          </a:r>
          <a:r>
            <a:rPr lang="it-IT" dirty="0" err="1"/>
            <a:t>struct</a:t>
          </a:r>
          <a:r>
            <a:rPr lang="it-IT" dirty="0"/>
            <a:t> fondamentali</a:t>
          </a:r>
        </a:p>
        <a:p>
          <a:r>
            <a:rPr lang="it-IT" dirty="0"/>
            <a:t>-Dati globali </a:t>
          </a:r>
        </a:p>
      </dgm:t>
    </dgm:pt>
    <dgm:pt modelId="{0351B71A-BD26-4657-A0BF-C14EDE36C4E7}" type="parTrans" cxnId="{EFDB1E4F-F76F-4EA7-97BC-D0EEA67C8004}">
      <dgm:prSet/>
      <dgm:spPr/>
      <dgm:t>
        <a:bodyPr/>
        <a:lstStyle/>
        <a:p>
          <a:endParaRPr lang="it-IT"/>
        </a:p>
      </dgm:t>
    </dgm:pt>
    <dgm:pt modelId="{E1AF6781-E459-448D-9AE0-C51E4B88F069}" type="sibTrans" cxnId="{EFDB1E4F-F76F-4EA7-97BC-D0EEA67C8004}">
      <dgm:prSet/>
      <dgm:spPr/>
      <dgm:t>
        <a:bodyPr/>
        <a:lstStyle/>
        <a:p>
          <a:endParaRPr lang="it-IT"/>
        </a:p>
      </dgm:t>
    </dgm:pt>
    <dgm:pt modelId="{A43DAF85-99D5-41DE-8A32-42D8886B7B0C}">
      <dgm:prSet phldrT="[Testo]"/>
      <dgm:spPr/>
      <dgm:t>
        <a:bodyPr/>
        <a:lstStyle/>
        <a:p>
          <a:r>
            <a:rPr lang="it-IT" dirty="0" err="1">
              <a:solidFill>
                <a:srgbClr val="C00000"/>
              </a:solidFill>
            </a:rPr>
            <a:t>Martingale.c</a:t>
          </a:r>
          <a:endParaRPr lang="it-IT" dirty="0">
            <a:solidFill>
              <a:srgbClr val="C00000"/>
            </a:solidFill>
          </a:endParaRPr>
        </a:p>
        <a:p>
          <a:r>
            <a:rPr lang="it-IT" dirty="0"/>
            <a:t>-Simulazione algoritmo martingale</a:t>
          </a:r>
        </a:p>
        <a:p>
          <a:r>
            <a:rPr lang="it-IT" dirty="0"/>
            <a:t>-Utilizzo controlli di </a:t>
          </a:r>
          <a:r>
            <a:rPr lang="it-IT" dirty="0" err="1"/>
            <a:t>Generatore.c</a:t>
          </a:r>
          <a:endParaRPr lang="it-IT" dirty="0"/>
        </a:p>
      </dgm:t>
    </dgm:pt>
    <dgm:pt modelId="{5BD3972B-A3BA-46B4-B501-ED98387B3B3D}" type="parTrans" cxnId="{72DE979B-E529-4C02-A946-7B6E2D427AD9}">
      <dgm:prSet/>
      <dgm:spPr/>
      <dgm:t>
        <a:bodyPr/>
        <a:lstStyle/>
        <a:p>
          <a:endParaRPr lang="it-IT"/>
        </a:p>
      </dgm:t>
    </dgm:pt>
    <dgm:pt modelId="{41A5FC94-D523-4B9F-8E50-C115405F5079}" type="sibTrans" cxnId="{72DE979B-E529-4C02-A946-7B6E2D427AD9}">
      <dgm:prSet/>
      <dgm:spPr/>
      <dgm:t>
        <a:bodyPr/>
        <a:lstStyle/>
        <a:p>
          <a:endParaRPr lang="it-IT"/>
        </a:p>
      </dgm:t>
    </dgm:pt>
    <dgm:pt modelId="{24428576-6B16-4ECB-9F1F-FC70C2B35A8C}">
      <dgm:prSet phldrT="[Testo]"/>
      <dgm:spPr/>
      <dgm:t>
        <a:bodyPr/>
        <a:lstStyle/>
        <a:p>
          <a:r>
            <a:rPr lang="it-IT" dirty="0" err="1">
              <a:solidFill>
                <a:srgbClr val="C00000"/>
              </a:solidFill>
            </a:rPr>
            <a:t>Generatore.c</a:t>
          </a:r>
          <a:endParaRPr lang="it-IT" dirty="0">
            <a:solidFill>
              <a:srgbClr val="C00000"/>
            </a:solidFill>
          </a:endParaRPr>
        </a:p>
        <a:p>
          <a:r>
            <a:rPr lang="it-IT" dirty="0"/>
            <a:t>-Cicli di controlli delle scelte utente</a:t>
          </a:r>
        </a:p>
        <a:p>
          <a:r>
            <a:rPr lang="it-IT" dirty="0"/>
            <a:t>-Scrittura e lettura da file</a:t>
          </a:r>
        </a:p>
        <a:p>
          <a:r>
            <a:rPr lang="it-IT" dirty="0"/>
            <a:t>-Gestione coordinate schermo e colori</a:t>
          </a:r>
        </a:p>
      </dgm:t>
    </dgm:pt>
    <dgm:pt modelId="{09E3E0F1-CEBC-4ED4-9CC8-FC40525D6DD9}" type="parTrans" cxnId="{9B66AC0F-AFF1-47DD-AF4D-7DB0AEFFC3F0}">
      <dgm:prSet/>
      <dgm:spPr/>
      <dgm:t>
        <a:bodyPr/>
        <a:lstStyle/>
        <a:p>
          <a:endParaRPr lang="it-IT"/>
        </a:p>
      </dgm:t>
    </dgm:pt>
    <dgm:pt modelId="{F15C973D-3BB1-4984-B1D4-8EB51195C16F}" type="sibTrans" cxnId="{9B66AC0F-AFF1-47DD-AF4D-7DB0AEFFC3F0}">
      <dgm:prSet/>
      <dgm:spPr/>
      <dgm:t>
        <a:bodyPr/>
        <a:lstStyle/>
        <a:p>
          <a:endParaRPr lang="it-IT"/>
        </a:p>
      </dgm:t>
    </dgm:pt>
    <dgm:pt modelId="{A4D75130-53C7-4DF6-8CB6-E112C5EE3331}">
      <dgm:prSet phldrT="[Testo]"/>
      <dgm:spPr/>
      <dgm:t>
        <a:bodyPr/>
        <a:lstStyle/>
        <a:p>
          <a:r>
            <a:rPr lang="it-IT" dirty="0" err="1">
              <a:solidFill>
                <a:srgbClr val="C00000"/>
              </a:solidFill>
            </a:rPr>
            <a:t>Cronologia.h</a:t>
          </a:r>
          <a:endParaRPr lang="it-IT" dirty="0">
            <a:solidFill>
              <a:srgbClr val="C00000"/>
            </a:solidFill>
          </a:endParaRPr>
        </a:p>
      </dgm:t>
    </dgm:pt>
    <dgm:pt modelId="{A6AA66F6-CCE1-41E0-959F-6D63DB131E3F}" type="parTrans" cxnId="{983DF857-E9D8-4253-AB0D-B1D6016B4247}">
      <dgm:prSet/>
      <dgm:spPr/>
      <dgm:t>
        <a:bodyPr/>
        <a:lstStyle/>
        <a:p>
          <a:endParaRPr lang="it-IT"/>
        </a:p>
      </dgm:t>
    </dgm:pt>
    <dgm:pt modelId="{9DC05DBA-5A55-46EA-8D0E-4A801761896B}" type="sibTrans" cxnId="{983DF857-E9D8-4253-AB0D-B1D6016B4247}">
      <dgm:prSet/>
      <dgm:spPr/>
      <dgm:t>
        <a:bodyPr/>
        <a:lstStyle/>
        <a:p>
          <a:endParaRPr lang="it-IT"/>
        </a:p>
      </dgm:t>
    </dgm:pt>
    <dgm:pt modelId="{5033A31E-0067-47E0-B0F3-ADE15D17EBDB}">
      <dgm:prSet phldrT="[Testo]"/>
      <dgm:spPr/>
      <dgm:t>
        <a:bodyPr/>
        <a:lstStyle/>
        <a:p>
          <a:r>
            <a:rPr lang="it-IT" dirty="0" err="1">
              <a:solidFill>
                <a:srgbClr val="C00000"/>
              </a:solidFill>
            </a:rPr>
            <a:t>Cronologia.c</a:t>
          </a:r>
          <a:endParaRPr lang="it-IT" dirty="0">
            <a:solidFill>
              <a:srgbClr val="C00000"/>
            </a:solidFill>
          </a:endParaRPr>
        </a:p>
        <a:p>
          <a:r>
            <a:rPr lang="it-IT" dirty="0"/>
            <a:t>-gestione temporale per file</a:t>
          </a:r>
        </a:p>
        <a:p>
          <a:r>
            <a:rPr lang="it-IT" dirty="0"/>
            <a:t>-salvataggio file</a:t>
          </a:r>
        </a:p>
      </dgm:t>
    </dgm:pt>
    <dgm:pt modelId="{F048B5F6-BB37-4C70-98C9-90A12FB75F95}" type="parTrans" cxnId="{77903091-1119-4997-A56C-E29B147116A4}">
      <dgm:prSet/>
      <dgm:spPr/>
      <dgm:t>
        <a:bodyPr/>
        <a:lstStyle/>
        <a:p>
          <a:endParaRPr lang="it-IT"/>
        </a:p>
      </dgm:t>
    </dgm:pt>
    <dgm:pt modelId="{99A4C898-2537-4610-9F38-CD9627E7AB27}" type="sibTrans" cxnId="{77903091-1119-4997-A56C-E29B147116A4}">
      <dgm:prSet/>
      <dgm:spPr/>
      <dgm:t>
        <a:bodyPr/>
        <a:lstStyle/>
        <a:p>
          <a:endParaRPr lang="it-IT"/>
        </a:p>
      </dgm:t>
    </dgm:pt>
    <dgm:pt modelId="{55934969-4CBA-4D2F-8435-C580AA096286}" type="pres">
      <dgm:prSet presAssocID="{D3861D27-0790-4031-8FE2-3AB08EBF32BA}" presName="diagram" presStyleCnt="0">
        <dgm:presLayoutVars>
          <dgm:chPref val="1"/>
          <dgm:dir/>
          <dgm:animOne val="branch"/>
          <dgm:animLvl val="lvl"/>
          <dgm:resizeHandles val="exact"/>
        </dgm:presLayoutVars>
      </dgm:prSet>
      <dgm:spPr/>
    </dgm:pt>
    <dgm:pt modelId="{8FF9ECA1-ED41-4EA4-A66B-8E1B2E1544AF}" type="pres">
      <dgm:prSet presAssocID="{249D6D42-8419-4624-86AB-ECB7CBFA020B}" presName="root1" presStyleCnt="0"/>
      <dgm:spPr/>
    </dgm:pt>
    <dgm:pt modelId="{D0828621-2ABE-4B69-8A91-7D097FD7450C}" type="pres">
      <dgm:prSet presAssocID="{249D6D42-8419-4624-86AB-ECB7CBFA020B}" presName="LevelOneTextNode" presStyleLbl="node0" presStyleIdx="0" presStyleCnt="1">
        <dgm:presLayoutVars>
          <dgm:chPref val="3"/>
        </dgm:presLayoutVars>
      </dgm:prSet>
      <dgm:spPr/>
    </dgm:pt>
    <dgm:pt modelId="{7BA99550-31A0-4F56-BBE1-B5438E898148}" type="pres">
      <dgm:prSet presAssocID="{249D6D42-8419-4624-86AB-ECB7CBFA020B}" presName="level2hierChild" presStyleCnt="0"/>
      <dgm:spPr/>
    </dgm:pt>
    <dgm:pt modelId="{C3DA074A-3D27-4904-A9F6-CBFAA9AA1A92}" type="pres">
      <dgm:prSet presAssocID="{0351B71A-BD26-4657-A0BF-C14EDE36C4E7}" presName="conn2-1" presStyleLbl="parChTrans1D2" presStyleIdx="0" presStyleCnt="2"/>
      <dgm:spPr/>
    </dgm:pt>
    <dgm:pt modelId="{69B1445C-A00C-4CA7-BB6B-3557842703AD}" type="pres">
      <dgm:prSet presAssocID="{0351B71A-BD26-4657-A0BF-C14EDE36C4E7}" presName="connTx" presStyleLbl="parChTrans1D2" presStyleIdx="0" presStyleCnt="2"/>
      <dgm:spPr/>
    </dgm:pt>
    <dgm:pt modelId="{3CBC95FB-ABE9-4A38-A5B6-44BC7D6CA1B7}" type="pres">
      <dgm:prSet presAssocID="{0ECE303D-0142-4550-BF1C-DF5605937CB4}" presName="root2" presStyleCnt="0"/>
      <dgm:spPr/>
    </dgm:pt>
    <dgm:pt modelId="{A8350281-4CFC-4A4B-9BBB-894765933154}" type="pres">
      <dgm:prSet presAssocID="{0ECE303D-0142-4550-BF1C-DF5605937CB4}" presName="LevelTwoTextNode" presStyleLbl="node2" presStyleIdx="0" presStyleCnt="2">
        <dgm:presLayoutVars>
          <dgm:chPref val="3"/>
        </dgm:presLayoutVars>
      </dgm:prSet>
      <dgm:spPr/>
    </dgm:pt>
    <dgm:pt modelId="{142414E7-5523-4478-8907-99E7C22E0757}" type="pres">
      <dgm:prSet presAssocID="{0ECE303D-0142-4550-BF1C-DF5605937CB4}" presName="level3hierChild" presStyleCnt="0"/>
      <dgm:spPr/>
    </dgm:pt>
    <dgm:pt modelId="{3ED82B8B-648C-4801-858C-795AA5EF572E}" type="pres">
      <dgm:prSet presAssocID="{5BD3972B-A3BA-46B4-B501-ED98387B3B3D}" presName="conn2-1" presStyleLbl="parChTrans1D3" presStyleIdx="0" presStyleCnt="3"/>
      <dgm:spPr/>
    </dgm:pt>
    <dgm:pt modelId="{3BDEC00F-035D-4CCD-B56A-5E89A0071AF6}" type="pres">
      <dgm:prSet presAssocID="{5BD3972B-A3BA-46B4-B501-ED98387B3B3D}" presName="connTx" presStyleLbl="parChTrans1D3" presStyleIdx="0" presStyleCnt="3"/>
      <dgm:spPr/>
    </dgm:pt>
    <dgm:pt modelId="{218747E2-EDD1-434C-99C4-8FB585896614}" type="pres">
      <dgm:prSet presAssocID="{A43DAF85-99D5-41DE-8A32-42D8886B7B0C}" presName="root2" presStyleCnt="0"/>
      <dgm:spPr/>
    </dgm:pt>
    <dgm:pt modelId="{033626D9-7151-4498-B233-0F73FEA6EB68}" type="pres">
      <dgm:prSet presAssocID="{A43DAF85-99D5-41DE-8A32-42D8886B7B0C}" presName="LevelTwoTextNode" presStyleLbl="node3" presStyleIdx="0" presStyleCnt="3">
        <dgm:presLayoutVars>
          <dgm:chPref val="3"/>
        </dgm:presLayoutVars>
      </dgm:prSet>
      <dgm:spPr/>
    </dgm:pt>
    <dgm:pt modelId="{E143434B-DBFC-4AA6-95E8-BE713D4B2BE4}" type="pres">
      <dgm:prSet presAssocID="{A43DAF85-99D5-41DE-8A32-42D8886B7B0C}" presName="level3hierChild" presStyleCnt="0"/>
      <dgm:spPr/>
    </dgm:pt>
    <dgm:pt modelId="{756C964E-08D4-4135-B33D-31CB8DA7784D}" type="pres">
      <dgm:prSet presAssocID="{09E3E0F1-CEBC-4ED4-9CC8-FC40525D6DD9}" presName="conn2-1" presStyleLbl="parChTrans1D3" presStyleIdx="1" presStyleCnt="3"/>
      <dgm:spPr/>
    </dgm:pt>
    <dgm:pt modelId="{79747868-15E4-4582-9E69-8FB845FA00A7}" type="pres">
      <dgm:prSet presAssocID="{09E3E0F1-CEBC-4ED4-9CC8-FC40525D6DD9}" presName="connTx" presStyleLbl="parChTrans1D3" presStyleIdx="1" presStyleCnt="3"/>
      <dgm:spPr/>
    </dgm:pt>
    <dgm:pt modelId="{2ACAA458-B97C-4419-B48A-F611E1E4543E}" type="pres">
      <dgm:prSet presAssocID="{24428576-6B16-4ECB-9F1F-FC70C2B35A8C}" presName="root2" presStyleCnt="0"/>
      <dgm:spPr/>
    </dgm:pt>
    <dgm:pt modelId="{BEA0C08C-F1E9-4980-BC71-D66E74CEE6FC}" type="pres">
      <dgm:prSet presAssocID="{24428576-6B16-4ECB-9F1F-FC70C2B35A8C}" presName="LevelTwoTextNode" presStyleLbl="node3" presStyleIdx="1" presStyleCnt="3">
        <dgm:presLayoutVars>
          <dgm:chPref val="3"/>
        </dgm:presLayoutVars>
      </dgm:prSet>
      <dgm:spPr/>
    </dgm:pt>
    <dgm:pt modelId="{FF61A7B4-BDFE-4C2E-8379-0B4928A74736}" type="pres">
      <dgm:prSet presAssocID="{24428576-6B16-4ECB-9F1F-FC70C2B35A8C}" presName="level3hierChild" presStyleCnt="0"/>
      <dgm:spPr/>
    </dgm:pt>
    <dgm:pt modelId="{B5AF7C63-A589-44F4-90B4-8E6BB753BD14}" type="pres">
      <dgm:prSet presAssocID="{A6AA66F6-CCE1-41E0-959F-6D63DB131E3F}" presName="conn2-1" presStyleLbl="parChTrans1D2" presStyleIdx="1" presStyleCnt="2"/>
      <dgm:spPr/>
    </dgm:pt>
    <dgm:pt modelId="{4B7480A3-61F7-4537-91EE-D44081FDA350}" type="pres">
      <dgm:prSet presAssocID="{A6AA66F6-CCE1-41E0-959F-6D63DB131E3F}" presName="connTx" presStyleLbl="parChTrans1D2" presStyleIdx="1" presStyleCnt="2"/>
      <dgm:spPr/>
    </dgm:pt>
    <dgm:pt modelId="{03749673-4311-46D3-B119-CC92544285FB}" type="pres">
      <dgm:prSet presAssocID="{A4D75130-53C7-4DF6-8CB6-E112C5EE3331}" presName="root2" presStyleCnt="0"/>
      <dgm:spPr/>
    </dgm:pt>
    <dgm:pt modelId="{0FF9ED09-987D-469D-A234-5887960EB38A}" type="pres">
      <dgm:prSet presAssocID="{A4D75130-53C7-4DF6-8CB6-E112C5EE3331}" presName="LevelTwoTextNode" presStyleLbl="node2" presStyleIdx="1" presStyleCnt="2">
        <dgm:presLayoutVars>
          <dgm:chPref val="3"/>
        </dgm:presLayoutVars>
      </dgm:prSet>
      <dgm:spPr/>
    </dgm:pt>
    <dgm:pt modelId="{9F180737-F66E-4F09-9EB9-A48D346F54AE}" type="pres">
      <dgm:prSet presAssocID="{A4D75130-53C7-4DF6-8CB6-E112C5EE3331}" presName="level3hierChild" presStyleCnt="0"/>
      <dgm:spPr/>
    </dgm:pt>
    <dgm:pt modelId="{4FA8C4D3-B39E-4612-B0E3-513644A5A70B}" type="pres">
      <dgm:prSet presAssocID="{F048B5F6-BB37-4C70-98C9-90A12FB75F95}" presName="conn2-1" presStyleLbl="parChTrans1D3" presStyleIdx="2" presStyleCnt="3"/>
      <dgm:spPr/>
    </dgm:pt>
    <dgm:pt modelId="{7A25CCAE-A9A9-4C3D-B6AE-75F6EAC500BB}" type="pres">
      <dgm:prSet presAssocID="{F048B5F6-BB37-4C70-98C9-90A12FB75F95}" presName="connTx" presStyleLbl="parChTrans1D3" presStyleIdx="2" presStyleCnt="3"/>
      <dgm:spPr/>
    </dgm:pt>
    <dgm:pt modelId="{39068188-FD1B-4C02-817E-50F318A3422F}" type="pres">
      <dgm:prSet presAssocID="{5033A31E-0067-47E0-B0F3-ADE15D17EBDB}" presName="root2" presStyleCnt="0"/>
      <dgm:spPr/>
    </dgm:pt>
    <dgm:pt modelId="{806074E4-9BAE-43FC-BE73-CD88F892EF60}" type="pres">
      <dgm:prSet presAssocID="{5033A31E-0067-47E0-B0F3-ADE15D17EBDB}" presName="LevelTwoTextNode" presStyleLbl="node3" presStyleIdx="2" presStyleCnt="3">
        <dgm:presLayoutVars>
          <dgm:chPref val="3"/>
        </dgm:presLayoutVars>
      </dgm:prSet>
      <dgm:spPr/>
    </dgm:pt>
    <dgm:pt modelId="{22B9495D-980A-4D8E-A274-5967CE64108B}" type="pres">
      <dgm:prSet presAssocID="{5033A31E-0067-47E0-B0F3-ADE15D17EBDB}" presName="level3hierChild" presStyleCnt="0"/>
      <dgm:spPr/>
    </dgm:pt>
  </dgm:ptLst>
  <dgm:cxnLst>
    <dgm:cxn modelId="{C8112E0B-9A93-4309-85C8-76F5A92FA144}" type="presOf" srcId="{D3861D27-0790-4031-8FE2-3AB08EBF32BA}" destId="{55934969-4CBA-4D2F-8435-C580AA096286}" srcOrd="0" destOrd="0" presId="urn:microsoft.com/office/officeart/2005/8/layout/hierarchy2"/>
    <dgm:cxn modelId="{19919A0F-793A-4CDF-A795-670975B05C8E}" type="presOf" srcId="{F048B5F6-BB37-4C70-98C9-90A12FB75F95}" destId="{7A25CCAE-A9A9-4C3D-B6AE-75F6EAC500BB}" srcOrd="1" destOrd="0" presId="urn:microsoft.com/office/officeart/2005/8/layout/hierarchy2"/>
    <dgm:cxn modelId="{9B66AC0F-AFF1-47DD-AF4D-7DB0AEFFC3F0}" srcId="{0ECE303D-0142-4550-BF1C-DF5605937CB4}" destId="{24428576-6B16-4ECB-9F1F-FC70C2B35A8C}" srcOrd="1" destOrd="0" parTransId="{09E3E0F1-CEBC-4ED4-9CC8-FC40525D6DD9}" sibTransId="{F15C973D-3BB1-4984-B1D4-8EB51195C16F}"/>
    <dgm:cxn modelId="{7D608B1B-E360-4B77-8A00-A2CF22986B03}" type="presOf" srcId="{0351B71A-BD26-4657-A0BF-C14EDE36C4E7}" destId="{C3DA074A-3D27-4904-A9F6-CBFAA9AA1A92}" srcOrd="0" destOrd="0" presId="urn:microsoft.com/office/officeart/2005/8/layout/hierarchy2"/>
    <dgm:cxn modelId="{4E0DA524-F341-433E-A16C-7D7D7F3E01C7}" srcId="{D3861D27-0790-4031-8FE2-3AB08EBF32BA}" destId="{249D6D42-8419-4624-86AB-ECB7CBFA020B}" srcOrd="0" destOrd="0" parTransId="{700B7DBF-35B5-4F12-B254-4B942B5E98DE}" sibTransId="{4B9F5122-DBCA-439C-8377-A25DCF157300}"/>
    <dgm:cxn modelId="{32111C60-C54E-4214-8885-E36C5B4A565B}" type="presOf" srcId="{5033A31E-0067-47E0-B0F3-ADE15D17EBDB}" destId="{806074E4-9BAE-43FC-BE73-CD88F892EF60}" srcOrd="0" destOrd="0" presId="urn:microsoft.com/office/officeart/2005/8/layout/hierarchy2"/>
    <dgm:cxn modelId="{EFDB1E4F-F76F-4EA7-97BC-D0EEA67C8004}" srcId="{249D6D42-8419-4624-86AB-ECB7CBFA020B}" destId="{0ECE303D-0142-4550-BF1C-DF5605937CB4}" srcOrd="0" destOrd="0" parTransId="{0351B71A-BD26-4657-A0BF-C14EDE36C4E7}" sibTransId="{E1AF6781-E459-448D-9AE0-C51E4B88F069}"/>
    <dgm:cxn modelId="{30685B54-AAAC-400A-BC22-BD3F9031ED73}" type="presOf" srcId="{A6AA66F6-CCE1-41E0-959F-6D63DB131E3F}" destId="{B5AF7C63-A589-44F4-90B4-8E6BB753BD14}" srcOrd="0" destOrd="0" presId="urn:microsoft.com/office/officeart/2005/8/layout/hierarchy2"/>
    <dgm:cxn modelId="{C83D7954-7038-4342-8A0B-C93DBE76C28B}" type="presOf" srcId="{5BD3972B-A3BA-46B4-B501-ED98387B3B3D}" destId="{3ED82B8B-648C-4801-858C-795AA5EF572E}" srcOrd="0" destOrd="0" presId="urn:microsoft.com/office/officeart/2005/8/layout/hierarchy2"/>
    <dgm:cxn modelId="{D4124B57-2E72-45DD-9A8B-C9718F456C35}" type="presOf" srcId="{0ECE303D-0142-4550-BF1C-DF5605937CB4}" destId="{A8350281-4CFC-4A4B-9BBB-894765933154}" srcOrd="0" destOrd="0" presId="urn:microsoft.com/office/officeart/2005/8/layout/hierarchy2"/>
    <dgm:cxn modelId="{983DF857-E9D8-4253-AB0D-B1D6016B4247}" srcId="{249D6D42-8419-4624-86AB-ECB7CBFA020B}" destId="{A4D75130-53C7-4DF6-8CB6-E112C5EE3331}" srcOrd="1" destOrd="0" parTransId="{A6AA66F6-CCE1-41E0-959F-6D63DB131E3F}" sibTransId="{9DC05DBA-5A55-46EA-8D0E-4A801761896B}"/>
    <dgm:cxn modelId="{12468E58-ACBE-4D96-82E2-F4C9D48A61A5}" type="presOf" srcId="{F048B5F6-BB37-4C70-98C9-90A12FB75F95}" destId="{4FA8C4D3-B39E-4612-B0E3-513644A5A70B}" srcOrd="0" destOrd="0" presId="urn:microsoft.com/office/officeart/2005/8/layout/hierarchy2"/>
    <dgm:cxn modelId="{58646A84-D3C6-4C03-B310-786EFF12CD06}" type="presOf" srcId="{09E3E0F1-CEBC-4ED4-9CC8-FC40525D6DD9}" destId="{79747868-15E4-4582-9E69-8FB845FA00A7}" srcOrd="1" destOrd="0" presId="urn:microsoft.com/office/officeart/2005/8/layout/hierarchy2"/>
    <dgm:cxn modelId="{77903091-1119-4997-A56C-E29B147116A4}" srcId="{A4D75130-53C7-4DF6-8CB6-E112C5EE3331}" destId="{5033A31E-0067-47E0-B0F3-ADE15D17EBDB}" srcOrd="0" destOrd="0" parTransId="{F048B5F6-BB37-4C70-98C9-90A12FB75F95}" sibTransId="{99A4C898-2537-4610-9F38-CD9627E7AB27}"/>
    <dgm:cxn modelId="{2975C19A-005A-4978-9D90-1287FE58E2A7}" type="presOf" srcId="{0351B71A-BD26-4657-A0BF-C14EDE36C4E7}" destId="{69B1445C-A00C-4CA7-BB6B-3557842703AD}" srcOrd="1" destOrd="0" presId="urn:microsoft.com/office/officeart/2005/8/layout/hierarchy2"/>
    <dgm:cxn modelId="{72DE979B-E529-4C02-A946-7B6E2D427AD9}" srcId="{0ECE303D-0142-4550-BF1C-DF5605937CB4}" destId="{A43DAF85-99D5-41DE-8A32-42D8886B7B0C}" srcOrd="0" destOrd="0" parTransId="{5BD3972B-A3BA-46B4-B501-ED98387B3B3D}" sibTransId="{41A5FC94-D523-4B9F-8E50-C115405F5079}"/>
    <dgm:cxn modelId="{FC5672A2-AA63-4D73-B385-B30049E0514D}" type="presOf" srcId="{24428576-6B16-4ECB-9F1F-FC70C2B35A8C}" destId="{BEA0C08C-F1E9-4980-BC71-D66E74CEE6FC}" srcOrd="0" destOrd="0" presId="urn:microsoft.com/office/officeart/2005/8/layout/hierarchy2"/>
    <dgm:cxn modelId="{18DCA8BC-ACD0-4DF0-BB8F-EF64871CD06F}" type="presOf" srcId="{5BD3972B-A3BA-46B4-B501-ED98387B3B3D}" destId="{3BDEC00F-035D-4CCD-B56A-5E89A0071AF6}" srcOrd="1" destOrd="0" presId="urn:microsoft.com/office/officeart/2005/8/layout/hierarchy2"/>
    <dgm:cxn modelId="{8F4B91CE-69B1-4D6F-B03B-47D071852BC1}" type="presOf" srcId="{A6AA66F6-CCE1-41E0-959F-6D63DB131E3F}" destId="{4B7480A3-61F7-4537-91EE-D44081FDA350}" srcOrd="1" destOrd="0" presId="urn:microsoft.com/office/officeart/2005/8/layout/hierarchy2"/>
    <dgm:cxn modelId="{7A769CD7-E87E-4417-A1A8-A482CEB26013}" type="presOf" srcId="{A43DAF85-99D5-41DE-8A32-42D8886B7B0C}" destId="{033626D9-7151-4498-B233-0F73FEA6EB68}" srcOrd="0" destOrd="0" presId="urn:microsoft.com/office/officeart/2005/8/layout/hierarchy2"/>
    <dgm:cxn modelId="{B80DABE6-428B-4C30-BC52-C9B87A09D9D1}" type="presOf" srcId="{09E3E0F1-CEBC-4ED4-9CC8-FC40525D6DD9}" destId="{756C964E-08D4-4135-B33D-31CB8DA7784D}" srcOrd="0" destOrd="0" presId="urn:microsoft.com/office/officeart/2005/8/layout/hierarchy2"/>
    <dgm:cxn modelId="{E89738E7-E646-4C56-9D01-8556F11EB896}" type="presOf" srcId="{249D6D42-8419-4624-86AB-ECB7CBFA020B}" destId="{D0828621-2ABE-4B69-8A91-7D097FD7450C}" srcOrd="0" destOrd="0" presId="urn:microsoft.com/office/officeart/2005/8/layout/hierarchy2"/>
    <dgm:cxn modelId="{3DCD0BEA-E59A-45F7-A25B-AA81C1BB223C}" type="presOf" srcId="{A4D75130-53C7-4DF6-8CB6-E112C5EE3331}" destId="{0FF9ED09-987D-469D-A234-5887960EB38A}" srcOrd="0" destOrd="0" presId="urn:microsoft.com/office/officeart/2005/8/layout/hierarchy2"/>
    <dgm:cxn modelId="{049D17D5-EA6D-4420-AC30-92D9BE9D6F98}" type="presParOf" srcId="{55934969-4CBA-4D2F-8435-C580AA096286}" destId="{8FF9ECA1-ED41-4EA4-A66B-8E1B2E1544AF}" srcOrd="0" destOrd="0" presId="urn:microsoft.com/office/officeart/2005/8/layout/hierarchy2"/>
    <dgm:cxn modelId="{C22CCEB6-2F1E-4B95-9015-D5F4DE94ED68}" type="presParOf" srcId="{8FF9ECA1-ED41-4EA4-A66B-8E1B2E1544AF}" destId="{D0828621-2ABE-4B69-8A91-7D097FD7450C}" srcOrd="0" destOrd="0" presId="urn:microsoft.com/office/officeart/2005/8/layout/hierarchy2"/>
    <dgm:cxn modelId="{78E920C7-E514-4CA4-B1EF-5A77F7D35773}" type="presParOf" srcId="{8FF9ECA1-ED41-4EA4-A66B-8E1B2E1544AF}" destId="{7BA99550-31A0-4F56-BBE1-B5438E898148}" srcOrd="1" destOrd="0" presId="urn:microsoft.com/office/officeart/2005/8/layout/hierarchy2"/>
    <dgm:cxn modelId="{EA6DD8EB-EE5C-4AC6-B973-B389F2ACACE6}" type="presParOf" srcId="{7BA99550-31A0-4F56-BBE1-B5438E898148}" destId="{C3DA074A-3D27-4904-A9F6-CBFAA9AA1A92}" srcOrd="0" destOrd="0" presId="urn:microsoft.com/office/officeart/2005/8/layout/hierarchy2"/>
    <dgm:cxn modelId="{5D7C761F-9DA3-4AC9-B0ED-5CD25AD7BE4F}" type="presParOf" srcId="{C3DA074A-3D27-4904-A9F6-CBFAA9AA1A92}" destId="{69B1445C-A00C-4CA7-BB6B-3557842703AD}" srcOrd="0" destOrd="0" presId="urn:microsoft.com/office/officeart/2005/8/layout/hierarchy2"/>
    <dgm:cxn modelId="{C148A2E1-9D45-4F8F-9CFB-5062CC73BED6}" type="presParOf" srcId="{7BA99550-31A0-4F56-BBE1-B5438E898148}" destId="{3CBC95FB-ABE9-4A38-A5B6-44BC7D6CA1B7}" srcOrd="1" destOrd="0" presId="urn:microsoft.com/office/officeart/2005/8/layout/hierarchy2"/>
    <dgm:cxn modelId="{0DE234F8-D76A-4AB2-A1A7-182EEBFA942C}" type="presParOf" srcId="{3CBC95FB-ABE9-4A38-A5B6-44BC7D6CA1B7}" destId="{A8350281-4CFC-4A4B-9BBB-894765933154}" srcOrd="0" destOrd="0" presId="urn:microsoft.com/office/officeart/2005/8/layout/hierarchy2"/>
    <dgm:cxn modelId="{8D310359-62B8-45B6-AA08-AA7FF34CDFFE}" type="presParOf" srcId="{3CBC95FB-ABE9-4A38-A5B6-44BC7D6CA1B7}" destId="{142414E7-5523-4478-8907-99E7C22E0757}" srcOrd="1" destOrd="0" presId="urn:microsoft.com/office/officeart/2005/8/layout/hierarchy2"/>
    <dgm:cxn modelId="{144E05DD-B82C-4436-8A54-E9B6134B07C1}" type="presParOf" srcId="{142414E7-5523-4478-8907-99E7C22E0757}" destId="{3ED82B8B-648C-4801-858C-795AA5EF572E}" srcOrd="0" destOrd="0" presId="urn:microsoft.com/office/officeart/2005/8/layout/hierarchy2"/>
    <dgm:cxn modelId="{E8505CA8-91CB-4D03-9C9C-B930F5ED6230}" type="presParOf" srcId="{3ED82B8B-648C-4801-858C-795AA5EF572E}" destId="{3BDEC00F-035D-4CCD-B56A-5E89A0071AF6}" srcOrd="0" destOrd="0" presId="urn:microsoft.com/office/officeart/2005/8/layout/hierarchy2"/>
    <dgm:cxn modelId="{9BF5CE74-B530-4843-897E-3D9ECC01857F}" type="presParOf" srcId="{142414E7-5523-4478-8907-99E7C22E0757}" destId="{218747E2-EDD1-434C-99C4-8FB585896614}" srcOrd="1" destOrd="0" presId="urn:microsoft.com/office/officeart/2005/8/layout/hierarchy2"/>
    <dgm:cxn modelId="{7F6AB057-B13A-4BB1-A013-F128F269BDB2}" type="presParOf" srcId="{218747E2-EDD1-434C-99C4-8FB585896614}" destId="{033626D9-7151-4498-B233-0F73FEA6EB68}" srcOrd="0" destOrd="0" presId="urn:microsoft.com/office/officeart/2005/8/layout/hierarchy2"/>
    <dgm:cxn modelId="{A8F87485-54EE-476A-AA1C-DA44F9B5FC49}" type="presParOf" srcId="{218747E2-EDD1-434C-99C4-8FB585896614}" destId="{E143434B-DBFC-4AA6-95E8-BE713D4B2BE4}" srcOrd="1" destOrd="0" presId="urn:microsoft.com/office/officeart/2005/8/layout/hierarchy2"/>
    <dgm:cxn modelId="{943FD95C-3FA5-42A5-9F8A-F4200AD000AD}" type="presParOf" srcId="{142414E7-5523-4478-8907-99E7C22E0757}" destId="{756C964E-08D4-4135-B33D-31CB8DA7784D}" srcOrd="2" destOrd="0" presId="urn:microsoft.com/office/officeart/2005/8/layout/hierarchy2"/>
    <dgm:cxn modelId="{E332DAC6-4120-4B6D-84EC-F783F2089CBC}" type="presParOf" srcId="{756C964E-08D4-4135-B33D-31CB8DA7784D}" destId="{79747868-15E4-4582-9E69-8FB845FA00A7}" srcOrd="0" destOrd="0" presId="urn:microsoft.com/office/officeart/2005/8/layout/hierarchy2"/>
    <dgm:cxn modelId="{871BE2FF-D0A8-495B-BCDE-89BCDB49BA50}" type="presParOf" srcId="{142414E7-5523-4478-8907-99E7C22E0757}" destId="{2ACAA458-B97C-4419-B48A-F611E1E4543E}" srcOrd="3" destOrd="0" presId="urn:microsoft.com/office/officeart/2005/8/layout/hierarchy2"/>
    <dgm:cxn modelId="{22CED04E-794B-4702-AE17-1ED361B2BB9D}" type="presParOf" srcId="{2ACAA458-B97C-4419-B48A-F611E1E4543E}" destId="{BEA0C08C-F1E9-4980-BC71-D66E74CEE6FC}" srcOrd="0" destOrd="0" presId="urn:microsoft.com/office/officeart/2005/8/layout/hierarchy2"/>
    <dgm:cxn modelId="{165478E1-1EF6-40B1-BC18-66F106FAC0A6}" type="presParOf" srcId="{2ACAA458-B97C-4419-B48A-F611E1E4543E}" destId="{FF61A7B4-BDFE-4C2E-8379-0B4928A74736}" srcOrd="1" destOrd="0" presId="urn:microsoft.com/office/officeart/2005/8/layout/hierarchy2"/>
    <dgm:cxn modelId="{E892B9A9-B836-4F8C-A084-2EA952603521}" type="presParOf" srcId="{7BA99550-31A0-4F56-BBE1-B5438E898148}" destId="{B5AF7C63-A589-44F4-90B4-8E6BB753BD14}" srcOrd="2" destOrd="0" presId="urn:microsoft.com/office/officeart/2005/8/layout/hierarchy2"/>
    <dgm:cxn modelId="{BFFC71DB-66AA-4C24-82E7-A5B6EB0EC06D}" type="presParOf" srcId="{B5AF7C63-A589-44F4-90B4-8E6BB753BD14}" destId="{4B7480A3-61F7-4537-91EE-D44081FDA350}" srcOrd="0" destOrd="0" presId="urn:microsoft.com/office/officeart/2005/8/layout/hierarchy2"/>
    <dgm:cxn modelId="{FDD7AAEE-522D-415F-BD82-559E39AD1201}" type="presParOf" srcId="{7BA99550-31A0-4F56-BBE1-B5438E898148}" destId="{03749673-4311-46D3-B119-CC92544285FB}" srcOrd="3" destOrd="0" presId="urn:microsoft.com/office/officeart/2005/8/layout/hierarchy2"/>
    <dgm:cxn modelId="{ED48E227-5147-4A8D-993D-AA352EE5F01C}" type="presParOf" srcId="{03749673-4311-46D3-B119-CC92544285FB}" destId="{0FF9ED09-987D-469D-A234-5887960EB38A}" srcOrd="0" destOrd="0" presId="urn:microsoft.com/office/officeart/2005/8/layout/hierarchy2"/>
    <dgm:cxn modelId="{76C8F9C3-8C5C-4073-9377-A46903714D04}" type="presParOf" srcId="{03749673-4311-46D3-B119-CC92544285FB}" destId="{9F180737-F66E-4F09-9EB9-A48D346F54AE}" srcOrd="1" destOrd="0" presId="urn:microsoft.com/office/officeart/2005/8/layout/hierarchy2"/>
    <dgm:cxn modelId="{D3F0253B-5886-41FE-A4E1-F1AD0E44BDF7}" type="presParOf" srcId="{9F180737-F66E-4F09-9EB9-A48D346F54AE}" destId="{4FA8C4D3-B39E-4612-B0E3-513644A5A70B}" srcOrd="0" destOrd="0" presId="urn:microsoft.com/office/officeart/2005/8/layout/hierarchy2"/>
    <dgm:cxn modelId="{2A00BC71-453D-4839-8279-FB569DF01331}" type="presParOf" srcId="{4FA8C4D3-B39E-4612-B0E3-513644A5A70B}" destId="{7A25CCAE-A9A9-4C3D-B6AE-75F6EAC500BB}" srcOrd="0" destOrd="0" presId="urn:microsoft.com/office/officeart/2005/8/layout/hierarchy2"/>
    <dgm:cxn modelId="{1A6638D1-E525-4BAF-9944-492EC066734C}" type="presParOf" srcId="{9F180737-F66E-4F09-9EB9-A48D346F54AE}" destId="{39068188-FD1B-4C02-817E-50F318A3422F}" srcOrd="1" destOrd="0" presId="urn:microsoft.com/office/officeart/2005/8/layout/hierarchy2"/>
    <dgm:cxn modelId="{96FD0304-C65D-4C8E-9885-3216EA5F980A}" type="presParOf" srcId="{39068188-FD1B-4C02-817E-50F318A3422F}" destId="{806074E4-9BAE-43FC-BE73-CD88F892EF60}" srcOrd="0" destOrd="0" presId="urn:microsoft.com/office/officeart/2005/8/layout/hierarchy2"/>
    <dgm:cxn modelId="{20CA299A-25EA-44B1-9997-EFDF22D4BE7C}" type="presParOf" srcId="{39068188-FD1B-4C02-817E-50F318A3422F}" destId="{22B9495D-980A-4D8E-A274-5967CE64108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28621-2ABE-4B69-8A91-7D097FD7450C}">
      <dsp:nvSpPr>
        <dsp:cNvPr id="0" name=""/>
        <dsp:cNvSpPr/>
      </dsp:nvSpPr>
      <dsp:spPr>
        <a:xfrm>
          <a:off x="7141" y="2255772"/>
          <a:ext cx="2763504" cy="1381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rgbClr val="C00000"/>
              </a:solidFill>
            </a:rPr>
            <a:t>MAIN</a:t>
          </a:r>
        </a:p>
        <a:p>
          <a:pPr marL="0" lvl="0" indent="0" algn="ctr" defTabSz="622300">
            <a:lnSpc>
              <a:spcPct val="90000"/>
            </a:lnSpc>
            <a:spcBef>
              <a:spcPct val="0"/>
            </a:spcBef>
            <a:spcAft>
              <a:spcPct val="35000"/>
            </a:spcAft>
            <a:buNone/>
          </a:pPr>
          <a:r>
            <a:rPr lang="it-IT" sz="1400" kern="1200" dirty="0"/>
            <a:t>-scelte utente</a:t>
          </a:r>
        </a:p>
        <a:p>
          <a:pPr marL="0" lvl="0" indent="0" algn="ctr" defTabSz="622300">
            <a:lnSpc>
              <a:spcPct val="90000"/>
            </a:lnSpc>
            <a:spcBef>
              <a:spcPct val="0"/>
            </a:spcBef>
            <a:spcAft>
              <a:spcPct val="35000"/>
            </a:spcAft>
            <a:buNone/>
          </a:pPr>
          <a:r>
            <a:rPr lang="it-IT" sz="1400" kern="1200" dirty="0"/>
            <a:t>-gestione saldo e scommesse</a:t>
          </a:r>
        </a:p>
      </dsp:txBody>
      <dsp:txXfrm>
        <a:off x="47611" y="2296242"/>
        <a:ext cx="2682564" cy="1300812"/>
      </dsp:txXfrm>
    </dsp:sp>
    <dsp:sp modelId="{C3DA074A-3D27-4904-A9F6-CBFAA9AA1A92}">
      <dsp:nvSpPr>
        <dsp:cNvPr id="0" name=""/>
        <dsp:cNvSpPr/>
      </dsp:nvSpPr>
      <dsp:spPr>
        <a:xfrm rot="18770822">
          <a:off x="2510603" y="2326378"/>
          <a:ext cx="1625486" cy="48779"/>
        </a:xfrm>
        <a:custGeom>
          <a:avLst/>
          <a:gdLst/>
          <a:ahLst/>
          <a:cxnLst/>
          <a:rect l="0" t="0" r="0" b="0"/>
          <a:pathLst>
            <a:path>
              <a:moveTo>
                <a:pt x="0" y="24389"/>
              </a:moveTo>
              <a:lnTo>
                <a:pt x="1625486" y="243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282709" y="2310130"/>
        <a:ext cx="81274" cy="81274"/>
      </dsp:txXfrm>
    </dsp:sp>
    <dsp:sp modelId="{A8350281-4CFC-4A4B-9BBB-894765933154}">
      <dsp:nvSpPr>
        <dsp:cNvPr id="0" name=""/>
        <dsp:cNvSpPr/>
      </dsp:nvSpPr>
      <dsp:spPr>
        <a:xfrm>
          <a:off x="3876047" y="1064011"/>
          <a:ext cx="2763504" cy="1381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it-IT" sz="1400" kern="1200" dirty="0" err="1">
              <a:solidFill>
                <a:srgbClr val="C00000"/>
              </a:solidFill>
            </a:rPr>
            <a:t>Generatore.h</a:t>
          </a:r>
          <a:endParaRPr lang="it-IT" sz="1400" kern="1200" dirty="0">
            <a:solidFill>
              <a:srgbClr val="C00000"/>
            </a:solidFill>
          </a:endParaRPr>
        </a:p>
        <a:p>
          <a:pPr marL="0" lvl="0" indent="0" algn="ctr" defTabSz="622300">
            <a:lnSpc>
              <a:spcPct val="90000"/>
            </a:lnSpc>
            <a:spcBef>
              <a:spcPct val="0"/>
            </a:spcBef>
            <a:spcAft>
              <a:spcPct val="35000"/>
            </a:spcAft>
            <a:buNone/>
          </a:pPr>
          <a:r>
            <a:rPr lang="it-IT" sz="1400" kern="1200" dirty="0"/>
            <a:t>-gestione di code</a:t>
          </a:r>
        </a:p>
        <a:p>
          <a:pPr marL="0" lvl="0" indent="0" algn="ctr" defTabSz="622300">
            <a:lnSpc>
              <a:spcPct val="90000"/>
            </a:lnSpc>
            <a:spcBef>
              <a:spcPct val="0"/>
            </a:spcBef>
            <a:spcAft>
              <a:spcPct val="35000"/>
            </a:spcAft>
            <a:buNone/>
          </a:pPr>
          <a:r>
            <a:rPr lang="it-IT" sz="1400" kern="1200" dirty="0"/>
            <a:t>-</a:t>
          </a:r>
          <a:r>
            <a:rPr lang="it-IT" sz="1400" kern="1200" dirty="0" err="1"/>
            <a:t>struct</a:t>
          </a:r>
          <a:r>
            <a:rPr lang="it-IT" sz="1400" kern="1200" dirty="0"/>
            <a:t> fondamentali</a:t>
          </a:r>
        </a:p>
        <a:p>
          <a:pPr marL="0" lvl="0" indent="0" algn="ctr" defTabSz="622300">
            <a:lnSpc>
              <a:spcPct val="90000"/>
            </a:lnSpc>
            <a:spcBef>
              <a:spcPct val="0"/>
            </a:spcBef>
            <a:spcAft>
              <a:spcPct val="35000"/>
            </a:spcAft>
            <a:buNone/>
          </a:pPr>
          <a:r>
            <a:rPr lang="it-IT" sz="1400" kern="1200" dirty="0"/>
            <a:t>-Dati globali </a:t>
          </a:r>
        </a:p>
      </dsp:txBody>
      <dsp:txXfrm>
        <a:off x="3916517" y="1104481"/>
        <a:ext cx="2682564" cy="1300812"/>
      </dsp:txXfrm>
    </dsp:sp>
    <dsp:sp modelId="{3ED82B8B-648C-4801-858C-795AA5EF572E}">
      <dsp:nvSpPr>
        <dsp:cNvPr id="0" name=""/>
        <dsp:cNvSpPr/>
      </dsp:nvSpPr>
      <dsp:spPr>
        <a:xfrm rot="19457599">
          <a:off x="6511599" y="1333244"/>
          <a:ext cx="1361306" cy="48779"/>
        </a:xfrm>
        <a:custGeom>
          <a:avLst/>
          <a:gdLst/>
          <a:ahLst/>
          <a:cxnLst/>
          <a:rect l="0" t="0" r="0" b="0"/>
          <a:pathLst>
            <a:path>
              <a:moveTo>
                <a:pt x="0" y="24389"/>
              </a:moveTo>
              <a:lnTo>
                <a:pt x="1361306" y="243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7158220" y="1323601"/>
        <a:ext cx="68065" cy="68065"/>
      </dsp:txXfrm>
    </dsp:sp>
    <dsp:sp modelId="{033626D9-7151-4498-B233-0F73FEA6EB68}">
      <dsp:nvSpPr>
        <dsp:cNvPr id="0" name=""/>
        <dsp:cNvSpPr/>
      </dsp:nvSpPr>
      <dsp:spPr>
        <a:xfrm>
          <a:off x="7744953" y="269503"/>
          <a:ext cx="2763504" cy="1381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it-IT" sz="1400" kern="1200" dirty="0" err="1">
              <a:solidFill>
                <a:srgbClr val="C00000"/>
              </a:solidFill>
            </a:rPr>
            <a:t>Martingale.c</a:t>
          </a:r>
          <a:endParaRPr lang="it-IT" sz="1400" kern="1200" dirty="0">
            <a:solidFill>
              <a:srgbClr val="C00000"/>
            </a:solidFill>
          </a:endParaRPr>
        </a:p>
        <a:p>
          <a:pPr marL="0" lvl="0" indent="0" algn="ctr" defTabSz="622300">
            <a:lnSpc>
              <a:spcPct val="90000"/>
            </a:lnSpc>
            <a:spcBef>
              <a:spcPct val="0"/>
            </a:spcBef>
            <a:spcAft>
              <a:spcPct val="35000"/>
            </a:spcAft>
            <a:buNone/>
          </a:pPr>
          <a:r>
            <a:rPr lang="it-IT" sz="1400" kern="1200" dirty="0"/>
            <a:t>-Simulazione algoritmo martingale</a:t>
          </a:r>
        </a:p>
        <a:p>
          <a:pPr marL="0" lvl="0" indent="0" algn="ctr" defTabSz="622300">
            <a:lnSpc>
              <a:spcPct val="90000"/>
            </a:lnSpc>
            <a:spcBef>
              <a:spcPct val="0"/>
            </a:spcBef>
            <a:spcAft>
              <a:spcPct val="35000"/>
            </a:spcAft>
            <a:buNone/>
          </a:pPr>
          <a:r>
            <a:rPr lang="it-IT" sz="1400" kern="1200" dirty="0"/>
            <a:t>-Utilizzo controlli di </a:t>
          </a:r>
          <a:r>
            <a:rPr lang="it-IT" sz="1400" kern="1200" dirty="0" err="1"/>
            <a:t>Generatore.c</a:t>
          </a:r>
          <a:endParaRPr lang="it-IT" sz="1400" kern="1200" dirty="0"/>
        </a:p>
      </dsp:txBody>
      <dsp:txXfrm>
        <a:off x="7785423" y="309973"/>
        <a:ext cx="2682564" cy="1300812"/>
      </dsp:txXfrm>
    </dsp:sp>
    <dsp:sp modelId="{756C964E-08D4-4135-B33D-31CB8DA7784D}">
      <dsp:nvSpPr>
        <dsp:cNvPr id="0" name=""/>
        <dsp:cNvSpPr/>
      </dsp:nvSpPr>
      <dsp:spPr>
        <a:xfrm rot="2142401">
          <a:off x="6511599" y="2127751"/>
          <a:ext cx="1361306" cy="48779"/>
        </a:xfrm>
        <a:custGeom>
          <a:avLst/>
          <a:gdLst/>
          <a:ahLst/>
          <a:cxnLst/>
          <a:rect l="0" t="0" r="0" b="0"/>
          <a:pathLst>
            <a:path>
              <a:moveTo>
                <a:pt x="0" y="24389"/>
              </a:moveTo>
              <a:lnTo>
                <a:pt x="1361306" y="243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7158220" y="2118108"/>
        <a:ext cx="68065" cy="68065"/>
      </dsp:txXfrm>
    </dsp:sp>
    <dsp:sp modelId="{BEA0C08C-F1E9-4980-BC71-D66E74CEE6FC}">
      <dsp:nvSpPr>
        <dsp:cNvPr id="0" name=""/>
        <dsp:cNvSpPr/>
      </dsp:nvSpPr>
      <dsp:spPr>
        <a:xfrm>
          <a:off x="7744953" y="1858518"/>
          <a:ext cx="2763504" cy="1381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it-IT" sz="1400" kern="1200" dirty="0" err="1">
              <a:solidFill>
                <a:srgbClr val="C00000"/>
              </a:solidFill>
            </a:rPr>
            <a:t>Generatore.c</a:t>
          </a:r>
          <a:endParaRPr lang="it-IT" sz="1400" kern="1200" dirty="0">
            <a:solidFill>
              <a:srgbClr val="C00000"/>
            </a:solidFill>
          </a:endParaRPr>
        </a:p>
        <a:p>
          <a:pPr marL="0" lvl="0" indent="0" algn="ctr" defTabSz="622300">
            <a:lnSpc>
              <a:spcPct val="90000"/>
            </a:lnSpc>
            <a:spcBef>
              <a:spcPct val="0"/>
            </a:spcBef>
            <a:spcAft>
              <a:spcPct val="35000"/>
            </a:spcAft>
            <a:buNone/>
          </a:pPr>
          <a:r>
            <a:rPr lang="it-IT" sz="1400" kern="1200" dirty="0"/>
            <a:t>-Cicli di controlli delle scelte utente</a:t>
          </a:r>
        </a:p>
        <a:p>
          <a:pPr marL="0" lvl="0" indent="0" algn="ctr" defTabSz="622300">
            <a:lnSpc>
              <a:spcPct val="90000"/>
            </a:lnSpc>
            <a:spcBef>
              <a:spcPct val="0"/>
            </a:spcBef>
            <a:spcAft>
              <a:spcPct val="35000"/>
            </a:spcAft>
            <a:buNone/>
          </a:pPr>
          <a:r>
            <a:rPr lang="it-IT" sz="1400" kern="1200" dirty="0"/>
            <a:t>-Scrittura e lettura da file</a:t>
          </a:r>
        </a:p>
        <a:p>
          <a:pPr marL="0" lvl="0" indent="0" algn="ctr" defTabSz="622300">
            <a:lnSpc>
              <a:spcPct val="90000"/>
            </a:lnSpc>
            <a:spcBef>
              <a:spcPct val="0"/>
            </a:spcBef>
            <a:spcAft>
              <a:spcPct val="35000"/>
            </a:spcAft>
            <a:buNone/>
          </a:pPr>
          <a:r>
            <a:rPr lang="it-IT" sz="1400" kern="1200" dirty="0"/>
            <a:t>-Gestione coordinate schermo e colori</a:t>
          </a:r>
        </a:p>
      </dsp:txBody>
      <dsp:txXfrm>
        <a:off x="7785423" y="1898988"/>
        <a:ext cx="2682564" cy="1300812"/>
      </dsp:txXfrm>
    </dsp:sp>
    <dsp:sp modelId="{B5AF7C63-A589-44F4-90B4-8E6BB753BD14}">
      <dsp:nvSpPr>
        <dsp:cNvPr id="0" name=""/>
        <dsp:cNvSpPr/>
      </dsp:nvSpPr>
      <dsp:spPr>
        <a:xfrm rot="2829178">
          <a:off x="2510603" y="3518139"/>
          <a:ext cx="1625486" cy="48779"/>
        </a:xfrm>
        <a:custGeom>
          <a:avLst/>
          <a:gdLst/>
          <a:ahLst/>
          <a:cxnLst/>
          <a:rect l="0" t="0" r="0" b="0"/>
          <a:pathLst>
            <a:path>
              <a:moveTo>
                <a:pt x="0" y="24389"/>
              </a:moveTo>
              <a:lnTo>
                <a:pt x="1625486" y="243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282709" y="3501892"/>
        <a:ext cx="81274" cy="81274"/>
      </dsp:txXfrm>
    </dsp:sp>
    <dsp:sp modelId="{0FF9ED09-987D-469D-A234-5887960EB38A}">
      <dsp:nvSpPr>
        <dsp:cNvPr id="0" name=""/>
        <dsp:cNvSpPr/>
      </dsp:nvSpPr>
      <dsp:spPr>
        <a:xfrm>
          <a:off x="3876047" y="3447533"/>
          <a:ext cx="2763504" cy="1381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it-IT" sz="1400" kern="1200" dirty="0" err="1">
              <a:solidFill>
                <a:srgbClr val="C00000"/>
              </a:solidFill>
            </a:rPr>
            <a:t>Cronologia.h</a:t>
          </a:r>
          <a:endParaRPr lang="it-IT" sz="1400" kern="1200" dirty="0">
            <a:solidFill>
              <a:srgbClr val="C00000"/>
            </a:solidFill>
          </a:endParaRPr>
        </a:p>
      </dsp:txBody>
      <dsp:txXfrm>
        <a:off x="3916517" y="3488003"/>
        <a:ext cx="2682564" cy="1300812"/>
      </dsp:txXfrm>
    </dsp:sp>
    <dsp:sp modelId="{4FA8C4D3-B39E-4612-B0E3-513644A5A70B}">
      <dsp:nvSpPr>
        <dsp:cNvPr id="0" name=""/>
        <dsp:cNvSpPr/>
      </dsp:nvSpPr>
      <dsp:spPr>
        <a:xfrm>
          <a:off x="6639552" y="4114020"/>
          <a:ext cx="1105401" cy="48779"/>
        </a:xfrm>
        <a:custGeom>
          <a:avLst/>
          <a:gdLst/>
          <a:ahLst/>
          <a:cxnLst/>
          <a:rect l="0" t="0" r="0" b="0"/>
          <a:pathLst>
            <a:path>
              <a:moveTo>
                <a:pt x="0" y="24389"/>
              </a:moveTo>
              <a:lnTo>
                <a:pt x="1105401" y="243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7164617" y="4110774"/>
        <a:ext cx="55270" cy="55270"/>
      </dsp:txXfrm>
    </dsp:sp>
    <dsp:sp modelId="{806074E4-9BAE-43FC-BE73-CD88F892EF60}">
      <dsp:nvSpPr>
        <dsp:cNvPr id="0" name=""/>
        <dsp:cNvSpPr/>
      </dsp:nvSpPr>
      <dsp:spPr>
        <a:xfrm>
          <a:off x="7744953" y="3447533"/>
          <a:ext cx="2763504" cy="1381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it-IT" sz="1400" kern="1200" dirty="0" err="1">
              <a:solidFill>
                <a:srgbClr val="C00000"/>
              </a:solidFill>
            </a:rPr>
            <a:t>Cronologia.c</a:t>
          </a:r>
          <a:endParaRPr lang="it-IT" sz="1400" kern="1200" dirty="0">
            <a:solidFill>
              <a:srgbClr val="C00000"/>
            </a:solidFill>
          </a:endParaRPr>
        </a:p>
        <a:p>
          <a:pPr marL="0" lvl="0" indent="0" algn="ctr" defTabSz="622300">
            <a:lnSpc>
              <a:spcPct val="90000"/>
            </a:lnSpc>
            <a:spcBef>
              <a:spcPct val="0"/>
            </a:spcBef>
            <a:spcAft>
              <a:spcPct val="35000"/>
            </a:spcAft>
            <a:buNone/>
          </a:pPr>
          <a:r>
            <a:rPr lang="it-IT" sz="1400" kern="1200" dirty="0"/>
            <a:t>-gestione temporale per file</a:t>
          </a:r>
        </a:p>
        <a:p>
          <a:pPr marL="0" lvl="0" indent="0" algn="ctr" defTabSz="622300">
            <a:lnSpc>
              <a:spcPct val="90000"/>
            </a:lnSpc>
            <a:spcBef>
              <a:spcPct val="0"/>
            </a:spcBef>
            <a:spcAft>
              <a:spcPct val="35000"/>
            </a:spcAft>
            <a:buNone/>
          </a:pPr>
          <a:r>
            <a:rPr lang="it-IT" sz="1400" kern="1200" dirty="0"/>
            <a:t>-salvataggio file</a:t>
          </a:r>
        </a:p>
      </dsp:txBody>
      <dsp:txXfrm>
        <a:off x="7785423" y="3488003"/>
        <a:ext cx="2682564" cy="13008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DEC8F6-7BE7-403E-AD2F-12CE77DFE3A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C9B5B46-C306-4841-9141-7D2C6823FC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A898B2C-BF15-44D4-B395-9149555E3880}"/>
              </a:ext>
            </a:extLst>
          </p:cNvPr>
          <p:cNvSpPr>
            <a:spLocks noGrp="1"/>
          </p:cNvSpPr>
          <p:nvPr>
            <p:ph type="dt" sz="half" idx="10"/>
          </p:nvPr>
        </p:nvSpPr>
        <p:spPr/>
        <p:txBody>
          <a:bodyPr/>
          <a:lstStyle/>
          <a:p>
            <a:fld id="{32C93B14-938F-49BB-93A7-21FB26585DFE}" type="datetimeFigureOut">
              <a:rPr lang="it-IT" smtClean="0"/>
              <a:t>21/06/2021</a:t>
            </a:fld>
            <a:endParaRPr lang="it-IT"/>
          </a:p>
        </p:txBody>
      </p:sp>
      <p:sp>
        <p:nvSpPr>
          <p:cNvPr id="5" name="Segnaposto piè di pagina 4">
            <a:extLst>
              <a:ext uri="{FF2B5EF4-FFF2-40B4-BE49-F238E27FC236}">
                <a16:creationId xmlns:a16="http://schemas.microsoft.com/office/drawing/2014/main" id="{33440BCF-6309-4052-9F21-DD8AE0EAD59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ED830D9-A434-4777-BC37-E627CE71A626}"/>
              </a:ext>
            </a:extLst>
          </p:cNvPr>
          <p:cNvSpPr>
            <a:spLocks noGrp="1"/>
          </p:cNvSpPr>
          <p:nvPr>
            <p:ph type="sldNum" sz="quarter" idx="12"/>
          </p:nvPr>
        </p:nvSpPr>
        <p:spPr/>
        <p:txBody>
          <a:bodyPr/>
          <a:lstStyle/>
          <a:p>
            <a:fld id="{D41E9052-5B64-4621-9CEA-DA7EB7C2ED42}" type="slidenum">
              <a:rPr lang="it-IT" smtClean="0"/>
              <a:t>‹N›</a:t>
            </a:fld>
            <a:endParaRPr lang="it-IT"/>
          </a:p>
        </p:txBody>
      </p:sp>
    </p:spTree>
    <p:extLst>
      <p:ext uri="{BB962C8B-B14F-4D97-AF65-F5344CB8AC3E}">
        <p14:creationId xmlns:p14="http://schemas.microsoft.com/office/powerpoint/2010/main" val="99782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139361-B106-4166-AB9C-1EBF346F630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A54596-D42D-4091-82B2-7D590F04F5B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8BA3C32-2CF7-4288-9538-AF29683D2428}"/>
              </a:ext>
            </a:extLst>
          </p:cNvPr>
          <p:cNvSpPr>
            <a:spLocks noGrp="1"/>
          </p:cNvSpPr>
          <p:nvPr>
            <p:ph type="dt" sz="half" idx="10"/>
          </p:nvPr>
        </p:nvSpPr>
        <p:spPr/>
        <p:txBody>
          <a:bodyPr/>
          <a:lstStyle/>
          <a:p>
            <a:fld id="{32C93B14-938F-49BB-93A7-21FB26585DFE}" type="datetimeFigureOut">
              <a:rPr lang="it-IT" smtClean="0"/>
              <a:t>21/06/2021</a:t>
            </a:fld>
            <a:endParaRPr lang="it-IT"/>
          </a:p>
        </p:txBody>
      </p:sp>
      <p:sp>
        <p:nvSpPr>
          <p:cNvPr id="5" name="Segnaposto piè di pagina 4">
            <a:extLst>
              <a:ext uri="{FF2B5EF4-FFF2-40B4-BE49-F238E27FC236}">
                <a16:creationId xmlns:a16="http://schemas.microsoft.com/office/drawing/2014/main" id="{76E85A3F-F48D-4922-B241-D45724D999D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4BDEDAA-1504-4320-8A63-8F08E0404450}"/>
              </a:ext>
            </a:extLst>
          </p:cNvPr>
          <p:cNvSpPr>
            <a:spLocks noGrp="1"/>
          </p:cNvSpPr>
          <p:nvPr>
            <p:ph type="sldNum" sz="quarter" idx="12"/>
          </p:nvPr>
        </p:nvSpPr>
        <p:spPr/>
        <p:txBody>
          <a:bodyPr/>
          <a:lstStyle/>
          <a:p>
            <a:fld id="{D41E9052-5B64-4621-9CEA-DA7EB7C2ED42}" type="slidenum">
              <a:rPr lang="it-IT" smtClean="0"/>
              <a:t>‹N›</a:t>
            </a:fld>
            <a:endParaRPr lang="it-IT"/>
          </a:p>
        </p:txBody>
      </p:sp>
    </p:spTree>
    <p:extLst>
      <p:ext uri="{BB962C8B-B14F-4D97-AF65-F5344CB8AC3E}">
        <p14:creationId xmlns:p14="http://schemas.microsoft.com/office/powerpoint/2010/main" val="97039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E9AC94A-7536-46C7-BAC5-F69F6701975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27DA281-0152-41A0-82F1-C7157F1B9D9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0575EAF-81CC-4B3B-8C53-055E0FA2BABB}"/>
              </a:ext>
            </a:extLst>
          </p:cNvPr>
          <p:cNvSpPr>
            <a:spLocks noGrp="1"/>
          </p:cNvSpPr>
          <p:nvPr>
            <p:ph type="dt" sz="half" idx="10"/>
          </p:nvPr>
        </p:nvSpPr>
        <p:spPr/>
        <p:txBody>
          <a:bodyPr/>
          <a:lstStyle/>
          <a:p>
            <a:fld id="{32C93B14-938F-49BB-93A7-21FB26585DFE}" type="datetimeFigureOut">
              <a:rPr lang="it-IT" smtClean="0"/>
              <a:t>21/06/2021</a:t>
            </a:fld>
            <a:endParaRPr lang="it-IT"/>
          </a:p>
        </p:txBody>
      </p:sp>
      <p:sp>
        <p:nvSpPr>
          <p:cNvPr id="5" name="Segnaposto piè di pagina 4">
            <a:extLst>
              <a:ext uri="{FF2B5EF4-FFF2-40B4-BE49-F238E27FC236}">
                <a16:creationId xmlns:a16="http://schemas.microsoft.com/office/drawing/2014/main" id="{0B942FF4-DA05-4DB5-ADE7-F4D8370D457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2C72D28-F098-45E9-AD8D-4AE6ADCEC8F8}"/>
              </a:ext>
            </a:extLst>
          </p:cNvPr>
          <p:cNvSpPr>
            <a:spLocks noGrp="1"/>
          </p:cNvSpPr>
          <p:nvPr>
            <p:ph type="sldNum" sz="quarter" idx="12"/>
          </p:nvPr>
        </p:nvSpPr>
        <p:spPr/>
        <p:txBody>
          <a:bodyPr/>
          <a:lstStyle/>
          <a:p>
            <a:fld id="{D41E9052-5B64-4621-9CEA-DA7EB7C2ED42}" type="slidenum">
              <a:rPr lang="it-IT" smtClean="0"/>
              <a:t>‹N›</a:t>
            </a:fld>
            <a:endParaRPr lang="it-IT"/>
          </a:p>
        </p:txBody>
      </p:sp>
    </p:spTree>
    <p:extLst>
      <p:ext uri="{BB962C8B-B14F-4D97-AF65-F5344CB8AC3E}">
        <p14:creationId xmlns:p14="http://schemas.microsoft.com/office/powerpoint/2010/main" val="313262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1638D-F723-4818-A469-FB557D27355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E139132-4E65-42CD-B977-41F69FC385D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575B457-8EA3-4F9A-ABA5-D8B557CEEF2D}"/>
              </a:ext>
            </a:extLst>
          </p:cNvPr>
          <p:cNvSpPr>
            <a:spLocks noGrp="1"/>
          </p:cNvSpPr>
          <p:nvPr>
            <p:ph type="dt" sz="half" idx="10"/>
          </p:nvPr>
        </p:nvSpPr>
        <p:spPr/>
        <p:txBody>
          <a:bodyPr/>
          <a:lstStyle/>
          <a:p>
            <a:fld id="{32C93B14-938F-49BB-93A7-21FB26585DFE}" type="datetimeFigureOut">
              <a:rPr lang="it-IT" smtClean="0"/>
              <a:t>21/06/2021</a:t>
            </a:fld>
            <a:endParaRPr lang="it-IT"/>
          </a:p>
        </p:txBody>
      </p:sp>
      <p:sp>
        <p:nvSpPr>
          <p:cNvPr id="5" name="Segnaposto piè di pagina 4">
            <a:extLst>
              <a:ext uri="{FF2B5EF4-FFF2-40B4-BE49-F238E27FC236}">
                <a16:creationId xmlns:a16="http://schemas.microsoft.com/office/drawing/2014/main" id="{170F74F5-B7BA-4E49-8D6B-2869A38D433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29C8213-D217-4029-8216-0B914A7D22EC}"/>
              </a:ext>
            </a:extLst>
          </p:cNvPr>
          <p:cNvSpPr>
            <a:spLocks noGrp="1"/>
          </p:cNvSpPr>
          <p:nvPr>
            <p:ph type="sldNum" sz="quarter" idx="12"/>
          </p:nvPr>
        </p:nvSpPr>
        <p:spPr/>
        <p:txBody>
          <a:bodyPr/>
          <a:lstStyle/>
          <a:p>
            <a:fld id="{D41E9052-5B64-4621-9CEA-DA7EB7C2ED42}" type="slidenum">
              <a:rPr lang="it-IT" smtClean="0"/>
              <a:t>‹N›</a:t>
            </a:fld>
            <a:endParaRPr lang="it-IT"/>
          </a:p>
        </p:txBody>
      </p:sp>
    </p:spTree>
    <p:extLst>
      <p:ext uri="{BB962C8B-B14F-4D97-AF65-F5344CB8AC3E}">
        <p14:creationId xmlns:p14="http://schemas.microsoft.com/office/powerpoint/2010/main" val="23171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9A28AE-C507-445F-B82C-52EAEC99085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B437A87-582C-4730-BA3F-7493C9AA4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6C09BA0-EFAE-4065-8DD3-8B76195833CE}"/>
              </a:ext>
            </a:extLst>
          </p:cNvPr>
          <p:cNvSpPr>
            <a:spLocks noGrp="1"/>
          </p:cNvSpPr>
          <p:nvPr>
            <p:ph type="dt" sz="half" idx="10"/>
          </p:nvPr>
        </p:nvSpPr>
        <p:spPr/>
        <p:txBody>
          <a:bodyPr/>
          <a:lstStyle/>
          <a:p>
            <a:fld id="{32C93B14-938F-49BB-93A7-21FB26585DFE}" type="datetimeFigureOut">
              <a:rPr lang="it-IT" smtClean="0"/>
              <a:t>21/06/2021</a:t>
            </a:fld>
            <a:endParaRPr lang="it-IT"/>
          </a:p>
        </p:txBody>
      </p:sp>
      <p:sp>
        <p:nvSpPr>
          <p:cNvPr id="5" name="Segnaposto piè di pagina 4">
            <a:extLst>
              <a:ext uri="{FF2B5EF4-FFF2-40B4-BE49-F238E27FC236}">
                <a16:creationId xmlns:a16="http://schemas.microsoft.com/office/drawing/2014/main" id="{344A1E6B-A79B-4254-9E80-5A097FF9664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A0ADD9E-D36B-4BE7-B5C1-93217CFC8BA9}"/>
              </a:ext>
            </a:extLst>
          </p:cNvPr>
          <p:cNvSpPr>
            <a:spLocks noGrp="1"/>
          </p:cNvSpPr>
          <p:nvPr>
            <p:ph type="sldNum" sz="quarter" idx="12"/>
          </p:nvPr>
        </p:nvSpPr>
        <p:spPr/>
        <p:txBody>
          <a:bodyPr/>
          <a:lstStyle/>
          <a:p>
            <a:fld id="{D41E9052-5B64-4621-9CEA-DA7EB7C2ED42}" type="slidenum">
              <a:rPr lang="it-IT" smtClean="0"/>
              <a:t>‹N›</a:t>
            </a:fld>
            <a:endParaRPr lang="it-IT"/>
          </a:p>
        </p:txBody>
      </p:sp>
    </p:spTree>
    <p:extLst>
      <p:ext uri="{BB962C8B-B14F-4D97-AF65-F5344CB8AC3E}">
        <p14:creationId xmlns:p14="http://schemas.microsoft.com/office/powerpoint/2010/main" val="84911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776364-FF5C-416F-A6F3-72D79C02D7B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23D8804-473B-4127-B977-F97A8EF414C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0CA7FBA-8B69-425D-ACDC-404547B1715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B59CC26-537A-4297-9DD7-ED6FDCA7ADF0}"/>
              </a:ext>
            </a:extLst>
          </p:cNvPr>
          <p:cNvSpPr>
            <a:spLocks noGrp="1"/>
          </p:cNvSpPr>
          <p:nvPr>
            <p:ph type="dt" sz="half" idx="10"/>
          </p:nvPr>
        </p:nvSpPr>
        <p:spPr/>
        <p:txBody>
          <a:bodyPr/>
          <a:lstStyle/>
          <a:p>
            <a:fld id="{32C93B14-938F-49BB-93A7-21FB26585DFE}" type="datetimeFigureOut">
              <a:rPr lang="it-IT" smtClean="0"/>
              <a:t>21/06/2021</a:t>
            </a:fld>
            <a:endParaRPr lang="it-IT"/>
          </a:p>
        </p:txBody>
      </p:sp>
      <p:sp>
        <p:nvSpPr>
          <p:cNvPr id="6" name="Segnaposto piè di pagina 5">
            <a:extLst>
              <a:ext uri="{FF2B5EF4-FFF2-40B4-BE49-F238E27FC236}">
                <a16:creationId xmlns:a16="http://schemas.microsoft.com/office/drawing/2014/main" id="{2E0D3F5C-9CAA-4BEC-8406-6AC93D44DEB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ABD64CD-A3D9-4364-9266-E7F741990282}"/>
              </a:ext>
            </a:extLst>
          </p:cNvPr>
          <p:cNvSpPr>
            <a:spLocks noGrp="1"/>
          </p:cNvSpPr>
          <p:nvPr>
            <p:ph type="sldNum" sz="quarter" idx="12"/>
          </p:nvPr>
        </p:nvSpPr>
        <p:spPr/>
        <p:txBody>
          <a:bodyPr/>
          <a:lstStyle/>
          <a:p>
            <a:fld id="{D41E9052-5B64-4621-9CEA-DA7EB7C2ED42}" type="slidenum">
              <a:rPr lang="it-IT" smtClean="0"/>
              <a:t>‹N›</a:t>
            </a:fld>
            <a:endParaRPr lang="it-IT"/>
          </a:p>
        </p:txBody>
      </p:sp>
    </p:spTree>
    <p:extLst>
      <p:ext uri="{BB962C8B-B14F-4D97-AF65-F5344CB8AC3E}">
        <p14:creationId xmlns:p14="http://schemas.microsoft.com/office/powerpoint/2010/main" val="70221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E85868-8CB3-43BB-A42D-173EC185FA7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D8425C2-4DD3-40DC-ABCF-98A6B03F52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576A33D-394F-4656-8F57-0700BF94910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A331C4C-B2AF-4D80-BD68-0502E10A5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778617A-73C0-4657-9FEC-E5330AF2D72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94CFFB5-3C12-4ABF-8914-082F6CCF9C1A}"/>
              </a:ext>
            </a:extLst>
          </p:cNvPr>
          <p:cNvSpPr>
            <a:spLocks noGrp="1"/>
          </p:cNvSpPr>
          <p:nvPr>
            <p:ph type="dt" sz="half" idx="10"/>
          </p:nvPr>
        </p:nvSpPr>
        <p:spPr/>
        <p:txBody>
          <a:bodyPr/>
          <a:lstStyle/>
          <a:p>
            <a:fld id="{32C93B14-938F-49BB-93A7-21FB26585DFE}" type="datetimeFigureOut">
              <a:rPr lang="it-IT" smtClean="0"/>
              <a:t>21/06/2021</a:t>
            </a:fld>
            <a:endParaRPr lang="it-IT"/>
          </a:p>
        </p:txBody>
      </p:sp>
      <p:sp>
        <p:nvSpPr>
          <p:cNvPr id="8" name="Segnaposto piè di pagina 7">
            <a:extLst>
              <a:ext uri="{FF2B5EF4-FFF2-40B4-BE49-F238E27FC236}">
                <a16:creationId xmlns:a16="http://schemas.microsoft.com/office/drawing/2014/main" id="{2AEAA076-6F94-4784-9B24-ED9D24645A0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541CF5A-8E1B-44F0-9511-D03BBF7B0270}"/>
              </a:ext>
            </a:extLst>
          </p:cNvPr>
          <p:cNvSpPr>
            <a:spLocks noGrp="1"/>
          </p:cNvSpPr>
          <p:nvPr>
            <p:ph type="sldNum" sz="quarter" idx="12"/>
          </p:nvPr>
        </p:nvSpPr>
        <p:spPr/>
        <p:txBody>
          <a:bodyPr/>
          <a:lstStyle/>
          <a:p>
            <a:fld id="{D41E9052-5B64-4621-9CEA-DA7EB7C2ED42}" type="slidenum">
              <a:rPr lang="it-IT" smtClean="0"/>
              <a:t>‹N›</a:t>
            </a:fld>
            <a:endParaRPr lang="it-IT"/>
          </a:p>
        </p:txBody>
      </p:sp>
    </p:spTree>
    <p:extLst>
      <p:ext uri="{BB962C8B-B14F-4D97-AF65-F5344CB8AC3E}">
        <p14:creationId xmlns:p14="http://schemas.microsoft.com/office/powerpoint/2010/main" val="3305512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091AF5-507D-4A9A-B29B-65800E9C669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ABE489F-2D0E-4982-864D-212AA261AF43}"/>
              </a:ext>
            </a:extLst>
          </p:cNvPr>
          <p:cNvSpPr>
            <a:spLocks noGrp="1"/>
          </p:cNvSpPr>
          <p:nvPr>
            <p:ph type="dt" sz="half" idx="10"/>
          </p:nvPr>
        </p:nvSpPr>
        <p:spPr/>
        <p:txBody>
          <a:bodyPr/>
          <a:lstStyle/>
          <a:p>
            <a:fld id="{32C93B14-938F-49BB-93A7-21FB26585DFE}" type="datetimeFigureOut">
              <a:rPr lang="it-IT" smtClean="0"/>
              <a:t>21/06/2021</a:t>
            </a:fld>
            <a:endParaRPr lang="it-IT"/>
          </a:p>
        </p:txBody>
      </p:sp>
      <p:sp>
        <p:nvSpPr>
          <p:cNvPr id="4" name="Segnaposto piè di pagina 3">
            <a:extLst>
              <a:ext uri="{FF2B5EF4-FFF2-40B4-BE49-F238E27FC236}">
                <a16:creationId xmlns:a16="http://schemas.microsoft.com/office/drawing/2014/main" id="{1BE2766A-1A88-4A4B-9D99-7300E961CCF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4CA512-DE90-4714-90D4-92F104D23435}"/>
              </a:ext>
            </a:extLst>
          </p:cNvPr>
          <p:cNvSpPr>
            <a:spLocks noGrp="1"/>
          </p:cNvSpPr>
          <p:nvPr>
            <p:ph type="sldNum" sz="quarter" idx="12"/>
          </p:nvPr>
        </p:nvSpPr>
        <p:spPr/>
        <p:txBody>
          <a:bodyPr/>
          <a:lstStyle/>
          <a:p>
            <a:fld id="{D41E9052-5B64-4621-9CEA-DA7EB7C2ED42}" type="slidenum">
              <a:rPr lang="it-IT" smtClean="0"/>
              <a:t>‹N›</a:t>
            </a:fld>
            <a:endParaRPr lang="it-IT"/>
          </a:p>
        </p:txBody>
      </p:sp>
    </p:spTree>
    <p:extLst>
      <p:ext uri="{BB962C8B-B14F-4D97-AF65-F5344CB8AC3E}">
        <p14:creationId xmlns:p14="http://schemas.microsoft.com/office/powerpoint/2010/main" val="197765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C4A76D1-3270-4D98-A7E8-D68B2462A81B}"/>
              </a:ext>
            </a:extLst>
          </p:cNvPr>
          <p:cNvSpPr>
            <a:spLocks noGrp="1"/>
          </p:cNvSpPr>
          <p:nvPr>
            <p:ph type="dt" sz="half" idx="10"/>
          </p:nvPr>
        </p:nvSpPr>
        <p:spPr/>
        <p:txBody>
          <a:bodyPr/>
          <a:lstStyle/>
          <a:p>
            <a:fld id="{32C93B14-938F-49BB-93A7-21FB26585DFE}" type="datetimeFigureOut">
              <a:rPr lang="it-IT" smtClean="0"/>
              <a:t>21/06/2021</a:t>
            </a:fld>
            <a:endParaRPr lang="it-IT"/>
          </a:p>
        </p:txBody>
      </p:sp>
      <p:sp>
        <p:nvSpPr>
          <p:cNvPr id="3" name="Segnaposto piè di pagina 2">
            <a:extLst>
              <a:ext uri="{FF2B5EF4-FFF2-40B4-BE49-F238E27FC236}">
                <a16:creationId xmlns:a16="http://schemas.microsoft.com/office/drawing/2014/main" id="{B07F4BB1-C41A-446A-977B-01ED3FAFA42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301C2DC-1100-434D-A48F-9089752815A8}"/>
              </a:ext>
            </a:extLst>
          </p:cNvPr>
          <p:cNvSpPr>
            <a:spLocks noGrp="1"/>
          </p:cNvSpPr>
          <p:nvPr>
            <p:ph type="sldNum" sz="quarter" idx="12"/>
          </p:nvPr>
        </p:nvSpPr>
        <p:spPr/>
        <p:txBody>
          <a:bodyPr/>
          <a:lstStyle/>
          <a:p>
            <a:fld id="{D41E9052-5B64-4621-9CEA-DA7EB7C2ED42}" type="slidenum">
              <a:rPr lang="it-IT" smtClean="0"/>
              <a:t>‹N›</a:t>
            </a:fld>
            <a:endParaRPr lang="it-IT"/>
          </a:p>
        </p:txBody>
      </p:sp>
    </p:spTree>
    <p:extLst>
      <p:ext uri="{BB962C8B-B14F-4D97-AF65-F5344CB8AC3E}">
        <p14:creationId xmlns:p14="http://schemas.microsoft.com/office/powerpoint/2010/main" val="138434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A213AB-245D-42AF-A666-54F857E2E2E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3D68712-C923-441C-ADDF-8B251EA4A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F466200-F4F4-4FBF-9780-4A53EC36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55F2BF2-C78D-4ED7-A2D4-E3C52C437424}"/>
              </a:ext>
            </a:extLst>
          </p:cNvPr>
          <p:cNvSpPr>
            <a:spLocks noGrp="1"/>
          </p:cNvSpPr>
          <p:nvPr>
            <p:ph type="dt" sz="half" idx="10"/>
          </p:nvPr>
        </p:nvSpPr>
        <p:spPr/>
        <p:txBody>
          <a:bodyPr/>
          <a:lstStyle/>
          <a:p>
            <a:fld id="{32C93B14-938F-49BB-93A7-21FB26585DFE}" type="datetimeFigureOut">
              <a:rPr lang="it-IT" smtClean="0"/>
              <a:t>21/06/2021</a:t>
            </a:fld>
            <a:endParaRPr lang="it-IT"/>
          </a:p>
        </p:txBody>
      </p:sp>
      <p:sp>
        <p:nvSpPr>
          <p:cNvPr id="6" name="Segnaposto piè di pagina 5">
            <a:extLst>
              <a:ext uri="{FF2B5EF4-FFF2-40B4-BE49-F238E27FC236}">
                <a16:creationId xmlns:a16="http://schemas.microsoft.com/office/drawing/2014/main" id="{16D4C3C8-41D1-464F-99AF-C162F24DDED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079AAA3-EC94-430A-87A9-41E5E83894B0}"/>
              </a:ext>
            </a:extLst>
          </p:cNvPr>
          <p:cNvSpPr>
            <a:spLocks noGrp="1"/>
          </p:cNvSpPr>
          <p:nvPr>
            <p:ph type="sldNum" sz="quarter" idx="12"/>
          </p:nvPr>
        </p:nvSpPr>
        <p:spPr/>
        <p:txBody>
          <a:bodyPr/>
          <a:lstStyle/>
          <a:p>
            <a:fld id="{D41E9052-5B64-4621-9CEA-DA7EB7C2ED42}" type="slidenum">
              <a:rPr lang="it-IT" smtClean="0"/>
              <a:t>‹N›</a:t>
            </a:fld>
            <a:endParaRPr lang="it-IT"/>
          </a:p>
        </p:txBody>
      </p:sp>
    </p:spTree>
    <p:extLst>
      <p:ext uri="{BB962C8B-B14F-4D97-AF65-F5344CB8AC3E}">
        <p14:creationId xmlns:p14="http://schemas.microsoft.com/office/powerpoint/2010/main" val="1846762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6B4BBA-0882-4C50-B28B-7C3640E7AA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4183A71-9DF1-47A7-9A46-12F701A480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1DFC7C4-8087-4E11-B2F3-F0599ED9E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4641D69-38DC-4903-B062-6CCD0E5D6C68}"/>
              </a:ext>
            </a:extLst>
          </p:cNvPr>
          <p:cNvSpPr>
            <a:spLocks noGrp="1"/>
          </p:cNvSpPr>
          <p:nvPr>
            <p:ph type="dt" sz="half" idx="10"/>
          </p:nvPr>
        </p:nvSpPr>
        <p:spPr/>
        <p:txBody>
          <a:bodyPr/>
          <a:lstStyle/>
          <a:p>
            <a:fld id="{32C93B14-938F-49BB-93A7-21FB26585DFE}" type="datetimeFigureOut">
              <a:rPr lang="it-IT" smtClean="0"/>
              <a:t>21/06/2021</a:t>
            </a:fld>
            <a:endParaRPr lang="it-IT"/>
          </a:p>
        </p:txBody>
      </p:sp>
      <p:sp>
        <p:nvSpPr>
          <p:cNvPr id="6" name="Segnaposto piè di pagina 5">
            <a:extLst>
              <a:ext uri="{FF2B5EF4-FFF2-40B4-BE49-F238E27FC236}">
                <a16:creationId xmlns:a16="http://schemas.microsoft.com/office/drawing/2014/main" id="{6586FB86-15BD-47E6-958B-6D8BE2E72EF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D6C1F62-4B31-4A20-9432-8207EA3C1076}"/>
              </a:ext>
            </a:extLst>
          </p:cNvPr>
          <p:cNvSpPr>
            <a:spLocks noGrp="1"/>
          </p:cNvSpPr>
          <p:nvPr>
            <p:ph type="sldNum" sz="quarter" idx="12"/>
          </p:nvPr>
        </p:nvSpPr>
        <p:spPr/>
        <p:txBody>
          <a:bodyPr/>
          <a:lstStyle/>
          <a:p>
            <a:fld id="{D41E9052-5B64-4621-9CEA-DA7EB7C2ED42}" type="slidenum">
              <a:rPr lang="it-IT" smtClean="0"/>
              <a:t>‹N›</a:t>
            </a:fld>
            <a:endParaRPr lang="it-IT"/>
          </a:p>
        </p:txBody>
      </p:sp>
    </p:spTree>
    <p:extLst>
      <p:ext uri="{BB962C8B-B14F-4D97-AF65-F5344CB8AC3E}">
        <p14:creationId xmlns:p14="http://schemas.microsoft.com/office/powerpoint/2010/main" val="99422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DD26469-25EA-43C5-B8B8-944BD8C63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207BB43-92F8-4B07-B990-54E072ACE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E073E4A-ABC1-4B14-A79D-46E617D90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93B14-938F-49BB-93A7-21FB26585DFE}" type="datetimeFigureOut">
              <a:rPr lang="it-IT" smtClean="0"/>
              <a:t>21/06/2021</a:t>
            </a:fld>
            <a:endParaRPr lang="it-IT"/>
          </a:p>
        </p:txBody>
      </p:sp>
      <p:sp>
        <p:nvSpPr>
          <p:cNvPr id="5" name="Segnaposto piè di pagina 4">
            <a:extLst>
              <a:ext uri="{FF2B5EF4-FFF2-40B4-BE49-F238E27FC236}">
                <a16:creationId xmlns:a16="http://schemas.microsoft.com/office/drawing/2014/main" id="{2503F04E-FA56-48AD-AA2B-20FBC8CD4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2B6A856-E611-4037-AA5C-46B13CCF47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E9052-5B64-4621-9CEA-DA7EB7C2ED42}" type="slidenum">
              <a:rPr lang="it-IT" smtClean="0"/>
              <a:t>‹N›</a:t>
            </a:fld>
            <a:endParaRPr lang="it-IT"/>
          </a:p>
        </p:txBody>
      </p:sp>
    </p:spTree>
    <p:extLst>
      <p:ext uri="{BB962C8B-B14F-4D97-AF65-F5344CB8AC3E}">
        <p14:creationId xmlns:p14="http://schemas.microsoft.com/office/powerpoint/2010/main" val="998330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t.wikipedia.org/wiki/Nero" TargetMode="External"/><Relationship Id="rId7" Type="http://schemas.openxmlformats.org/officeDocument/2006/relationships/hyperlink" Target="https://it.wikipedia.org/wiki/Numero" TargetMode="External"/><Relationship Id="rId2" Type="http://schemas.openxmlformats.org/officeDocument/2006/relationships/hyperlink" Target="https://it.wikipedia.org/wiki/Rosso" TargetMode="External"/><Relationship Id="rId1" Type="http://schemas.openxmlformats.org/officeDocument/2006/relationships/slideLayout" Target="../slideLayouts/slideLayout2.xml"/><Relationship Id="rId6" Type="http://schemas.openxmlformats.org/officeDocument/2006/relationships/hyperlink" Target="https://it.wikipedia.org/wiki/Avorio" TargetMode="External"/><Relationship Id="rId5" Type="http://schemas.openxmlformats.org/officeDocument/2006/relationships/hyperlink" Target="https://it.wikipedia.org/wiki/Croupier" TargetMode="External"/><Relationship Id="rId4" Type="http://schemas.openxmlformats.org/officeDocument/2006/relationships/hyperlink" Target="https://it.wikipedia.org/wiki/Ver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529747-C162-433C-A7D1-7CE754F5921A}"/>
              </a:ext>
            </a:extLst>
          </p:cNvPr>
          <p:cNvSpPr>
            <a:spLocks noGrp="1"/>
          </p:cNvSpPr>
          <p:nvPr>
            <p:ph type="ctrTitle"/>
          </p:nvPr>
        </p:nvSpPr>
        <p:spPr/>
        <p:txBody>
          <a:bodyPr/>
          <a:lstStyle/>
          <a:p>
            <a:r>
              <a:rPr lang="it-IT" dirty="0"/>
              <a:t>LA ROULETTE</a:t>
            </a:r>
          </a:p>
        </p:txBody>
      </p:sp>
      <p:sp>
        <p:nvSpPr>
          <p:cNvPr id="3" name="Sottotitolo 2">
            <a:extLst>
              <a:ext uri="{FF2B5EF4-FFF2-40B4-BE49-F238E27FC236}">
                <a16:creationId xmlns:a16="http://schemas.microsoft.com/office/drawing/2014/main" id="{F47FB091-BC76-411E-B005-FB5A257C0143}"/>
              </a:ext>
            </a:extLst>
          </p:cNvPr>
          <p:cNvSpPr>
            <a:spLocks noGrp="1"/>
          </p:cNvSpPr>
          <p:nvPr>
            <p:ph type="subTitle" idx="1"/>
          </p:nvPr>
        </p:nvSpPr>
        <p:spPr/>
        <p:txBody>
          <a:bodyPr/>
          <a:lstStyle/>
          <a:p>
            <a:r>
              <a:rPr lang="it-IT" dirty="0"/>
              <a:t>Gabriele Recchia 213318</a:t>
            </a:r>
          </a:p>
        </p:txBody>
      </p:sp>
    </p:spTree>
    <p:extLst>
      <p:ext uri="{BB962C8B-B14F-4D97-AF65-F5344CB8AC3E}">
        <p14:creationId xmlns:p14="http://schemas.microsoft.com/office/powerpoint/2010/main" val="166129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9A274D-829B-4E3F-847B-326E31ACB814}"/>
              </a:ext>
            </a:extLst>
          </p:cNvPr>
          <p:cNvSpPr>
            <a:spLocks noGrp="1"/>
          </p:cNvSpPr>
          <p:nvPr>
            <p:ph type="title"/>
          </p:nvPr>
        </p:nvSpPr>
        <p:spPr/>
        <p:txBody>
          <a:bodyPr/>
          <a:lstStyle/>
          <a:p>
            <a:r>
              <a:rPr lang="it-IT" dirty="0"/>
              <a:t>La storia</a:t>
            </a:r>
          </a:p>
        </p:txBody>
      </p:sp>
      <p:sp>
        <p:nvSpPr>
          <p:cNvPr id="3" name="Segnaposto contenuto 2">
            <a:extLst>
              <a:ext uri="{FF2B5EF4-FFF2-40B4-BE49-F238E27FC236}">
                <a16:creationId xmlns:a16="http://schemas.microsoft.com/office/drawing/2014/main" id="{4ECF329A-793C-4068-B6AB-B73EC9048DB3}"/>
              </a:ext>
            </a:extLst>
          </p:cNvPr>
          <p:cNvSpPr>
            <a:spLocks noGrp="1"/>
          </p:cNvSpPr>
          <p:nvPr>
            <p:ph idx="1"/>
          </p:nvPr>
        </p:nvSpPr>
        <p:spPr/>
        <p:txBody>
          <a:bodyPr>
            <a:normAutofit fontScale="92500" lnSpcReduction="20000"/>
          </a:bodyPr>
          <a:lstStyle/>
          <a:p>
            <a:r>
              <a:rPr lang="it-IT" dirty="0"/>
              <a:t>Giochi d'azzardo basati sul movimento di una ruota risalgono perlomeno fino agli antichi romani, che avrebbero usato la ruota di un carro da guerra rovesciato su un lato. Una freccia era inserita nella ruota e sul terreno erano tracciati dieci spazi. Lo spazio su cui si arrestava la freccia determinava il vincitore. Gli antichi greci usavano uno scudo invece della ruota di carro</a:t>
            </a:r>
          </a:p>
          <a:p>
            <a:r>
              <a:rPr lang="it-IT" dirty="0"/>
              <a:t>L'origine precisa della roulette è comunque sconosciuta e sulla sua origine girano diverse leggende più o meno probabili</a:t>
            </a:r>
          </a:p>
          <a:p>
            <a:r>
              <a:rPr lang="it-IT" dirty="0"/>
              <a:t>E’ menzionata per la prima volta con il suo nome attuale nel 1716 a Bordeaux. A seguito di diverse modifiche, la roulette raggiunse l'attuale struttura e struttura delle ruote intorno al 1790, dopo di che ottenne rapidamente lo status di gioco principale nei casinò e nelle case da gioco d'Europa. Durante gli anni dal 1836 al 1933, la roulette fu bandita in Francia</a:t>
            </a:r>
          </a:p>
        </p:txBody>
      </p:sp>
    </p:spTree>
    <p:extLst>
      <p:ext uri="{BB962C8B-B14F-4D97-AF65-F5344CB8AC3E}">
        <p14:creationId xmlns:p14="http://schemas.microsoft.com/office/powerpoint/2010/main" val="264717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2E0930-491F-4E86-ABCA-77B3C05FDE51}"/>
              </a:ext>
            </a:extLst>
          </p:cNvPr>
          <p:cNvSpPr>
            <a:spLocks noGrp="1"/>
          </p:cNvSpPr>
          <p:nvPr>
            <p:ph type="title"/>
          </p:nvPr>
        </p:nvSpPr>
        <p:spPr/>
        <p:txBody>
          <a:bodyPr/>
          <a:lstStyle/>
          <a:p>
            <a:r>
              <a:rPr lang="it-IT" dirty="0"/>
              <a:t>Descrizione</a:t>
            </a:r>
          </a:p>
        </p:txBody>
      </p:sp>
      <p:sp>
        <p:nvSpPr>
          <p:cNvPr id="3" name="Segnaposto contenuto 2">
            <a:extLst>
              <a:ext uri="{FF2B5EF4-FFF2-40B4-BE49-F238E27FC236}">
                <a16:creationId xmlns:a16="http://schemas.microsoft.com/office/drawing/2014/main" id="{AA77F952-4179-4063-9D06-5EC6C20CC0C5}"/>
              </a:ext>
            </a:extLst>
          </p:cNvPr>
          <p:cNvSpPr>
            <a:spLocks noGrp="1"/>
          </p:cNvSpPr>
          <p:nvPr>
            <p:ph idx="1"/>
          </p:nvPr>
        </p:nvSpPr>
        <p:spPr/>
        <p:txBody>
          <a:bodyPr>
            <a:normAutofit/>
          </a:bodyPr>
          <a:lstStyle/>
          <a:p>
            <a:r>
              <a:rPr lang="it-IT" dirty="0"/>
              <a:t>Consiste in un disco, diviso in 37 (o 38, nella versione statunitense) settori numerati da 0 a 36 e colorati alternativamente in </a:t>
            </a:r>
            <a:r>
              <a:rPr lang="it-IT" dirty="0">
                <a:hlinkClick r:id="rId2" tooltip="Rosso"/>
              </a:rPr>
              <a:t>rosso</a:t>
            </a:r>
            <a:r>
              <a:rPr lang="it-IT" dirty="0"/>
              <a:t> e </a:t>
            </a:r>
            <a:r>
              <a:rPr lang="it-IT" dirty="0">
                <a:hlinkClick r:id="rId3" tooltip="Nero"/>
              </a:rPr>
              <a:t>nero</a:t>
            </a:r>
            <a:r>
              <a:rPr lang="it-IT" dirty="0"/>
              <a:t>, mentre lo zero (0), come il doppio zero (00) quando è presente, è normalmente colorato di </a:t>
            </a:r>
            <a:r>
              <a:rPr lang="it-IT" dirty="0">
                <a:hlinkClick r:id="rId4" tooltip="Verde"/>
              </a:rPr>
              <a:t>verde</a:t>
            </a:r>
            <a:r>
              <a:rPr lang="it-IT" dirty="0"/>
              <a:t>; il disco viene fatto ruotare nella sua sede dal gestore del banco (il </a:t>
            </a:r>
            <a:r>
              <a:rPr lang="it-IT" dirty="0">
                <a:hlinkClick r:id="rId5" tooltip="Croupier"/>
              </a:rPr>
              <a:t>croupier</a:t>
            </a:r>
            <a:r>
              <a:rPr lang="it-IT" dirty="0"/>
              <a:t>) che successivamente vi lancia una pallina, originariamente in </a:t>
            </a:r>
            <a:r>
              <a:rPr lang="it-IT" dirty="0">
                <a:hlinkClick r:id="rId6" tooltip="Avorio"/>
              </a:rPr>
              <a:t>avorio</a:t>
            </a:r>
            <a:r>
              <a:rPr lang="it-IT" dirty="0"/>
              <a:t>: la pallina viene fatta ruotare in senso opposto a quello della roulette, e si ferma cadendo in uno dei settori numerati, determinando il </a:t>
            </a:r>
            <a:r>
              <a:rPr lang="it-IT" dirty="0">
                <a:hlinkClick r:id="rId7" tooltip="Numero"/>
              </a:rPr>
              <a:t>numero</a:t>
            </a:r>
            <a:r>
              <a:rPr lang="it-IT" dirty="0"/>
              <a:t> vincente</a:t>
            </a:r>
          </a:p>
        </p:txBody>
      </p:sp>
    </p:spTree>
    <p:extLst>
      <p:ext uri="{BB962C8B-B14F-4D97-AF65-F5344CB8AC3E}">
        <p14:creationId xmlns:p14="http://schemas.microsoft.com/office/powerpoint/2010/main" val="396849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1AF92E-6DF7-49D4-878A-9661D97249B5}"/>
              </a:ext>
            </a:extLst>
          </p:cNvPr>
          <p:cNvSpPr>
            <a:spLocks noGrp="1"/>
          </p:cNvSpPr>
          <p:nvPr>
            <p:ph type="title"/>
          </p:nvPr>
        </p:nvSpPr>
        <p:spPr/>
        <p:txBody>
          <a:bodyPr/>
          <a:lstStyle/>
          <a:p>
            <a:r>
              <a:rPr lang="it-IT" b="1" dirty="0"/>
              <a:t>Puntate e sistemi di gioco</a:t>
            </a:r>
            <a:endParaRPr lang="it-IT" dirty="0"/>
          </a:p>
        </p:txBody>
      </p:sp>
      <p:sp>
        <p:nvSpPr>
          <p:cNvPr id="3" name="Segnaposto contenuto 2">
            <a:extLst>
              <a:ext uri="{FF2B5EF4-FFF2-40B4-BE49-F238E27FC236}">
                <a16:creationId xmlns:a16="http://schemas.microsoft.com/office/drawing/2014/main" id="{4211FCE3-9E9F-4926-A510-1326474E585D}"/>
              </a:ext>
            </a:extLst>
          </p:cNvPr>
          <p:cNvSpPr>
            <a:spLocks noGrp="1"/>
          </p:cNvSpPr>
          <p:nvPr>
            <p:ph idx="1"/>
          </p:nvPr>
        </p:nvSpPr>
        <p:spPr/>
        <p:txBody>
          <a:bodyPr>
            <a:normAutofit fontScale="92500" lnSpcReduction="10000"/>
          </a:bodyPr>
          <a:lstStyle/>
          <a:p>
            <a:r>
              <a:rPr lang="it-IT" b="1" dirty="0"/>
              <a:t>Plein</a:t>
            </a:r>
            <a:r>
              <a:rPr lang="it-IT" dirty="0"/>
              <a:t> (</a:t>
            </a:r>
            <a:r>
              <a:rPr lang="it-IT" i="1" dirty="0"/>
              <a:t>singolo numero</a:t>
            </a:r>
            <a:r>
              <a:rPr lang="it-IT" dirty="0"/>
              <a:t>) con cui si vince 35 volte la somma puntata</a:t>
            </a:r>
          </a:p>
          <a:p>
            <a:r>
              <a:rPr lang="it-IT" b="1" dirty="0"/>
              <a:t>Cheval</a:t>
            </a:r>
            <a:r>
              <a:rPr lang="it-IT" dirty="0"/>
              <a:t> (</a:t>
            </a:r>
            <a:r>
              <a:rPr lang="it-IT" i="1" dirty="0"/>
              <a:t>cavallo</a:t>
            </a:r>
            <a:r>
              <a:rPr lang="it-IT" dirty="0"/>
              <a:t> o </a:t>
            </a:r>
            <a:r>
              <a:rPr lang="it-IT" i="1" dirty="0"/>
              <a:t>coppia di numeri</a:t>
            </a:r>
            <a:r>
              <a:rPr lang="it-IT" dirty="0"/>
              <a:t>) con cui si vince 17 volte la somma puntata</a:t>
            </a:r>
          </a:p>
          <a:p>
            <a:r>
              <a:rPr lang="it-IT" b="1" dirty="0" err="1"/>
              <a:t>Transversale</a:t>
            </a:r>
            <a:r>
              <a:rPr lang="it-IT" b="1" dirty="0"/>
              <a:t> </a:t>
            </a:r>
            <a:r>
              <a:rPr lang="it-IT" b="1" dirty="0" err="1"/>
              <a:t>Pleine</a:t>
            </a:r>
            <a:r>
              <a:rPr lang="it-IT" dirty="0"/>
              <a:t> (</a:t>
            </a:r>
            <a:r>
              <a:rPr lang="it-IT" i="1" dirty="0"/>
              <a:t>terzina</a:t>
            </a:r>
            <a:r>
              <a:rPr lang="it-IT" dirty="0"/>
              <a:t>) con cui si vince 11 volte la somma puntata</a:t>
            </a:r>
          </a:p>
          <a:p>
            <a:r>
              <a:rPr lang="it-IT" b="1" dirty="0"/>
              <a:t>Carré</a:t>
            </a:r>
            <a:r>
              <a:rPr lang="it-IT" dirty="0"/>
              <a:t> (</a:t>
            </a:r>
            <a:r>
              <a:rPr lang="it-IT" i="1" dirty="0"/>
              <a:t>quartina</a:t>
            </a:r>
            <a:r>
              <a:rPr lang="it-IT" dirty="0"/>
              <a:t>) con cui si vince 8 volte la somma puntata</a:t>
            </a:r>
          </a:p>
          <a:p>
            <a:r>
              <a:rPr lang="it-IT" b="1" dirty="0" err="1"/>
              <a:t>Transversale</a:t>
            </a:r>
            <a:r>
              <a:rPr lang="it-IT" b="1" dirty="0"/>
              <a:t> Simple</a:t>
            </a:r>
            <a:r>
              <a:rPr lang="it-IT" dirty="0"/>
              <a:t> (</a:t>
            </a:r>
            <a:r>
              <a:rPr lang="it-IT" i="1" dirty="0"/>
              <a:t>sestina</a:t>
            </a:r>
            <a:r>
              <a:rPr lang="it-IT" dirty="0"/>
              <a:t>) con cui si vince 5 volte la somma puntata</a:t>
            </a:r>
          </a:p>
          <a:p>
            <a:r>
              <a:rPr lang="it-IT" b="1" dirty="0" err="1"/>
              <a:t>Douzaine</a:t>
            </a:r>
            <a:r>
              <a:rPr lang="it-IT" dirty="0"/>
              <a:t> (</a:t>
            </a:r>
            <a:r>
              <a:rPr lang="it-IT" i="1" dirty="0"/>
              <a:t>dozzina</a:t>
            </a:r>
            <a:r>
              <a:rPr lang="it-IT" dirty="0"/>
              <a:t>, prima, seconda o terza) con cui si vince 2 volte la somma puntata</a:t>
            </a:r>
          </a:p>
          <a:p>
            <a:r>
              <a:rPr lang="it-IT" b="1" dirty="0"/>
              <a:t>Colonne</a:t>
            </a:r>
            <a:r>
              <a:rPr lang="it-IT" dirty="0"/>
              <a:t> (</a:t>
            </a:r>
            <a:r>
              <a:rPr lang="it-IT" i="1" dirty="0"/>
              <a:t>colonna</a:t>
            </a:r>
            <a:r>
              <a:rPr lang="it-IT" dirty="0"/>
              <a:t>, prima, seconda o terza) con cui si vince 2 volte la somma puntata.</a:t>
            </a:r>
          </a:p>
        </p:txBody>
      </p:sp>
    </p:spTree>
    <p:extLst>
      <p:ext uri="{BB962C8B-B14F-4D97-AF65-F5344CB8AC3E}">
        <p14:creationId xmlns:p14="http://schemas.microsoft.com/office/powerpoint/2010/main" val="250259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C58830-81C4-4DA5-87F5-14DD69FC60E6}"/>
              </a:ext>
            </a:extLst>
          </p:cNvPr>
          <p:cNvSpPr>
            <a:spLocks noGrp="1"/>
          </p:cNvSpPr>
          <p:nvPr>
            <p:ph type="title"/>
          </p:nvPr>
        </p:nvSpPr>
        <p:spPr/>
        <p:txBody>
          <a:bodyPr/>
          <a:lstStyle/>
          <a:p>
            <a:r>
              <a:rPr lang="it-IT" dirty="0"/>
              <a:t>L’interfaccia di gioco</a:t>
            </a:r>
          </a:p>
        </p:txBody>
      </p:sp>
      <p:pic>
        <p:nvPicPr>
          <p:cNvPr id="5" name="Segnaposto contenuto 4">
            <a:extLst>
              <a:ext uri="{FF2B5EF4-FFF2-40B4-BE49-F238E27FC236}">
                <a16:creationId xmlns:a16="http://schemas.microsoft.com/office/drawing/2014/main" id="{098E652C-C49B-4F47-B17A-CB06C471D0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088013" y="619768"/>
            <a:ext cx="5116814" cy="6675119"/>
          </a:xfrm>
        </p:spPr>
      </p:pic>
    </p:spTree>
    <p:extLst>
      <p:ext uri="{BB962C8B-B14F-4D97-AF65-F5344CB8AC3E}">
        <p14:creationId xmlns:p14="http://schemas.microsoft.com/office/powerpoint/2010/main" val="46366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8A9C89-B371-47C2-9C34-C5E6F561AB8A}"/>
              </a:ext>
            </a:extLst>
          </p:cNvPr>
          <p:cNvSpPr>
            <a:spLocks noGrp="1"/>
          </p:cNvSpPr>
          <p:nvPr>
            <p:ph type="title"/>
          </p:nvPr>
        </p:nvSpPr>
        <p:spPr/>
        <p:txBody>
          <a:bodyPr/>
          <a:lstStyle/>
          <a:p>
            <a:r>
              <a:rPr lang="it-IT" b="1" dirty="0"/>
              <a:t>La roulette</a:t>
            </a:r>
            <a:r>
              <a:rPr lang="it-IT" dirty="0"/>
              <a:t>: semplificazioni e novità</a:t>
            </a:r>
          </a:p>
        </p:txBody>
      </p:sp>
      <p:sp>
        <p:nvSpPr>
          <p:cNvPr id="3" name="Segnaposto contenuto 2">
            <a:extLst>
              <a:ext uri="{FF2B5EF4-FFF2-40B4-BE49-F238E27FC236}">
                <a16:creationId xmlns:a16="http://schemas.microsoft.com/office/drawing/2014/main" id="{ABA01B68-1C63-4FBA-91CD-48AD8EF47EB3}"/>
              </a:ext>
            </a:extLst>
          </p:cNvPr>
          <p:cNvSpPr>
            <a:spLocks noGrp="1"/>
          </p:cNvSpPr>
          <p:nvPr>
            <p:ph idx="1"/>
          </p:nvPr>
        </p:nvSpPr>
        <p:spPr/>
        <p:txBody>
          <a:bodyPr>
            <a:normAutofit/>
          </a:bodyPr>
          <a:lstStyle/>
          <a:p>
            <a:r>
              <a:rPr lang="it-IT" b="1" dirty="0"/>
              <a:t>Semplificazioni</a:t>
            </a:r>
            <a:r>
              <a:rPr lang="it-IT" dirty="0"/>
              <a:t>:</a:t>
            </a:r>
            <a:endParaRPr lang="it-IT" b="1" dirty="0"/>
          </a:p>
          <a:p>
            <a:pPr lvl="1"/>
            <a:r>
              <a:rPr lang="it-IT" dirty="0"/>
              <a:t>Scelte testuali (no Drag and drop) </a:t>
            </a:r>
          </a:p>
          <a:p>
            <a:pPr lvl="1"/>
            <a:r>
              <a:rPr lang="it-IT" dirty="0"/>
              <a:t>Abolita la regola en </a:t>
            </a:r>
            <a:r>
              <a:rPr lang="it-IT" dirty="0" err="1"/>
              <a:t>prison</a:t>
            </a:r>
            <a:r>
              <a:rPr lang="it-IT" dirty="0"/>
              <a:t> che permetteva di recuperare metà puntata in caso di puntata semplice e uscita del numero zero</a:t>
            </a:r>
          </a:p>
          <a:p>
            <a:pPr lvl="1"/>
            <a:r>
              <a:rPr lang="it-IT" dirty="0"/>
              <a:t>Aboliti i sistemi di gioco rapidi: I </a:t>
            </a:r>
            <a:r>
              <a:rPr lang="it-IT" i="1" dirty="0"/>
              <a:t>vicini dello zero, </a:t>
            </a:r>
            <a:r>
              <a:rPr lang="it-IT" dirty="0"/>
              <a:t>La </a:t>
            </a:r>
            <a:r>
              <a:rPr lang="it-IT" i="1" dirty="0"/>
              <a:t>serie 5/8, </a:t>
            </a:r>
            <a:r>
              <a:rPr lang="it-IT" dirty="0"/>
              <a:t>Gli </a:t>
            </a:r>
            <a:r>
              <a:rPr lang="it-IT" i="1" dirty="0"/>
              <a:t>orfanelli</a:t>
            </a:r>
          </a:p>
          <a:p>
            <a:pPr lvl="1"/>
            <a:r>
              <a:rPr lang="it-IT" i="1" dirty="0"/>
              <a:t>Abolito alcune puntate minori: cavallo, terzina, sestina </a:t>
            </a:r>
            <a:endParaRPr lang="it-IT" dirty="0"/>
          </a:p>
          <a:p>
            <a:r>
              <a:rPr lang="it-IT" b="1" dirty="0"/>
              <a:t>Novità introdotte</a:t>
            </a:r>
            <a:r>
              <a:rPr lang="it-IT" dirty="0"/>
              <a:t>:</a:t>
            </a:r>
          </a:p>
          <a:p>
            <a:pPr lvl="1"/>
            <a:r>
              <a:rPr lang="it-IT" dirty="0"/>
              <a:t>Possibilità di salvare e riprendere partite</a:t>
            </a:r>
          </a:p>
          <a:p>
            <a:pPr lvl="1"/>
            <a:r>
              <a:rPr lang="it-IT" dirty="0"/>
              <a:t>Statistiche in tempo reale</a:t>
            </a:r>
          </a:p>
          <a:p>
            <a:pPr lvl="1"/>
            <a:r>
              <a:rPr lang="it-IT" dirty="0"/>
              <a:t>Simulazione metodo martingale</a:t>
            </a:r>
          </a:p>
          <a:p>
            <a:pPr lvl="1"/>
            <a:endParaRPr lang="it-IT" i="1" dirty="0"/>
          </a:p>
          <a:p>
            <a:pPr marL="457200" lvl="1" indent="0">
              <a:buNone/>
            </a:pPr>
            <a:endParaRPr lang="it-IT" i="1" dirty="0"/>
          </a:p>
        </p:txBody>
      </p:sp>
    </p:spTree>
    <p:extLst>
      <p:ext uri="{BB962C8B-B14F-4D97-AF65-F5344CB8AC3E}">
        <p14:creationId xmlns:p14="http://schemas.microsoft.com/office/powerpoint/2010/main" val="1810188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9DC654-D505-43B1-8C06-B8649724EB86}"/>
              </a:ext>
            </a:extLst>
          </p:cNvPr>
          <p:cNvSpPr>
            <a:spLocks noGrp="1"/>
          </p:cNvSpPr>
          <p:nvPr>
            <p:ph type="title"/>
          </p:nvPr>
        </p:nvSpPr>
        <p:spPr/>
        <p:txBody>
          <a:bodyPr>
            <a:normAutofit/>
          </a:bodyPr>
          <a:lstStyle/>
          <a:p>
            <a:r>
              <a:rPr lang="it-IT" dirty="0"/>
              <a:t>Progetto de «La Roulette»: </a:t>
            </a:r>
            <a:r>
              <a:rPr lang="it-IT" b="1" dirty="0"/>
              <a:t>Use Case </a:t>
            </a:r>
            <a:r>
              <a:rPr lang="it-IT" b="1" dirty="0" err="1"/>
              <a:t>diagram</a:t>
            </a:r>
            <a:endParaRPr lang="it-IT" b="1" dirty="0"/>
          </a:p>
        </p:txBody>
      </p:sp>
      <p:pic>
        <p:nvPicPr>
          <p:cNvPr id="14" name="Segnaposto contenuto 13">
            <a:extLst>
              <a:ext uri="{FF2B5EF4-FFF2-40B4-BE49-F238E27FC236}">
                <a16:creationId xmlns:a16="http://schemas.microsoft.com/office/drawing/2014/main" id="{ADA4A109-5F96-4211-A094-1ABD7EA527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089910"/>
            <a:ext cx="678180" cy="678180"/>
          </a:xfrm>
        </p:spPr>
      </p:pic>
      <p:sp>
        <p:nvSpPr>
          <p:cNvPr id="15" name="CasellaDiTesto 14">
            <a:extLst>
              <a:ext uri="{FF2B5EF4-FFF2-40B4-BE49-F238E27FC236}">
                <a16:creationId xmlns:a16="http://schemas.microsoft.com/office/drawing/2014/main" id="{5C9A7FC5-982C-45A0-9A04-E806D9EAF617}"/>
              </a:ext>
            </a:extLst>
          </p:cNvPr>
          <p:cNvSpPr txBox="1"/>
          <p:nvPr/>
        </p:nvSpPr>
        <p:spPr>
          <a:xfrm>
            <a:off x="712258" y="3768090"/>
            <a:ext cx="849913" cy="338554"/>
          </a:xfrm>
          <a:prstGeom prst="rect">
            <a:avLst/>
          </a:prstGeom>
          <a:noFill/>
        </p:spPr>
        <p:txBody>
          <a:bodyPr wrap="none" rtlCol="0">
            <a:spAutoFit/>
          </a:bodyPr>
          <a:lstStyle/>
          <a:p>
            <a:r>
              <a:rPr lang="it-IT" sz="1600" dirty="0"/>
              <a:t>UTENTE</a:t>
            </a:r>
          </a:p>
        </p:txBody>
      </p:sp>
      <p:sp>
        <p:nvSpPr>
          <p:cNvPr id="16" name="Ovale 15">
            <a:extLst>
              <a:ext uri="{FF2B5EF4-FFF2-40B4-BE49-F238E27FC236}">
                <a16:creationId xmlns:a16="http://schemas.microsoft.com/office/drawing/2014/main" id="{3E196D8A-BD97-4B4D-BE6D-94CC96D9D37A}"/>
              </a:ext>
            </a:extLst>
          </p:cNvPr>
          <p:cNvSpPr/>
          <p:nvPr/>
        </p:nvSpPr>
        <p:spPr>
          <a:xfrm>
            <a:off x="7190887" y="2857898"/>
            <a:ext cx="3029803" cy="464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Salva e carica partita</a:t>
            </a:r>
          </a:p>
        </p:txBody>
      </p:sp>
      <p:sp>
        <p:nvSpPr>
          <p:cNvPr id="17" name="Ovale 16">
            <a:extLst>
              <a:ext uri="{FF2B5EF4-FFF2-40B4-BE49-F238E27FC236}">
                <a16:creationId xmlns:a16="http://schemas.microsoft.com/office/drawing/2014/main" id="{2FB02AC5-7C97-43A2-A090-BF68538301BC}"/>
              </a:ext>
            </a:extLst>
          </p:cNvPr>
          <p:cNvSpPr/>
          <p:nvPr/>
        </p:nvSpPr>
        <p:spPr>
          <a:xfrm>
            <a:off x="2838733" y="2265365"/>
            <a:ext cx="3029803" cy="464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Effettua mossa</a:t>
            </a:r>
          </a:p>
        </p:txBody>
      </p:sp>
      <p:sp>
        <p:nvSpPr>
          <p:cNvPr id="18" name="Ovale 17">
            <a:extLst>
              <a:ext uri="{FF2B5EF4-FFF2-40B4-BE49-F238E27FC236}">
                <a16:creationId xmlns:a16="http://schemas.microsoft.com/office/drawing/2014/main" id="{B38640FB-A4D4-41AA-9AB1-E884EC117313}"/>
              </a:ext>
            </a:extLst>
          </p:cNvPr>
          <p:cNvSpPr/>
          <p:nvPr/>
        </p:nvSpPr>
        <p:spPr>
          <a:xfrm>
            <a:off x="2838734" y="1706215"/>
            <a:ext cx="3029803" cy="464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Gira la roulette</a:t>
            </a:r>
          </a:p>
        </p:txBody>
      </p:sp>
      <p:sp>
        <p:nvSpPr>
          <p:cNvPr id="19" name="Ovale 18">
            <a:extLst>
              <a:ext uri="{FF2B5EF4-FFF2-40B4-BE49-F238E27FC236}">
                <a16:creationId xmlns:a16="http://schemas.microsoft.com/office/drawing/2014/main" id="{A2AFF52E-9D3D-430B-A6CB-BDAD698DF2AE}"/>
              </a:ext>
            </a:extLst>
          </p:cNvPr>
          <p:cNvSpPr/>
          <p:nvPr/>
        </p:nvSpPr>
        <p:spPr>
          <a:xfrm>
            <a:off x="2838732" y="3443528"/>
            <a:ext cx="3029803" cy="464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Opzioni</a:t>
            </a:r>
          </a:p>
        </p:txBody>
      </p:sp>
      <p:sp>
        <p:nvSpPr>
          <p:cNvPr id="20" name="Ovale 19">
            <a:extLst>
              <a:ext uri="{FF2B5EF4-FFF2-40B4-BE49-F238E27FC236}">
                <a16:creationId xmlns:a16="http://schemas.microsoft.com/office/drawing/2014/main" id="{A689282A-0279-4C8D-91DC-54ACBFAA4D46}"/>
              </a:ext>
            </a:extLst>
          </p:cNvPr>
          <p:cNvSpPr/>
          <p:nvPr/>
        </p:nvSpPr>
        <p:spPr>
          <a:xfrm>
            <a:off x="2838732" y="2824515"/>
            <a:ext cx="3029803" cy="464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Ripristina mosse precedenti</a:t>
            </a:r>
          </a:p>
        </p:txBody>
      </p:sp>
      <p:sp>
        <p:nvSpPr>
          <p:cNvPr id="21" name="Ovale 20">
            <a:extLst>
              <a:ext uri="{FF2B5EF4-FFF2-40B4-BE49-F238E27FC236}">
                <a16:creationId xmlns:a16="http://schemas.microsoft.com/office/drawing/2014/main" id="{9C85BEE7-87C0-4BED-8EEC-AABA3043566D}"/>
              </a:ext>
            </a:extLst>
          </p:cNvPr>
          <p:cNvSpPr/>
          <p:nvPr/>
        </p:nvSpPr>
        <p:spPr>
          <a:xfrm>
            <a:off x="7190887" y="3414781"/>
            <a:ext cx="3029803" cy="464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Visualizza statistiche</a:t>
            </a:r>
          </a:p>
        </p:txBody>
      </p:sp>
      <p:sp>
        <p:nvSpPr>
          <p:cNvPr id="22" name="Ovale 21">
            <a:extLst>
              <a:ext uri="{FF2B5EF4-FFF2-40B4-BE49-F238E27FC236}">
                <a16:creationId xmlns:a16="http://schemas.microsoft.com/office/drawing/2014/main" id="{C54093D5-3EDB-42AB-BB60-E3F5D7D9CD8C}"/>
              </a:ext>
            </a:extLst>
          </p:cNvPr>
          <p:cNvSpPr/>
          <p:nvPr/>
        </p:nvSpPr>
        <p:spPr>
          <a:xfrm>
            <a:off x="7190887" y="3965832"/>
            <a:ext cx="3029803" cy="464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Cambia tempo di giro</a:t>
            </a:r>
          </a:p>
        </p:txBody>
      </p:sp>
      <p:sp>
        <p:nvSpPr>
          <p:cNvPr id="23" name="Ovale 22">
            <a:extLst>
              <a:ext uri="{FF2B5EF4-FFF2-40B4-BE49-F238E27FC236}">
                <a16:creationId xmlns:a16="http://schemas.microsoft.com/office/drawing/2014/main" id="{F0122052-59EB-46AC-A80A-98655B06EADD}"/>
              </a:ext>
            </a:extLst>
          </p:cNvPr>
          <p:cNvSpPr/>
          <p:nvPr/>
        </p:nvSpPr>
        <p:spPr>
          <a:xfrm>
            <a:off x="7230347" y="4516883"/>
            <a:ext cx="3029803" cy="464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Simulazione martingale</a:t>
            </a:r>
          </a:p>
        </p:txBody>
      </p:sp>
      <p:cxnSp>
        <p:nvCxnSpPr>
          <p:cNvPr id="32" name="Connettore 2 31">
            <a:extLst>
              <a:ext uri="{FF2B5EF4-FFF2-40B4-BE49-F238E27FC236}">
                <a16:creationId xmlns:a16="http://schemas.microsoft.com/office/drawing/2014/main" id="{1EA3340A-B56D-42CC-BA70-3E4F6B8BD737}"/>
              </a:ext>
            </a:extLst>
          </p:cNvPr>
          <p:cNvCxnSpPr/>
          <p:nvPr/>
        </p:nvCxnSpPr>
        <p:spPr>
          <a:xfrm flipV="1">
            <a:off x="1719618" y="2047164"/>
            <a:ext cx="1009934" cy="8107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Connettore 2 35">
            <a:extLst>
              <a:ext uri="{FF2B5EF4-FFF2-40B4-BE49-F238E27FC236}">
                <a16:creationId xmlns:a16="http://schemas.microsoft.com/office/drawing/2014/main" id="{84D1C0E8-7E94-44ED-8C6F-C6818885C1FB}"/>
              </a:ext>
            </a:extLst>
          </p:cNvPr>
          <p:cNvCxnSpPr/>
          <p:nvPr/>
        </p:nvCxnSpPr>
        <p:spPr>
          <a:xfrm flipV="1">
            <a:off x="1910687" y="2497377"/>
            <a:ext cx="818865" cy="5925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Connettore 2 37">
            <a:extLst>
              <a:ext uri="{FF2B5EF4-FFF2-40B4-BE49-F238E27FC236}">
                <a16:creationId xmlns:a16="http://schemas.microsoft.com/office/drawing/2014/main" id="{B98013B5-4295-49D6-B087-4265318EC530}"/>
              </a:ext>
            </a:extLst>
          </p:cNvPr>
          <p:cNvCxnSpPr/>
          <p:nvPr/>
        </p:nvCxnSpPr>
        <p:spPr>
          <a:xfrm flipV="1">
            <a:off x="2006221" y="3089910"/>
            <a:ext cx="723331" cy="3536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Connettore 2 39">
            <a:extLst>
              <a:ext uri="{FF2B5EF4-FFF2-40B4-BE49-F238E27FC236}">
                <a16:creationId xmlns:a16="http://schemas.microsoft.com/office/drawing/2014/main" id="{57AF8D2D-990E-43BC-8E9C-81EBD4F4D28E}"/>
              </a:ext>
            </a:extLst>
          </p:cNvPr>
          <p:cNvCxnSpPr/>
          <p:nvPr/>
        </p:nvCxnSpPr>
        <p:spPr>
          <a:xfrm flipV="1">
            <a:off x="2129051" y="3675540"/>
            <a:ext cx="600501" cy="925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nettore 2 41">
            <a:extLst>
              <a:ext uri="{FF2B5EF4-FFF2-40B4-BE49-F238E27FC236}">
                <a16:creationId xmlns:a16="http://schemas.microsoft.com/office/drawing/2014/main" id="{8CD04520-2B93-4FDB-B12F-21EA532FFFF6}"/>
              </a:ext>
            </a:extLst>
          </p:cNvPr>
          <p:cNvCxnSpPr/>
          <p:nvPr/>
        </p:nvCxnSpPr>
        <p:spPr>
          <a:xfrm flipV="1">
            <a:off x="6096000" y="3089910"/>
            <a:ext cx="946245" cy="556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ttore 2 43">
            <a:extLst>
              <a:ext uri="{FF2B5EF4-FFF2-40B4-BE49-F238E27FC236}">
                <a16:creationId xmlns:a16="http://schemas.microsoft.com/office/drawing/2014/main" id="{05AA54E6-303A-4BA0-8C53-0840A93B0B45}"/>
              </a:ext>
            </a:extLst>
          </p:cNvPr>
          <p:cNvCxnSpPr/>
          <p:nvPr/>
        </p:nvCxnSpPr>
        <p:spPr>
          <a:xfrm flipV="1">
            <a:off x="6096000" y="3646793"/>
            <a:ext cx="946245" cy="287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Connettore 2 45">
            <a:extLst>
              <a:ext uri="{FF2B5EF4-FFF2-40B4-BE49-F238E27FC236}">
                <a16:creationId xmlns:a16="http://schemas.microsoft.com/office/drawing/2014/main" id="{3198014E-84CA-4EBF-88A3-61CAEC642AB1}"/>
              </a:ext>
            </a:extLst>
          </p:cNvPr>
          <p:cNvCxnSpPr/>
          <p:nvPr/>
        </p:nvCxnSpPr>
        <p:spPr>
          <a:xfrm>
            <a:off x="6096000" y="3721815"/>
            <a:ext cx="946245" cy="3848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ttore 2 47">
            <a:extLst>
              <a:ext uri="{FF2B5EF4-FFF2-40B4-BE49-F238E27FC236}">
                <a16:creationId xmlns:a16="http://schemas.microsoft.com/office/drawing/2014/main" id="{27B00BBF-E059-4007-B73F-C98C32EA2266}"/>
              </a:ext>
            </a:extLst>
          </p:cNvPr>
          <p:cNvCxnSpPr/>
          <p:nvPr/>
        </p:nvCxnSpPr>
        <p:spPr>
          <a:xfrm>
            <a:off x="6096000" y="3721815"/>
            <a:ext cx="1094887" cy="904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7644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EDCAB2-DF34-4091-B1E2-536D787689F4}"/>
              </a:ext>
            </a:extLst>
          </p:cNvPr>
          <p:cNvSpPr>
            <a:spLocks noGrp="1"/>
          </p:cNvSpPr>
          <p:nvPr>
            <p:ph type="title"/>
          </p:nvPr>
        </p:nvSpPr>
        <p:spPr>
          <a:xfrm>
            <a:off x="838200" y="365125"/>
            <a:ext cx="10515600" cy="549275"/>
          </a:xfrm>
        </p:spPr>
        <p:txBody>
          <a:bodyPr>
            <a:normAutofit fontScale="90000"/>
          </a:bodyPr>
          <a:lstStyle/>
          <a:p>
            <a:r>
              <a:rPr lang="it-IT" dirty="0"/>
              <a:t>Progetto de «La Roulette»: </a:t>
            </a:r>
            <a:r>
              <a:rPr lang="it-IT" b="1" dirty="0"/>
              <a:t>Use Case </a:t>
            </a:r>
            <a:r>
              <a:rPr lang="it-IT" b="1" dirty="0" err="1"/>
              <a:t>diagram</a:t>
            </a:r>
            <a:endParaRPr lang="it-IT" dirty="0"/>
          </a:p>
        </p:txBody>
      </p:sp>
      <p:graphicFrame>
        <p:nvGraphicFramePr>
          <p:cNvPr id="4" name="Segnaposto contenuto 3">
            <a:extLst>
              <a:ext uri="{FF2B5EF4-FFF2-40B4-BE49-F238E27FC236}">
                <a16:creationId xmlns:a16="http://schemas.microsoft.com/office/drawing/2014/main" id="{4245379D-C2FE-4554-B911-E7713AE73A9E}"/>
              </a:ext>
            </a:extLst>
          </p:cNvPr>
          <p:cNvGraphicFramePr>
            <a:graphicFrameLocks noGrp="1"/>
          </p:cNvGraphicFramePr>
          <p:nvPr>
            <p:ph idx="1"/>
            <p:extLst>
              <p:ext uri="{D42A27DB-BD31-4B8C-83A1-F6EECF244321}">
                <p14:modId xmlns:p14="http://schemas.microsoft.com/office/powerpoint/2010/main" val="2421302180"/>
              </p:ext>
            </p:extLst>
          </p:nvPr>
        </p:nvGraphicFramePr>
        <p:xfrm>
          <a:off x="838200" y="1078173"/>
          <a:ext cx="10515600" cy="5098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86848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581</Words>
  <Application>Microsoft Office PowerPoint</Application>
  <PresentationFormat>Widescreen</PresentationFormat>
  <Paragraphs>56</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Calibri Light</vt:lpstr>
      <vt:lpstr>Tema di Office</vt:lpstr>
      <vt:lpstr>LA ROULETTE</vt:lpstr>
      <vt:lpstr>La storia</vt:lpstr>
      <vt:lpstr>Descrizione</vt:lpstr>
      <vt:lpstr>Puntate e sistemi di gioco</vt:lpstr>
      <vt:lpstr>L’interfaccia di gioco</vt:lpstr>
      <vt:lpstr>La roulette: semplificazioni e novità</vt:lpstr>
      <vt:lpstr>Progetto de «La Roulette»: Use Case diagram</vt:lpstr>
      <vt:lpstr>Progetto de «La Roulette»: Use 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ROULETTE</dc:title>
  <dc:creator>GABRIELE RECCHIA</dc:creator>
  <cp:lastModifiedBy>GABRIELE RECCHIA</cp:lastModifiedBy>
  <cp:revision>8</cp:revision>
  <dcterms:created xsi:type="dcterms:W3CDTF">2021-06-20T18:53:06Z</dcterms:created>
  <dcterms:modified xsi:type="dcterms:W3CDTF">2021-06-21T10:48:57Z</dcterms:modified>
</cp:coreProperties>
</file>