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2" r:id="rId4"/>
    <p:sldId id="257" r:id="rId5"/>
    <p:sldId id="271" r:id="rId6"/>
    <p:sldId id="270" r:id="rId7"/>
    <p:sldId id="268" r:id="rId8"/>
    <p:sldId id="266" r:id="rId9"/>
    <p:sldId id="260" r:id="rId10"/>
    <p:sldId id="269" r:id="rId11"/>
    <p:sldId id="264" r:id="rId12"/>
  </p:sldIdLst>
  <p:sldSz cx="12192000" cy="6858000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z1SmdKV2hiuRVC0M0Qv/I3R/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6894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e90a407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dae90a407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49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659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276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275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9762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f79edd499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1ff79edd499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ff79edd499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1ff79edd499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1ff79edd499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ff79edd499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1ff79edd499_0_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g1ff79edd499_0_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g1ff79edd499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ff79edd499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1ff79edd499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ff79edd499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1ff79edd499_0_94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g1ff79edd499_0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1ff79edd499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1ff79edd499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ff79edd499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ff79edd499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ff79edd499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ff79edd499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ff79edd499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ff79edd499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ff79edd499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ff79edd499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ff79edd499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ff79edd499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ff79edd499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ff79edd499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ff79edd499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ff79edd499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ff79edd499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ff79edd499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ff79edd499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ff79edd499_0_100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1ff79edd499_0_100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g1ff79edd499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f79edd499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ff79edd499_0_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ff79edd499_0_1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1ff79edd499_0_1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1ff79edd499_0_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1ff79edd499_0_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1ff79edd499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27" name="Google Shape;27;g1ff79edd499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1ff79edd499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g1ff79edd499_0_4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1ff79edd499_0_43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1ff79edd499_0_43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g1ff79edd499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1ff79edd499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35" name="Google Shape;35;g1ff79edd499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1ff79edd499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1ff79edd499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ff79edd499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1ff79edd499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1ff79edd499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ff79edd499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ff79edd499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ff79edd499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ff79edd499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ff79edd499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ff79edd499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1ff79edd499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ff79edd499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1ff79edd499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1ff79edd499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ff79edd499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ff79edd499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ff79edd499_0_14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ff79edd499_0_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ff79edd499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7" name="Google Shape;57;g1ff79edd499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ff79edd499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1ff79edd499_0_3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0" name="Google Shape;60;g1ff79edd499_0_36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ff79edd499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ff79edd499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1ff79edd499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ff79edd499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1ff79edd499_0_51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g1ff79edd499_0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ff79edd499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1ff79edd499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ff79edd499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1ff79edd499_0_5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g1ff79edd499_0_5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g1ff79edd499_0_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ff79edd499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1ff79edd499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ff79edd499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ff79edd499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ff79edd499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ff79edd499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ff79edd499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ff79edd499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ff79edd499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ff79edd499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ff79edd499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ff79edd499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ff79edd499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ff79edd499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ff79edd499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ff79edd499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ff79edd499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f79edd499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f79edd499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1ff79edd499_0_64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ff79edd499_0_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1ff79edd499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1ff79edd499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f79edd499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1ff79edd499_0_86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g1ff79edd499_0_86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3" name="Google Shape;103;g1ff79edd499_0_86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g1ff79edd499_0_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f79edd499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1ff79edd499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ff79edd499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A6z9cPrw/tedto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Gabriele-Mazzoleni/Progetti_Tec_Cloud_Mobile_202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6655300" y="3752680"/>
            <a:ext cx="47508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it-IT" dirty="0"/>
              <a:t>(Parte4)</a:t>
            </a:r>
            <a:endParaRPr dirty="0"/>
          </a:p>
        </p:txBody>
      </p:sp>
      <p:sp>
        <p:nvSpPr>
          <p:cNvPr id="141" name="Google Shape;141;p1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Mazzoleni- 1079514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Masinari- 1079692</a:t>
            </a:r>
            <a:endParaRPr/>
          </a:p>
        </p:txBody>
      </p:sp>
      <p:pic>
        <p:nvPicPr>
          <p:cNvPr id="2" name="Immagine 1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267A792A-09B9-ECED-2A6A-1EA294B5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0067"/>
            <a:ext cx="4750799" cy="26560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944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ae90a407d_1_10"/>
          <p:cNvSpPr txBox="1">
            <a:spLocks noGrp="1"/>
          </p:cNvSpPr>
          <p:nvPr>
            <p:ph type="body" idx="1"/>
          </p:nvPr>
        </p:nvSpPr>
        <p:spPr>
          <a:xfrm>
            <a:off x="3149182" y="4696874"/>
            <a:ext cx="48879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ct val="69498"/>
              <a:buNone/>
            </a:pPr>
            <a:r>
              <a:rPr lang="it-IT" sz="2800" u="sng" dirty="0">
                <a:solidFill>
                  <a:schemeClr val="hlink"/>
                </a:solidFill>
                <a:hlinkClick r:id="rId3"/>
              </a:rPr>
              <a:t>Board</a:t>
            </a:r>
            <a:endParaRPr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C7B831-EF17-11E6-E2A4-C2F43845C958}"/>
              </a:ext>
            </a:extLst>
          </p:cNvPr>
          <p:cNvSpPr txBox="1"/>
          <p:nvPr/>
        </p:nvSpPr>
        <p:spPr>
          <a:xfrm>
            <a:off x="7403647" y="4775630"/>
            <a:ext cx="406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4"/>
              </a:rPr>
              <a:t>GitHub</a:t>
            </a:r>
            <a:endParaRPr lang="it-IT" sz="2400" dirty="0"/>
          </a:p>
          <a:p>
            <a:endParaRPr lang="it-IT" sz="2400" dirty="0"/>
          </a:p>
        </p:txBody>
      </p:sp>
      <p:pic>
        <p:nvPicPr>
          <p:cNvPr id="4" name="Immagine 3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0E02B7BB-040F-4CF9-0232-5E7BB344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221" y="1293923"/>
            <a:ext cx="5355703" cy="2994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144088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ESPERIENZA</a:t>
            </a:r>
            <a:br>
              <a:rPr lang="it-IT" dirty="0"/>
            </a:br>
            <a:r>
              <a:rPr lang="it-IT" dirty="0"/>
              <a:t>UTENTE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5350" y="2788218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Questo permette al nostro utente di avere una chiara comprensione della lista dei video correlati e di scegliere al meglio il video desiderato.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790199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0BE1A6-839B-4F75-0F7B-08F41A864BDF}"/>
              </a:ext>
            </a:extLst>
          </p:cNvPr>
          <p:cNvSpPr txBox="1"/>
          <p:nvPr/>
        </p:nvSpPr>
        <p:spPr>
          <a:xfrm>
            <a:off x="3076735" y="457200"/>
            <a:ext cx="67235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FLUTTER: </a:t>
            </a:r>
            <a:r>
              <a:rPr lang="it-IT" sz="2400" dirty="0" err="1">
                <a:solidFill>
                  <a:schemeClr val="bg1"/>
                </a:solidFill>
              </a:rPr>
              <a:t>MyTEDx</a:t>
            </a:r>
            <a:r>
              <a:rPr lang="it-IT" sz="2400" dirty="0">
                <a:solidFill>
                  <a:schemeClr val="bg1"/>
                </a:solidFill>
              </a:rPr>
              <a:t> , implementazione dell’API: </a:t>
            </a:r>
            <a:r>
              <a:rPr lang="it-IT" sz="2800" dirty="0" err="1">
                <a:solidFill>
                  <a:schemeClr val="bg1"/>
                </a:solidFill>
              </a:rPr>
              <a:t>Get_Watch_Next_By_Idx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730000" y="50207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dirty="0"/>
              <a:t>CRITICIT</a:t>
            </a:r>
            <a:r>
              <a:rPr lang="it-IT" cap="none" dirty="0"/>
              <a:t>À</a:t>
            </a:r>
            <a:br>
              <a:rPr lang="it-IT" cap="none" dirty="0"/>
            </a:br>
            <a:r>
              <a:rPr lang="it-IT" cap="none" dirty="0"/>
              <a:t>TECNICHE</a:t>
            </a:r>
            <a:endParaRPr cap="none" dirty="0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36512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POSSIBILI</a:t>
            </a:r>
            <a:br>
              <a:rPr lang="it-IT" dirty="0"/>
            </a:br>
            <a:r>
              <a:rPr lang="it-IT" dirty="0"/>
              <a:t>EVOLUZIONI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345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8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Immagine 5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AC872381-CE9F-44F9-79F3-B8D39FC6E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92" b="38559"/>
          <a:stretch/>
        </p:blipFill>
        <p:spPr>
          <a:xfrm>
            <a:off x="1730000" y="4399639"/>
            <a:ext cx="4762500" cy="1845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97AF41A-CC88-9E78-BE6D-1A83E283B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663" y="4357304"/>
            <a:ext cx="2429673" cy="19756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CODICE FLUTTER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144088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ESPERIENZA</a:t>
            </a:r>
            <a:br>
              <a:rPr lang="it-IT" dirty="0"/>
            </a:br>
            <a:r>
              <a:rPr lang="it-IT" dirty="0"/>
              <a:t>UTENTE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5350" y="2788218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Questo permette al nostro utente di avere una chiara comprensione della lista dei video correlati e di scegliere al meglio il video desiderato.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790199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0BE1A6-839B-4F75-0F7B-08F41A864BDF}"/>
              </a:ext>
            </a:extLst>
          </p:cNvPr>
          <p:cNvSpPr txBox="1"/>
          <p:nvPr/>
        </p:nvSpPr>
        <p:spPr>
          <a:xfrm>
            <a:off x="3076735" y="457200"/>
            <a:ext cx="672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FLUTTER: </a:t>
            </a:r>
            <a:r>
              <a:rPr lang="it-IT" sz="2400" dirty="0" err="1">
                <a:solidFill>
                  <a:schemeClr val="bg1"/>
                </a:solidFill>
              </a:rPr>
              <a:t>TedxTok</a:t>
            </a:r>
            <a:r>
              <a:rPr lang="it-IT" sz="2400" dirty="0">
                <a:solidFill>
                  <a:schemeClr val="bg1"/>
                </a:solidFill>
              </a:rPr>
              <a:t> , scrivere funzionalità</a:t>
            </a:r>
          </a:p>
        </p:txBody>
      </p:sp>
    </p:spTree>
    <p:extLst>
      <p:ext uri="{BB962C8B-B14F-4D97-AF65-F5344CB8AC3E}">
        <p14:creationId xmlns:p14="http://schemas.microsoft.com/office/powerpoint/2010/main" val="236370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730000" y="50207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dirty="0"/>
              <a:t>CRITICIT</a:t>
            </a:r>
            <a:r>
              <a:rPr lang="it-IT" cap="none" dirty="0"/>
              <a:t>À</a:t>
            </a:r>
            <a:br>
              <a:rPr lang="it-IT" cap="none" dirty="0"/>
            </a:br>
            <a:r>
              <a:rPr lang="it-IT" cap="none" dirty="0"/>
              <a:t>TECNICHE</a:t>
            </a:r>
            <a:endParaRPr cap="none" dirty="0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36512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POSSIBILI</a:t>
            </a:r>
            <a:br>
              <a:rPr lang="it-IT" dirty="0"/>
            </a:br>
            <a:r>
              <a:rPr lang="it-IT" dirty="0"/>
              <a:t>EVOLUZIONI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345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8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Immagine 5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AC872381-CE9F-44F9-79F3-B8D39FC6E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92" b="38559"/>
          <a:stretch/>
        </p:blipFill>
        <p:spPr>
          <a:xfrm>
            <a:off x="1730000" y="4399639"/>
            <a:ext cx="4762500" cy="1845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97AF41A-CC88-9E78-BE6D-1A83E283B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663" y="4357304"/>
            <a:ext cx="2429673" cy="197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3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DCA3A6-E8C2-5DCE-AD99-BD91108B45EC}"/>
              </a:ext>
            </a:extLst>
          </p:cNvPr>
          <p:cNvSpPr txBox="1"/>
          <p:nvPr/>
        </p:nvSpPr>
        <p:spPr>
          <a:xfrm>
            <a:off x="2860272" y="363667"/>
            <a:ext cx="683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Codice Flutter</a:t>
            </a:r>
          </a:p>
        </p:txBody>
      </p:sp>
    </p:spTree>
    <p:extLst>
      <p:ext uri="{BB962C8B-B14F-4D97-AF65-F5344CB8AC3E}">
        <p14:creationId xmlns:p14="http://schemas.microsoft.com/office/powerpoint/2010/main" val="345138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79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96A286-5728-6DE9-33E8-4EEB394FDCE5}"/>
              </a:ext>
            </a:extLst>
          </p:cNvPr>
          <p:cNvSpPr txBox="1"/>
          <p:nvPr/>
        </p:nvSpPr>
        <p:spPr>
          <a:xfrm>
            <a:off x="2860272" y="363667"/>
            <a:ext cx="683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Frame Utilizzati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105</Words>
  <Application>Microsoft Office PowerPoint</Application>
  <PresentationFormat>Widescreen</PresentationFormat>
  <Paragraphs>18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Montserrat</vt:lpstr>
      <vt:lpstr>Play</vt:lpstr>
      <vt:lpstr>Lato</vt:lpstr>
      <vt:lpstr>Arial</vt:lpstr>
      <vt:lpstr>Focus</vt:lpstr>
      <vt:lpstr>(Parte4)</vt:lpstr>
      <vt:lpstr>ESPERIENZA UTENTE</vt:lpstr>
      <vt:lpstr>CRITICITÀ TECNICHE</vt:lpstr>
      <vt:lpstr>CODICE FLUTTER</vt:lpstr>
      <vt:lpstr>ESPERIENZA UTENTE</vt:lpstr>
      <vt:lpstr>CRITICITÀ TECNICHE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MASINARI</dc:creator>
  <cp:lastModifiedBy>GABRIELE MASINARI</cp:lastModifiedBy>
  <cp:revision>13</cp:revision>
  <dcterms:created xsi:type="dcterms:W3CDTF">2024-05-07T12:08:46Z</dcterms:created>
  <dcterms:modified xsi:type="dcterms:W3CDTF">2024-07-02T13:34:37Z</dcterms:modified>
</cp:coreProperties>
</file>