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dae90a407d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dae90a407d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ae90a40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dae90a40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dae90a407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ff79edd499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ff79edd499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0" name="Google Shape;110;g1ff79edd499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3" name="Google Shape;133;g1ff79edd499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1ff79edd499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1ff79edd499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ff79edd499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ff79edd499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ff79edd499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1ff79edd499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2" name="Google Shape;32;g1ff79edd499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4" name="Google Shape;54;g1ff79edd499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0" name="Google Shape;60;g1ff79edd499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1" name="Google Shape;61;g1ff79edd499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1ff79edd499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1ff79edd499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4" name="Google Shape;74;g1ff79edd499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1ff79edd499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g1ff79edd499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3" name="Google Shape;103;g1ff79edd499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4" name="Google Shape;104;g1ff79edd499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ff79edd499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ff79edd499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A6z9cPrw/tedtok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625" y="1240358"/>
            <a:ext cx="4191811" cy="234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Tedtok_data_Loader</a:t>
            </a:r>
            <a:endParaRPr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/>
              <a:t>Realizzata tramite AWS Glue con un job PySpark;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/>
              <a:t>abbiamo aggregato i dati dal file “related_videos” per poi unirli al dataset; abbiamo aggiunto a ogni documento un array di ID dei video correlati, dei loro titoli e dei loro relatori.</a:t>
            </a:r>
            <a:endParaRPr sz="2000"/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it-IT" sz="2000"/>
              <a:t>Questo nuovo dato ci permetterà all’interno della nostra applicazione di consigliare al nostro utente dei video simili a quelli da lui visionati in modo tale da aumentare il suo utilizzo del nostro software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PySpark:Tedtok_data_loader</a:t>
            </a:r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12" y="1577925"/>
            <a:ext cx="10202175" cy="43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1037" r="7160" t="0"/>
          <a:stretch/>
        </p:blipFill>
        <p:spPr>
          <a:xfrm>
            <a:off x="2038350" y="1659425"/>
            <a:ext cx="8115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0" r="0" t="20025"/>
          <a:stretch/>
        </p:blipFill>
        <p:spPr>
          <a:xfrm>
            <a:off x="2038350" y="3553198"/>
            <a:ext cx="8115300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</a:t>
            </a:r>
            <a:endParaRPr/>
          </a:p>
        </p:txBody>
      </p:sp>
      <p:sp>
        <p:nvSpPr>
          <p:cNvPr id="167" name="Google Shape;167;g2dae90a407d_2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/>
              <a:t>Realizzata tramite AWS Glue con un job PySpark;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/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8" name="Google Shape;178;g2dae90a407d_1_0"/>
          <p:cNvSpPr txBox="1"/>
          <p:nvPr>
            <p:ph idx="1" type="body"/>
          </p:nvPr>
        </p:nvSpPr>
        <p:spPr>
          <a:xfrm>
            <a:off x="1730000" y="209007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/>
              <a:t>aaa</a:t>
            </a:r>
            <a:endParaRPr/>
          </a:p>
        </p:txBody>
      </p:sp>
      <p:sp>
        <p:nvSpPr>
          <p:cNvPr id="179" name="Google Shape;179;g2dae90a407d_1_0"/>
          <p:cNvSpPr txBox="1"/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VANTAGGI</a:t>
            </a:r>
            <a:endParaRPr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aaa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ae90a407d_1_5"/>
          <p:cNvSpPr txBox="1"/>
          <p:nvPr>
            <p:ph idx="1" type="body"/>
          </p:nvPr>
        </p:nvSpPr>
        <p:spPr>
          <a:xfrm>
            <a:off x="838200" y="19170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/>
          <p:nvPr>
            <p:ph idx="1" type="body"/>
          </p:nvPr>
        </p:nvSpPr>
        <p:spPr>
          <a:xfrm>
            <a:off x="3652024" y="4176275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>
                <a:solidFill>
                  <a:schemeClr val="hlink"/>
                </a:solidFill>
                <a:hlinkClick r:id="rId3"/>
              </a:rPr>
              <a:t>Board</a:t>
            </a:r>
            <a:endParaRPr sz="2800"/>
          </a:p>
        </p:txBody>
      </p:sp>
      <p:pic>
        <p:nvPicPr>
          <p:cNvPr id="191" name="Google Shape;191;g2dae90a407d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988" y="696174"/>
            <a:ext cx="4888023" cy="27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2024-05-07T12:08:46Z</dcterms:created>
  <dc:creator>GABRIELE MASINARI</dc:creator>
</cp:coreProperties>
</file>