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e90a407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dae90a407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/>
              <a:t>(Parte2)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Job PySpark: Tedtok_data_Loader</a:t>
            </a:r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Realizzato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, abbiamo aggregato i dati dal file "</a:t>
            </a:r>
            <a:r>
              <a:rPr lang="it-IT" err="1"/>
              <a:t>related_videos</a:t>
            </a:r>
            <a:r>
              <a:rPr lang="it-IT"/>
              <a:t>" per poi unirli al dataset. Abbiamo aggiunto a ogni documento un array di ID dei video correlati, dei loro titoli e dei loro relatori.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it-IT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nuovo dato ci permetterà, all'interno della nostra applicazione, di consigliare all'utente video simili a quelli da lui visionati, aumentando così l'utilizzo del nostro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Codice del Job PySpark:Tedtok_data_loader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B606CA-BEA7-8A98-407D-A632ACCF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8" y="1465730"/>
            <a:ext cx="11399983" cy="40879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Esempio di dato in MongoDB</a:t>
            </a: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l="1037" r="7160"/>
          <a:stretch/>
        </p:blipFill>
        <p:spPr>
          <a:xfrm>
            <a:off x="2038350" y="1659425"/>
            <a:ext cx="81153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t="20025"/>
          <a:stretch/>
        </p:blipFill>
        <p:spPr>
          <a:xfrm>
            <a:off x="2038350" y="3553198"/>
            <a:ext cx="8115300" cy="16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e90a407d_2_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Job </a:t>
            </a:r>
            <a:r>
              <a:rPr lang="it-IT" dirty="0" err="1"/>
              <a:t>PySpark:TedTok_Tag_data</a:t>
            </a:r>
            <a:r>
              <a:rPr lang="it-IT" dirty="0"/>
              <a:t> </a:t>
            </a:r>
            <a:endParaRPr lang="it-IT"/>
          </a:p>
        </p:txBody>
      </p:sp>
      <p:sp>
        <p:nvSpPr>
          <p:cNvPr id="167" name="Google Shape;167;g2dae90a407d_2_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Realizzata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job compila l’elenco dei tag disponibili associando ciascuno la lista dei talk che lo includono;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Lo scopo di questo job è mostrare inizialmente all'utente la lista di tutti i tag disponibili nel dataset. Successivamente, una volta selezionati i tag desiderati, l'utente potrà visionare i video corrispondenti ai tag scelti.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CD2865-1145-4E75-4500-9F0C2ED5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15" y="1530874"/>
            <a:ext cx="7666085" cy="4739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50FFFE-99F4-B42E-381E-FEF6FB97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0" y="1601528"/>
            <a:ext cx="9170332" cy="443900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14BF30-FBFC-C37A-2BD8-82AFFA4652E9}"/>
              </a:ext>
            </a:extLst>
          </p:cNvPr>
          <p:cNvSpPr txBox="1"/>
          <p:nvPr/>
        </p:nvSpPr>
        <p:spPr>
          <a:xfrm>
            <a:off x="9852212" y="1690825"/>
            <a:ext cx="2339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Utilizzo di </a:t>
            </a:r>
            <a:r>
              <a:rPr lang="it-IT" sz="2000" dirty="0" err="1">
                <a:solidFill>
                  <a:schemeClr val="bg1"/>
                </a:solidFill>
              </a:rPr>
              <a:t>array_distinct</a:t>
            </a:r>
            <a:r>
              <a:rPr lang="it-IT" sz="2000" dirty="0">
                <a:solidFill>
                  <a:schemeClr val="bg1"/>
                </a:solidFill>
              </a:rPr>
              <a:t> per togliere gli eventuali video duplicati</a:t>
            </a:r>
          </a:p>
        </p:txBody>
      </p:sp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C20DD6-1C39-8DFC-43EA-F778698FEB46}"/>
              </a:ext>
            </a:extLst>
          </p:cNvPr>
          <p:cNvSpPr txBox="1"/>
          <p:nvPr/>
        </p:nvSpPr>
        <p:spPr>
          <a:xfrm>
            <a:off x="1524000" y="4071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Dato in </a:t>
            </a:r>
            <a:r>
              <a:rPr lang="it-IT" sz="4000" dirty="0" err="1">
                <a:solidFill>
                  <a:schemeClr val="bg1"/>
                </a:solidFill>
              </a:rPr>
              <a:t>MongoDB</a:t>
            </a:r>
            <a:r>
              <a:rPr lang="it-IT" sz="4000" dirty="0">
                <a:solidFill>
                  <a:schemeClr val="bg1"/>
                </a:solidFill>
              </a:rPr>
              <a:t> di </a:t>
            </a:r>
            <a:r>
              <a:rPr lang="it-IT" sz="4000" dirty="0" err="1">
                <a:solidFill>
                  <a:schemeClr val="bg1"/>
                </a:solidFill>
              </a:rPr>
              <a:t>TedTok_Tag_data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87E4128-AEAE-031D-C2A3-F01DD5053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68" r="7068"/>
          <a:stretch/>
        </p:blipFill>
        <p:spPr>
          <a:xfrm>
            <a:off x="987071" y="4195480"/>
            <a:ext cx="10307262" cy="1402433"/>
          </a:xfrm>
          <a:prstGeom prst="rect">
            <a:avLst/>
          </a:prstGeom>
        </p:spPr>
      </p:pic>
      <p:pic>
        <p:nvPicPr>
          <p:cNvPr id="10" name="Immagine 9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9F51842A-3DAB-75C4-0A19-0D15298BB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10" b="11718"/>
          <a:stretch/>
        </p:blipFill>
        <p:spPr>
          <a:xfrm>
            <a:off x="987071" y="1680882"/>
            <a:ext cx="10322630" cy="2514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69182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CRITICIT</a:t>
            </a:r>
            <a:r>
              <a:rPr lang="it-IT" cap="none"/>
              <a:t>À</a:t>
            </a:r>
            <a:endParaRPr cap="none"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/>
              <a:t>VANTAGGI</a:t>
            </a:r>
            <a:endParaRPr dirty="0"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degli interessi dell’utente nella ricerca di talk che lo interessano.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Facilitazione all'accesso dei talk correlati, sia per ID che per tag.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80;g2dae90a407d_1_0">
            <a:extLst>
              <a:ext uri="{FF2B5EF4-FFF2-40B4-BE49-F238E27FC236}">
                <a16:creationId xmlns:a16="http://schemas.microsoft.com/office/drawing/2014/main" id="{33E79721-41D7-B3EC-7557-B49C56433C25}"/>
              </a:ext>
            </a:extLst>
          </p:cNvPr>
          <p:cNvSpPr txBox="1"/>
          <p:nvPr/>
        </p:nvSpPr>
        <p:spPr>
          <a:xfrm>
            <a:off x="1730000" y="21186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Alto livello di duplicazione dei dati dei talk(nella collezione dei tags).</a:t>
            </a: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bg1"/>
              </a:solidFill>
            </a:endParaRPr>
          </a:p>
          <a:p>
            <a:pPr marL="5143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</a:rPr>
              <a:t>Inserimento di nuovi talk potrebbe richiedere la ricostruzione di tutte le collezioni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1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magine 3" descr="Immagine che contiene logo, Elementi grafici, simbolo, design">
            <a:extLst>
              <a:ext uri="{FF2B5EF4-FFF2-40B4-BE49-F238E27FC236}">
                <a16:creationId xmlns:a16="http://schemas.microsoft.com/office/drawing/2014/main" id="{AAB9C26E-F8DE-9085-7BE4-B0107646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37" y="4399639"/>
            <a:ext cx="2269463" cy="1845411"/>
          </a:xfrm>
          <a:prstGeom prst="rect">
            <a:avLst/>
          </a:prstGeom>
        </p:spPr>
      </p:pic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AC872381-CE9F-44F9-79F3-B8D39FC6E6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692" b="38559"/>
          <a:stretch/>
        </p:blipFill>
        <p:spPr>
          <a:xfrm>
            <a:off x="1730000" y="4399639"/>
            <a:ext cx="4762500" cy="18454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27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Lato</vt:lpstr>
      <vt:lpstr>Play</vt:lpstr>
      <vt:lpstr>Montserrat</vt:lpstr>
      <vt:lpstr>Focus</vt:lpstr>
      <vt:lpstr>(Parte2)</vt:lpstr>
      <vt:lpstr>Job PySpark: Tedtok_data_Loader</vt:lpstr>
      <vt:lpstr>Codice del Job PySpark:Tedtok_data_loader</vt:lpstr>
      <vt:lpstr>Esempio di dato in MongoDB</vt:lpstr>
      <vt:lpstr>Job PySpark:TedTok_Tag_data </vt:lpstr>
      <vt:lpstr>Codice del Job PySpark: TedTok_Tag_data </vt:lpstr>
      <vt:lpstr>Codice del Job PySpark: TedTok_Tag_data </vt:lpstr>
      <vt:lpstr>Presentazione standard di PowerPoint</vt:lpstr>
      <vt:lpstr>CRITICITÀ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MAZZOLENI</cp:lastModifiedBy>
  <cp:revision>3</cp:revision>
  <dcterms:created xsi:type="dcterms:W3CDTF">2024-05-07T12:08:46Z</dcterms:created>
  <dcterms:modified xsi:type="dcterms:W3CDTF">2024-06-05T15:16:21Z</dcterms:modified>
</cp:coreProperties>
</file>