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67" r:id="rId4"/>
    <p:sldId id="257" r:id="rId5"/>
    <p:sldId id="273" r:id="rId6"/>
    <p:sldId id="269" r:id="rId7"/>
    <p:sldId id="268" r:id="rId8"/>
    <p:sldId id="271" r:id="rId9"/>
    <p:sldId id="275" r:id="rId10"/>
    <p:sldId id="277" r:id="rId11"/>
    <p:sldId id="276" r:id="rId12"/>
    <p:sldId id="270" r:id="rId13"/>
    <p:sldId id="264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9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5715641" y="3888526"/>
            <a:ext cx="6000382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(Parte5: Aggiunte)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2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89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di tutti i tag presenti nel database, con una relativa casella di ricerca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del ritaglio del video mostrando almeno il 1 minuto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Implementazione di accesso tramite account</a:t>
            </a: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934950" y="205559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Al lancio dell'applicazione si potrebbe riscontrare una maggiore latenza.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 volte la funzione Lambda restituisce errori a causa di problemi con il server, influenzando così l'usabilità dell'applicazione.</a:t>
            </a:r>
            <a:endParaRPr lang="it-IT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4446494" y="279301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Parte 2 : Aggiunte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4065285" y="370287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PARTE 3: Aggiunte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2734234" y="367870"/>
            <a:ext cx="945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PARTE 4 : Aggiunte</a:t>
            </a: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05868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91</Words>
  <Application>Microsoft Office PowerPoint</Application>
  <PresentationFormat>Widescreen</PresentationFormat>
  <Paragraphs>15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Play</vt:lpstr>
      <vt:lpstr>Montserrat</vt:lpstr>
      <vt:lpstr>Arial</vt:lpstr>
      <vt:lpstr>Lato</vt:lpstr>
      <vt:lpstr>Focus</vt:lpstr>
      <vt:lpstr>(Parte5: Aggiunte)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22</cp:revision>
  <dcterms:created xsi:type="dcterms:W3CDTF">2024-05-07T12:08:46Z</dcterms:created>
  <dcterms:modified xsi:type="dcterms:W3CDTF">2024-07-17T14:34:02Z</dcterms:modified>
</cp:coreProperties>
</file>