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4" r:id="rId11"/>
  </p:sldIdLst>
  <p:sldSz cx="12192000" cy="6858000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z1SmdKV2hiuRVC0M0Qv/I3R/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e90a407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dae90a407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976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ae90a407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dae90a407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79edd499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ff79edd499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ff79edd499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ff79edd499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ff79edd499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ff79edd499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ff79edd499_0_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ff79edd499_0_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ff79edd499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ff79edd499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1ff79edd499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ff79edd499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ff79edd499_0_9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g1ff79edd499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ff79edd499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1ff79edd499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ff79edd499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ff79edd499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ff79edd499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ff79edd499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ff79edd499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ff79edd499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ff79edd499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ff79edd499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ff79edd499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ff79edd499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ff79edd499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ff79edd499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ff79edd499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ff79edd499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ff79edd499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f79edd499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ff79edd499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ff79edd499_0_10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1ff79edd499_0_10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1ff79edd499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f79edd499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ff79edd499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ff79edd499_0_1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1ff79edd499_0_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ff79edd499_0_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1ff79edd499_0_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1ff79edd499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7" name="Google Shape;27;g1ff79edd499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ff79edd499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1ff79edd499_0_4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1ff79edd499_0_4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ff79edd499_0_4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g1ff79edd499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ff79edd499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5" name="Google Shape;35;g1ff79edd499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ff79edd499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ff79edd499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ff79edd499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ff79edd499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ff79edd499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ff79edd499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ff79edd499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ff79edd499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ff79edd499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ff79edd499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ff79edd499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ff79edd499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ff79edd499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ff79edd499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ff79edd499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ff79edd499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ff79edd499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ff79edd499_0_1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ff79edd499_0_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f79edd499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7" name="Google Shape;57;g1ff79edd499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ff79edd499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ff79edd499_0_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g1ff79edd499_0_3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ff79edd499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ff79edd499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1ff79edd499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ff79edd499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ff79edd499_0_5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ff79edd499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f79edd499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1ff79edd499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f79edd499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ff79edd499_0_5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g1ff79edd499_0_5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1ff79edd499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ff79edd499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1ff79edd499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ff79edd499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ff79edd499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ff79edd499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ff79edd499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ff79edd499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ff79edd499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ff79edd499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ff79edd499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ff79edd499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ff79edd499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ff79edd499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ff79edd499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ff79edd499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ff79edd499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ff79edd499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f79edd499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f79edd499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ff79edd499_0_6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ff79edd499_0_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ff79edd499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1ff79edd499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f79edd499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ff79edd499_0_8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g1ff79edd499_0_8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g1ff79edd499_0_8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g1ff79edd499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79edd49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ff79edd499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ff79edd499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A6z9cPrw/tedto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Gabriele-Mazzoleni/Progetti_Tec_Cloud_Mobile_202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6655300" y="3752680"/>
            <a:ext cx="47508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it-IT"/>
              <a:t>(Parte2)</a:t>
            </a:r>
            <a:endParaRPr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Mazzoleni- 1079514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Masinari- 1079692</a:t>
            </a:r>
            <a:endParaRPr/>
          </a:p>
        </p:txBody>
      </p:sp>
      <p:pic>
        <p:nvPicPr>
          <p:cNvPr id="2" name="Immagine 1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267A792A-09B9-ECED-2A6A-1EA294B5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0067"/>
            <a:ext cx="4750799" cy="26560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e90a407d_1_10"/>
          <p:cNvSpPr txBox="1">
            <a:spLocks noGrp="1"/>
          </p:cNvSpPr>
          <p:nvPr>
            <p:ph type="body" idx="1"/>
          </p:nvPr>
        </p:nvSpPr>
        <p:spPr>
          <a:xfrm>
            <a:off x="3149182" y="4696874"/>
            <a:ext cx="48879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69498"/>
              <a:buNone/>
            </a:pPr>
            <a:r>
              <a:rPr lang="it-IT" sz="2800" u="sng" dirty="0">
                <a:solidFill>
                  <a:schemeClr val="hlink"/>
                </a:solidFill>
                <a:hlinkClick r:id="rId3"/>
              </a:rPr>
              <a:t>Board</a:t>
            </a:r>
            <a:endParaRPr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C7B831-EF17-11E6-E2A4-C2F43845C958}"/>
              </a:ext>
            </a:extLst>
          </p:cNvPr>
          <p:cNvSpPr txBox="1"/>
          <p:nvPr/>
        </p:nvSpPr>
        <p:spPr>
          <a:xfrm>
            <a:off x="7403647" y="4775630"/>
            <a:ext cx="40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4"/>
              </a:rPr>
              <a:t>GitHub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4" name="Immagine 3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0E02B7BB-040F-4CF9-0232-5E7BB344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21" y="1293923"/>
            <a:ext cx="5355703" cy="2994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/>
              <a:t>Job PySpark: Tedtok_data_Loader</a:t>
            </a:r>
          </a:p>
        </p:txBody>
      </p:sp>
      <p:sp>
        <p:nvSpPr>
          <p:cNvPr id="148" name="Google Shape;148;p2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it-IT"/>
              <a:t>Realizzato tramite AWS </a:t>
            </a:r>
            <a:r>
              <a:rPr lang="it-IT" err="1"/>
              <a:t>Glue</a:t>
            </a:r>
            <a:r>
              <a:rPr lang="it-IT"/>
              <a:t> con un job </a:t>
            </a:r>
            <a:r>
              <a:rPr lang="it-IT" err="1"/>
              <a:t>PySpark</a:t>
            </a:r>
            <a:r>
              <a:rPr lang="it-IT"/>
              <a:t>, abbiamo aggregato i dati dal file "</a:t>
            </a:r>
            <a:r>
              <a:rPr lang="it-IT" err="1"/>
              <a:t>related_videos</a:t>
            </a:r>
            <a:r>
              <a:rPr lang="it-IT"/>
              <a:t>" per poi unirli al dataset. Abbiamo aggiunto a ogni documento un array di ID dei video correlati, dei loro titoli e dei loro relatori.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it-IT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it-IT"/>
              <a:t>Questo nuovo dato ci permetterà, all'interno della nostra applicazione, di consigliare all'utente video simili a quelli da lui visionati, aumentando così l'utilizzo del nostro software.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/>
              <a:t>Codice del Job PySpark:Tedtok_data_loader</a:t>
            </a: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9B606CA-BEA7-8A98-407D-A632ACCF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8" y="1465730"/>
            <a:ext cx="11399983" cy="40879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/>
              <a:t>Esempio di dato in MongoDB</a:t>
            </a:r>
            <a:endParaRPr/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3">
            <a:alphaModFix/>
          </a:blip>
          <a:srcRect l="1037" r="7160"/>
          <a:stretch/>
        </p:blipFill>
        <p:spPr>
          <a:xfrm>
            <a:off x="2038350" y="1659425"/>
            <a:ext cx="81153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4">
            <a:alphaModFix/>
          </a:blip>
          <a:srcRect t="20025"/>
          <a:stretch/>
        </p:blipFill>
        <p:spPr>
          <a:xfrm>
            <a:off x="2038350" y="3553198"/>
            <a:ext cx="8115300" cy="16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ae90a407d_2_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Job </a:t>
            </a:r>
            <a:r>
              <a:rPr lang="it-IT" dirty="0" err="1"/>
              <a:t>PySpark:TedTok_Tag_data</a:t>
            </a:r>
            <a:r>
              <a:rPr lang="it-IT" dirty="0"/>
              <a:t> </a:t>
            </a:r>
            <a:endParaRPr lang="it-IT"/>
          </a:p>
        </p:txBody>
      </p:sp>
      <p:sp>
        <p:nvSpPr>
          <p:cNvPr id="167" name="Google Shape;167;g2dae90a407d_2_2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Realizzata tramite AWS </a:t>
            </a:r>
            <a:r>
              <a:rPr lang="it-IT" err="1"/>
              <a:t>Glue</a:t>
            </a:r>
            <a:r>
              <a:rPr lang="it-IT"/>
              <a:t> con un job </a:t>
            </a:r>
            <a:r>
              <a:rPr lang="it-IT" err="1"/>
              <a:t>PySpark</a:t>
            </a:r>
            <a:r>
              <a:rPr lang="it-IT"/>
              <a:t>.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Questo job compila l’elenco dei tag disponibili associando ciascuno la lista dei talk che lo includono;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Lo scopo di questo job è mostrare inizialmente all'utente la lista di tutti i tag disponibili nel dataset. Successivamente, una volta selezionati i tag desiderati, l'utente potrà visionare i video corrispondenti ai tag scelti.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ae90a407d_2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del Job </a:t>
            </a:r>
            <a:r>
              <a:rPr lang="it-IT" dirty="0" err="1"/>
              <a:t>PySpark</a:t>
            </a:r>
            <a:r>
              <a:rPr lang="it-IT" dirty="0"/>
              <a:t>: </a:t>
            </a:r>
            <a:r>
              <a:rPr lang="it-IT" dirty="0" err="1"/>
              <a:t>TedTok_Tag_data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6CD2865-1145-4E75-4500-9F0C2ED5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15" y="1530874"/>
            <a:ext cx="7666085" cy="47395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ae90a407d_2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del Job </a:t>
            </a:r>
            <a:r>
              <a:rPr lang="it-IT" dirty="0" err="1"/>
              <a:t>PySpark</a:t>
            </a:r>
            <a:r>
              <a:rPr lang="it-IT" dirty="0"/>
              <a:t>: </a:t>
            </a:r>
            <a:r>
              <a:rPr lang="it-IT" dirty="0" err="1"/>
              <a:t>TedTok_Tag_data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F50FFFE-99F4-B42E-381E-FEF6FB97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40" y="1601528"/>
            <a:ext cx="9170332" cy="443900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14BF30-FBFC-C37A-2BD8-82AFFA4652E9}"/>
              </a:ext>
            </a:extLst>
          </p:cNvPr>
          <p:cNvSpPr txBox="1"/>
          <p:nvPr/>
        </p:nvSpPr>
        <p:spPr>
          <a:xfrm>
            <a:off x="9852212" y="1690825"/>
            <a:ext cx="23397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Utilizzo di </a:t>
            </a:r>
            <a:r>
              <a:rPr lang="it-IT" sz="2000" dirty="0" err="1">
                <a:solidFill>
                  <a:schemeClr val="bg1"/>
                </a:solidFill>
              </a:rPr>
              <a:t>array_distinct</a:t>
            </a:r>
            <a:r>
              <a:rPr lang="it-IT" sz="2000" dirty="0">
                <a:solidFill>
                  <a:schemeClr val="bg1"/>
                </a:solidFill>
              </a:rPr>
              <a:t> per togliere gli eventuali video duplicati</a:t>
            </a:r>
          </a:p>
        </p:txBody>
      </p:sp>
    </p:spTree>
    <p:extLst>
      <p:ext uri="{BB962C8B-B14F-4D97-AF65-F5344CB8AC3E}">
        <p14:creationId xmlns:p14="http://schemas.microsoft.com/office/powerpoint/2010/main" val="394679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C20DD6-1C39-8DFC-43EA-F778698FEB46}"/>
              </a:ext>
            </a:extLst>
          </p:cNvPr>
          <p:cNvSpPr txBox="1"/>
          <p:nvPr/>
        </p:nvSpPr>
        <p:spPr>
          <a:xfrm>
            <a:off x="1524000" y="40713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Dato in </a:t>
            </a:r>
            <a:r>
              <a:rPr lang="it-IT" sz="4000" dirty="0" err="1">
                <a:solidFill>
                  <a:schemeClr val="bg1"/>
                </a:solidFill>
              </a:rPr>
              <a:t>MongoDB</a:t>
            </a:r>
            <a:r>
              <a:rPr lang="it-IT" sz="4000" dirty="0">
                <a:solidFill>
                  <a:schemeClr val="bg1"/>
                </a:solidFill>
              </a:rPr>
              <a:t> di </a:t>
            </a:r>
            <a:r>
              <a:rPr lang="it-IT" sz="4000" dirty="0" err="1">
                <a:solidFill>
                  <a:schemeClr val="bg1"/>
                </a:solidFill>
              </a:rPr>
              <a:t>TedTok_Tag_data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E87E4128-AEAE-031D-C2A3-F01DD5053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68" r="7068"/>
          <a:stretch/>
        </p:blipFill>
        <p:spPr>
          <a:xfrm>
            <a:off x="987071" y="4195480"/>
            <a:ext cx="10307262" cy="1402433"/>
          </a:xfrm>
          <a:prstGeom prst="rect">
            <a:avLst/>
          </a:prstGeom>
        </p:spPr>
      </p:pic>
      <p:pic>
        <p:nvPicPr>
          <p:cNvPr id="10" name="Immagine 9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9F51842A-3DAB-75C4-0A19-0D15298BB9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10" b="11718"/>
          <a:stretch/>
        </p:blipFill>
        <p:spPr>
          <a:xfrm>
            <a:off x="987071" y="1680882"/>
            <a:ext cx="10322630" cy="25145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730000" y="69182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CRITICIT</a:t>
            </a:r>
            <a:r>
              <a:rPr lang="it-IT" cap="none"/>
              <a:t>À</a:t>
            </a:r>
            <a:endParaRPr cap="none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36512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VANTAGGI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Facilitazione degli interessi dell’utente nella ricerca di talk che lo interessano.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Facilitazione all'accesso dei talk correlati, sia per ID che per tag.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1186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Alto livello di duplicazione dei dati dei talk(nella collezione dei tags).</a:t>
            </a:r>
          </a:p>
          <a:p>
            <a:pPr marL="5143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bg1"/>
              </a:solidFill>
            </a:endParaRPr>
          </a:p>
          <a:p>
            <a:pPr marL="5143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Inserimento di nuovi talk potrebbe richiedere la ricostruzione di tutte le collezioni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magine 5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AC872381-CE9F-44F9-79F3-B8D39FC6E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92" b="38559"/>
          <a:stretch/>
        </p:blipFill>
        <p:spPr>
          <a:xfrm>
            <a:off x="1730000" y="4399639"/>
            <a:ext cx="4762500" cy="1845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97AF41A-CC88-9E78-BE6D-1A83E283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663" y="4357304"/>
            <a:ext cx="2429673" cy="19756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27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Play</vt:lpstr>
      <vt:lpstr>Montserrat</vt:lpstr>
      <vt:lpstr>Lato</vt:lpstr>
      <vt:lpstr>Focus</vt:lpstr>
      <vt:lpstr>(Parte2)</vt:lpstr>
      <vt:lpstr>Job PySpark: Tedtok_data_Loader</vt:lpstr>
      <vt:lpstr>Codice del Job PySpark:Tedtok_data_loader</vt:lpstr>
      <vt:lpstr>Esempio di dato in MongoDB</vt:lpstr>
      <vt:lpstr>Job PySpark:TedTok_Tag_data </vt:lpstr>
      <vt:lpstr>Codice del Job PySpark: TedTok_Tag_data </vt:lpstr>
      <vt:lpstr>Codice del Job PySpark: TedTok_Tag_data </vt:lpstr>
      <vt:lpstr>Presentazione standard di PowerPoint</vt:lpstr>
      <vt:lpstr>CRITICITÀ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MASINARI</dc:creator>
  <cp:lastModifiedBy>GABRIELE MAZZOLENI</cp:lastModifiedBy>
  <cp:revision>4</cp:revision>
  <dcterms:created xsi:type="dcterms:W3CDTF">2024-05-07T12:08:46Z</dcterms:created>
  <dcterms:modified xsi:type="dcterms:W3CDTF">2024-06-07T09:04:43Z</dcterms:modified>
</cp:coreProperties>
</file>