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8" r:id="rId6"/>
    <p:sldId id="260" r:id="rId7"/>
    <p:sldId id="266" r:id="rId8"/>
    <p:sldId id="269" r:id="rId9"/>
    <p:sldId id="262" r:id="rId10"/>
    <p:sldId id="264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(Parte3)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567325" y="164743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UTILIZZO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 di avere una chiara comprensione della lista dei video correlati e di scegliere al meglio il video desiderato.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Questa Lambda </a:t>
            </a:r>
            <a:r>
              <a:rPr lang="it-IT" sz="2000" dirty="0" err="1">
                <a:solidFill>
                  <a:schemeClr val="bg1"/>
                </a:solidFill>
              </a:rPr>
              <a:t>Function</a:t>
            </a:r>
            <a:r>
              <a:rPr lang="it-IT" sz="2000" dirty="0">
                <a:solidFill>
                  <a:schemeClr val="bg1"/>
                </a:solidFill>
              </a:rPr>
              <a:t> consente di visualizzare tutti i video correlati, dato un ID iniziale di un video, visualizzando i seguenti parametri: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Related_video_ids</a:t>
            </a:r>
            <a:r>
              <a:rPr lang="it-IT" sz="2000" dirty="0">
                <a:solidFill>
                  <a:schemeClr val="bg1"/>
                </a:solidFill>
              </a:rPr>
              <a:t>, ossia l’ID del video correlato.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Related_video_title</a:t>
            </a:r>
            <a:r>
              <a:rPr lang="it-IT" sz="2000" dirty="0">
                <a:solidFill>
                  <a:schemeClr val="bg1"/>
                </a:solidFill>
              </a:rPr>
              <a:t>, ossia il titolo del video correlato.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Related_presentedBy</a:t>
            </a:r>
            <a:r>
              <a:rPr lang="it-IT" sz="2000" dirty="0">
                <a:solidFill>
                  <a:schemeClr val="bg1"/>
                </a:solidFill>
              </a:rPr>
              <a:t>, ossia il presentatore del video.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94303D-314E-A9FC-4D03-86DF88AF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232752"/>
            <a:ext cx="9382557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Lambda </a:t>
            </a:r>
            <a:r>
              <a:rPr lang="it-IT" dirty="0" err="1"/>
              <a:t>Function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Get_Watch_Next_By_Idx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105194-A7DB-14C4-C8E0-FC8E7C548A7F}"/>
              </a:ext>
            </a:extLst>
          </p:cNvPr>
          <p:cNvSpPr txBox="1"/>
          <p:nvPr/>
        </p:nvSpPr>
        <p:spPr>
          <a:xfrm>
            <a:off x="7637928" y="2003612"/>
            <a:ext cx="4554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Questa Lambda </a:t>
            </a:r>
            <a:r>
              <a:rPr lang="it-IT" sz="2000" dirty="0" err="1">
                <a:solidFill>
                  <a:schemeClr val="bg1"/>
                </a:solidFill>
              </a:rPr>
              <a:t>function</a:t>
            </a:r>
            <a:r>
              <a:rPr lang="it-IT" sz="2000" dirty="0">
                <a:solidFill>
                  <a:schemeClr val="bg1"/>
                </a:solidFill>
              </a:rPr>
              <a:t> può essere testata con il seguente link API:</a:t>
            </a:r>
          </a:p>
          <a:p>
            <a:r>
              <a:rPr lang="it-IT" sz="2000" dirty="0">
                <a:solidFill>
                  <a:schemeClr val="bg1"/>
                </a:solidFill>
              </a:rPr>
              <a:t>https://ee9l9w52bk.execute-api.us-east-1.amazonaws.com/default/Get_Watch_Next_by_Idx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0C70234-CCDC-51C1-A183-79C05C7D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10" y="1883106"/>
            <a:ext cx="6290702" cy="4816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Risultato LF: </a:t>
            </a:r>
            <a:br>
              <a:rPr lang="it-IT" dirty="0"/>
            </a:br>
            <a:r>
              <a:rPr lang="it-IT" dirty="0" err="1"/>
              <a:t>Get_Watch_Next_By_Idx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204E0BA-03A6-D635-0B12-1AD39083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28" y="1690688"/>
            <a:ext cx="3628128" cy="11680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9CD4AED-AC54-A93E-12A5-4A4C15E3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28" y="3140796"/>
            <a:ext cx="7462504" cy="351899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5502A8-CE2F-5B8F-085E-BF2C8FCF1405}"/>
              </a:ext>
            </a:extLst>
          </p:cNvPr>
          <p:cNvSpPr txBox="1"/>
          <p:nvPr/>
        </p:nvSpPr>
        <p:spPr>
          <a:xfrm>
            <a:off x="838200" y="2074673"/>
            <a:ext cx="302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Parametro in INPUT: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6B3DA6-EC94-4528-9B99-29EC74D94F7C}"/>
              </a:ext>
            </a:extLst>
          </p:cNvPr>
          <p:cNvSpPr txBox="1"/>
          <p:nvPr/>
        </p:nvSpPr>
        <p:spPr>
          <a:xfrm>
            <a:off x="838200" y="4546350"/>
            <a:ext cx="3025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OUTPUT testato tramite </a:t>
            </a:r>
            <a:r>
              <a:rPr lang="it-IT" sz="2000" dirty="0" err="1">
                <a:solidFill>
                  <a:schemeClr val="bg1"/>
                </a:solidFill>
              </a:rPr>
              <a:t>Postman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567325" y="164743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UTILIZZO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utente, una volta selezionati i tag di suo interesse, di visualizzarli tramite il sistema.</a:t>
            </a:r>
            <a:endParaRPr lang="it-IT" sz="10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Questa Lambda </a:t>
            </a:r>
            <a:r>
              <a:rPr lang="it-IT" sz="2000" dirty="0" err="1">
                <a:solidFill>
                  <a:schemeClr val="bg1"/>
                </a:solidFill>
              </a:rPr>
              <a:t>Function</a:t>
            </a:r>
            <a:r>
              <a:rPr lang="it-IT" sz="2000" dirty="0">
                <a:solidFill>
                  <a:schemeClr val="bg1"/>
                </a:solidFill>
              </a:rPr>
              <a:t>, dato un array di tag, restituisce un JSON con tutti i talk corrispondenti a quei tag, ordinati in modo decrescente e senza duplicati.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Lambda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(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): </a:t>
            </a:r>
            <a:r>
              <a:rPr lang="it-IT" sz="3200" dirty="0" err="1">
                <a:solidFill>
                  <a:schemeClr val="bg1"/>
                </a:solidFill>
              </a:rPr>
              <a:t>Get_Talk_List_By_Tags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860272" y="363667"/>
            <a:ext cx="6831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Lambda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(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): </a:t>
            </a:r>
            <a:r>
              <a:rPr lang="it-IT" sz="3200" dirty="0" err="1">
                <a:solidFill>
                  <a:schemeClr val="bg1"/>
                </a:solidFill>
              </a:rPr>
              <a:t>Get_Talk_List_By_Tags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11" name="Immagine 10" descr="Immagine che contiene testo, schermata, Software multimediale, software&#10;&#10;Descrizione generata automaticamente">
            <a:extLst>
              <a:ext uri="{FF2B5EF4-FFF2-40B4-BE49-F238E27FC236}">
                <a16:creationId xmlns:a16="http://schemas.microsoft.com/office/drawing/2014/main" id="{11642305-2E1C-48B4-004A-44D7D3044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40"/>
          <a:stretch/>
        </p:blipFill>
        <p:spPr>
          <a:xfrm>
            <a:off x="1014228" y="2218765"/>
            <a:ext cx="5317725" cy="278453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7ACB7A-01E0-F116-1A02-07B5B267DB4C}"/>
              </a:ext>
            </a:extLst>
          </p:cNvPr>
          <p:cNvSpPr txBox="1"/>
          <p:nvPr/>
        </p:nvSpPr>
        <p:spPr>
          <a:xfrm>
            <a:off x="6683188" y="2218765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Utilizzando questo modello per la visualizzazione dei dati ,viene mostrato successivamente il codice della lambda </a:t>
            </a:r>
            <a:r>
              <a:rPr lang="it-IT" sz="1800" dirty="0" err="1">
                <a:solidFill>
                  <a:schemeClr val="bg1"/>
                </a:solidFill>
              </a:rPr>
              <a:t>function</a:t>
            </a:r>
            <a:r>
              <a:rPr lang="it-IT" sz="1800" dirty="0">
                <a:solidFill>
                  <a:schemeClr val="bg1"/>
                </a:solidFill>
              </a:rPr>
              <a:t>, disponibile attraverso questo link API: </a:t>
            </a:r>
          </a:p>
          <a:p>
            <a:r>
              <a:rPr lang="it-IT" sz="1800" dirty="0">
                <a:solidFill>
                  <a:schemeClr val="bg1"/>
                </a:solidFill>
              </a:rPr>
              <a:t>https://7qnrozfaf9.execute-api.us-east-1.amazonaws.com/default/Get_Talk_List_By_Tags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E7364FED-87BE-A391-9CD5-3EE84F657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654"/>
          <a:stretch/>
        </p:blipFill>
        <p:spPr>
          <a:xfrm>
            <a:off x="875200" y="409472"/>
            <a:ext cx="4705330" cy="6039053"/>
          </a:xfrm>
          <a:prstGeom prst="rect">
            <a:avLst/>
          </a:prstGeom>
        </p:spPr>
      </p:pic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8186C97-8C41-D81C-45C1-5AAC4C142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9" r="30299"/>
          <a:stretch/>
        </p:blipFill>
        <p:spPr>
          <a:xfrm>
            <a:off x="6346319" y="409473"/>
            <a:ext cx="5104952" cy="60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07811" y="1859340"/>
            <a:ext cx="37994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Lambda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(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): </a:t>
            </a:r>
            <a:r>
              <a:rPr lang="it-IT" sz="3200" dirty="0" err="1">
                <a:solidFill>
                  <a:schemeClr val="bg1"/>
                </a:solidFill>
              </a:rPr>
              <a:t>Get_Talk_List_By_Tags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BF9578A6-0CAB-8872-3057-66CC8281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7" y="4760805"/>
            <a:ext cx="3441155" cy="940747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65728D6-3754-CC30-23C6-B958FFBF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93" y="686746"/>
            <a:ext cx="7181074" cy="3031839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6DD14C3-6A85-B59C-82A1-9920B7E27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93" y="3718585"/>
            <a:ext cx="7181074" cy="259975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119F94-4BC0-A3BB-FCBE-90FC54482C0E}"/>
              </a:ext>
            </a:extLst>
          </p:cNvPr>
          <p:cNvSpPr txBox="1"/>
          <p:nvPr/>
        </p:nvSpPr>
        <p:spPr>
          <a:xfrm>
            <a:off x="460417" y="4156458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INPUT: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2F1AF4-6E8C-D2E9-A9E1-9B78B8D1DF7E}"/>
              </a:ext>
            </a:extLst>
          </p:cNvPr>
          <p:cNvSpPr txBox="1"/>
          <p:nvPr/>
        </p:nvSpPr>
        <p:spPr>
          <a:xfrm>
            <a:off x="4453493" y="170324"/>
            <a:ext cx="432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OUTPUT testato tramite </a:t>
            </a:r>
            <a:r>
              <a:rPr lang="it-IT" sz="1800" dirty="0" err="1">
                <a:solidFill>
                  <a:schemeClr val="bg1"/>
                </a:solidFill>
              </a:rPr>
              <a:t>postman</a:t>
            </a:r>
            <a:r>
              <a:rPr lang="it-IT" sz="18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A.</a:t>
            </a: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329</Words>
  <Application>Microsoft Office PowerPoint</Application>
  <PresentationFormat>Widescreen</PresentationFormat>
  <Paragraphs>33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Play</vt:lpstr>
      <vt:lpstr>Lato</vt:lpstr>
      <vt:lpstr>Arial</vt:lpstr>
      <vt:lpstr>Montserrat</vt:lpstr>
      <vt:lpstr>Focus</vt:lpstr>
      <vt:lpstr>(Parte3)</vt:lpstr>
      <vt:lpstr>UTILIZZO</vt:lpstr>
      <vt:lpstr>Lambda Function: Get_Watch_Next_By_Idx</vt:lpstr>
      <vt:lpstr>Risultato LF:  Get_Watch_Next_By_Idx</vt:lpstr>
      <vt:lpstr>UTILIZZO</vt:lpstr>
      <vt:lpstr>Presentazione standard di PowerPoint</vt:lpstr>
      <vt:lpstr>Presentazione standard di PowerPoint</vt:lpstr>
      <vt:lpstr>Presentazione standard di PowerPoint</vt:lpstr>
      <vt:lpstr>CRITICITÀ TECNICHE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11</cp:revision>
  <dcterms:created xsi:type="dcterms:W3CDTF">2024-05-07T12:08:46Z</dcterms:created>
  <dcterms:modified xsi:type="dcterms:W3CDTF">2024-06-26T15:40:52Z</dcterms:modified>
</cp:coreProperties>
</file>