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</p:sldIdLst>
  <p:sldSz cx="12192000" cy="6858000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z1SmdKV2hiuRVC0M0Qv/I3R/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ae90a407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dae90a407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e90a407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2dae90a407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ae90a407d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2dae90a407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976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e90a407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dae90a407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ae90a40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dae90a40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f79edd499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1ff79edd499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1ff79edd499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1ff79edd499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1ff79edd499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1ff79edd499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1ff79edd499_0_4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7" name="Google Shape;17;g1ff79edd499_0_4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8" name="Google Shape;18;g1ff79edd499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ff79edd499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7" name="Google Shape;107;g1ff79edd499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1ff79edd499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g1ff79edd499_0_94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10" name="Google Shape;110;g1ff79edd499_0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1ff79edd499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3" name="Google Shape;113;g1ff79edd499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1ff79edd499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1ff79edd499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1ff79edd499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1ff79edd499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1ff79edd499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1ff79edd499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1ff79edd499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1ff79edd499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1ff79edd499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1ff79edd499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1ff79edd499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1ff79edd499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1ff79edd499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1ff79edd499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1ff79edd499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1ff79edd499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1ff79edd499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g1ff79edd499_0_100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2" name="Google Shape;132;g1ff79edd499_0_100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g1ff79edd499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f79edd499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ff79edd499_0_1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1ff79edd499_0_1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1ff79edd499_0_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g1ff79edd499_0_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1ff79edd499_0_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g1ff79edd499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27" name="Google Shape;27;g1ff79edd499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1ff79edd499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g1ff79edd499_0_4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1ff79edd499_0_43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1ff79edd499_0_43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g1ff79edd499_0_4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g1ff79edd499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5" name="Google Shape;35;g1ff79edd499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1ff79edd499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1ff79edd499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1ff79edd499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1ff79edd499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1ff79edd499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1ff79edd499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1ff79edd499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1ff79edd499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1ff79edd499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1ff79edd499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1ff79edd499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1ff79edd499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1ff79edd499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1ff79edd499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1ff79edd499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1ff79edd499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1ff79edd499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g1ff79edd499_0_14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ff79edd499_0_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ff79edd499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7" name="Google Shape;57;g1ff79edd499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1ff79edd499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1ff79edd499_0_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g1ff79edd499_0_36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ff79edd499_0_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ff79edd499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4" name="Google Shape;64;g1ff79edd499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1ff79edd499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1ff79edd499_0_51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g1ff79edd499_0_5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1ff79edd499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1ff79edd499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1ff79edd499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1ff79edd499_0_5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3" name="Google Shape;73;g1ff79edd499_0_5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g1ff79edd499_0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1ff79edd499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7" name="Google Shape;77;g1ff79edd499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1ff79edd499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ff79edd499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ff79edd499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ff79edd499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ff79edd499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ff79edd499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1ff79edd499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1ff79edd499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ff79edd499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ff79edd499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ff79edd499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ff79edd499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ff79edd499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1ff79edd499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1ff79edd499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1ff79edd499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1ff79edd499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g1ff79edd499_0_64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ff79edd499_0_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g1ff79edd499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99" name="Google Shape;99;g1ff79edd499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1ff79edd499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1ff79edd499_0_86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g1ff79edd499_0_86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3" name="Google Shape;103;g1ff79edd499_0_86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g1ff79edd499_0_8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f79edd499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1ff79edd499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1ff79edd499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6z9cPrw/tedto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Gabriele-Mazzoleni/Progetti_Tec_Cloud_Mobile_202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 txBox="1">
            <a:spLocks noGrp="1"/>
          </p:cNvSpPr>
          <p:nvPr>
            <p:ph type="ctrTitle"/>
          </p:nvPr>
        </p:nvSpPr>
        <p:spPr>
          <a:xfrm>
            <a:off x="6655300" y="3752680"/>
            <a:ext cx="47508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it-IT"/>
              <a:t>(Parte2)</a:t>
            </a:r>
            <a:endParaRPr/>
          </a:p>
        </p:txBody>
      </p:sp>
      <p:sp>
        <p:nvSpPr>
          <p:cNvPr id="141" name="Google Shape;141;p1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Mazzoleni- 1079514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t-IT"/>
              <a:t>Gabriele Masinari- 1079692</a:t>
            </a:r>
            <a:endParaRPr/>
          </a:p>
        </p:txBody>
      </p:sp>
      <p:pic>
        <p:nvPicPr>
          <p:cNvPr id="2" name="Immagine 1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267A792A-09B9-ECED-2A6A-1EA294B5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0067"/>
            <a:ext cx="4750799" cy="26560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ae90a407d_1_10"/>
          <p:cNvSpPr txBox="1">
            <a:spLocks noGrp="1"/>
          </p:cNvSpPr>
          <p:nvPr>
            <p:ph type="body" idx="1"/>
          </p:nvPr>
        </p:nvSpPr>
        <p:spPr>
          <a:xfrm>
            <a:off x="3149182" y="4696874"/>
            <a:ext cx="48879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ct val="69498"/>
              <a:buNone/>
            </a:pPr>
            <a:r>
              <a:rPr lang="it-IT" sz="2800" u="sng" dirty="0">
                <a:solidFill>
                  <a:schemeClr val="hlink"/>
                </a:solidFill>
                <a:hlinkClick r:id="rId3"/>
              </a:rPr>
              <a:t>Board</a:t>
            </a:r>
            <a:endParaRPr sz="28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C7B831-EF17-11E6-E2A4-C2F43845C958}"/>
              </a:ext>
            </a:extLst>
          </p:cNvPr>
          <p:cNvSpPr txBox="1"/>
          <p:nvPr/>
        </p:nvSpPr>
        <p:spPr>
          <a:xfrm>
            <a:off x="7403647" y="4775630"/>
            <a:ext cx="4066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hlinkClick r:id="rId4"/>
              </a:rPr>
              <a:t>GitHub</a:t>
            </a:r>
            <a:endParaRPr lang="it-IT" sz="2400" dirty="0"/>
          </a:p>
          <a:p>
            <a:endParaRPr lang="it-IT" sz="2400" dirty="0"/>
          </a:p>
        </p:txBody>
      </p:sp>
      <p:pic>
        <p:nvPicPr>
          <p:cNvPr id="4" name="Immagine 3" descr="Immagine che contiene Elementi grafici, Carattere, grafica, logo&#10;&#10;Descrizione generata automaticamente">
            <a:extLst>
              <a:ext uri="{FF2B5EF4-FFF2-40B4-BE49-F238E27FC236}">
                <a16:creationId xmlns:a16="http://schemas.microsoft.com/office/drawing/2014/main" id="{0E02B7BB-040F-4CF9-0232-5E7BB344A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221" y="1293923"/>
            <a:ext cx="5355703" cy="2994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Job PySpark: Tedtok_data_Loader</a:t>
            </a:r>
          </a:p>
        </p:txBody>
      </p:sp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Realizzato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, abbiamo aggregato i dati dal file "</a:t>
            </a:r>
            <a:r>
              <a:rPr lang="it-IT" err="1"/>
              <a:t>related_videos</a:t>
            </a:r>
            <a:r>
              <a:rPr lang="it-IT"/>
              <a:t>" per poi unirli al dataset. Abbiamo aggiunto a ogni documento un array di ID dei video correlati, dei loro titoli e dei loro relatori.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it-IT"/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nuovo dato ci permetterà, all'interno della nostra applicazione, di consigliare all'utente video simili a quelli da lui visionati, aumentando così l'utilizzo del nostro software.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Codice del Job PySpark:Tedtok_data_loader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B606CA-BEA7-8A98-407D-A632ACCF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08" y="1465730"/>
            <a:ext cx="11399983" cy="40879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/>
              <a:t>Esempio di dato in MongoDB</a:t>
            </a:r>
            <a:endParaRPr/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l="1037" r="7160"/>
          <a:stretch/>
        </p:blipFill>
        <p:spPr>
          <a:xfrm>
            <a:off x="2038350" y="1659425"/>
            <a:ext cx="81153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4"/>
          <p:cNvPicPr preferRelativeResize="0"/>
          <p:nvPr/>
        </p:nvPicPr>
        <p:blipFill rotWithShape="1">
          <a:blip r:embed="rId4">
            <a:alphaModFix/>
          </a:blip>
          <a:srcRect t="20025"/>
          <a:stretch/>
        </p:blipFill>
        <p:spPr>
          <a:xfrm>
            <a:off x="2038350" y="3553198"/>
            <a:ext cx="8115300" cy="16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e90a407d_2_2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Job </a:t>
            </a:r>
            <a:r>
              <a:rPr lang="it-IT" dirty="0" err="1"/>
              <a:t>PySpark:TedTok_Tag_data</a:t>
            </a:r>
            <a:r>
              <a:rPr lang="it-IT" dirty="0"/>
              <a:t> </a:t>
            </a:r>
            <a:endParaRPr lang="it-IT"/>
          </a:p>
        </p:txBody>
      </p:sp>
      <p:sp>
        <p:nvSpPr>
          <p:cNvPr id="167" name="Google Shape;167;g2dae90a407d_2_2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Realizzata tramite AWS </a:t>
            </a:r>
            <a:r>
              <a:rPr lang="it-IT" err="1"/>
              <a:t>Glue</a:t>
            </a:r>
            <a:r>
              <a:rPr lang="it-IT"/>
              <a:t> con un job </a:t>
            </a:r>
            <a:r>
              <a:rPr lang="it-IT" err="1"/>
              <a:t>PySpark</a:t>
            </a:r>
            <a:r>
              <a:rPr lang="it-IT"/>
              <a:t>.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Questo job compila l’elenco dei tag disponibili associando ciascuno la lista dei talk che lo includono;</a:t>
            </a: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Lo scopo di questo job è mostrare inizialmente all'utente la lista di tutti i tag disponibili nel dataset. Successivamente, una volta selezionati i tag desiderati, l'utente potrà visionare i video corrispondenti ai tag scelti.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D6DD64-DD9C-51D7-50B6-0A8DBC8F3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472" y="1549377"/>
            <a:ext cx="6431055" cy="49434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ae90a407d_2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it-IT" dirty="0"/>
              <a:t>Codice del Job </a:t>
            </a:r>
            <a:r>
              <a:rPr lang="it-IT" dirty="0" err="1"/>
              <a:t>PySpark</a:t>
            </a:r>
            <a:r>
              <a:rPr lang="it-IT" dirty="0"/>
              <a:t>: </a:t>
            </a:r>
            <a:r>
              <a:rPr lang="it-IT" dirty="0" err="1"/>
              <a:t>TedTok_Tag_data</a:t>
            </a:r>
            <a:r>
              <a:rPr lang="it-IT" dirty="0"/>
              <a:t> 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2A5F069-AAF8-20E3-E41F-69FB04B53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21" y="1690825"/>
            <a:ext cx="10244679" cy="43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ae90a407d_1_5"/>
          <p:cNvSpPr txBox="1">
            <a:spLocks noGrp="1"/>
          </p:cNvSpPr>
          <p:nvPr>
            <p:ph type="body" idx="1"/>
          </p:nvPr>
        </p:nvSpPr>
        <p:spPr>
          <a:xfrm>
            <a:off x="838200" y="191706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ae90a407d_1_0"/>
          <p:cNvSpPr txBox="1">
            <a:spLocks noGrp="1"/>
          </p:cNvSpPr>
          <p:nvPr>
            <p:ph type="title"/>
          </p:nvPr>
        </p:nvSpPr>
        <p:spPr>
          <a:xfrm>
            <a:off x="1730000" y="691825"/>
            <a:ext cx="4708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it-IT"/>
              <a:t>CRITICIT</a:t>
            </a:r>
            <a:r>
              <a:rPr lang="it-IT" cap="none"/>
              <a:t>À</a:t>
            </a:r>
            <a:endParaRPr cap="none"/>
          </a:p>
        </p:txBody>
      </p:sp>
      <p:sp>
        <p:nvSpPr>
          <p:cNvPr id="178" name="Google Shape;178;g2dae90a407d_1_0"/>
          <p:cNvSpPr txBox="1">
            <a:spLocks noGrp="1"/>
          </p:cNvSpPr>
          <p:nvPr>
            <p:ph type="body" idx="1"/>
          </p:nvPr>
        </p:nvSpPr>
        <p:spPr>
          <a:xfrm>
            <a:off x="1730000" y="209007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it-IT"/>
              <a:t>aaa</a:t>
            </a:r>
            <a:endParaRPr/>
          </a:p>
        </p:txBody>
      </p:sp>
      <p:sp>
        <p:nvSpPr>
          <p:cNvPr id="179" name="Google Shape;179;g2dae90a407d_1_0"/>
          <p:cNvSpPr txBox="1">
            <a:spLocks noGrp="1"/>
          </p:cNvSpPr>
          <p:nvPr>
            <p:ph type="title"/>
          </p:nvPr>
        </p:nvSpPr>
        <p:spPr>
          <a:xfrm>
            <a:off x="6113150" y="365125"/>
            <a:ext cx="5240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/>
              <a:t>VANTAGGI</a:t>
            </a:r>
            <a:endParaRPr/>
          </a:p>
        </p:txBody>
      </p:sp>
      <p:sp>
        <p:nvSpPr>
          <p:cNvPr id="180" name="Google Shape;180;g2dae90a407d_1_0"/>
          <p:cNvSpPr txBox="1"/>
          <p:nvPr/>
        </p:nvSpPr>
        <p:spPr>
          <a:xfrm>
            <a:off x="6643450" y="2065825"/>
            <a:ext cx="4708500" cy="3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aaa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Widescreen</PresentationFormat>
  <Paragraphs>21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Play</vt:lpstr>
      <vt:lpstr>Arial</vt:lpstr>
      <vt:lpstr>Lato</vt:lpstr>
      <vt:lpstr>Montserrat</vt:lpstr>
      <vt:lpstr>Focus</vt:lpstr>
      <vt:lpstr>(Parte2)</vt:lpstr>
      <vt:lpstr>Job PySpark: Tedtok_data_Loader</vt:lpstr>
      <vt:lpstr>Codice del Job PySpark:Tedtok_data_loader</vt:lpstr>
      <vt:lpstr>Esempio di dato in MongoDB</vt:lpstr>
      <vt:lpstr>Job PySpark:TedTok_Tag_data </vt:lpstr>
      <vt:lpstr>Codice del Job PySpark: TedTok_Tag_data </vt:lpstr>
      <vt:lpstr>Codice del Job PySpark: TedTok_Tag_data </vt:lpstr>
      <vt:lpstr>Presentazione standard di PowerPoint</vt:lpstr>
      <vt:lpstr>CRITICITÀ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MASINARI</dc:creator>
  <cp:lastModifiedBy>GABRIELE MASINARI</cp:lastModifiedBy>
  <cp:revision>1</cp:revision>
  <dcterms:created xsi:type="dcterms:W3CDTF">2024-05-07T12:08:46Z</dcterms:created>
  <dcterms:modified xsi:type="dcterms:W3CDTF">2024-06-05T13:39:14Z</dcterms:modified>
</cp:coreProperties>
</file>