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6" r:id="rId7"/>
    <p:sldId id="263" r:id="rId8"/>
    <p:sldId id="262" r:id="rId9"/>
    <p:sldId id="264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(Parte3)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Lambda </a:t>
            </a:r>
            <a:r>
              <a:rPr lang="it-IT" dirty="0" err="1"/>
              <a:t>Function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Get_Watch_Next_By_Idx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05194-A7DB-14C4-C8E0-FC8E7C548A7F}"/>
              </a:ext>
            </a:extLst>
          </p:cNvPr>
          <p:cNvSpPr txBox="1"/>
          <p:nvPr/>
        </p:nvSpPr>
        <p:spPr>
          <a:xfrm>
            <a:off x="7637928" y="2003612"/>
            <a:ext cx="4554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può essere testata con il seguente link API:</a:t>
            </a:r>
          </a:p>
          <a:p>
            <a:r>
              <a:rPr lang="it-IT" sz="2000" dirty="0">
                <a:solidFill>
                  <a:schemeClr val="bg1"/>
                </a:solidFill>
              </a:rPr>
              <a:t>https://ee9l9w52bk.execute-api.us-east-1.amazonaws.com/default/Get_Watch_Next_by_Idx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C70234-CCDC-51C1-A183-79C05C7D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0" y="1883106"/>
            <a:ext cx="6290702" cy="4816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Risultato LF: </a:t>
            </a:r>
            <a:br>
              <a:rPr lang="it-IT" dirty="0"/>
            </a:br>
            <a:r>
              <a:rPr lang="it-IT" dirty="0" err="1"/>
              <a:t>Get_Watch_Next_By_Idx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04E0BA-03A6-D635-0B12-1AD39083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8" y="1690688"/>
            <a:ext cx="3628128" cy="11680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CD4AED-AC54-A93E-12A5-4A4C15E3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28" y="3140796"/>
            <a:ext cx="7462504" cy="35189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502A8-CE2F-5B8F-085E-BF2C8FCF1405}"/>
              </a:ext>
            </a:extLst>
          </p:cNvPr>
          <p:cNvSpPr txBox="1"/>
          <p:nvPr/>
        </p:nvSpPr>
        <p:spPr>
          <a:xfrm>
            <a:off x="838200" y="2074673"/>
            <a:ext cx="302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Parametro in INPUT: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6B3DA6-EC94-4528-9B99-29EC74D94F7C}"/>
              </a:ext>
            </a:extLst>
          </p:cNvPr>
          <p:cNvSpPr txBox="1"/>
          <p:nvPr/>
        </p:nvSpPr>
        <p:spPr>
          <a:xfrm>
            <a:off x="838200" y="4546350"/>
            <a:ext cx="30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OUTPUT testato tramite </a:t>
            </a:r>
            <a:r>
              <a:rPr lang="it-IT" sz="2000" dirty="0" err="1">
                <a:solidFill>
                  <a:schemeClr val="bg1"/>
                </a:solidFill>
              </a:rPr>
              <a:t>Postman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12778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3141585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3141585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94303D-314E-A9FC-4D03-86DF88AF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32752"/>
            <a:ext cx="9382557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 err="1"/>
              <a:t>FUNZIONALIT</a:t>
            </a:r>
            <a:r>
              <a:rPr lang="it-IT" cap="all" dirty="0" err="1"/>
              <a:t>à</a:t>
            </a:r>
            <a:r>
              <a:rPr lang="it-IT" dirty="0"/>
              <a:t> </a:t>
            </a:r>
            <a:r>
              <a:rPr lang="it-IT" dirty="0" err="1"/>
              <a:t>TEDxTOK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34499-E4BC-5B6F-E11C-207910152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DA1CE11-95E2-A1A2-6893-2375D536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Widescreen</PresentationFormat>
  <Paragraphs>20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Montserrat</vt:lpstr>
      <vt:lpstr>Play</vt:lpstr>
      <vt:lpstr>Lato</vt:lpstr>
      <vt:lpstr>Focus</vt:lpstr>
      <vt:lpstr>(Parte3)</vt:lpstr>
      <vt:lpstr>Lambda Function: Get_Watch_Next_By_Idx</vt:lpstr>
      <vt:lpstr>Risultato LF:  Get_Watch_Next_By_Idx</vt:lpstr>
      <vt:lpstr>UTILIZZO</vt:lpstr>
      <vt:lpstr>FUNZIONALITà TEDxTOK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9</cp:revision>
  <dcterms:created xsi:type="dcterms:W3CDTF">2024-05-07T12:08:46Z</dcterms:created>
  <dcterms:modified xsi:type="dcterms:W3CDTF">2024-06-11T14:06:35Z</dcterms:modified>
</cp:coreProperties>
</file>