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7" r:id="rId4"/>
    <p:sldId id="257" r:id="rId5"/>
    <p:sldId id="273" r:id="rId6"/>
    <p:sldId id="269" r:id="rId7"/>
    <p:sldId id="271" r:id="rId8"/>
    <p:sldId id="270" r:id="rId9"/>
    <p:sldId id="268" r:id="rId10"/>
    <p:sldId id="260" r:id="rId11"/>
    <p:sldId id="274" r:id="rId12"/>
    <p:sldId id="264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38" d="100"/>
          <a:sy n="38" d="100"/>
        </p:scale>
        <p:origin x="10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5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Frame Utilizzati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42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12FD1C-BCB4-9FC7-0CD4-BDF89A07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/>
          <a:stretch/>
        </p:blipFill>
        <p:spPr>
          <a:xfrm>
            <a:off x="9394834" y="1573305"/>
            <a:ext cx="2281375" cy="4800599"/>
          </a:xfrm>
          <a:prstGeom prst="rect">
            <a:avLst/>
          </a:prstGeom>
        </p:spPr>
      </p:pic>
      <p:pic>
        <p:nvPicPr>
          <p:cNvPr id="5" name="Immagine 4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BA924FC7-C600-15DF-7A3F-E6E5DD2AB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"/>
          <a:stretch/>
        </p:blipFill>
        <p:spPr>
          <a:xfrm>
            <a:off x="3645629" y="1573305"/>
            <a:ext cx="2255814" cy="4746810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85A80B-D893-9397-155E-33EEBE7DA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1"/>
          <a:stretch/>
        </p:blipFill>
        <p:spPr>
          <a:xfrm>
            <a:off x="745036" y="1573305"/>
            <a:ext cx="2281375" cy="4800599"/>
          </a:xfrm>
          <a:prstGeom prst="rect">
            <a:avLst/>
          </a:prstGeom>
        </p:spPr>
      </p:pic>
      <p:pic>
        <p:nvPicPr>
          <p:cNvPr id="9" name="Immagine 8" descr="Immagine che contiene testo, elettronica, schermata&#10;&#10;Descrizione generata automaticamente">
            <a:extLst>
              <a:ext uri="{FF2B5EF4-FFF2-40B4-BE49-F238E27FC236}">
                <a16:creationId xmlns:a16="http://schemas.microsoft.com/office/drawing/2014/main" id="{567106C0-A270-DC93-7DCF-7A734D15E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1"/>
          <a:stretch/>
        </p:blipFill>
        <p:spPr>
          <a:xfrm>
            <a:off x="6520661" y="1573305"/>
            <a:ext cx="2256673" cy="47468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3263153" y="276275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Applicazione My TEDX : Frame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475D07-159F-C703-126A-DA5246CE506D}"/>
              </a:ext>
            </a:extLst>
          </p:cNvPr>
          <p:cNvSpPr txBox="1"/>
          <p:nvPr/>
        </p:nvSpPr>
        <p:spPr>
          <a:xfrm>
            <a:off x="860612" y="112100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Pagina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E2239-B02F-A545-BE1F-002C49213704}"/>
              </a:ext>
            </a:extLst>
          </p:cNvPr>
          <p:cNvSpPr txBox="1"/>
          <p:nvPr/>
        </p:nvSpPr>
        <p:spPr>
          <a:xfrm>
            <a:off x="4049041" y="1121005"/>
            <a:ext cx="235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Esempio di 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7BF86-B5B2-D447-4220-F3842E5E8EDA}"/>
              </a:ext>
            </a:extLst>
          </p:cNvPr>
          <p:cNvSpPr txBox="1"/>
          <p:nvPr/>
        </p:nvSpPr>
        <p:spPr>
          <a:xfrm>
            <a:off x="6599239" y="1121004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BC2C14-439C-5C5F-829A-9F17C7545931}"/>
              </a:ext>
            </a:extLst>
          </p:cNvPr>
          <p:cNvSpPr txBox="1"/>
          <p:nvPr/>
        </p:nvSpPr>
        <p:spPr>
          <a:xfrm>
            <a:off x="9935327" y="1094112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tag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021DCF-392B-173B-5579-1ECA9B5143E2}"/>
              </a:ext>
            </a:extLst>
          </p:cNvPr>
          <p:cNvSpPr txBox="1"/>
          <p:nvPr/>
        </p:nvSpPr>
        <p:spPr>
          <a:xfrm>
            <a:off x="1285500" y="2134806"/>
            <a:ext cx="82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Questa applicazione, realizzata in Flutter, permette di inserire tag o ID dei video, consentendo all'utente di visualizzare i video corrispondenti. È stata aggiunta una nuova icona che permette uno scorrimento completo dei risultati delle liste e, inoltre, è stata implementata la funzionalità di visualizzazione dei </a:t>
            </a:r>
            <a:r>
              <a:rPr lang="it-IT" sz="2400" dirty="0" err="1">
                <a:solidFill>
                  <a:schemeClr val="bg1"/>
                </a:solidFill>
              </a:rPr>
              <a:t>related</a:t>
            </a:r>
            <a:r>
              <a:rPr lang="it-IT" sz="2400" dirty="0">
                <a:solidFill>
                  <a:schemeClr val="bg1"/>
                </a:solidFill>
              </a:rPr>
              <a:t> talks.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0" y="299836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  <p:pic>
        <p:nvPicPr>
          <p:cNvPr id="3" name="Immagine 2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6BCDA28-FF0D-5B4D-E8B6-C2D48AB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" y="3333383"/>
            <a:ext cx="4753638" cy="2219635"/>
          </a:xfrm>
          <a:prstGeom prst="rect">
            <a:avLst/>
          </a:prstGeom>
        </p:spPr>
      </p:pic>
      <p:pic>
        <p:nvPicPr>
          <p:cNvPr id="23" name="Immagine 2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CA33243E-6504-7B03-319C-904FD75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17" y="3156003"/>
            <a:ext cx="6162289" cy="3011025"/>
          </a:xfrm>
          <a:prstGeom prst="rect">
            <a:avLst/>
          </a:prstGeom>
        </p:spPr>
      </p:pic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C101BD-E13D-53FB-C96E-63D04EEB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6" y="1993071"/>
            <a:ext cx="5226513" cy="122859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4398D0-990E-5F79-7828-6836CA149100}"/>
              </a:ext>
            </a:extLst>
          </p:cNvPr>
          <p:cNvSpPr txBox="1"/>
          <p:nvPr/>
        </p:nvSpPr>
        <p:spPr>
          <a:xfrm>
            <a:off x="239614" y="2325006"/>
            <a:ext cx="32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relatedTalk.dart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Descrive il modello dati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talk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76188C-1C18-7267-AB55-683B83F9B3C1}"/>
              </a:ext>
            </a:extLst>
          </p:cNvPr>
          <p:cNvSpPr txBox="1"/>
          <p:nvPr/>
        </p:nvSpPr>
        <p:spPr>
          <a:xfrm>
            <a:off x="5154617" y="933066"/>
            <a:ext cx="561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talk_repository.dart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Definisce una funzione per inizializzare una lista vuota</a:t>
            </a:r>
          </a:p>
          <a:p>
            <a:r>
              <a:rPr lang="it-IT" sz="1600" dirty="0">
                <a:solidFill>
                  <a:schemeClr val="bg1"/>
                </a:solidFill>
              </a:rPr>
              <a:t>E un’altra per andare a svolgere la nuova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definendo il 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3DA1B3-70DC-F70C-5D9C-7DA76A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1" y="2712975"/>
            <a:ext cx="4914657" cy="3808619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8B433A4-1837-F22A-BAAA-CCE06CF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52" y="1279590"/>
            <a:ext cx="4914658" cy="14695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3756003" y="464416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CODICE </a:t>
            </a:r>
            <a:r>
              <a:rPr lang="it-IT" sz="2400" dirty="0" err="1">
                <a:solidFill>
                  <a:schemeClr val="bg1"/>
                </a:solidFill>
              </a:rPr>
              <a:t>FLUTTER:main.dart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858F70-53FD-8773-3BDD-751ABEAD9045}"/>
              </a:ext>
            </a:extLst>
          </p:cNvPr>
          <p:cNvSpPr txBox="1"/>
          <p:nvPr/>
        </p:nvSpPr>
        <p:spPr>
          <a:xfrm>
            <a:off x="7718612" y="1411941"/>
            <a:ext cx="30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Definizione della funzione per chiamare l’API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79E40-1832-2DCE-CC89-24C84E616D62}"/>
              </a:ext>
            </a:extLst>
          </p:cNvPr>
          <p:cNvSpPr txBox="1"/>
          <p:nvPr/>
        </p:nvSpPr>
        <p:spPr>
          <a:xfrm>
            <a:off x="7718612" y="3012141"/>
            <a:ext cx="30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Elementi presenti all’interno della pagina principale con i relativi bottoni per richiamare le funzioni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19A4838-5712-9C10-4EAF-62AE3934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r="10940"/>
          <a:stretch/>
        </p:blipFill>
        <p:spPr>
          <a:xfrm>
            <a:off x="119012" y="1713975"/>
            <a:ext cx="4300108" cy="3772426"/>
          </a:xfrm>
          <a:prstGeom prst="rect">
            <a:avLst/>
          </a:prstGeom>
        </p:spPr>
      </p:pic>
      <p:pic>
        <p:nvPicPr>
          <p:cNvPr id="19" name="Immagine 1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9963A08-4509-0E2B-CA96-BC7C4A8F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7" r="8024"/>
          <a:stretch/>
        </p:blipFill>
        <p:spPr>
          <a:xfrm>
            <a:off x="4419119" y="1713975"/>
            <a:ext cx="3353761" cy="3772426"/>
          </a:xfrm>
          <a:prstGeom prst="rect">
            <a:avLst/>
          </a:prstGeom>
        </p:spPr>
      </p:pic>
      <p:pic>
        <p:nvPicPr>
          <p:cNvPr id="17" name="Immagine 1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C4270F2-5A1A-3C48-3C7E-53B43F608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9" b="1765"/>
          <a:stretch/>
        </p:blipFill>
        <p:spPr>
          <a:xfrm>
            <a:off x="7772880" y="1713975"/>
            <a:ext cx="4300109" cy="37724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7958CBD-2A1A-DD9F-BBE0-5D1C1B90A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75" y="174426"/>
            <a:ext cx="6462320" cy="6462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4EF76E-083D-5F0F-D0E6-4A10B2853155}"/>
              </a:ext>
            </a:extLst>
          </p:cNvPr>
          <p:cNvSpPr txBox="1"/>
          <p:nvPr/>
        </p:nvSpPr>
        <p:spPr>
          <a:xfrm>
            <a:off x="2030506" y="1062318"/>
            <a:ext cx="61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Creazione di un nuovo widget per creare la pagina di output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scrivere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1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di tutti i tag presenti nel </a:t>
            </a:r>
            <a:r>
              <a:rPr lang="it-IT" sz="1100" u="sng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databse</a:t>
            </a: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</a:t>
            </a: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227</Words>
  <Application>Microsoft Office PowerPoint</Application>
  <PresentationFormat>Widescreen</PresentationFormat>
  <Paragraphs>30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Play</vt:lpstr>
      <vt:lpstr>Lato</vt:lpstr>
      <vt:lpstr>Focus</vt:lpstr>
      <vt:lpstr>(Parte4)</vt:lpstr>
      <vt:lpstr>Presentazione standard di PowerPoint</vt:lpstr>
      <vt:lpstr>Presentazione standard di PowerPoint</vt:lpstr>
      <vt:lpstr>CODICE FLUTTER</vt:lpstr>
      <vt:lpstr>Presentazione standard di PowerPoint</vt:lpstr>
      <vt:lpstr>Presentazione standard di PowerPoint</vt:lpstr>
      <vt:lpstr>ESPERIENZA UTENTE</vt:lpstr>
      <vt:lpstr>CRITICITÀ TECNICHE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15</cp:revision>
  <dcterms:created xsi:type="dcterms:W3CDTF">2024-05-07T12:08:46Z</dcterms:created>
  <dcterms:modified xsi:type="dcterms:W3CDTF">2024-07-06T14:56:09Z</dcterms:modified>
</cp:coreProperties>
</file>