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</a:t>
            </a:r>
            <a:r>
              <a:rPr lang="it-IT" dirty="0"/>
              <a:t> (</a:t>
            </a:r>
            <a:r>
              <a:rPr lang="it-IT" dirty="0" err="1"/>
              <a:t>MyTedx</a:t>
            </a:r>
            <a:r>
              <a:rPr lang="it-IT" dirty="0"/>
              <a:t>): </a:t>
            </a:r>
            <a:r>
              <a:rPr lang="it-IT" dirty="0" err="1"/>
              <a:t>Load_data</a:t>
            </a:r>
            <a:r>
              <a:rPr lang="it-IT" dirty="0"/>
              <a:t> 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Realizzato tramite AWS </a:t>
            </a:r>
            <a:r>
              <a:rPr lang="it-IT" dirty="0" err="1"/>
              <a:t>Glue</a:t>
            </a:r>
            <a:r>
              <a:rPr lang="it-IT" dirty="0"/>
              <a:t> con un job </a:t>
            </a:r>
            <a:r>
              <a:rPr lang="it-IT" dirty="0" err="1"/>
              <a:t>PySpark</a:t>
            </a:r>
            <a:r>
              <a:rPr lang="it-IT" dirty="0"/>
              <a:t>, abbiamo aggregato i dati dal file "</a:t>
            </a:r>
            <a:r>
              <a:rPr lang="it-IT" dirty="0" err="1"/>
              <a:t>related_videos</a:t>
            </a:r>
            <a:r>
              <a:rPr lang="it-IT" dirty="0"/>
              <a:t>" per poi inserirli nella collezione " </a:t>
            </a:r>
            <a:r>
              <a:rPr lang="it-IT" dirty="0" err="1"/>
              <a:t>tedx_data</a:t>
            </a:r>
            <a:r>
              <a:rPr lang="it-IT" dirty="0"/>
              <a:t>".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Abbiamo realizzato anche un altro job, chiamato " </a:t>
            </a:r>
            <a:r>
              <a:rPr lang="it-IT" dirty="0" err="1"/>
              <a:t>TedTok_data_loader</a:t>
            </a:r>
            <a:r>
              <a:rPr lang="it-IT" dirty="0"/>
              <a:t>" , che esegue una simile operazione, creando una collezione con i dati utili ai fini dell’applicazione </a:t>
            </a:r>
            <a:r>
              <a:rPr lang="it-IT" dirty="0" err="1"/>
              <a:t>TedTok</a:t>
            </a:r>
            <a:r>
              <a:rPr lang="it-IT" dirty="0"/>
              <a:t> (gli stessi, senza le immagini).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aggiunto al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Load_data</a:t>
            </a:r>
            <a:endParaRPr dirty="0"/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216A90-F99E-8671-04C7-25CBBA7E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0" y="1690688"/>
            <a:ext cx="10836579" cy="4366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t="20025"/>
          <a:stretch/>
        </p:blipFill>
        <p:spPr>
          <a:xfrm>
            <a:off x="1962150" y="3900332"/>
            <a:ext cx="8115300" cy="16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, schermata, Carattere">
            <a:extLst>
              <a:ext uri="{FF2B5EF4-FFF2-40B4-BE49-F238E27FC236}">
                <a16:creationId xmlns:a16="http://schemas.microsoft.com/office/drawing/2014/main" id="{AE712DB1-5198-9F4D-9467-37D232873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4" r="21509" b="19835"/>
          <a:stretch/>
        </p:blipFill>
        <p:spPr>
          <a:xfrm>
            <a:off x="1962149" y="1721658"/>
            <a:ext cx="8115301" cy="2178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</a:t>
            </a:r>
            <a:r>
              <a:rPr lang="it-IT" dirty="0"/>
              <a:t> (</a:t>
            </a:r>
            <a:r>
              <a:rPr lang="it-IT" dirty="0" err="1"/>
              <a:t>TedTok</a:t>
            </a:r>
            <a:r>
              <a:rPr lang="it-IT" dirty="0"/>
              <a:t>):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D2865-1145-4E75-4500-9F0C2ED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5" y="1530874"/>
            <a:ext cx="7666085" cy="4739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50FFFE-99F4-B42E-381E-FEF6FB97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" y="1601528"/>
            <a:ext cx="9170332" cy="44390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4BF30-FBFC-C37A-2BD8-82AFFA4652E9}"/>
              </a:ext>
            </a:extLst>
          </p:cNvPr>
          <p:cNvSpPr txBox="1"/>
          <p:nvPr/>
        </p:nvSpPr>
        <p:spPr>
          <a:xfrm>
            <a:off x="9852212" y="1690825"/>
            <a:ext cx="233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Utilizzo di </a:t>
            </a:r>
            <a:r>
              <a:rPr lang="it-IT" sz="2000" dirty="0" err="1">
                <a:solidFill>
                  <a:schemeClr val="bg1"/>
                </a:solidFill>
              </a:rPr>
              <a:t>array_distinct</a:t>
            </a:r>
            <a:r>
              <a:rPr lang="it-IT" sz="2000" dirty="0">
                <a:solidFill>
                  <a:schemeClr val="bg1"/>
                </a:solidFill>
              </a:rPr>
              <a:t> per togliere gli eventuali video duplicati</a:t>
            </a:r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20DD6-1C39-8DFC-43EA-F778698FEB46}"/>
              </a:ext>
            </a:extLst>
          </p:cNvPr>
          <p:cNvSpPr txBox="1"/>
          <p:nvPr/>
        </p:nvSpPr>
        <p:spPr>
          <a:xfrm>
            <a:off x="1524000" y="4071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Dato in </a:t>
            </a:r>
            <a:r>
              <a:rPr lang="it-IT" sz="4000" dirty="0" err="1">
                <a:solidFill>
                  <a:schemeClr val="bg1"/>
                </a:solidFill>
              </a:rPr>
              <a:t>MongoDB</a:t>
            </a:r>
            <a:r>
              <a:rPr lang="it-IT" sz="4000" dirty="0">
                <a:solidFill>
                  <a:schemeClr val="bg1"/>
                </a:solidFill>
              </a:rPr>
              <a:t> di </a:t>
            </a:r>
            <a:r>
              <a:rPr lang="it-IT" sz="4000" dirty="0" err="1">
                <a:solidFill>
                  <a:schemeClr val="bg1"/>
                </a:solidFill>
              </a:rPr>
              <a:t>TedTok_Tag_data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87E4128-AEAE-031D-C2A3-F01DD505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8" r="7068"/>
          <a:stretch/>
        </p:blipFill>
        <p:spPr>
          <a:xfrm>
            <a:off x="987071" y="4195480"/>
            <a:ext cx="10307262" cy="1402433"/>
          </a:xfrm>
          <a:prstGeom prst="rect">
            <a:avLst/>
          </a:prstGeom>
        </p:spPr>
      </p:pic>
      <p:pic>
        <p:nvPicPr>
          <p:cNvPr id="10" name="Immagine 9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9F51842A-3DAB-75C4-0A19-0D15298BB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0" b="11718"/>
          <a:stretch/>
        </p:blipFill>
        <p:spPr>
          <a:xfrm>
            <a:off x="987071" y="1680882"/>
            <a:ext cx="10322630" cy="2514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VANTAGGI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degli interessi dell’utente nella ricerca di talk che lo interessano.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all'accesso dei talk correlati, sia per ID che per tag.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1186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Alto livello di duplicazione dei dati dei talk(nella collezione dei tags).</a:t>
            </a: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Inserimento di nuovi talk potrebbe richiedere la ricostruzione di tutte le collezioni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Lato</vt:lpstr>
      <vt:lpstr>Play</vt:lpstr>
      <vt:lpstr>Arial</vt:lpstr>
      <vt:lpstr>Montserrat</vt:lpstr>
      <vt:lpstr>Focus</vt:lpstr>
      <vt:lpstr>(Parte2)</vt:lpstr>
      <vt:lpstr>Job PySpark (MyTedx): Load_data </vt:lpstr>
      <vt:lpstr>Codice aggiunto al Job PySpark: Load_data</vt:lpstr>
      <vt:lpstr>Esempio di dato in MongoDB</vt:lpstr>
      <vt:lpstr>Job PySpark (TedTok): 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MAZZOLENI</cp:lastModifiedBy>
  <cp:revision>7</cp:revision>
  <dcterms:created xsi:type="dcterms:W3CDTF">2024-05-07T12:08:46Z</dcterms:created>
  <dcterms:modified xsi:type="dcterms:W3CDTF">2024-06-07T13:34:17Z</dcterms:modified>
</cp:coreProperties>
</file>