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Presentazione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Prenotazioni</a:t>
          </a: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Tavoli</a:t>
          </a:r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Gestione Storico</a:t>
          </a: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7C2D9F05-DC94-4CDA-99DE-53AED0F93D3F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Rispetto dgli Allergeni</a:t>
          </a:r>
        </a:p>
      </dgm:t>
    </dgm:pt>
    <dgm:pt modelId="{A4BDEA7A-CAF8-485A-B23D-1F1B7B53AB9A}" type="parTrans" cxnId="{86CEFB8B-D837-47AC-A434-30C42D5CBC67}">
      <dgm:prSet/>
      <dgm:spPr/>
    </dgm:pt>
    <dgm:pt modelId="{080C3B09-8505-42F3-9E82-62C21B315C71}" type="sibTrans" cxnId="{86CEFB8B-D837-47AC-A434-30C42D5CBC67}">
      <dgm:prSet/>
      <dgm:spPr/>
    </dgm:pt>
    <dgm:pt modelId="{5469FA9C-C81C-4578-9574-92B5739583EE}">
      <dgm:prSet phldr="0"/>
      <dgm:spPr/>
      <dgm:t>
        <a:bodyPr/>
        <a:lstStyle/>
        <a:p>
          <a:r>
            <a:rPr lang="it-IT" dirty="0">
              <a:latin typeface="Sitka Subheading"/>
            </a:rPr>
            <a:t>Amministrazione</a:t>
          </a:r>
        </a:p>
      </dgm:t>
    </dgm:pt>
    <dgm:pt modelId="{B61D1EB7-DAEE-4F95-A3CC-4CCC6CE0F6FD}" type="parTrans" cxnId="{BB91AED4-20A9-4F56-91DE-A1217D6F2C83}">
      <dgm:prSet/>
      <dgm:spPr/>
    </dgm:pt>
    <dgm:pt modelId="{54A18C76-12D0-4913-9BE6-9DA055189AE8}" type="sibTrans" cxnId="{BB91AED4-20A9-4F56-91DE-A1217D6F2C83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CF16178B-68AC-4096-81DC-A3477C01E152}" type="pres">
      <dgm:prSet presAssocID="{FB175A5A-9DFA-4303-BC09-FA03F78442AB}" presName="node" presStyleLbl="node1" presStyleIdx="0" presStyleCnt="6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1" presStyleCnt="6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BEF025BB-934B-4D5E-A0A0-F084FBB58EA3}" type="pres">
      <dgm:prSet presAssocID="{80D6D6E1-E793-4C8A-9DD4-231C85CD4FCF}" presName="node" presStyleLbl="node1" presStyleIdx="2" presStyleCnt="6">
        <dgm:presLayoutVars>
          <dgm:bulletEnabled val="1"/>
        </dgm:presLayoutVars>
      </dgm:prSet>
      <dgm:spPr/>
    </dgm:pt>
    <dgm:pt modelId="{235846AA-A792-4B10-BD00-312674F41126}" type="pres">
      <dgm:prSet presAssocID="{48C89D01-D5D3-4FA0-B1E7-E139EBF42B62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6">
        <dgm:presLayoutVars>
          <dgm:bulletEnabled val="1"/>
        </dgm:presLayoutVars>
      </dgm:prSet>
      <dgm:spPr/>
    </dgm:pt>
    <dgm:pt modelId="{E35FBDEA-C02E-4FF7-95EA-E0506DF20D46}" type="pres">
      <dgm:prSet presAssocID="{6684CAC7-13B6-475F-A5D8-F1E99F603412}" presName="sibTrans" presStyleCnt="0"/>
      <dgm:spPr/>
    </dgm:pt>
    <dgm:pt modelId="{9F97A7BD-D1F2-4FDB-A5F2-6C38388B0592}" type="pres">
      <dgm:prSet presAssocID="{7C2D9F05-DC94-4CDA-99DE-53AED0F93D3F}" presName="node" presStyleLbl="node1" presStyleIdx="4" presStyleCnt="6">
        <dgm:presLayoutVars>
          <dgm:bulletEnabled val="1"/>
        </dgm:presLayoutVars>
      </dgm:prSet>
      <dgm:spPr/>
    </dgm:pt>
    <dgm:pt modelId="{E55D293B-3397-4008-899A-F1DF53554F00}" type="pres">
      <dgm:prSet presAssocID="{080C3B09-8505-42F3-9E82-62C21B315C71}" presName="sibTrans" presStyleCnt="0"/>
      <dgm:spPr/>
    </dgm:pt>
    <dgm:pt modelId="{B593EEAF-D796-4D6A-BC95-8FFF3A7B031A}" type="pres">
      <dgm:prSet presAssocID="{5469FA9C-C81C-4578-9574-92B5739583EE}" presName="node" presStyleLbl="node1" presStyleIdx="5" presStyleCnt="6">
        <dgm:presLayoutVars>
          <dgm:bulletEnabled val="1"/>
        </dgm:presLayoutVars>
      </dgm:prSet>
      <dgm:spPr/>
    </dgm:pt>
  </dgm:ptLst>
  <dgm:cxnLst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CD2D7571-EE92-474E-84F8-E664D1B0EA90}" type="presOf" srcId="{B897D81D-A17D-48D3-A4F5-C670228D3266}" destId="{55AC48C3-1D3A-4582-B147-6574D5363CC6}" srcOrd="0" destOrd="0" presId="urn:microsoft.com/office/officeart/2005/8/layout/default"/>
    <dgm:cxn modelId="{63859273-C3A5-4752-99A6-71146639F322}" type="presOf" srcId="{FBAB8DA8-C335-4F13-B9D9-8DEFEEF44EF7}" destId="{04420F6B-29B3-40DB-8AA0-59D79AC6895A}" srcOrd="0" destOrd="0" presId="urn:microsoft.com/office/officeart/2005/8/layout/default"/>
    <dgm:cxn modelId="{83486275-BFA3-43C4-977C-977025282CA5}" type="presOf" srcId="{FB175A5A-9DFA-4303-BC09-FA03F78442AB}" destId="{CF16178B-68AC-4096-81DC-A3477C01E152}" srcOrd="0" destOrd="0" presId="urn:microsoft.com/office/officeart/2005/8/layout/default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4B674080-DB6C-41B7-8CD4-83235D29FFC6}" type="presOf" srcId="{7C2D9F05-DC94-4CDA-99DE-53AED0F93D3F}" destId="{9F97A7BD-D1F2-4FDB-A5F2-6C38388B0592}" srcOrd="0" destOrd="0" presId="urn:microsoft.com/office/officeart/2005/8/layout/default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6CEFB8B-D837-47AC-A434-30C42D5CBC67}" srcId="{0DBC1BC5-F5DD-429C-B5B9-EA1B5B74E02B}" destId="{7C2D9F05-DC94-4CDA-99DE-53AED0F93D3F}" srcOrd="4" destOrd="0" parTransId="{A4BDEA7A-CAF8-485A-B23D-1F1B7B53AB9A}" sibTransId="{080C3B09-8505-42F3-9E82-62C21B315C71}"/>
    <dgm:cxn modelId="{04E9A08E-F726-4F1F-B40C-55C1AF2A5189}" type="presOf" srcId="{5469FA9C-C81C-4578-9574-92B5739583EE}" destId="{B593EEAF-D796-4D6A-BC95-8FFF3A7B031A}" srcOrd="0" destOrd="0" presId="urn:microsoft.com/office/officeart/2005/8/layout/default"/>
    <dgm:cxn modelId="{773FCBA7-A8FA-4452-8180-B65F01A70BFA}" type="presOf" srcId="{80D6D6E1-E793-4C8A-9DD4-231C85CD4FCF}" destId="{BEF025BB-934B-4D5E-A0A0-F084FBB58EA3}" srcOrd="0" destOrd="0" presId="urn:microsoft.com/office/officeart/2005/8/layout/default"/>
    <dgm:cxn modelId="{BB91AED4-20A9-4F56-91DE-A1217D6F2C83}" srcId="{0DBC1BC5-F5DD-429C-B5B9-EA1B5B74E02B}" destId="{5469FA9C-C81C-4578-9574-92B5739583EE}" srcOrd="5" destOrd="0" parTransId="{B61D1EB7-DAEE-4F95-A3CC-4CCC6CE0F6FD}" sibTransId="{54A18C76-12D0-4913-9BE6-9DA055189AE8}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10072CED-861F-4B49-B52F-8C41420CEAB9}" type="presParOf" srcId="{09B1F38B-BFA1-4F83-B879-DBB06C7A9B60}" destId="{CF16178B-68AC-4096-81DC-A3477C01E152}" srcOrd="0" destOrd="0" presId="urn:microsoft.com/office/officeart/2005/8/layout/default"/>
    <dgm:cxn modelId="{E6D891F5-5AF3-475A-B982-E91B98802EA8}" type="presParOf" srcId="{09B1F38B-BFA1-4F83-B879-DBB06C7A9B60}" destId="{704B4869-C8D9-400E-8839-94847C040933}" srcOrd="1" destOrd="0" presId="urn:microsoft.com/office/officeart/2005/8/layout/default"/>
    <dgm:cxn modelId="{E2219105-7D3C-499A-AA7D-3A66879340F4}" type="presParOf" srcId="{09B1F38B-BFA1-4F83-B879-DBB06C7A9B60}" destId="{55AC48C3-1D3A-4582-B147-6574D5363CC6}" srcOrd="2" destOrd="0" presId="urn:microsoft.com/office/officeart/2005/8/layout/default"/>
    <dgm:cxn modelId="{53B4756E-13F3-4C44-AD3B-459E99CF5C0F}" type="presParOf" srcId="{09B1F38B-BFA1-4F83-B879-DBB06C7A9B60}" destId="{B8E8A5AD-7D9C-4CF6-B828-169DAE4FC52E}" srcOrd="3" destOrd="0" presId="urn:microsoft.com/office/officeart/2005/8/layout/default"/>
    <dgm:cxn modelId="{3D49A1CA-0AE7-49D9-B441-0166651C6797}" type="presParOf" srcId="{09B1F38B-BFA1-4F83-B879-DBB06C7A9B60}" destId="{BEF025BB-934B-4D5E-A0A0-F084FBB58EA3}" srcOrd="4" destOrd="0" presId="urn:microsoft.com/office/officeart/2005/8/layout/default"/>
    <dgm:cxn modelId="{08F26C68-7D82-4D40-BC92-B8B18291CC24}" type="presParOf" srcId="{09B1F38B-BFA1-4F83-B879-DBB06C7A9B60}" destId="{235846AA-A792-4B10-BD00-312674F41126}" srcOrd="5" destOrd="0" presId="urn:microsoft.com/office/officeart/2005/8/layout/default"/>
    <dgm:cxn modelId="{B6DD6099-6F51-4031-838F-0EE2B76D8775}" type="presParOf" srcId="{09B1F38B-BFA1-4F83-B879-DBB06C7A9B60}" destId="{04420F6B-29B3-40DB-8AA0-59D79AC6895A}" srcOrd="6" destOrd="0" presId="urn:microsoft.com/office/officeart/2005/8/layout/default"/>
    <dgm:cxn modelId="{51E0D7AC-6336-45F1-A1FA-AA1C0F4CBBDF}" type="presParOf" srcId="{09B1F38B-BFA1-4F83-B879-DBB06C7A9B60}" destId="{E35FBDEA-C02E-4FF7-95EA-E0506DF20D46}" srcOrd="7" destOrd="0" presId="urn:microsoft.com/office/officeart/2005/8/layout/default"/>
    <dgm:cxn modelId="{8C40F81B-2DDB-47D3-9563-30E4C0309E34}" type="presParOf" srcId="{09B1F38B-BFA1-4F83-B879-DBB06C7A9B60}" destId="{9F97A7BD-D1F2-4FDB-A5F2-6C38388B0592}" srcOrd="8" destOrd="0" presId="urn:microsoft.com/office/officeart/2005/8/layout/default"/>
    <dgm:cxn modelId="{1FD15DFB-A743-4175-9073-8E188BB56994}" type="presParOf" srcId="{09B1F38B-BFA1-4F83-B879-DBB06C7A9B60}" destId="{E55D293B-3397-4008-899A-F1DF53554F00}" srcOrd="9" destOrd="0" presId="urn:microsoft.com/office/officeart/2005/8/layout/default"/>
    <dgm:cxn modelId="{C56997C5-8401-48A7-97AB-E4D3628C2B23}" type="presParOf" srcId="{09B1F38B-BFA1-4F83-B879-DBB06C7A9B60}" destId="{B593EEAF-D796-4D6A-BC95-8FFF3A7B03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cycle7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Home</a:t>
          </a:r>
          <a:endParaRPr lang="it-IT" dirty="0"/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Prenotazione</a:t>
          </a:r>
          <a:endParaRPr lang="it-IT" dirty="0"/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Storico</a:t>
          </a:r>
          <a:endParaRPr lang="it-IT" dirty="0"/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7C62D7DA-B491-46FD-9B4F-B7BE8D9393BB}" type="pres">
      <dgm:prSet presAssocID="{0DBC1BC5-F5DD-429C-B5B9-EA1B5B74E02B}" presName="Name0" presStyleCnt="0">
        <dgm:presLayoutVars>
          <dgm:dir/>
          <dgm:resizeHandles val="exact"/>
        </dgm:presLayoutVars>
      </dgm:prSet>
      <dgm:spPr/>
    </dgm:pt>
    <dgm:pt modelId="{EF41808B-0FD6-4E0A-9915-ADAA54E3E19F}" type="pres">
      <dgm:prSet presAssocID="{FB175A5A-9DFA-4303-BC09-FA03F78442AB}" presName="node" presStyleLbl="node1" presStyleIdx="0" presStyleCnt="3">
        <dgm:presLayoutVars>
          <dgm:bulletEnabled val="1"/>
        </dgm:presLayoutVars>
      </dgm:prSet>
      <dgm:spPr/>
    </dgm:pt>
    <dgm:pt modelId="{13B03FC1-955B-4399-A9B9-3B65C4EEA590}" type="pres">
      <dgm:prSet presAssocID="{E952172B-32F6-4E49-9EC1-68CAF27A8511}" presName="sibTrans" presStyleLbl="sibTrans2D1" presStyleIdx="0" presStyleCnt="3"/>
      <dgm:spPr/>
    </dgm:pt>
    <dgm:pt modelId="{0B12D078-AA79-40FA-9EDE-B574A23A6244}" type="pres">
      <dgm:prSet presAssocID="{E952172B-32F6-4E49-9EC1-68CAF27A8511}" presName="connectorText" presStyleLbl="sibTrans2D1" presStyleIdx="0" presStyleCnt="3"/>
      <dgm:spPr/>
    </dgm:pt>
    <dgm:pt modelId="{B6CC9575-84C5-49E5-9244-AA3E44260B05}" type="pres">
      <dgm:prSet presAssocID="{B897D81D-A17D-48D3-A4F5-C670228D3266}" presName="node" presStyleLbl="node1" presStyleIdx="1" presStyleCnt="3">
        <dgm:presLayoutVars>
          <dgm:bulletEnabled val="1"/>
        </dgm:presLayoutVars>
      </dgm:prSet>
      <dgm:spPr/>
    </dgm:pt>
    <dgm:pt modelId="{7D5375B7-7AF5-46E9-AB35-FFDA4DE78107}" type="pres">
      <dgm:prSet presAssocID="{E8CC2F87-9622-4288-90DD-9F3B3603EF61}" presName="sibTrans" presStyleLbl="sibTrans2D1" presStyleIdx="1" presStyleCnt="3"/>
      <dgm:spPr/>
    </dgm:pt>
    <dgm:pt modelId="{0E21FC04-5778-4746-AD9A-93E3227EE355}" type="pres">
      <dgm:prSet presAssocID="{E8CC2F87-9622-4288-90DD-9F3B3603EF61}" presName="connectorText" presStyleLbl="sibTrans2D1" presStyleIdx="1" presStyleCnt="3"/>
      <dgm:spPr/>
    </dgm:pt>
    <dgm:pt modelId="{1112A01A-29D4-414F-80DD-820B2E8DEF56}" type="pres">
      <dgm:prSet presAssocID="{80D6D6E1-E793-4C8A-9DD4-231C85CD4FCF}" presName="node" presStyleLbl="node1" presStyleIdx="2" presStyleCnt="3">
        <dgm:presLayoutVars>
          <dgm:bulletEnabled val="1"/>
        </dgm:presLayoutVars>
      </dgm:prSet>
      <dgm:spPr/>
    </dgm:pt>
    <dgm:pt modelId="{7DB52CB2-0691-4C20-AC2B-95E4E2072D5D}" type="pres">
      <dgm:prSet presAssocID="{48C89D01-D5D3-4FA0-B1E7-E139EBF42B62}" presName="sibTrans" presStyleLbl="sibTrans2D1" presStyleIdx="2" presStyleCnt="3"/>
      <dgm:spPr/>
    </dgm:pt>
    <dgm:pt modelId="{6A6BD6C6-5AD2-4072-A740-C6788947074D}" type="pres">
      <dgm:prSet presAssocID="{48C89D01-D5D3-4FA0-B1E7-E139EBF42B62}" presName="connectorText" presStyleLbl="sibTrans2D1" presStyleIdx="2" presStyleCnt="3"/>
      <dgm:spPr/>
    </dgm:pt>
  </dgm:ptLst>
  <dgm:cxnLst>
    <dgm:cxn modelId="{8F5BC423-635B-4AA2-8FB6-07BBCD4A03DD}" type="presOf" srcId="{80D6D6E1-E793-4C8A-9DD4-231C85CD4FCF}" destId="{1112A01A-29D4-414F-80DD-820B2E8DEF56}" srcOrd="0" destOrd="0" presId="urn:microsoft.com/office/officeart/2005/8/layout/cycle7"/>
    <dgm:cxn modelId="{AE9D7A68-FA45-483D-9C5C-5A9334C5B40D}" type="presOf" srcId="{B897D81D-A17D-48D3-A4F5-C670228D3266}" destId="{B6CC9575-84C5-49E5-9244-AA3E44260B05}" srcOrd="0" destOrd="0" presId="urn:microsoft.com/office/officeart/2005/8/layout/cycle7"/>
    <dgm:cxn modelId="{1FDCE36B-73EA-4AFE-8BD9-ED1FA5DA22C7}" type="presOf" srcId="{E8CC2F87-9622-4288-90DD-9F3B3603EF61}" destId="{0E21FC04-5778-4746-AD9A-93E3227EE355}" srcOrd="1" destOrd="0" presId="urn:microsoft.com/office/officeart/2005/8/layout/cycle7"/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95B50651-8524-4F89-8D6E-6673C38CCAD1}" type="presOf" srcId="{48C89D01-D5D3-4FA0-B1E7-E139EBF42B62}" destId="{7DB52CB2-0691-4C20-AC2B-95E4E2072D5D}" srcOrd="0" destOrd="0" presId="urn:microsoft.com/office/officeart/2005/8/layout/cycle7"/>
    <dgm:cxn modelId="{F8815456-1D0E-4803-89C7-C25490BCB23A}" type="presOf" srcId="{FB175A5A-9DFA-4303-BC09-FA03F78442AB}" destId="{EF41808B-0FD6-4E0A-9915-ADAA54E3E19F}" srcOrd="0" destOrd="0" presId="urn:microsoft.com/office/officeart/2005/8/layout/cycle7"/>
    <dgm:cxn modelId="{9741A5A8-5A5C-4597-875C-174A1DC3B5C2}" type="presOf" srcId="{48C89D01-D5D3-4FA0-B1E7-E139EBF42B62}" destId="{6A6BD6C6-5AD2-4072-A740-C6788947074D}" srcOrd="1" destOrd="0" presId="urn:microsoft.com/office/officeart/2005/8/layout/cycle7"/>
    <dgm:cxn modelId="{1E3CD2BD-836A-4153-BEB2-67AA124453E2}" type="presOf" srcId="{E952172B-32F6-4E49-9EC1-68CAF27A8511}" destId="{0B12D078-AA79-40FA-9EDE-B574A23A6244}" srcOrd="1" destOrd="0" presId="urn:microsoft.com/office/officeart/2005/8/layout/cycle7"/>
    <dgm:cxn modelId="{E4FB27BF-BE92-4EAB-A45F-8C1520502F15}" type="presOf" srcId="{0DBC1BC5-F5DD-429C-B5B9-EA1B5B74E02B}" destId="{7C62D7DA-B491-46FD-9B4F-B7BE8D9393BB}" srcOrd="0" destOrd="0" presId="urn:microsoft.com/office/officeart/2005/8/layout/cycle7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E6DCB4F3-B0C0-4B0E-9136-3E381BE730B9}" type="presOf" srcId="{E8CC2F87-9622-4288-90DD-9F3B3603EF61}" destId="{7D5375B7-7AF5-46E9-AB35-FFDA4DE78107}" srcOrd="0" destOrd="0" presId="urn:microsoft.com/office/officeart/2005/8/layout/cycle7"/>
    <dgm:cxn modelId="{3D0EBEF8-895B-4841-B734-58EAD73A5774}" type="presOf" srcId="{E952172B-32F6-4E49-9EC1-68CAF27A8511}" destId="{13B03FC1-955B-4399-A9B9-3B65C4EEA590}" srcOrd="0" destOrd="0" presId="urn:microsoft.com/office/officeart/2005/8/layout/cycle7"/>
    <dgm:cxn modelId="{E4A02F16-A8C9-47CF-A88C-4B559E76B72E}" type="presParOf" srcId="{7C62D7DA-B491-46FD-9B4F-B7BE8D9393BB}" destId="{EF41808B-0FD6-4E0A-9915-ADAA54E3E19F}" srcOrd="0" destOrd="0" presId="urn:microsoft.com/office/officeart/2005/8/layout/cycle7"/>
    <dgm:cxn modelId="{6584F567-A473-44CA-9546-46FCA4595E28}" type="presParOf" srcId="{7C62D7DA-B491-46FD-9B4F-B7BE8D9393BB}" destId="{13B03FC1-955B-4399-A9B9-3B65C4EEA590}" srcOrd="1" destOrd="0" presId="urn:microsoft.com/office/officeart/2005/8/layout/cycle7"/>
    <dgm:cxn modelId="{0CA72906-EAE8-4657-91F8-CBEA49C69BA6}" type="presParOf" srcId="{13B03FC1-955B-4399-A9B9-3B65C4EEA590}" destId="{0B12D078-AA79-40FA-9EDE-B574A23A6244}" srcOrd="0" destOrd="0" presId="urn:microsoft.com/office/officeart/2005/8/layout/cycle7"/>
    <dgm:cxn modelId="{AE05A864-B254-4612-AE69-DDC1DD757AB1}" type="presParOf" srcId="{7C62D7DA-B491-46FD-9B4F-B7BE8D9393BB}" destId="{B6CC9575-84C5-49E5-9244-AA3E44260B05}" srcOrd="2" destOrd="0" presId="urn:microsoft.com/office/officeart/2005/8/layout/cycle7"/>
    <dgm:cxn modelId="{4A496969-C54E-4659-9732-4A64FA4C0B73}" type="presParOf" srcId="{7C62D7DA-B491-46FD-9B4F-B7BE8D9393BB}" destId="{7D5375B7-7AF5-46E9-AB35-FFDA4DE78107}" srcOrd="3" destOrd="0" presId="urn:microsoft.com/office/officeart/2005/8/layout/cycle7"/>
    <dgm:cxn modelId="{AFE104D0-71C0-4525-9971-2EDBE4F43853}" type="presParOf" srcId="{7D5375B7-7AF5-46E9-AB35-FFDA4DE78107}" destId="{0E21FC04-5778-4746-AD9A-93E3227EE355}" srcOrd="0" destOrd="0" presId="urn:microsoft.com/office/officeart/2005/8/layout/cycle7"/>
    <dgm:cxn modelId="{207BB2F8-994C-44E9-8218-547560772125}" type="presParOf" srcId="{7C62D7DA-B491-46FD-9B4F-B7BE8D9393BB}" destId="{1112A01A-29D4-414F-80DD-820B2E8DEF56}" srcOrd="4" destOrd="0" presId="urn:microsoft.com/office/officeart/2005/8/layout/cycle7"/>
    <dgm:cxn modelId="{4F013C83-8697-4227-AA96-B4A969160D01}" type="presParOf" srcId="{7C62D7DA-B491-46FD-9B4F-B7BE8D9393BB}" destId="{7DB52CB2-0691-4C20-AC2B-95E4E2072D5D}" srcOrd="5" destOrd="0" presId="urn:microsoft.com/office/officeart/2005/8/layout/cycle7"/>
    <dgm:cxn modelId="{718CB97D-908D-4B47-B816-DBE5CED58995}" type="presParOf" srcId="{7DB52CB2-0691-4C20-AC2B-95E4E2072D5D}" destId="{6A6BD6C6-5AD2-4072-A740-C678894707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02E1E-27EC-40B7-BB88-40F752D20AA1}" type="doc">
      <dgm:prSet loTypeId="urn:microsoft.com/office/officeart/2005/8/layout/hierarchy4" loCatId="hierarchy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705CB66C-3E90-41FE-84C2-91F0E6F7BD71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Selezione Allergeni, Pizze e Aggiunte</a:t>
          </a:r>
          <a:endParaRPr lang="it-IT" dirty="0"/>
        </a:p>
      </dgm:t>
    </dgm:pt>
    <dgm:pt modelId="{BC4292BB-1C97-49D3-BBFF-7121C7F51C05}" type="parTrans" cxnId="{2DC3F9CF-C124-4202-B91F-4DFB756528AD}">
      <dgm:prSet/>
      <dgm:spPr/>
      <dgm:t>
        <a:bodyPr/>
        <a:lstStyle/>
        <a:p>
          <a:endParaRPr lang="it-IT"/>
        </a:p>
      </dgm:t>
    </dgm:pt>
    <dgm:pt modelId="{06E71ADA-B759-4E60-A731-3AB4D384E0FB}" type="sibTrans" cxnId="{2DC3F9CF-C124-4202-B91F-4DFB756528AD}">
      <dgm:prSet/>
      <dgm:spPr/>
      <dgm:t>
        <a:bodyPr/>
        <a:lstStyle/>
        <a:p>
          <a:endParaRPr lang="it-IT"/>
        </a:p>
      </dgm:t>
    </dgm:pt>
    <dgm:pt modelId="{073C3203-FC98-43F6-9313-7EA0B4671904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Modifica ed Elimina Ordine</a:t>
          </a:r>
          <a:endParaRPr lang="it-IT" dirty="0"/>
        </a:p>
      </dgm:t>
    </dgm:pt>
    <dgm:pt modelId="{D0DC4F9C-AC7D-44E5-8A66-2718464B6FC3}" type="parTrans" cxnId="{2E6A3AFD-C92D-4D23-B190-2FE576E3E83E}">
      <dgm:prSet/>
      <dgm:spPr/>
      <dgm:t>
        <a:bodyPr/>
        <a:lstStyle/>
        <a:p>
          <a:endParaRPr lang="it-IT"/>
        </a:p>
      </dgm:t>
    </dgm:pt>
    <dgm:pt modelId="{4B591971-5962-44AE-9941-41D2B56D8E59}" type="sibTrans" cxnId="{2E6A3AFD-C92D-4D23-B190-2FE576E3E83E}">
      <dgm:prSet/>
      <dgm:spPr/>
      <dgm:t>
        <a:bodyPr/>
        <a:lstStyle/>
        <a:p>
          <a:endParaRPr lang="it-IT"/>
        </a:p>
      </dgm:t>
    </dgm:pt>
    <dgm:pt modelId="{7B402130-0FDD-4631-AEC5-87E7B94CD7E6}">
      <dgm:prSet phldrT="[Testo]" phldr="0"/>
      <dgm:spPr/>
      <dgm:t>
        <a:bodyPr/>
        <a:lstStyle/>
        <a:p>
          <a:r>
            <a:rPr lang="it-IT" dirty="0">
              <a:latin typeface="Sitka Subheading"/>
            </a:rPr>
            <a:t>Conferma</a:t>
          </a:r>
          <a:endParaRPr lang="it-IT" dirty="0"/>
        </a:p>
      </dgm:t>
    </dgm:pt>
    <dgm:pt modelId="{DC529331-BF46-4AF4-8AF6-AB38125EF914}" type="parTrans" cxnId="{78C671D6-5649-4FEC-A3DC-AF99FE0BA686}">
      <dgm:prSet/>
      <dgm:spPr/>
      <dgm:t>
        <a:bodyPr/>
        <a:lstStyle/>
        <a:p>
          <a:endParaRPr lang="it-IT"/>
        </a:p>
      </dgm:t>
    </dgm:pt>
    <dgm:pt modelId="{BDEED4B3-5226-451F-8492-9C7263CE0AF8}" type="sibTrans" cxnId="{78C671D6-5649-4FEC-A3DC-AF99FE0BA686}">
      <dgm:prSet/>
      <dgm:spPr/>
      <dgm:t>
        <a:bodyPr/>
        <a:lstStyle/>
        <a:p>
          <a:endParaRPr lang="it-IT"/>
        </a:p>
      </dgm:t>
    </dgm:pt>
    <dgm:pt modelId="{8BFDCA02-A197-4193-AD5E-DE24B05BE53B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Continua Bozza</a:t>
          </a:r>
          <a:endParaRPr lang="it-IT" dirty="0"/>
        </a:p>
      </dgm:t>
    </dgm:pt>
    <dgm:pt modelId="{DA1FE39F-9193-4B2D-8DCE-EB5D50E198A2}" type="parTrans" cxnId="{10617BFA-147A-4576-8C30-C6E47D9A2D21}">
      <dgm:prSet/>
      <dgm:spPr/>
      <dgm:t>
        <a:bodyPr/>
        <a:lstStyle/>
        <a:p>
          <a:endParaRPr lang="it-IT"/>
        </a:p>
      </dgm:t>
    </dgm:pt>
    <dgm:pt modelId="{A3E75A37-E06A-40D8-9B0E-2300CD9FCFF1}" type="sibTrans" cxnId="{10617BFA-147A-4576-8C30-C6E47D9A2D21}">
      <dgm:prSet/>
      <dgm:spPr/>
      <dgm:t>
        <a:bodyPr/>
        <a:lstStyle/>
        <a:p>
          <a:endParaRPr lang="it-IT"/>
        </a:p>
      </dgm:t>
    </dgm:pt>
    <dgm:pt modelId="{4D42A088-643C-4C35-885B-EF9ADD0E9C4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Asporto o Tavolo</a:t>
          </a:r>
          <a:endParaRPr lang="it-IT" dirty="0"/>
        </a:p>
      </dgm:t>
    </dgm:pt>
    <dgm:pt modelId="{22E9F5F3-1819-4447-BE5F-DBD973060E7B}" type="parTrans" cxnId="{93F09CE2-4646-401F-B8D0-B4F14B396765}">
      <dgm:prSet/>
      <dgm:spPr/>
      <dgm:t>
        <a:bodyPr/>
        <a:lstStyle/>
        <a:p>
          <a:endParaRPr lang="it-IT"/>
        </a:p>
      </dgm:t>
    </dgm:pt>
    <dgm:pt modelId="{05233565-4A9C-4135-AD5F-E0040C19A734}" type="sibTrans" cxnId="{93F09CE2-4646-401F-B8D0-B4F14B396765}">
      <dgm:prSet/>
      <dgm:spPr/>
      <dgm:t>
        <a:bodyPr/>
        <a:lstStyle/>
        <a:p>
          <a:endParaRPr lang="it-IT"/>
        </a:p>
      </dgm:t>
    </dgm:pt>
    <dgm:pt modelId="{E6C51116-F322-4E7F-BD24-A453A8DA8452}" type="pres">
      <dgm:prSet presAssocID="{BD602E1E-27EC-40B7-BB88-40F752D20A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B20C8-86B3-4F11-B0E9-0C555660165B}" type="pres">
      <dgm:prSet presAssocID="{705CB66C-3E90-41FE-84C2-91F0E6F7BD71}" presName="vertOne" presStyleCnt="0"/>
      <dgm:spPr/>
    </dgm:pt>
    <dgm:pt modelId="{35E62F4B-B626-49F3-B9EE-E7CE204A3014}" type="pres">
      <dgm:prSet presAssocID="{705CB66C-3E90-41FE-84C2-91F0E6F7BD71}" presName="txOne" presStyleLbl="node0" presStyleIdx="0" presStyleCnt="1">
        <dgm:presLayoutVars>
          <dgm:chPref val="3"/>
        </dgm:presLayoutVars>
      </dgm:prSet>
      <dgm:spPr/>
    </dgm:pt>
    <dgm:pt modelId="{A9C56E66-0F80-4E8B-890D-01B88A59DCBE}" type="pres">
      <dgm:prSet presAssocID="{705CB66C-3E90-41FE-84C2-91F0E6F7BD71}" presName="parTransOne" presStyleCnt="0"/>
      <dgm:spPr/>
    </dgm:pt>
    <dgm:pt modelId="{E2C2F854-EAB2-4676-BBED-DA63F77B4495}" type="pres">
      <dgm:prSet presAssocID="{705CB66C-3E90-41FE-84C2-91F0E6F7BD71}" presName="horzOne" presStyleCnt="0"/>
      <dgm:spPr/>
    </dgm:pt>
    <dgm:pt modelId="{0F0FAEE0-C5F0-4045-A04F-E8B6B8124843}" type="pres">
      <dgm:prSet presAssocID="{073C3203-FC98-43F6-9313-7EA0B4671904}" presName="vertTwo" presStyleCnt="0"/>
      <dgm:spPr/>
    </dgm:pt>
    <dgm:pt modelId="{D8769770-8AB0-437C-A71C-401E31CFFAF8}" type="pres">
      <dgm:prSet presAssocID="{073C3203-FC98-43F6-9313-7EA0B4671904}" presName="txTwo" presStyleLbl="node2" presStyleIdx="0" presStyleCnt="2">
        <dgm:presLayoutVars>
          <dgm:chPref val="3"/>
        </dgm:presLayoutVars>
      </dgm:prSet>
      <dgm:spPr/>
    </dgm:pt>
    <dgm:pt modelId="{8C916DCF-164E-4934-8017-327E460A4C39}" type="pres">
      <dgm:prSet presAssocID="{073C3203-FC98-43F6-9313-7EA0B4671904}" presName="parTransTwo" presStyleCnt="0"/>
      <dgm:spPr/>
    </dgm:pt>
    <dgm:pt modelId="{15ACC9C3-0B11-4880-88A2-20410FF09787}" type="pres">
      <dgm:prSet presAssocID="{073C3203-FC98-43F6-9313-7EA0B4671904}" presName="horzTwo" presStyleCnt="0"/>
      <dgm:spPr/>
    </dgm:pt>
    <dgm:pt modelId="{0CEDB4ED-68FE-4CFF-96E9-9651228558E1}" type="pres">
      <dgm:prSet presAssocID="{7B402130-0FDD-4631-AEC5-87E7B94CD7E6}" presName="vertThree" presStyleCnt="0"/>
      <dgm:spPr/>
    </dgm:pt>
    <dgm:pt modelId="{EC298E4E-DCFD-4794-99FC-E30CDC866C7D}" type="pres">
      <dgm:prSet presAssocID="{7B402130-0FDD-4631-AEC5-87E7B94CD7E6}" presName="txThree" presStyleLbl="node3" presStyleIdx="0" presStyleCnt="2">
        <dgm:presLayoutVars>
          <dgm:chPref val="3"/>
        </dgm:presLayoutVars>
      </dgm:prSet>
      <dgm:spPr/>
    </dgm:pt>
    <dgm:pt modelId="{C5F7D6CC-A5A1-41EA-85F9-0EE26FCA5E4A}" type="pres">
      <dgm:prSet presAssocID="{7B402130-0FDD-4631-AEC5-87E7B94CD7E6}" presName="horzThree" presStyleCnt="0"/>
      <dgm:spPr/>
    </dgm:pt>
    <dgm:pt modelId="{ED3D9225-8CC5-4B49-980C-92E8CED2C22D}" type="pres">
      <dgm:prSet presAssocID="{4B591971-5962-44AE-9941-41D2B56D8E59}" presName="sibSpaceTwo" presStyleCnt="0"/>
      <dgm:spPr/>
    </dgm:pt>
    <dgm:pt modelId="{F434A710-2D9A-4A2C-B0BF-B5698E01941E}" type="pres">
      <dgm:prSet presAssocID="{8BFDCA02-A197-4193-AD5E-DE24B05BE53B}" presName="vertTwo" presStyleCnt="0"/>
      <dgm:spPr/>
    </dgm:pt>
    <dgm:pt modelId="{D11103C1-9FFA-4A38-8220-08F1EDADB255}" type="pres">
      <dgm:prSet presAssocID="{8BFDCA02-A197-4193-AD5E-DE24B05BE53B}" presName="txTwo" presStyleLbl="node2" presStyleIdx="1" presStyleCnt="2">
        <dgm:presLayoutVars>
          <dgm:chPref val="3"/>
        </dgm:presLayoutVars>
      </dgm:prSet>
      <dgm:spPr/>
    </dgm:pt>
    <dgm:pt modelId="{8DBACD46-957D-4C82-A538-6B1FD251D103}" type="pres">
      <dgm:prSet presAssocID="{8BFDCA02-A197-4193-AD5E-DE24B05BE53B}" presName="parTransTwo" presStyleCnt="0"/>
      <dgm:spPr/>
    </dgm:pt>
    <dgm:pt modelId="{38E0AF40-460A-4C72-A0D0-5F7FCADB36B6}" type="pres">
      <dgm:prSet presAssocID="{8BFDCA02-A197-4193-AD5E-DE24B05BE53B}" presName="horzTwo" presStyleCnt="0"/>
      <dgm:spPr/>
    </dgm:pt>
    <dgm:pt modelId="{B216DF50-1C6F-483E-9E0B-14377AA2CC7C}" type="pres">
      <dgm:prSet presAssocID="{4D42A088-643C-4C35-885B-EF9ADD0E9C46}" presName="vertThree" presStyleCnt="0"/>
      <dgm:spPr/>
    </dgm:pt>
    <dgm:pt modelId="{62718AD0-1230-4B14-904A-DC434F47105E}" type="pres">
      <dgm:prSet presAssocID="{4D42A088-643C-4C35-885B-EF9ADD0E9C46}" presName="txThree" presStyleLbl="node3" presStyleIdx="1" presStyleCnt="2">
        <dgm:presLayoutVars>
          <dgm:chPref val="3"/>
        </dgm:presLayoutVars>
      </dgm:prSet>
      <dgm:spPr/>
    </dgm:pt>
    <dgm:pt modelId="{EB65B639-1773-4F8C-8AA1-695EF187E423}" type="pres">
      <dgm:prSet presAssocID="{4D42A088-643C-4C35-885B-EF9ADD0E9C46}" presName="horzThree" presStyleCnt="0"/>
      <dgm:spPr/>
    </dgm:pt>
  </dgm:ptLst>
  <dgm:cxnLst>
    <dgm:cxn modelId="{AB5A9B21-2BB6-4A44-85E0-8B059F87CA20}" type="presOf" srcId="{7B402130-0FDD-4631-AEC5-87E7B94CD7E6}" destId="{EC298E4E-DCFD-4794-99FC-E30CDC866C7D}" srcOrd="0" destOrd="0" presId="urn:microsoft.com/office/officeart/2005/8/layout/hierarchy4"/>
    <dgm:cxn modelId="{E46C306F-EE23-457B-9ABF-B5E764F21636}" type="presOf" srcId="{4D42A088-643C-4C35-885B-EF9ADD0E9C46}" destId="{62718AD0-1230-4B14-904A-DC434F47105E}" srcOrd="0" destOrd="0" presId="urn:microsoft.com/office/officeart/2005/8/layout/hierarchy4"/>
    <dgm:cxn modelId="{11A21175-E89B-4B15-9EAD-C84BECF41B00}" type="presOf" srcId="{BD602E1E-27EC-40B7-BB88-40F752D20AA1}" destId="{E6C51116-F322-4E7F-BD24-A453A8DA8452}" srcOrd="0" destOrd="0" presId="urn:microsoft.com/office/officeart/2005/8/layout/hierarchy4"/>
    <dgm:cxn modelId="{A6A8A7A9-A31D-46A7-8934-819DC1883B79}" type="presOf" srcId="{705CB66C-3E90-41FE-84C2-91F0E6F7BD71}" destId="{35E62F4B-B626-49F3-B9EE-E7CE204A3014}" srcOrd="0" destOrd="0" presId="urn:microsoft.com/office/officeart/2005/8/layout/hierarchy4"/>
    <dgm:cxn modelId="{D9F775B7-2E9E-4C5B-9AF8-D5BF16B490CE}" type="presOf" srcId="{073C3203-FC98-43F6-9313-7EA0B4671904}" destId="{D8769770-8AB0-437C-A71C-401E31CFFAF8}" srcOrd="0" destOrd="0" presId="urn:microsoft.com/office/officeart/2005/8/layout/hierarchy4"/>
    <dgm:cxn modelId="{2DC3F9CF-C124-4202-B91F-4DFB756528AD}" srcId="{BD602E1E-27EC-40B7-BB88-40F752D20AA1}" destId="{705CB66C-3E90-41FE-84C2-91F0E6F7BD71}" srcOrd="0" destOrd="0" parTransId="{BC4292BB-1C97-49D3-BBFF-7121C7F51C05}" sibTransId="{06E71ADA-B759-4E60-A731-3AB4D384E0FB}"/>
    <dgm:cxn modelId="{A54E4ED4-50FF-41B1-A2DB-59E9AAF6B46C}" type="presOf" srcId="{8BFDCA02-A197-4193-AD5E-DE24B05BE53B}" destId="{D11103C1-9FFA-4A38-8220-08F1EDADB255}" srcOrd="0" destOrd="0" presId="urn:microsoft.com/office/officeart/2005/8/layout/hierarchy4"/>
    <dgm:cxn modelId="{78C671D6-5649-4FEC-A3DC-AF99FE0BA686}" srcId="{073C3203-FC98-43F6-9313-7EA0B4671904}" destId="{7B402130-0FDD-4631-AEC5-87E7B94CD7E6}" srcOrd="0" destOrd="0" parTransId="{DC529331-BF46-4AF4-8AF6-AB38125EF914}" sibTransId="{BDEED4B3-5226-451F-8492-9C7263CE0AF8}"/>
    <dgm:cxn modelId="{93F09CE2-4646-401F-B8D0-B4F14B396765}" srcId="{8BFDCA02-A197-4193-AD5E-DE24B05BE53B}" destId="{4D42A088-643C-4C35-885B-EF9ADD0E9C46}" srcOrd="0" destOrd="0" parTransId="{22E9F5F3-1819-4447-BE5F-DBD973060E7B}" sibTransId="{05233565-4A9C-4135-AD5F-E0040C19A734}"/>
    <dgm:cxn modelId="{10617BFA-147A-4576-8C30-C6E47D9A2D21}" srcId="{705CB66C-3E90-41FE-84C2-91F0E6F7BD71}" destId="{8BFDCA02-A197-4193-AD5E-DE24B05BE53B}" srcOrd="1" destOrd="0" parTransId="{DA1FE39F-9193-4B2D-8DCE-EB5D50E198A2}" sibTransId="{A3E75A37-E06A-40D8-9B0E-2300CD9FCFF1}"/>
    <dgm:cxn modelId="{2E6A3AFD-C92D-4D23-B190-2FE576E3E83E}" srcId="{705CB66C-3E90-41FE-84C2-91F0E6F7BD71}" destId="{073C3203-FC98-43F6-9313-7EA0B4671904}" srcOrd="0" destOrd="0" parTransId="{D0DC4F9C-AC7D-44E5-8A66-2718464B6FC3}" sibTransId="{4B591971-5962-44AE-9941-41D2B56D8E59}"/>
    <dgm:cxn modelId="{8C7162BB-E56B-40D4-81AA-E2AE82528BE4}" type="presParOf" srcId="{E6C51116-F322-4E7F-BD24-A453A8DA8452}" destId="{3DAB20C8-86B3-4F11-B0E9-0C555660165B}" srcOrd="0" destOrd="0" presId="urn:microsoft.com/office/officeart/2005/8/layout/hierarchy4"/>
    <dgm:cxn modelId="{A7D943ED-BD58-485B-8DA3-D12AB86AD8EB}" type="presParOf" srcId="{3DAB20C8-86B3-4F11-B0E9-0C555660165B}" destId="{35E62F4B-B626-49F3-B9EE-E7CE204A3014}" srcOrd="0" destOrd="0" presId="urn:microsoft.com/office/officeart/2005/8/layout/hierarchy4"/>
    <dgm:cxn modelId="{84FDE64D-3A50-4CFF-B8E5-691733522B1A}" type="presParOf" srcId="{3DAB20C8-86B3-4F11-B0E9-0C555660165B}" destId="{A9C56E66-0F80-4E8B-890D-01B88A59DCBE}" srcOrd="1" destOrd="0" presId="urn:microsoft.com/office/officeart/2005/8/layout/hierarchy4"/>
    <dgm:cxn modelId="{ADBBEA84-F214-4FBA-A7AC-A96C0A1AADDE}" type="presParOf" srcId="{3DAB20C8-86B3-4F11-B0E9-0C555660165B}" destId="{E2C2F854-EAB2-4676-BBED-DA63F77B4495}" srcOrd="2" destOrd="0" presId="urn:microsoft.com/office/officeart/2005/8/layout/hierarchy4"/>
    <dgm:cxn modelId="{5B8B2765-C1D5-49AE-9656-4D9994821714}" type="presParOf" srcId="{E2C2F854-EAB2-4676-BBED-DA63F77B4495}" destId="{0F0FAEE0-C5F0-4045-A04F-E8B6B8124843}" srcOrd="0" destOrd="0" presId="urn:microsoft.com/office/officeart/2005/8/layout/hierarchy4"/>
    <dgm:cxn modelId="{F5D27C87-86CD-4835-AA34-4CA216F19ADB}" type="presParOf" srcId="{0F0FAEE0-C5F0-4045-A04F-E8B6B8124843}" destId="{D8769770-8AB0-437C-A71C-401E31CFFAF8}" srcOrd="0" destOrd="0" presId="urn:microsoft.com/office/officeart/2005/8/layout/hierarchy4"/>
    <dgm:cxn modelId="{9F27A99B-24F6-408E-8D8B-6E3F08F9E6CC}" type="presParOf" srcId="{0F0FAEE0-C5F0-4045-A04F-E8B6B8124843}" destId="{8C916DCF-164E-4934-8017-327E460A4C39}" srcOrd="1" destOrd="0" presId="urn:microsoft.com/office/officeart/2005/8/layout/hierarchy4"/>
    <dgm:cxn modelId="{27310380-3DF5-4223-8EF9-6507FB4D4F02}" type="presParOf" srcId="{0F0FAEE0-C5F0-4045-A04F-E8B6B8124843}" destId="{15ACC9C3-0B11-4880-88A2-20410FF09787}" srcOrd="2" destOrd="0" presId="urn:microsoft.com/office/officeart/2005/8/layout/hierarchy4"/>
    <dgm:cxn modelId="{7A9762A1-9E4C-474F-ACB6-D5D7AF58A8C0}" type="presParOf" srcId="{15ACC9C3-0B11-4880-88A2-20410FF09787}" destId="{0CEDB4ED-68FE-4CFF-96E9-9651228558E1}" srcOrd="0" destOrd="0" presId="urn:microsoft.com/office/officeart/2005/8/layout/hierarchy4"/>
    <dgm:cxn modelId="{D8BC8BF1-8CE2-425B-A996-740F1178BF0C}" type="presParOf" srcId="{0CEDB4ED-68FE-4CFF-96E9-9651228558E1}" destId="{EC298E4E-DCFD-4794-99FC-E30CDC866C7D}" srcOrd="0" destOrd="0" presId="urn:microsoft.com/office/officeart/2005/8/layout/hierarchy4"/>
    <dgm:cxn modelId="{46209D1C-BF63-464E-8E52-1475592B1D26}" type="presParOf" srcId="{0CEDB4ED-68FE-4CFF-96E9-9651228558E1}" destId="{C5F7D6CC-A5A1-41EA-85F9-0EE26FCA5E4A}" srcOrd="1" destOrd="0" presId="urn:microsoft.com/office/officeart/2005/8/layout/hierarchy4"/>
    <dgm:cxn modelId="{8BEB977D-98A9-4553-8EBA-79FDCD2B1896}" type="presParOf" srcId="{E2C2F854-EAB2-4676-BBED-DA63F77B4495}" destId="{ED3D9225-8CC5-4B49-980C-92E8CED2C22D}" srcOrd="1" destOrd="0" presId="urn:microsoft.com/office/officeart/2005/8/layout/hierarchy4"/>
    <dgm:cxn modelId="{5459A603-9996-4BE3-B5D4-26B01B6E3CEE}" type="presParOf" srcId="{E2C2F854-EAB2-4676-BBED-DA63F77B4495}" destId="{F434A710-2D9A-4A2C-B0BF-B5698E01941E}" srcOrd="2" destOrd="0" presId="urn:microsoft.com/office/officeart/2005/8/layout/hierarchy4"/>
    <dgm:cxn modelId="{B566EC98-A23C-4E6C-A4AD-F5E20E422AF6}" type="presParOf" srcId="{F434A710-2D9A-4A2C-B0BF-B5698E01941E}" destId="{D11103C1-9FFA-4A38-8220-08F1EDADB255}" srcOrd="0" destOrd="0" presId="urn:microsoft.com/office/officeart/2005/8/layout/hierarchy4"/>
    <dgm:cxn modelId="{C1C89101-04D4-4EDD-9D89-5D1A06FF57AE}" type="presParOf" srcId="{F434A710-2D9A-4A2C-B0BF-B5698E01941E}" destId="{8DBACD46-957D-4C82-A538-6B1FD251D103}" srcOrd="1" destOrd="0" presId="urn:microsoft.com/office/officeart/2005/8/layout/hierarchy4"/>
    <dgm:cxn modelId="{E1A4B2CC-BEAD-4944-8FDC-89590AD0D717}" type="presParOf" srcId="{F434A710-2D9A-4A2C-B0BF-B5698E01941E}" destId="{38E0AF40-460A-4C72-A0D0-5F7FCADB36B6}" srcOrd="2" destOrd="0" presId="urn:microsoft.com/office/officeart/2005/8/layout/hierarchy4"/>
    <dgm:cxn modelId="{EA071526-6922-4E09-A9BB-472D0D38BFB8}" type="presParOf" srcId="{38E0AF40-460A-4C72-A0D0-5F7FCADB36B6}" destId="{B216DF50-1C6F-483E-9E0B-14377AA2CC7C}" srcOrd="0" destOrd="0" presId="urn:microsoft.com/office/officeart/2005/8/layout/hierarchy4"/>
    <dgm:cxn modelId="{EB6702CD-1520-494B-AFA2-85C8148D0539}" type="presParOf" srcId="{B216DF50-1C6F-483E-9E0B-14377AA2CC7C}" destId="{62718AD0-1230-4B14-904A-DC434F47105E}" srcOrd="0" destOrd="0" presId="urn:microsoft.com/office/officeart/2005/8/layout/hierarchy4"/>
    <dgm:cxn modelId="{26F23A66-C196-4352-B6AF-C76D186716D4}" type="presParOf" srcId="{B216DF50-1C6F-483E-9E0B-14377AA2CC7C}" destId="{EB65B639-1773-4F8C-8AA1-695EF187E4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Forma Tabellare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Stato Prenotazioni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Visualizza Ordini su Click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9AE58058-68A6-4598-BB0B-B1594C5FA7EF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Ordine Cronologico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AAC05861-D85A-4AF0-9BFF-B7F0444A5BB6}" type="pres">
      <dgm:prSet presAssocID="{9AE58058-68A6-4598-BB0B-B1594C5FA7EF}" presName="node" presStyleLbl="node1" presStyleIdx="0" presStyleCnt="4">
        <dgm:presLayoutVars>
          <dgm:bulletEnabled val="1"/>
        </dgm:presLayoutVars>
      </dgm:prSet>
      <dgm:spPr/>
    </dgm:pt>
    <dgm:pt modelId="{D5F5690B-6522-4FC8-9566-C2525C3DB6B6}" type="pres">
      <dgm:prSet presAssocID="{891266E6-7EA4-484B-9A2F-96F293EEF2A0}" presName="sibTrans" presStyleCnt="0"/>
      <dgm:spPr/>
    </dgm:pt>
    <dgm:pt modelId="{CF16178B-68AC-4096-81DC-A3477C01E152}" type="pres">
      <dgm:prSet presAssocID="{FB175A5A-9DFA-4303-BC09-FA03F78442AB}" presName="node" presStyleLbl="node1" presStyleIdx="1" presStyleCnt="4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2" presStyleCnt="4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4">
        <dgm:presLayoutVars>
          <dgm:bulletEnabled val="1"/>
        </dgm:presLayoutVars>
      </dgm:prSet>
      <dgm:spPr/>
    </dgm:pt>
  </dgm:ptLst>
  <dgm:cxnLst>
    <dgm:cxn modelId="{47F84216-93F6-44B0-BDF0-191738C9162B}" type="presOf" srcId="{FB175A5A-9DFA-4303-BC09-FA03F78442AB}" destId="{CF16178B-68AC-4096-81DC-A3477C01E152}" srcOrd="0" destOrd="0" presId="urn:microsoft.com/office/officeart/2005/8/layout/default"/>
    <dgm:cxn modelId="{70696736-3511-4B84-A5C9-262D1735AEA2}" type="presOf" srcId="{9AE58058-68A6-4598-BB0B-B1594C5FA7EF}" destId="{AAC05861-D85A-4AF0-9BFF-B7F0444A5BB6}" srcOrd="0" destOrd="0" presId="urn:microsoft.com/office/officeart/2005/8/layout/default"/>
    <dgm:cxn modelId="{60F3EA5B-E585-4AD2-845B-49890451759D}" type="presOf" srcId="{FBAB8DA8-C335-4F13-B9D9-8DEFEEF44EF7}" destId="{04420F6B-29B3-40DB-8AA0-59D79AC6895A}" srcOrd="0" destOrd="0" presId="urn:microsoft.com/office/officeart/2005/8/layout/default"/>
    <dgm:cxn modelId="{E6F38D6F-DC56-4D9F-AC20-4FE577091120}" srcId="{0DBC1BC5-F5DD-429C-B5B9-EA1B5B74E02B}" destId="{FB175A5A-9DFA-4303-BC09-FA03F78442AB}" srcOrd="1" destOrd="0" parTransId="{923E9B56-69E4-4362-AFC2-D640EE8B4217}" sibTransId="{E952172B-32F6-4E49-9EC1-68CAF27A8511}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D333A8B-CCB2-4E72-A028-6EA59F085E9A}" type="presOf" srcId="{B897D81D-A17D-48D3-A4F5-C670228D3266}" destId="{55AC48C3-1D3A-4582-B147-6574D5363CC6}" srcOrd="0" destOrd="0" presId="urn:microsoft.com/office/officeart/2005/8/layout/default"/>
    <dgm:cxn modelId="{3ED906A4-0CFB-4ED4-98AD-50EF51654193}" srcId="{0DBC1BC5-F5DD-429C-B5B9-EA1B5B74E02B}" destId="{9AE58058-68A6-4598-BB0B-B1594C5FA7EF}" srcOrd="0" destOrd="0" parTransId="{A1600F5A-94F0-4D55-9875-03D75431688A}" sibTransId="{891266E6-7EA4-484B-9A2F-96F293EEF2A0}"/>
    <dgm:cxn modelId="{449184EC-2954-411F-9D62-4BCD78566824}" srcId="{0DBC1BC5-F5DD-429C-B5B9-EA1B5B74E02B}" destId="{B897D81D-A17D-48D3-A4F5-C670228D3266}" srcOrd="2" destOrd="0" parTransId="{22C41595-CFD0-4430-B52F-58C2255BA495}" sibTransId="{E8CC2F87-9622-4288-90DD-9F3B3603EF61}"/>
    <dgm:cxn modelId="{508FF039-7896-40D8-ACE9-FC99E20BD974}" type="presParOf" srcId="{09B1F38B-BFA1-4F83-B879-DBB06C7A9B60}" destId="{AAC05861-D85A-4AF0-9BFF-B7F0444A5BB6}" srcOrd="0" destOrd="0" presId="urn:microsoft.com/office/officeart/2005/8/layout/default"/>
    <dgm:cxn modelId="{72882E44-AB89-4C40-85FC-C29A5BD84B67}" type="presParOf" srcId="{09B1F38B-BFA1-4F83-B879-DBB06C7A9B60}" destId="{D5F5690B-6522-4FC8-9566-C2525C3DB6B6}" srcOrd="1" destOrd="0" presId="urn:microsoft.com/office/officeart/2005/8/layout/default"/>
    <dgm:cxn modelId="{CC3A9CA1-0ECA-4387-94B9-132549362495}" type="presParOf" srcId="{09B1F38B-BFA1-4F83-B879-DBB06C7A9B60}" destId="{CF16178B-68AC-4096-81DC-A3477C01E152}" srcOrd="2" destOrd="0" presId="urn:microsoft.com/office/officeart/2005/8/layout/default"/>
    <dgm:cxn modelId="{2D382875-8DA6-4D95-A731-6A974BAC272F}" type="presParOf" srcId="{09B1F38B-BFA1-4F83-B879-DBB06C7A9B60}" destId="{704B4869-C8D9-400E-8839-94847C040933}" srcOrd="3" destOrd="0" presId="urn:microsoft.com/office/officeart/2005/8/layout/default"/>
    <dgm:cxn modelId="{FF36034F-5C14-4BBB-B746-144CECC19B6B}" type="presParOf" srcId="{09B1F38B-BFA1-4F83-B879-DBB06C7A9B60}" destId="{55AC48C3-1D3A-4582-B147-6574D5363CC6}" srcOrd="4" destOrd="0" presId="urn:microsoft.com/office/officeart/2005/8/layout/default"/>
    <dgm:cxn modelId="{0C91310C-2670-43F5-8327-96CBA1F4ED5D}" type="presParOf" srcId="{09B1F38B-BFA1-4F83-B879-DBB06C7A9B60}" destId="{B8E8A5AD-7D9C-4CF6-B828-169DAE4FC52E}" srcOrd="5" destOrd="0" presId="urn:microsoft.com/office/officeart/2005/8/layout/default"/>
    <dgm:cxn modelId="{2DB47A44-4193-4560-8BEB-0D72C7DF7789}" type="presParOf" srcId="{09B1F38B-BFA1-4F83-B879-DBB06C7A9B60}" destId="{04420F6B-29B3-40DB-8AA0-59D79AC689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cycle6" loCatId="cycle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9AE58058-68A6-4598-BB0B-B1594C5FA7EF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Automatizzato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  <dgm:t>
        <a:bodyPr/>
        <a:lstStyle/>
        <a:p>
          <a:endParaRPr lang="it-IT"/>
        </a:p>
      </dgm:t>
    </dgm:pt>
    <dgm:pt modelId="{DDF46FED-3915-4125-8EE6-B38F864F2B8C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Efficienza</a:t>
          </a:r>
        </a:p>
      </dgm:t>
    </dgm:pt>
    <dgm:pt modelId="{4C003B3C-B7F2-453E-A8BF-FF055218E502}" type="parTrans" cxnId="{796AE69B-B7B8-4F5F-8BA4-3986934645CD}">
      <dgm:prSet/>
      <dgm:spPr/>
    </dgm:pt>
    <dgm:pt modelId="{3B5A34E1-AB5F-4A09-A27D-48C9D077FAAE}" type="sibTrans" cxnId="{796AE69B-B7B8-4F5F-8BA4-3986934645CD}">
      <dgm:prSet/>
      <dgm:spPr/>
    </dgm:pt>
    <dgm:pt modelId="{D8D8562C-E20D-4641-B56F-F5158285D633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Efficacia</a:t>
          </a:r>
        </a:p>
      </dgm:t>
    </dgm:pt>
    <dgm:pt modelId="{3690D3CD-FB6E-45A3-8C2B-269897FA86B9}" type="parTrans" cxnId="{FBE02BB1-ADAE-4C9D-BC1E-CE49690B2111}">
      <dgm:prSet/>
      <dgm:spPr/>
    </dgm:pt>
    <dgm:pt modelId="{E68FE9B0-36FE-4482-B5A8-552E384405ED}" type="sibTrans" cxnId="{FBE02BB1-ADAE-4C9D-BC1E-CE49690B2111}">
      <dgm:prSet/>
      <dgm:spPr/>
    </dgm:pt>
    <dgm:pt modelId="{462D9B78-F847-487F-9901-EF6148AA618E}" type="pres">
      <dgm:prSet presAssocID="{0DBC1BC5-F5DD-429C-B5B9-EA1B5B74E02B}" presName="cycle" presStyleCnt="0">
        <dgm:presLayoutVars>
          <dgm:dir/>
          <dgm:resizeHandles val="exact"/>
        </dgm:presLayoutVars>
      </dgm:prSet>
      <dgm:spPr/>
    </dgm:pt>
    <dgm:pt modelId="{4EEF8F16-A93F-45E0-81B5-F59818022F77}" type="pres">
      <dgm:prSet presAssocID="{9AE58058-68A6-4598-BB0B-B1594C5FA7EF}" presName="node" presStyleLbl="node1" presStyleIdx="0" presStyleCnt="3">
        <dgm:presLayoutVars>
          <dgm:bulletEnabled val="1"/>
        </dgm:presLayoutVars>
      </dgm:prSet>
      <dgm:spPr/>
    </dgm:pt>
    <dgm:pt modelId="{540A5719-44BE-42B1-9596-0104D03E3227}" type="pres">
      <dgm:prSet presAssocID="{9AE58058-68A6-4598-BB0B-B1594C5FA7EF}" presName="spNode" presStyleCnt="0"/>
      <dgm:spPr/>
    </dgm:pt>
    <dgm:pt modelId="{E25B6E5D-898E-43D9-BD3B-A837B5460BD2}" type="pres">
      <dgm:prSet presAssocID="{891266E6-7EA4-484B-9A2F-96F293EEF2A0}" presName="sibTrans" presStyleLbl="sibTrans1D1" presStyleIdx="0" presStyleCnt="3"/>
      <dgm:spPr/>
    </dgm:pt>
    <dgm:pt modelId="{4A9B9A98-91E9-41F4-BFFA-394ED0556A52}" type="pres">
      <dgm:prSet presAssocID="{DDF46FED-3915-4125-8EE6-B38F864F2B8C}" presName="node" presStyleLbl="node1" presStyleIdx="1" presStyleCnt="3">
        <dgm:presLayoutVars>
          <dgm:bulletEnabled val="1"/>
        </dgm:presLayoutVars>
      </dgm:prSet>
      <dgm:spPr/>
    </dgm:pt>
    <dgm:pt modelId="{F3B08C41-5181-48F1-9B7B-BF77740551CA}" type="pres">
      <dgm:prSet presAssocID="{DDF46FED-3915-4125-8EE6-B38F864F2B8C}" presName="spNode" presStyleCnt="0"/>
      <dgm:spPr/>
    </dgm:pt>
    <dgm:pt modelId="{029AF197-2A71-415D-A061-8929AEFF3A9B}" type="pres">
      <dgm:prSet presAssocID="{3B5A34E1-AB5F-4A09-A27D-48C9D077FAAE}" presName="sibTrans" presStyleLbl="sibTrans1D1" presStyleIdx="1" presStyleCnt="3"/>
      <dgm:spPr/>
    </dgm:pt>
    <dgm:pt modelId="{CB8E12EE-E4C9-44ED-95FB-E755EAACE978}" type="pres">
      <dgm:prSet presAssocID="{D8D8562C-E20D-4641-B56F-F5158285D633}" presName="node" presStyleLbl="node1" presStyleIdx="2" presStyleCnt="3">
        <dgm:presLayoutVars>
          <dgm:bulletEnabled val="1"/>
        </dgm:presLayoutVars>
      </dgm:prSet>
      <dgm:spPr/>
    </dgm:pt>
    <dgm:pt modelId="{3418C7B2-72C9-4B93-BA00-1C5F5A008071}" type="pres">
      <dgm:prSet presAssocID="{D8D8562C-E20D-4641-B56F-F5158285D633}" presName="spNode" presStyleCnt="0"/>
      <dgm:spPr/>
    </dgm:pt>
    <dgm:pt modelId="{B110035E-BBCD-4D4B-8C09-3845140742FA}" type="pres">
      <dgm:prSet presAssocID="{E68FE9B0-36FE-4482-B5A8-552E384405ED}" presName="sibTrans" presStyleLbl="sibTrans1D1" presStyleIdx="2" presStyleCnt="3"/>
      <dgm:spPr/>
    </dgm:pt>
  </dgm:ptLst>
  <dgm:cxnLst>
    <dgm:cxn modelId="{07D5D718-D7E2-483A-AE28-1243588956C8}" type="presOf" srcId="{E68FE9B0-36FE-4482-B5A8-552E384405ED}" destId="{B110035E-BBCD-4D4B-8C09-3845140742FA}" srcOrd="0" destOrd="0" presId="urn:microsoft.com/office/officeart/2005/8/layout/cycle6"/>
    <dgm:cxn modelId="{88CB4934-DE13-4A18-BA63-2BFC19E8CF9D}" type="presOf" srcId="{3B5A34E1-AB5F-4A09-A27D-48C9D077FAAE}" destId="{029AF197-2A71-415D-A061-8929AEFF3A9B}" srcOrd="0" destOrd="0" presId="urn:microsoft.com/office/officeart/2005/8/layout/cycle6"/>
    <dgm:cxn modelId="{0FEFB274-6581-44BB-A922-FF7059AA2ECD}" type="presOf" srcId="{DDF46FED-3915-4125-8EE6-B38F864F2B8C}" destId="{4A9B9A98-91E9-41F4-BFFA-394ED0556A52}" srcOrd="0" destOrd="0" presId="urn:microsoft.com/office/officeart/2005/8/layout/cycle6"/>
    <dgm:cxn modelId="{B2627A76-1DB9-4702-842D-DCE38D3ED4AD}" type="presOf" srcId="{891266E6-7EA4-484B-9A2F-96F293EEF2A0}" destId="{E25B6E5D-898E-43D9-BD3B-A837B5460BD2}" srcOrd="0" destOrd="0" presId="urn:microsoft.com/office/officeart/2005/8/layout/cycle6"/>
    <dgm:cxn modelId="{2AD8CF78-0995-457D-AB25-A0609078685A}" type="presOf" srcId="{9AE58058-68A6-4598-BB0B-B1594C5FA7EF}" destId="{4EEF8F16-A93F-45E0-81B5-F59818022F77}" srcOrd="0" destOrd="0" presId="urn:microsoft.com/office/officeart/2005/8/layout/cycle6"/>
    <dgm:cxn modelId="{0F4EC79A-BDA9-4F73-87F1-C297FA89A182}" type="presOf" srcId="{0DBC1BC5-F5DD-429C-B5B9-EA1B5B74E02B}" destId="{462D9B78-F847-487F-9901-EF6148AA618E}" srcOrd="0" destOrd="0" presId="urn:microsoft.com/office/officeart/2005/8/layout/cycle6"/>
    <dgm:cxn modelId="{796AE69B-B7B8-4F5F-8BA4-3986934645CD}" srcId="{0DBC1BC5-F5DD-429C-B5B9-EA1B5B74E02B}" destId="{DDF46FED-3915-4125-8EE6-B38F864F2B8C}" srcOrd="1" destOrd="0" parTransId="{4C003B3C-B7F2-453E-A8BF-FF055218E502}" sibTransId="{3B5A34E1-AB5F-4A09-A27D-48C9D077FAAE}"/>
    <dgm:cxn modelId="{3ED906A4-0CFB-4ED4-98AD-50EF51654193}" srcId="{0DBC1BC5-F5DD-429C-B5B9-EA1B5B74E02B}" destId="{9AE58058-68A6-4598-BB0B-B1594C5FA7EF}" srcOrd="0" destOrd="0" parTransId="{A1600F5A-94F0-4D55-9875-03D75431688A}" sibTransId="{891266E6-7EA4-484B-9A2F-96F293EEF2A0}"/>
    <dgm:cxn modelId="{FBE02BB1-ADAE-4C9D-BC1E-CE49690B2111}" srcId="{0DBC1BC5-F5DD-429C-B5B9-EA1B5B74E02B}" destId="{D8D8562C-E20D-4641-B56F-F5158285D633}" srcOrd="2" destOrd="0" parTransId="{3690D3CD-FB6E-45A3-8C2B-269897FA86B9}" sibTransId="{E68FE9B0-36FE-4482-B5A8-552E384405ED}"/>
    <dgm:cxn modelId="{6083ACE5-9B63-4F1D-95F4-F771D20A188D}" type="presOf" srcId="{D8D8562C-E20D-4641-B56F-F5158285D633}" destId="{CB8E12EE-E4C9-44ED-95FB-E755EAACE978}" srcOrd="0" destOrd="0" presId="urn:microsoft.com/office/officeart/2005/8/layout/cycle6"/>
    <dgm:cxn modelId="{E65A9087-721F-4481-8670-8B523B61993B}" type="presParOf" srcId="{462D9B78-F847-487F-9901-EF6148AA618E}" destId="{4EEF8F16-A93F-45E0-81B5-F59818022F77}" srcOrd="0" destOrd="0" presId="urn:microsoft.com/office/officeart/2005/8/layout/cycle6"/>
    <dgm:cxn modelId="{D55618E2-A778-4999-80B8-E4E836C3F984}" type="presParOf" srcId="{462D9B78-F847-487F-9901-EF6148AA618E}" destId="{540A5719-44BE-42B1-9596-0104D03E3227}" srcOrd="1" destOrd="0" presId="urn:microsoft.com/office/officeart/2005/8/layout/cycle6"/>
    <dgm:cxn modelId="{024591EE-EB41-424D-A27F-6F582B6C0A95}" type="presParOf" srcId="{462D9B78-F847-487F-9901-EF6148AA618E}" destId="{E25B6E5D-898E-43D9-BD3B-A837B5460BD2}" srcOrd="2" destOrd="0" presId="urn:microsoft.com/office/officeart/2005/8/layout/cycle6"/>
    <dgm:cxn modelId="{04388451-8A60-4E4A-8AA4-A0B4E9415D9F}" type="presParOf" srcId="{462D9B78-F847-487F-9901-EF6148AA618E}" destId="{4A9B9A98-91E9-41F4-BFFA-394ED0556A52}" srcOrd="3" destOrd="0" presId="urn:microsoft.com/office/officeart/2005/8/layout/cycle6"/>
    <dgm:cxn modelId="{88A1F1CD-34BC-4178-816F-9A20B2DE9A9A}" type="presParOf" srcId="{462D9B78-F847-487F-9901-EF6148AA618E}" destId="{F3B08C41-5181-48F1-9B7B-BF77740551CA}" srcOrd="4" destOrd="0" presId="urn:microsoft.com/office/officeart/2005/8/layout/cycle6"/>
    <dgm:cxn modelId="{831F6415-A16D-42DF-9392-1A57B1FA008A}" type="presParOf" srcId="{462D9B78-F847-487F-9901-EF6148AA618E}" destId="{029AF197-2A71-415D-A061-8929AEFF3A9B}" srcOrd="5" destOrd="0" presId="urn:microsoft.com/office/officeart/2005/8/layout/cycle6"/>
    <dgm:cxn modelId="{321BD77B-4E16-435C-A22A-04CF4E9BF1F7}" type="presParOf" srcId="{462D9B78-F847-487F-9901-EF6148AA618E}" destId="{CB8E12EE-E4C9-44ED-95FB-E755EAACE978}" srcOrd="6" destOrd="0" presId="urn:microsoft.com/office/officeart/2005/8/layout/cycle6"/>
    <dgm:cxn modelId="{31B7969D-55C5-4623-81F0-268CBB86990E}" type="presParOf" srcId="{462D9B78-F847-487F-9901-EF6148AA618E}" destId="{3418C7B2-72C9-4B93-BA00-1C5F5A008071}" srcOrd="7" destOrd="0" presId="urn:microsoft.com/office/officeart/2005/8/layout/cycle6"/>
    <dgm:cxn modelId="{165CB0D0-0FAC-4390-8312-DC73235164EA}" type="presParOf" srcId="{462D9B78-F847-487F-9901-EF6148AA618E}" destId="{B110035E-BBCD-4D4B-8C09-3845140742FA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vList6" loCatId="process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9AE58058-68A6-4598-BB0B-B1594C5FA7EF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Tipo Aggiunta</a:t>
          </a:r>
          <a:endParaRPr lang="it-IT" dirty="0">
            <a:latin typeface="Sitka Subheading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  <dgm:t>
        <a:bodyPr/>
        <a:lstStyle/>
        <a:p>
          <a:endParaRPr lang="it-IT"/>
        </a:p>
      </dgm:t>
    </dgm:pt>
    <dgm:pt modelId="{D8D8562C-E20D-4641-B56F-F5158285D633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Pizzaiolo</a:t>
          </a:r>
        </a:p>
      </dgm:t>
    </dgm:pt>
    <dgm:pt modelId="{3690D3CD-FB6E-45A3-8C2B-269897FA86B9}" type="parTrans" cxnId="{FBE02BB1-ADAE-4C9D-BC1E-CE49690B2111}">
      <dgm:prSet/>
      <dgm:spPr/>
    </dgm:pt>
    <dgm:pt modelId="{E68FE9B0-36FE-4482-B5A8-552E384405ED}" type="sibTrans" cxnId="{FBE02BB1-ADAE-4C9D-BC1E-CE49690B2111}">
      <dgm:prSet/>
      <dgm:spPr/>
    </dgm:pt>
    <dgm:pt modelId="{705A110C-AED2-42D9-B5F0-E1F7ADB1AFE0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Allergeni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06C75F2E-88FC-4670-A020-5A695717321C}" type="parTrans" cxnId="{ADEC75E0-2D25-4CB6-91DC-EF322232ECBF}">
      <dgm:prSet/>
      <dgm:spPr/>
    </dgm:pt>
    <dgm:pt modelId="{E2B4DC7A-4812-45E4-AA8F-97DB7D823932}" type="sibTrans" cxnId="{ADEC75E0-2D25-4CB6-91DC-EF322232ECBF}">
      <dgm:prSet/>
      <dgm:spPr/>
    </dgm:pt>
    <dgm:pt modelId="{DD8027A6-6000-48B2-9DC0-5636391FF92D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Cameriere</a:t>
          </a:r>
        </a:p>
      </dgm:t>
    </dgm:pt>
    <dgm:pt modelId="{A25871F8-5930-447F-9A22-1A15F65094AB}" type="parTrans" cxnId="{E1A7B7AF-83DE-4FF9-9252-CF0328C662DE}">
      <dgm:prSet/>
      <dgm:spPr/>
    </dgm:pt>
    <dgm:pt modelId="{3A0BFDEE-3B18-4378-8E4A-24E69ED72B5A}" type="sibTrans" cxnId="{E1A7B7AF-83DE-4FF9-9252-CF0328C662DE}">
      <dgm:prSet/>
      <dgm:spPr/>
    </dgm:pt>
    <dgm:pt modelId="{251CBF8F-A3B3-4497-B72B-DD930A428E47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Magazziniere</a:t>
          </a:r>
        </a:p>
      </dgm:t>
    </dgm:pt>
    <dgm:pt modelId="{5AC0E374-2364-43FC-AAC4-A5C35C2C80A0}" type="parTrans" cxnId="{B29028A8-2D64-4D5C-A22A-BBC3EDE92F17}">
      <dgm:prSet/>
      <dgm:spPr/>
    </dgm:pt>
    <dgm:pt modelId="{26221984-37D3-4FC0-9C7B-303C829C45C6}" type="sibTrans" cxnId="{B29028A8-2D64-4D5C-A22A-BBC3EDE92F17}">
      <dgm:prSet/>
      <dgm:spPr/>
    </dgm:pt>
    <dgm:pt modelId="{C57A78BD-216C-47E5-8A91-9CB766F7F645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Visualizza Prenotazioni</a:t>
          </a:r>
        </a:p>
      </dgm:t>
    </dgm:pt>
    <dgm:pt modelId="{20224C95-4443-4978-9CFF-6784331CA652}" type="parTrans" cxnId="{C1237BA5-583D-4009-8E0E-74ADF4DCD6FA}">
      <dgm:prSet/>
      <dgm:spPr/>
    </dgm:pt>
    <dgm:pt modelId="{E1CCBE0A-250E-4CDD-85C9-6D4AFAD18C2B}" type="sibTrans" cxnId="{C1237BA5-583D-4009-8E0E-74ADF4DCD6FA}">
      <dgm:prSet/>
      <dgm:spPr/>
    </dgm:pt>
    <dgm:pt modelId="{C488CDA4-030C-46FE-B812-1D8AB6644A0E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Pizze</a:t>
          </a:r>
        </a:p>
      </dgm:t>
    </dgm:pt>
    <dgm:pt modelId="{930390AD-4D15-4184-864F-D047276AE4F1}" type="parTrans" cxnId="{118534E1-1D87-44B6-9D61-8DB17305DDFE}">
      <dgm:prSet/>
      <dgm:spPr/>
    </dgm:pt>
    <dgm:pt modelId="{BBE83170-70D9-40EF-A279-633C37BE6BCC}" type="sibTrans" cxnId="{118534E1-1D87-44B6-9D61-8DB17305DDFE}">
      <dgm:prSet/>
      <dgm:spPr/>
    </dgm:pt>
    <dgm:pt modelId="{DEBBF31F-8C9E-4D2F-B68E-A7C07E67F79D}">
      <dgm:prSet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Responsabile</a:t>
          </a:r>
        </a:p>
      </dgm:t>
    </dgm:pt>
    <dgm:pt modelId="{9B050DD5-6669-4B49-A4E8-EEE12E4DBAC0}" type="parTrans" cxnId="{00E75485-61FE-4423-9C23-E276488F019B}">
      <dgm:prSet/>
      <dgm:spPr/>
    </dgm:pt>
    <dgm:pt modelId="{AD8E75ED-58A5-4E65-BFC4-69A86CE349DB}" type="sibTrans" cxnId="{00E75485-61FE-4423-9C23-E276488F019B}">
      <dgm:prSet/>
      <dgm:spPr/>
    </dgm:pt>
    <dgm:pt modelId="{66C0E4DD-9DBF-4F6A-B80D-8C917B37373F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Aggiunta</a:t>
          </a:r>
        </a:p>
      </dgm:t>
    </dgm:pt>
    <dgm:pt modelId="{0BE5461B-0AC8-4CA7-8D94-09BA2F4AF0B6}" type="parTrans" cxnId="{9D66C95F-4C1F-48FC-931F-19850233D0A3}">
      <dgm:prSet/>
      <dgm:spPr/>
    </dgm:pt>
    <dgm:pt modelId="{C0BCABF3-4E19-4617-8E32-6E1ED017D071}" type="sibTrans" cxnId="{9D66C95F-4C1F-48FC-931F-19850233D0A3}">
      <dgm:prSet/>
      <dgm:spPr/>
    </dgm:pt>
    <dgm:pt modelId="{E735D23F-1B5F-42DC-B642-8717F1F807C8}">
      <dgm:prSet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Visualizza Prenotazioni</a:t>
          </a:r>
        </a:p>
      </dgm:t>
    </dgm:pt>
    <dgm:pt modelId="{71F4AD4D-F2B4-4369-B135-F536BD9C30AB}" type="parTrans" cxnId="{D7FE45F0-0BC2-46C5-967F-58A3E9499382}">
      <dgm:prSet/>
      <dgm:spPr/>
    </dgm:pt>
    <dgm:pt modelId="{52D4786F-4125-45C2-B0EC-8862AC9EAEED}" type="sibTrans" cxnId="{D7FE45F0-0BC2-46C5-967F-58A3E9499382}">
      <dgm:prSet/>
      <dgm:spPr/>
    </dgm:pt>
    <dgm:pt modelId="{00DCE550-DCF8-4E75-B197-8727931A6944}" type="pres">
      <dgm:prSet presAssocID="{0DBC1BC5-F5DD-429C-B5B9-EA1B5B74E02B}" presName="Name0" presStyleCnt="0">
        <dgm:presLayoutVars>
          <dgm:dir/>
          <dgm:animLvl val="lvl"/>
          <dgm:resizeHandles/>
        </dgm:presLayoutVars>
      </dgm:prSet>
      <dgm:spPr/>
    </dgm:pt>
    <dgm:pt modelId="{D28702BF-7614-4523-93AE-42DD5F23E6D1}" type="pres">
      <dgm:prSet presAssocID="{251CBF8F-A3B3-4497-B72B-DD930A428E47}" presName="linNode" presStyleCnt="0"/>
      <dgm:spPr/>
    </dgm:pt>
    <dgm:pt modelId="{32693E1F-C828-4AE8-8F27-F78AD5840A8F}" type="pres">
      <dgm:prSet presAssocID="{251CBF8F-A3B3-4497-B72B-DD930A428E47}" presName="parentShp" presStyleLbl="node1" presStyleIdx="0" presStyleCnt="4">
        <dgm:presLayoutVars>
          <dgm:bulletEnabled val="1"/>
        </dgm:presLayoutVars>
      </dgm:prSet>
      <dgm:spPr/>
    </dgm:pt>
    <dgm:pt modelId="{B0AF2FD9-DD9E-4499-9ABC-6BA9E8C58393}" type="pres">
      <dgm:prSet presAssocID="{251CBF8F-A3B3-4497-B72B-DD930A428E47}" presName="childShp" presStyleLbl="bgAccFollowNode1" presStyleIdx="0" presStyleCnt="4">
        <dgm:presLayoutVars>
          <dgm:bulletEnabled val="1"/>
        </dgm:presLayoutVars>
      </dgm:prSet>
      <dgm:spPr/>
    </dgm:pt>
    <dgm:pt modelId="{5A546DE0-ABEA-4330-854B-81CCB2FC2F85}" type="pres">
      <dgm:prSet presAssocID="{26221984-37D3-4FC0-9C7B-303C829C45C6}" presName="spacing" presStyleCnt="0"/>
      <dgm:spPr/>
    </dgm:pt>
    <dgm:pt modelId="{5840A116-91BD-46EB-8CA8-6627BF4E3194}" type="pres">
      <dgm:prSet presAssocID="{DD8027A6-6000-48B2-9DC0-5636391FF92D}" presName="linNode" presStyleCnt="0"/>
      <dgm:spPr/>
    </dgm:pt>
    <dgm:pt modelId="{14272085-2731-4D4F-B69C-F30E021A8143}" type="pres">
      <dgm:prSet presAssocID="{DD8027A6-6000-48B2-9DC0-5636391FF92D}" presName="parentShp" presStyleLbl="node1" presStyleIdx="1" presStyleCnt="4">
        <dgm:presLayoutVars>
          <dgm:bulletEnabled val="1"/>
        </dgm:presLayoutVars>
      </dgm:prSet>
      <dgm:spPr/>
    </dgm:pt>
    <dgm:pt modelId="{1D9928F9-1D55-41B1-8A88-2206864FBCC2}" type="pres">
      <dgm:prSet presAssocID="{DD8027A6-6000-48B2-9DC0-5636391FF92D}" presName="childShp" presStyleLbl="bgAccFollowNode1" presStyleIdx="1" presStyleCnt="4">
        <dgm:presLayoutVars>
          <dgm:bulletEnabled val="1"/>
        </dgm:presLayoutVars>
      </dgm:prSet>
      <dgm:spPr/>
    </dgm:pt>
    <dgm:pt modelId="{8D2585C0-6D8F-4510-8778-C4EDAE638CDD}" type="pres">
      <dgm:prSet presAssocID="{3A0BFDEE-3B18-4378-8E4A-24E69ED72B5A}" presName="spacing" presStyleCnt="0"/>
      <dgm:spPr/>
    </dgm:pt>
    <dgm:pt modelId="{71F970D7-A017-4BCB-A75C-0F7FED0840D3}" type="pres">
      <dgm:prSet presAssocID="{D8D8562C-E20D-4641-B56F-F5158285D633}" presName="linNode" presStyleCnt="0"/>
      <dgm:spPr/>
    </dgm:pt>
    <dgm:pt modelId="{3C1AE9D9-D017-4867-B637-086B38C728DF}" type="pres">
      <dgm:prSet presAssocID="{D8D8562C-E20D-4641-B56F-F5158285D633}" presName="parentShp" presStyleLbl="node1" presStyleIdx="2" presStyleCnt="4">
        <dgm:presLayoutVars>
          <dgm:bulletEnabled val="1"/>
        </dgm:presLayoutVars>
      </dgm:prSet>
      <dgm:spPr/>
    </dgm:pt>
    <dgm:pt modelId="{1E3CB61B-1580-44DF-B59B-D8F7913F87D0}" type="pres">
      <dgm:prSet presAssocID="{D8D8562C-E20D-4641-B56F-F5158285D633}" presName="childShp" presStyleLbl="bgAccFollowNode1" presStyleIdx="2" presStyleCnt="4">
        <dgm:presLayoutVars>
          <dgm:bulletEnabled val="1"/>
        </dgm:presLayoutVars>
      </dgm:prSet>
      <dgm:spPr/>
    </dgm:pt>
    <dgm:pt modelId="{B9A6E8CB-B6D8-4725-B66E-DCA645D3DF39}" type="pres">
      <dgm:prSet presAssocID="{E68FE9B0-36FE-4482-B5A8-552E384405ED}" presName="spacing" presStyleCnt="0"/>
      <dgm:spPr/>
    </dgm:pt>
    <dgm:pt modelId="{A4D5A3F8-E564-438C-B4BD-DC69F20A6693}" type="pres">
      <dgm:prSet presAssocID="{DEBBF31F-8C9E-4D2F-B68E-A7C07E67F79D}" presName="linNode" presStyleCnt="0"/>
      <dgm:spPr/>
    </dgm:pt>
    <dgm:pt modelId="{7E79953C-E516-4DA5-87D3-82968CEA85CF}" type="pres">
      <dgm:prSet presAssocID="{DEBBF31F-8C9E-4D2F-B68E-A7C07E67F79D}" presName="parentShp" presStyleLbl="node1" presStyleIdx="3" presStyleCnt="4">
        <dgm:presLayoutVars>
          <dgm:bulletEnabled val="1"/>
        </dgm:presLayoutVars>
      </dgm:prSet>
      <dgm:spPr/>
    </dgm:pt>
    <dgm:pt modelId="{F55FB5D6-2D01-4A60-B38C-CCD238A4BE6A}" type="pres">
      <dgm:prSet presAssocID="{DEBBF31F-8C9E-4D2F-B68E-A7C07E67F79D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03AC1326-C933-41E6-9338-F1BA6FA2BD47}" type="presOf" srcId="{0DBC1BC5-F5DD-429C-B5B9-EA1B5B74E02B}" destId="{00DCE550-DCF8-4E75-B197-8727931A6944}" srcOrd="0" destOrd="0" presId="urn:microsoft.com/office/officeart/2005/8/layout/vList6"/>
    <dgm:cxn modelId="{0668E636-F939-4100-ACCB-9283D5806B0B}" type="presOf" srcId="{E735D23F-1B5F-42DC-B642-8717F1F807C8}" destId="{1E3CB61B-1580-44DF-B59B-D8F7913F87D0}" srcOrd="0" destOrd="0" presId="urn:microsoft.com/office/officeart/2005/8/layout/vList6"/>
    <dgm:cxn modelId="{EA86513C-0BB0-4DAF-992F-24E2D449AD23}" type="presOf" srcId="{C488CDA4-030C-46FE-B812-1D8AB6644A0E}" destId="{1E3CB61B-1580-44DF-B59B-D8F7913F87D0}" srcOrd="0" destOrd="1" presId="urn:microsoft.com/office/officeart/2005/8/layout/vList6"/>
    <dgm:cxn modelId="{BCA08F5C-8523-4EAB-9070-61A9573689DD}" type="presOf" srcId="{705A110C-AED2-42D9-B5F0-E1F7ADB1AFE0}" destId="{F55FB5D6-2D01-4A60-B38C-CCD238A4BE6A}" srcOrd="0" destOrd="0" presId="urn:microsoft.com/office/officeart/2005/8/layout/vList6"/>
    <dgm:cxn modelId="{9D66C95F-4C1F-48FC-931F-19850233D0A3}" srcId="{251CBF8F-A3B3-4497-B72B-DD930A428E47}" destId="{66C0E4DD-9DBF-4F6A-B80D-8C917B37373F}" srcOrd="1" destOrd="0" parTransId="{0BE5461B-0AC8-4CA7-8D94-09BA2F4AF0B6}" sibTransId="{C0BCABF3-4E19-4617-8E32-6E1ED017D071}"/>
    <dgm:cxn modelId="{E3A37061-06B0-4AF6-B9D9-278B77ED31BC}" type="presOf" srcId="{251CBF8F-A3B3-4497-B72B-DD930A428E47}" destId="{32693E1F-C828-4AE8-8F27-F78AD5840A8F}" srcOrd="0" destOrd="0" presId="urn:microsoft.com/office/officeart/2005/8/layout/vList6"/>
    <dgm:cxn modelId="{CAB38E41-FC07-4B15-B549-0CFEFB963985}" type="presOf" srcId="{DEBBF31F-8C9E-4D2F-B68E-A7C07E67F79D}" destId="{7E79953C-E516-4DA5-87D3-82968CEA85CF}" srcOrd="0" destOrd="0" presId="urn:microsoft.com/office/officeart/2005/8/layout/vList6"/>
    <dgm:cxn modelId="{3920754C-7FAC-4871-8A1A-0A819603451E}" type="presOf" srcId="{DD8027A6-6000-48B2-9DC0-5636391FF92D}" destId="{14272085-2731-4D4F-B69C-F30E021A8143}" srcOrd="0" destOrd="0" presId="urn:microsoft.com/office/officeart/2005/8/layout/vList6"/>
    <dgm:cxn modelId="{DD74816C-EEA3-4531-A6AD-D9537938327B}" type="presOf" srcId="{C57A78BD-216C-47E5-8A91-9CB766F7F645}" destId="{1D9928F9-1D55-41B1-8A88-2206864FBCC2}" srcOrd="0" destOrd="0" presId="urn:microsoft.com/office/officeart/2005/8/layout/vList6"/>
    <dgm:cxn modelId="{00E75485-61FE-4423-9C23-E276488F019B}" srcId="{0DBC1BC5-F5DD-429C-B5B9-EA1B5B74E02B}" destId="{DEBBF31F-8C9E-4D2F-B68E-A7C07E67F79D}" srcOrd="3" destOrd="0" parTransId="{9B050DD5-6669-4B49-A4E8-EEE12E4DBAC0}" sibTransId="{AD8E75ED-58A5-4E65-BFC4-69A86CE349DB}"/>
    <dgm:cxn modelId="{3ED906A4-0CFB-4ED4-98AD-50EF51654193}" srcId="{251CBF8F-A3B3-4497-B72B-DD930A428E47}" destId="{9AE58058-68A6-4598-BB0B-B1594C5FA7EF}" srcOrd="0" destOrd="0" parTransId="{A1600F5A-94F0-4D55-9875-03D75431688A}" sibTransId="{891266E6-7EA4-484B-9A2F-96F293EEF2A0}"/>
    <dgm:cxn modelId="{C1237BA5-583D-4009-8E0E-74ADF4DCD6FA}" srcId="{DD8027A6-6000-48B2-9DC0-5636391FF92D}" destId="{C57A78BD-216C-47E5-8A91-9CB766F7F645}" srcOrd="0" destOrd="0" parTransId="{20224C95-4443-4978-9CFF-6784331CA652}" sibTransId="{E1CCBE0A-250E-4CDD-85C9-6D4AFAD18C2B}"/>
    <dgm:cxn modelId="{B29028A8-2D64-4D5C-A22A-BBC3EDE92F17}" srcId="{0DBC1BC5-F5DD-429C-B5B9-EA1B5B74E02B}" destId="{251CBF8F-A3B3-4497-B72B-DD930A428E47}" srcOrd="0" destOrd="0" parTransId="{5AC0E374-2364-43FC-AAC4-A5C35C2C80A0}" sibTransId="{26221984-37D3-4FC0-9C7B-303C829C45C6}"/>
    <dgm:cxn modelId="{6874E0AB-7687-4DAD-82AA-430DF3E2EFCE}" type="presOf" srcId="{9AE58058-68A6-4598-BB0B-B1594C5FA7EF}" destId="{B0AF2FD9-DD9E-4499-9ABC-6BA9E8C58393}" srcOrd="0" destOrd="0" presId="urn:microsoft.com/office/officeart/2005/8/layout/vList6"/>
    <dgm:cxn modelId="{E1A7B7AF-83DE-4FF9-9252-CF0328C662DE}" srcId="{0DBC1BC5-F5DD-429C-B5B9-EA1B5B74E02B}" destId="{DD8027A6-6000-48B2-9DC0-5636391FF92D}" srcOrd="1" destOrd="0" parTransId="{A25871F8-5930-447F-9A22-1A15F65094AB}" sibTransId="{3A0BFDEE-3B18-4378-8E4A-24E69ED72B5A}"/>
    <dgm:cxn modelId="{FBE02BB1-ADAE-4C9D-BC1E-CE49690B2111}" srcId="{0DBC1BC5-F5DD-429C-B5B9-EA1B5B74E02B}" destId="{D8D8562C-E20D-4641-B56F-F5158285D633}" srcOrd="2" destOrd="0" parTransId="{3690D3CD-FB6E-45A3-8C2B-269897FA86B9}" sibTransId="{E68FE9B0-36FE-4482-B5A8-552E384405ED}"/>
    <dgm:cxn modelId="{70E1D2C9-704D-4DE4-91F8-3769E1C190E9}" type="presOf" srcId="{D8D8562C-E20D-4641-B56F-F5158285D633}" destId="{3C1AE9D9-D017-4867-B637-086B38C728DF}" srcOrd="0" destOrd="0" presId="urn:microsoft.com/office/officeart/2005/8/layout/vList6"/>
    <dgm:cxn modelId="{ADEC75E0-2D25-4CB6-91DC-EF322232ECBF}" srcId="{DEBBF31F-8C9E-4D2F-B68E-A7C07E67F79D}" destId="{705A110C-AED2-42D9-B5F0-E1F7ADB1AFE0}" srcOrd="0" destOrd="0" parTransId="{06C75F2E-88FC-4670-A020-5A695717321C}" sibTransId="{E2B4DC7A-4812-45E4-AA8F-97DB7D823932}"/>
    <dgm:cxn modelId="{118534E1-1D87-44B6-9D61-8DB17305DDFE}" srcId="{D8D8562C-E20D-4641-B56F-F5158285D633}" destId="{C488CDA4-030C-46FE-B812-1D8AB6644A0E}" srcOrd="1" destOrd="0" parTransId="{930390AD-4D15-4184-864F-D047276AE4F1}" sibTransId="{BBE83170-70D9-40EF-A279-633C37BE6BCC}"/>
    <dgm:cxn modelId="{9A1B22EB-2024-4E74-9C0E-FEE581B30999}" type="presOf" srcId="{66C0E4DD-9DBF-4F6A-B80D-8C917B37373F}" destId="{B0AF2FD9-DD9E-4499-9ABC-6BA9E8C58393}" srcOrd="0" destOrd="1" presId="urn:microsoft.com/office/officeart/2005/8/layout/vList6"/>
    <dgm:cxn modelId="{D7FE45F0-0BC2-46C5-967F-58A3E9499382}" srcId="{D8D8562C-E20D-4641-B56F-F5158285D633}" destId="{E735D23F-1B5F-42DC-B642-8717F1F807C8}" srcOrd="0" destOrd="0" parTransId="{71F4AD4D-F2B4-4369-B135-F536BD9C30AB}" sibTransId="{52D4786F-4125-45C2-B0EC-8862AC9EAEED}"/>
    <dgm:cxn modelId="{E0DF944B-EBF8-4CB9-970D-A3B31750FDA4}" type="presParOf" srcId="{00DCE550-DCF8-4E75-B197-8727931A6944}" destId="{D28702BF-7614-4523-93AE-42DD5F23E6D1}" srcOrd="0" destOrd="0" presId="urn:microsoft.com/office/officeart/2005/8/layout/vList6"/>
    <dgm:cxn modelId="{670BDA76-59D6-4E6D-B0E5-F79A00E5CC6B}" type="presParOf" srcId="{D28702BF-7614-4523-93AE-42DD5F23E6D1}" destId="{32693E1F-C828-4AE8-8F27-F78AD5840A8F}" srcOrd="0" destOrd="0" presId="urn:microsoft.com/office/officeart/2005/8/layout/vList6"/>
    <dgm:cxn modelId="{CCE8CF00-A4A6-4D24-9F58-A70E6A634CBA}" type="presParOf" srcId="{D28702BF-7614-4523-93AE-42DD5F23E6D1}" destId="{B0AF2FD9-DD9E-4499-9ABC-6BA9E8C58393}" srcOrd="1" destOrd="0" presId="urn:microsoft.com/office/officeart/2005/8/layout/vList6"/>
    <dgm:cxn modelId="{D799FE6C-FBED-4CFE-8F34-04054DB1AD46}" type="presParOf" srcId="{00DCE550-DCF8-4E75-B197-8727931A6944}" destId="{5A546DE0-ABEA-4330-854B-81CCB2FC2F85}" srcOrd="1" destOrd="0" presId="urn:microsoft.com/office/officeart/2005/8/layout/vList6"/>
    <dgm:cxn modelId="{5C40E016-5BBF-44EB-B036-E11483B4004A}" type="presParOf" srcId="{00DCE550-DCF8-4E75-B197-8727931A6944}" destId="{5840A116-91BD-46EB-8CA8-6627BF4E3194}" srcOrd="2" destOrd="0" presId="urn:microsoft.com/office/officeart/2005/8/layout/vList6"/>
    <dgm:cxn modelId="{D302173F-A371-43E7-A1E9-777A0A988AAF}" type="presParOf" srcId="{5840A116-91BD-46EB-8CA8-6627BF4E3194}" destId="{14272085-2731-4D4F-B69C-F30E021A8143}" srcOrd="0" destOrd="0" presId="urn:microsoft.com/office/officeart/2005/8/layout/vList6"/>
    <dgm:cxn modelId="{C639D856-BE03-4641-93F7-32B8687BF5B9}" type="presParOf" srcId="{5840A116-91BD-46EB-8CA8-6627BF4E3194}" destId="{1D9928F9-1D55-41B1-8A88-2206864FBCC2}" srcOrd="1" destOrd="0" presId="urn:microsoft.com/office/officeart/2005/8/layout/vList6"/>
    <dgm:cxn modelId="{1CC555F0-B9FA-4DD3-A972-C51AEC0B8957}" type="presParOf" srcId="{00DCE550-DCF8-4E75-B197-8727931A6944}" destId="{8D2585C0-6D8F-4510-8778-C4EDAE638CDD}" srcOrd="3" destOrd="0" presId="urn:microsoft.com/office/officeart/2005/8/layout/vList6"/>
    <dgm:cxn modelId="{990D1EEE-967D-4A14-A683-41F68E1BD6D4}" type="presParOf" srcId="{00DCE550-DCF8-4E75-B197-8727931A6944}" destId="{71F970D7-A017-4BCB-A75C-0F7FED0840D3}" srcOrd="4" destOrd="0" presId="urn:microsoft.com/office/officeart/2005/8/layout/vList6"/>
    <dgm:cxn modelId="{05F9BC02-686F-4A84-B5B9-37DB42F2AB30}" type="presParOf" srcId="{71F970D7-A017-4BCB-A75C-0F7FED0840D3}" destId="{3C1AE9D9-D017-4867-B637-086B38C728DF}" srcOrd="0" destOrd="0" presId="urn:microsoft.com/office/officeart/2005/8/layout/vList6"/>
    <dgm:cxn modelId="{CCB3A07D-2566-4103-97CD-885BBCBC14C3}" type="presParOf" srcId="{71F970D7-A017-4BCB-A75C-0F7FED0840D3}" destId="{1E3CB61B-1580-44DF-B59B-D8F7913F87D0}" srcOrd="1" destOrd="0" presId="urn:microsoft.com/office/officeart/2005/8/layout/vList6"/>
    <dgm:cxn modelId="{BAA6320D-B77C-492E-8D52-D940B0B5FEC8}" type="presParOf" srcId="{00DCE550-DCF8-4E75-B197-8727931A6944}" destId="{B9A6E8CB-B6D8-4725-B66E-DCA645D3DF39}" srcOrd="5" destOrd="0" presId="urn:microsoft.com/office/officeart/2005/8/layout/vList6"/>
    <dgm:cxn modelId="{77CEBB1F-DD4A-48E1-BE72-6FA9D28263FD}" type="presParOf" srcId="{00DCE550-DCF8-4E75-B197-8727931A6944}" destId="{A4D5A3F8-E564-438C-B4BD-DC69F20A6693}" srcOrd="6" destOrd="0" presId="urn:microsoft.com/office/officeart/2005/8/layout/vList6"/>
    <dgm:cxn modelId="{13DB08D1-B8FE-4DA3-BB6D-A9D9A9853089}" type="presParOf" srcId="{A4D5A3F8-E564-438C-B4BD-DC69F20A6693}" destId="{7E79953C-E516-4DA5-87D3-82968CEA85CF}" srcOrd="0" destOrd="0" presId="urn:microsoft.com/office/officeart/2005/8/layout/vList6"/>
    <dgm:cxn modelId="{908B6D59-8AB2-4AB5-BC5B-3A9C476EE12E}" type="presParOf" srcId="{A4D5A3F8-E564-438C-B4BD-DC69F20A6693}" destId="{F55FB5D6-2D01-4A60-B38C-CCD238A4BE6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F9787D-F3E4-4B06-8698-83ABC6A1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8CFEC2-D913-465A-88FD-83B4712648EE}">
      <dgm:prSet phldrT="[Testo]"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Tavolo</a:t>
          </a:r>
          <a:endParaRPr lang="it-IT" dirty="0"/>
        </a:p>
      </dgm:t>
    </dgm:pt>
    <dgm:pt modelId="{5B8023A0-CC56-4CBC-97D4-8F349727B86D}" type="parTrans" cxnId="{64DFA08C-BFFC-4128-95AA-21A7D56DB681}">
      <dgm:prSet/>
      <dgm:spPr/>
      <dgm:t>
        <a:bodyPr/>
        <a:lstStyle/>
        <a:p>
          <a:endParaRPr lang="it-IT"/>
        </a:p>
      </dgm:t>
    </dgm:pt>
    <dgm:pt modelId="{EC7C4ECC-F664-4B10-92D0-A7513B95FED1}" type="sibTrans" cxnId="{64DFA08C-BFFC-4128-95AA-21A7D56DB681}">
      <dgm:prSet/>
      <dgm:spPr/>
      <dgm:t>
        <a:bodyPr/>
        <a:lstStyle/>
        <a:p>
          <a:endParaRPr lang="it-IT"/>
        </a:p>
      </dgm:t>
    </dgm:pt>
    <dgm:pt modelId="{61DBA0B3-205F-4EF2-AC39-7022CDFCCBD1}">
      <dgm:prSet phldr="0"/>
      <dgm:spPr/>
      <dgm:t>
        <a:bodyPr/>
        <a:lstStyle/>
        <a:p>
          <a:pPr algn="l" rtl="0"/>
          <a:r>
            <a:rPr lang="it-IT">
              <a:solidFill>
                <a:srgbClr val="FFFFFF"/>
              </a:solidFill>
              <a:latin typeface="Avenir Next LT Pro"/>
            </a:rPr>
            <a:t>Tipo Aggiunta</a:t>
          </a:r>
          <a:endParaRPr lang="en-US">
            <a:latin typeface="Avenir Next LT Pro"/>
          </a:endParaRPr>
        </a:p>
      </dgm:t>
    </dgm:pt>
    <dgm:pt modelId="{FB0CC7EE-7F16-4A11-8720-3E0D9C8DA28E}" type="parTrans" cxnId="{921AECE2-6305-46E3-BFA2-499C3411D0D4}">
      <dgm:prSet/>
      <dgm:spPr/>
    </dgm:pt>
    <dgm:pt modelId="{A0C4704E-A05E-454E-BC2C-20E6D52574C6}" type="sibTrans" cxnId="{921AECE2-6305-46E3-BFA2-499C3411D0D4}">
      <dgm:prSet/>
      <dgm:spPr/>
    </dgm:pt>
    <dgm:pt modelId="{00E8AAEC-B357-44CE-AACD-AF8BA51C1EF2}">
      <dgm:prSet phldr="0"/>
      <dgm:spPr/>
      <dgm:t>
        <a:bodyPr/>
        <a:lstStyle/>
        <a:p>
          <a:pPr algn="l"/>
          <a:r>
            <a:rPr lang="it-IT">
              <a:solidFill>
                <a:srgbClr val="FFFFFF"/>
              </a:solidFill>
              <a:latin typeface="Avenir Next LT Pro"/>
            </a:rPr>
            <a:t>Aggiunta</a:t>
          </a:r>
          <a:endParaRPr lang="en-US">
            <a:latin typeface="Avenir Next LT Pro"/>
          </a:endParaRPr>
        </a:p>
      </dgm:t>
    </dgm:pt>
    <dgm:pt modelId="{0EC3A8AB-B8EF-40E1-980E-C87EF1148B8C}" type="parTrans" cxnId="{9473E961-DF31-4ECA-BD6F-507CF6E8317E}">
      <dgm:prSet/>
      <dgm:spPr/>
    </dgm:pt>
    <dgm:pt modelId="{A631BE91-67CD-4FBB-A45D-C2BDB7FC4C5A}" type="sibTrans" cxnId="{9473E961-DF31-4ECA-BD6F-507CF6E8317E}">
      <dgm:prSet/>
      <dgm:spPr/>
    </dgm:pt>
    <dgm:pt modelId="{9C3A0CF6-EEA6-4DD4-9B89-E92560E297BD}">
      <dgm:prSet phldr="0"/>
      <dgm:spPr/>
      <dgm:t>
        <a:bodyPr/>
        <a:lstStyle/>
        <a:p>
          <a:pPr algn="l"/>
          <a:r>
            <a:rPr lang="it-IT">
              <a:solidFill>
                <a:srgbClr val="FFFFFF"/>
              </a:solidFill>
              <a:latin typeface="Avenir Next LT Pro"/>
            </a:rPr>
            <a:t>Allergene</a:t>
          </a:r>
          <a:endParaRPr lang="en-US">
            <a:latin typeface="Avenir Next LT Pro"/>
          </a:endParaRPr>
        </a:p>
      </dgm:t>
    </dgm:pt>
    <dgm:pt modelId="{BD536B0F-4006-46F9-AA77-4A6DBA9C9E04}" type="parTrans" cxnId="{463D1611-C654-42A6-9561-0FF5C680B4D5}">
      <dgm:prSet/>
      <dgm:spPr/>
    </dgm:pt>
    <dgm:pt modelId="{05C0D4AB-ED96-4B17-AC18-725642F237E6}" type="sibTrans" cxnId="{463D1611-C654-42A6-9561-0FF5C680B4D5}">
      <dgm:prSet/>
      <dgm:spPr/>
    </dgm:pt>
    <dgm:pt modelId="{8A83DFE0-213B-4C37-A5A9-917F4C488FD6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Pizza</a:t>
          </a:r>
          <a:endParaRPr lang="it-IT" dirty="0">
            <a:latin typeface="Avenir Next LT Pro"/>
          </a:endParaRPr>
        </a:p>
      </dgm:t>
    </dgm:pt>
    <dgm:pt modelId="{6E9F2D2E-871E-443C-86A4-F9E7EBAAEDAC}" type="parTrans" cxnId="{1CFD4D1E-8F27-48C0-A416-E53269DF1C62}">
      <dgm:prSet/>
      <dgm:spPr/>
    </dgm:pt>
    <dgm:pt modelId="{DA4C4273-D889-4360-BABB-0DD9981B718D}" type="sibTrans" cxnId="{1CFD4D1E-8F27-48C0-A416-E53269DF1C62}">
      <dgm:prSet/>
      <dgm:spPr/>
    </dgm:pt>
    <dgm:pt modelId="{E88A2287-9BB3-43A6-B5B3-87533DE999FD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Prenotazione</a:t>
          </a:r>
          <a:endParaRPr lang="en-US" dirty="0">
            <a:latin typeface="Avenir Next LT Pro"/>
          </a:endParaRPr>
        </a:p>
      </dgm:t>
    </dgm:pt>
    <dgm:pt modelId="{92C213B6-08EC-4725-A9C6-E03ED1A2005F}" type="parTrans" cxnId="{C324172B-21FD-48BF-B32A-47D085E60B1D}">
      <dgm:prSet/>
      <dgm:spPr/>
    </dgm:pt>
    <dgm:pt modelId="{31CCFE70-4E50-4F8E-95FA-4B8D867B771D}" type="sibTrans" cxnId="{C324172B-21FD-48BF-B32A-47D085E60B1D}">
      <dgm:prSet/>
      <dgm:spPr/>
    </dgm:pt>
    <dgm:pt modelId="{A803FE00-746B-4336-9995-371ED48F45D5}">
      <dgm:prSet phldr="0"/>
      <dgm:spPr/>
      <dgm:t>
        <a:bodyPr/>
        <a:lstStyle/>
        <a:p>
          <a:pPr algn="l"/>
          <a:r>
            <a:rPr lang="it-IT" dirty="0">
              <a:solidFill>
                <a:srgbClr val="FFFFFF"/>
              </a:solidFill>
              <a:latin typeface="Avenir Next LT Pro"/>
            </a:rPr>
            <a:t>Ordine</a:t>
          </a:r>
          <a:endParaRPr lang="en-US" dirty="0">
            <a:latin typeface="Avenir Next LT Pro"/>
          </a:endParaRPr>
        </a:p>
      </dgm:t>
    </dgm:pt>
    <dgm:pt modelId="{91CAA0CF-1F05-4CED-9FCB-24D8D1BBD6E2}" type="parTrans" cxnId="{E701F606-0D02-413A-BE7E-3BDB5CF1ADAC}">
      <dgm:prSet/>
      <dgm:spPr/>
    </dgm:pt>
    <dgm:pt modelId="{EEF945EF-CD1C-4A45-823B-45CA6B8A609D}" type="sibTrans" cxnId="{E701F606-0D02-413A-BE7E-3BDB5CF1ADAC}">
      <dgm:prSet/>
      <dgm:spPr/>
    </dgm:pt>
    <dgm:pt modelId="{22D94CAE-1D57-4426-BB86-A45E953D4920}" type="pres">
      <dgm:prSet presAssocID="{36F9787D-F3E4-4B06-8698-83ABC6A1744A}" presName="diagram" presStyleCnt="0">
        <dgm:presLayoutVars>
          <dgm:dir/>
          <dgm:resizeHandles val="exact"/>
        </dgm:presLayoutVars>
      </dgm:prSet>
      <dgm:spPr/>
    </dgm:pt>
    <dgm:pt modelId="{AEC2BFCF-C74E-4948-B97E-B9219A29EA0A}" type="pres">
      <dgm:prSet presAssocID="{61DBA0B3-205F-4EF2-AC39-7022CDFCCBD1}" presName="node" presStyleLbl="node1" presStyleIdx="0" presStyleCnt="7">
        <dgm:presLayoutVars>
          <dgm:bulletEnabled val="1"/>
        </dgm:presLayoutVars>
      </dgm:prSet>
      <dgm:spPr/>
    </dgm:pt>
    <dgm:pt modelId="{9AAB1E48-89C8-41CB-8B42-2C144F8559DC}" type="pres">
      <dgm:prSet presAssocID="{A0C4704E-A05E-454E-BC2C-20E6D52574C6}" presName="sibTrans" presStyleCnt="0"/>
      <dgm:spPr/>
    </dgm:pt>
    <dgm:pt modelId="{7F123D2F-AB9D-48B0-9CDE-AAC3C08F4489}" type="pres">
      <dgm:prSet presAssocID="{00E8AAEC-B357-44CE-AACD-AF8BA51C1EF2}" presName="node" presStyleLbl="node1" presStyleIdx="1" presStyleCnt="7">
        <dgm:presLayoutVars>
          <dgm:bulletEnabled val="1"/>
        </dgm:presLayoutVars>
      </dgm:prSet>
      <dgm:spPr/>
    </dgm:pt>
    <dgm:pt modelId="{1E889EFF-F98D-4275-AE94-836EAA8DFB24}" type="pres">
      <dgm:prSet presAssocID="{A631BE91-67CD-4FBB-A45D-C2BDB7FC4C5A}" presName="sibTrans" presStyleCnt="0"/>
      <dgm:spPr/>
    </dgm:pt>
    <dgm:pt modelId="{7FF8BBBB-12D1-4931-93AC-1BDC98F27A5F}" type="pres">
      <dgm:prSet presAssocID="{9C3A0CF6-EEA6-4DD4-9B89-E92560E297BD}" presName="node" presStyleLbl="node1" presStyleIdx="2" presStyleCnt="7">
        <dgm:presLayoutVars>
          <dgm:bulletEnabled val="1"/>
        </dgm:presLayoutVars>
      </dgm:prSet>
      <dgm:spPr/>
    </dgm:pt>
    <dgm:pt modelId="{73B1BA79-09A4-4E50-B7C5-EBE11615B67D}" type="pres">
      <dgm:prSet presAssocID="{05C0D4AB-ED96-4B17-AC18-725642F237E6}" presName="sibTrans" presStyleCnt="0"/>
      <dgm:spPr/>
    </dgm:pt>
    <dgm:pt modelId="{43FCFF88-DE79-4758-A7C5-9A36D339E8E7}" type="pres">
      <dgm:prSet presAssocID="{8A83DFE0-213B-4C37-A5A9-917F4C488FD6}" presName="node" presStyleLbl="node1" presStyleIdx="3" presStyleCnt="7">
        <dgm:presLayoutVars>
          <dgm:bulletEnabled val="1"/>
        </dgm:presLayoutVars>
      </dgm:prSet>
      <dgm:spPr/>
    </dgm:pt>
    <dgm:pt modelId="{A93B0003-ADAB-45A1-9104-72B53BF4D7C8}" type="pres">
      <dgm:prSet presAssocID="{DA4C4273-D889-4360-BABB-0DD9981B718D}" presName="sibTrans" presStyleCnt="0"/>
      <dgm:spPr/>
    </dgm:pt>
    <dgm:pt modelId="{F1F1A4EC-8653-4C0F-B897-310BA52C68D5}" type="pres">
      <dgm:prSet presAssocID="{E88A2287-9BB3-43A6-B5B3-87533DE999FD}" presName="node" presStyleLbl="node1" presStyleIdx="4" presStyleCnt="7">
        <dgm:presLayoutVars>
          <dgm:bulletEnabled val="1"/>
        </dgm:presLayoutVars>
      </dgm:prSet>
      <dgm:spPr/>
    </dgm:pt>
    <dgm:pt modelId="{260C35A3-5C14-41F4-AE1F-8CC704C7FE1D}" type="pres">
      <dgm:prSet presAssocID="{31CCFE70-4E50-4F8E-95FA-4B8D867B771D}" presName="sibTrans" presStyleCnt="0"/>
      <dgm:spPr/>
    </dgm:pt>
    <dgm:pt modelId="{36FFDBB9-99E5-492A-808B-83396C74BFB9}" type="pres">
      <dgm:prSet presAssocID="{A803FE00-746B-4336-9995-371ED48F45D5}" presName="node" presStyleLbl="node1" presStyleIdx="5" presStyleCnt="7">
        <dgm:presLayoutVars>
          <dgm:bulletEnabled val="1"/>
        </dgm:presLayoutVars>
      </dgm:prSet>
      <dgm:spPr/>
    </dgm:pt>
    <dgm:pt modelId="{902D829F-9E42-4465-84D8-07AFAA2BC737}" type="pres">
      <dgm:prSet presAssocID="{EEF945EF-CD1C-4A45-823B-45CA6B8A609D}" presName="sibTrans" presStyleCnt="0"/>
      <dgm:spPr/>
    </dgm:pt>
    <dgm:pt modelId="{836BC5DC-4748-4F98-9BB1-00754450CE3F}" type="pres">
      <dgm:prSet presAssocID="{118CFEC2-D913-465A-88FD-83B4712648EE}" presName="node" presStyleLbl="node1" presStyleIdx="6" presStyleCnt="7">
        <dgm:presLayoutVars>
          <dgm:bulletEnabled val="1"/>
        </dgm:presLayoutVars>
      </dgm:prSet>
      <dgm:spPr/>
    </dgm:pt>
  </dgm:ptLst>
  <dgm:cxnLst>
    <dgm:cxn modelId="{E701F606-0D02-413A-BE7E-3BDB5CF1ADAC}" srcId="{36F9787D-F3E4-4B06-8698-83ABC6A1744A}" destId="{A803FE00-746B-4336-9995-371ED48F45D5}" srcOrd="5" destOrd="0" parTransId="{91CAA0CF-1F05-4CED-9FCB-24D8D1BBD6E2}" sibTransId="{EEF945EF-CD1C-4A45-823B-45CA6B8A609D}"/>
    <dgm:cxn modelId="{463D1611-C654-42A6-9561-0FF5C680B4D5}" srcId="{36F9787D-F3E4-4B06-8698-83ABC6A1744A}" destId="{9C3A0CF6-EEA6-4DD4-9B89-E92560E297BD}" srcOrd="2" destOrd="0" parTransId="{BD536B0F-4006-46F9-AA77-4A6DBA9C9E04}" sibTransId="{05C0D4AB-ED96-4B17-AC18-725642F237E6}"/>
    <dgm:cxn modelId="{C704B719-B0D1-4963-99DC-C6971D9790E4}" type="presOf" srcId="{00E8AAEC-B357-44CE-AACD-AF8BA51C1EF2}" destId="{7F123D2F-AB9D-48B0-9CDE-AAC3C08F4489}" srcOrd="0" destOrd="0" presId="urn:microsoft.com/office/officeart/2005/8/layout/default"/>
    <dgm:cxn modelId="{1CFD4D1E-8F27-48C0-A416-E53269DF1C62}" srcId="{36F9787D-F3E4-4B06-8698-83ABC6A1744A}" destId="{8A83DFE0-213B-4C37-A5A9-917F4C488FD6}" srcOrd="3" destOrd="0" parTransId="{6E9F2D2E-871E-443C-86A4-F9E7EBAAEDAC}" sibTransId="{DA4C4273-D889-4360-BABB-0DD9981B718D}"/>
    <dgm:cxn modelId="{C324172B-21FD-48BF-B32A-47D085E60B1D}" srcId="{36F9787D-F3E4-4B06-8698-83ABC6A1744A}" destId="{E88A2287-9BB3-43A6-B5B3-87533DE999FD}" srcOrd="4" destOrd="0" parTransId="{92C213B6-08EC-4725-A9C6-E03ED1A2005F}" sibTransId="{31CCFE70-4E50-4F8E-95FA-4B8D867B771D}"/>
    <dgm:cxn modelId="{A267FC36-4C43-4AC8-AA9C-B65B1DFA3F8B}" type="presOf" srcId="{36F9787D-F3E4-4B06-8698-83ABC6A1744A}" destId="{22D94CAE-1D57-4426-BB86-A45E953D4920}" srcOrd="0" destOrd="0" presId="urn:microsoft.com/office/officeart/2005/8/layout/default"/>
    <dgm:cxn modelId="{9473E961-DF31-4ECA-BD6F-507CF6E8317E}" srcId="{36F9787D-F3E4-4B06-8698-83ABC6A1744A}" destId="{00E8AAEC-B357-44CE-AACD-AF8BA51C1EF2}" srcOrd="1" destOrd="0" parTransId="{0EC3A8AB-B8EF-40E1-980E-C87EF1148B8C}" sibTransId="{A631BE91-67CD-4FBB-A45D-C2BDB7FC4C5A}"/>
    <dgm:cxn modelId="{0C371049-A5FE-40EE-A668-6DB45E170BCF}" type="presOf" srcId="{118CFEC2-D913-465A-88FD-83B4712648EE}" destId="{836BC5DC-4748-4F98-9BB1-00754450CE3F}" srcOrd="0" destOrd="0" presId="urn:microsoft.com/office/officeart/2005/8/layout/default"/>
    <dgm:cxn modelId="{2924544B-7A32-4A83-8176-358EEFC1FEBA}" type="presOf" srcId="{E88A2287-9BB3-43A6-B5B3-87533DE999FD}" destId="{F1F1A4EC-8653-4C0F-B897-310BA52C68D5}" srcOrd="0" destOrd="0" presId="urn:microsoft.com/office/officeart/2005/8/layout/default"/>
    <dgm:cxn modelId="{90A51F52-BE40-4BB3-A02E-5768E061B253}" type="presOf" srcId="{9C3A0CF6-EEA6-4DD4-9B89-E92560E297BD}" destId="{7FF8BBBB-12D1-4931-93AC-1BDC98F27A5F}" srcOrd="0" destOrd="0" presId="urn:microsoft.com/office/officeart/2005/8/layout/default"/>
    <dgm:cxn modelId="{EFA2067B-DF65-4AEA-A97A-7932071B2E1F}" type="presOf" srcId="{A803FE00-746B-4336-9995-371ED48F45D5}" destId="{36FFDBB9-99E5-492A-808B-83396C74BFB9}" srcOrd="0" destOrd="0" presId="urn:microsoft.com/office/officeart/2005/8/layout/default"/>
    <dgm:cxn modelId="{64DFA08C-BFFC-4128-95AA-21A7D56DB681}" srcId="{36F9787D-F3E4-4B06-8698-83ABC6A1744A}" destId="{118CFEC2-D913-465A-88FD-83B4712648EE}" srcOrd="6" destOrd="0" parTransId="{5B8023A0-CC56-4CBC-97D4-8F349727B86D}" sibTransId="{EC7C4ECC-F664-4B10-92D0-A7513B95FED1}"/>
    <dgm:cxn modelId="{105867C3-05FC-4E97-BED1-783D048CD9CA}" type="presOf" srcId="{61DBA0B3-205F-4EF2-AC39-7022CDFCCBD1}" destId="{AEC2BFCF-C74E-4948-B97E-B9219A29EA0A}" srcOrd="0" destOrd="0" presId="urn:microsoft.com/office/officeart/2005/8/layout/default"/>
    <dgm:cxn modelId="{921AECE2-6305-46E3-BFA2-499C3411D0D4}" srcId="{36F9787D-F3E4-4B06-8698-83ABC6A1744A}" destId="{61DBA0B3-205F-4EF2-AC39-7022CDFCCBD1}" srcOrd="0" destOrd="0" parTransId="{FB0CC7EE-7F16-4A11-8720-3E0D9C8DA28E}" sibTransId="{A0C4704E-A05E-454E-BC2C-20E6D52574C6}"/>
    <dgm:cxn modelId="{36A730F1-E93C-4314-BA2D-932A49EC16AF}" type="presOf" srcId="{8A83DFE0-213B-4C37-A5A9-917F4C488FD6}" destId="{43FCFF88-DE79-4758-A7C5-9A36D339E8E7}" srcOrd="0" destOrd="0" presId="urn:microsoft.com/office/officeart/2005/8/layout/default"/>
    <dgm:cxn modelId="{EF908426-0365-41AD-9D2E-F95F2138DE3B}" type="presParOf" srcId="{22D94CAE-1D57-4426-BB86-A45E953D4920}" destId="{AEC2BFCF-C74E-4948-B97E-B9219A29EA0A}" srcOrd="0" destOrd="0" presId="urn:microsoft.com/office/officeart/2005/8/layout/default"/>
    <dgm:cxn modelId="{732BD3E6-D9BD-4FFC-88CB-3771544E2BCC}" type="presParOf" srcId="{22D94CAE-1D57-4426-BB86-A45E953D4920}" destId="{9AAB1E48-89C8-41CB-8B42-2C144F8559DC}" srcOrd="1" destOrd="0" presId="urn:microsoft.com/office/officeart/2005/8/layout/default"/>
    <dgm:cxn modelId="{7D4C4A4F-4AA6-48BB-9A1E-C8DFF4C4F29A}" type="presParOf" srcId="{22D94CAE-1D57-4426-BB86-A45E953D4920}" destId="{7F123D2F-AB9D-48B0-9CDE-AAC3C08F4489}" srcOrd="2" destOrd="0" presId="urn:microsoft.com/office/officeart/2005/8/layout/default"/>
    <dgm:cxn modelId="{C331C698-A559-4C6C-87FF-1131FB7DA0DF}" type="presParOf" srcId="{22D94CAE-1D57-4426-BB86-A45E953D4920}" destId="{1E889EFF-F98D-4275-AE94-836EAA8DFB24}" srcOrd="3" destOrd="0" presId="urn:microsoft.com/office/officeart/2005/8/layout/default"/>
    <dgm:cxn modelId="{206C08F4-67BB-4610-8F73-664AD787D72A}" type="presParOf" srcId="{22D94CAE-1D57-4426-BB86-A45E953D4920}" destId="{7FF8BBBB-12D1-4931-93AC-1BDC98F27A5F}" srcOrd="4" destOrd="0" presId="urn:microsoft.com/office/officeart/2005/8/layout/default"/>
    <dgm:cxn modelId="{291BFE2D-A3E5-4A78-8643-62DA196AC9F7}" type="presParOf" srcId="{22D94CAE-1D57-4426-BB86-A45E953D4920}" destId="{73B1BA79-09A4-4E50-B7C5-EBE11615B67D}" srcOrd="5" destOrd="0" presId="urn:microsoft.com/office/officeart/2005/8/layout/default"/>
    <dgm:cxn modelId="{4BB91F97-0679-4726-87EF-65CFF5D0CD7A}" type="presParOf" srcId="{22D94CAE-1D57-4426-BB86-A45E953D4920}" destId="{43FCFF88-DE79-4758-A7C5-9A36D339E8E7}" srcOrd="6" destOrd="0" presId="urn:microsoft.com/office/officeart/2005/8/layout/default"/>
    <dgm:cxn modelId="{5FACDCFB-BF2C-44F3-B496-0B6AED083D2F}" type="presParOf" srcId="{22D94CAE-1D57-4426-BB86-A45E953D4920}" destId="{A93B0003-ADAB-45A1-9104-72B53BF4D7C8}" srcOrd="7" destOrd="0" presId="urn:microsoft.com/office/officeart/2005/8/layout/default"/>
    <dgm:cxn modelId="{B6A27884-6337-4614-9F84-E56A5CD49503}" type="presParOf" srcId="{22D94CAE-1D57-4426-BB86-A45E953D4920}" destId="{F1F1A4EC-8653-4C0F-B897-310BA52C68D5}" srcOrd="8" destOrd="0" presId="urn:microsoft.com/office/officeart/2005/8/layout/default"/>
    <dgm:cxn modelId="{0EA151F6-E840-4F6E-A9E7-B453ACFA7E88}" type="presParOf" srcId="{22D94CAE-1D57-4426-BB86-A45E953D4920}" destId="{260C35A3-5C14-41F4-AE1F-8CC704C7FE1D}" srcOrd="9" destOrd="0" presId="urn:microsoft.com/office/officeart/2005/8/layout/default"/>
    <dgm:cxn modelId="{B56A2F97-2649-4FAC-BF65-4A82409F0E5E}" type="presParOf" srcId="{22D94CAE-1D57-4426-BB86-A45E953D4920}" destId="{36FFDBB9-99E5-492A-808B-83396C74BFB9}" srcOrd="10" destOrd="0" presId="urn:microsoft.com/office/officeart/2005/8/layout/default"/>
    <dgm:cxn modelId="{824C67E5-5EA2-4D38-81C8-BAE9CA783C7D}" type="presParOf" srcId="{22D94CAE-1D57-4426-BB86-A45E953D4920}" destId="{902D829F-9E42-4465-84D8-07AFAA2BC737}" srcOrd="11" destOrd="0" presId="urn:microsoft.com/office/officeart/2005/8/layout/default"/>
    <dgm:cxn modelId="{0140CF98-305A-4467-BC63-D421C0E124EA}" type="presParOf" srcId="{22D94CAE-1D57-4426-BB86-A45E953D4920}" destId="{836BC5DC-4748-4F98-9BB1-00754450CE3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F9787D-F3E4-4B06-8698-83ABC6A1744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18CFEC2-D913-465A-88FD-83B4712648EE}">
      <dgm:prSet phldrT="[Testo]" phldr="0"/>
      <dgm:spPr/>
      <dgm:t>
        <a:bodyPr/>
        <a:lstStyle/>
        <a:p>
          <a:pPr algn="l"/>
          <a:r>
            <a:rPr lang="it-IT" dirty="0">
              <a:latin typeface="Avenir Next LT Pro"/>
            </a:rPr>
            <a:t>Ruolo</a:t>
          </a:r>
          <a:endParaRPr lang="en-US" dirty="0">
            <a:latin typeface="Avenir Next LT Pro"/>
          </a:endParaRPr>
        </a:p>
      </dgm:t>
    </dgm:pt>
    <dgm:pt modelId="{5B8023A0-CC56-4CBC-97D4-8F349727B86D}" type="parTrans" cxnId="{64DFA08C-BFFC-4128-95AA-21A7D56DB681}">
      <dgm:prSet/>
      <dgm:spPr/>
      <dgm:t>
        <a:bodyPr/>
        <a:lstStyle/>
        <a:p>
          <a:endParaRPr lang="it-IT"/>
        </a:p>
      </dgm:t>
    </dgm:pt>
    <dgm:pt modelId="{EC7C4ECC-F664-4B10-92D0-A7513B95FED1}" type="sibTrans" cxnId="{64DFA08C-BFFC-4128-95AA-21A7D56DB681}">
      <dgm:prSet/>
      <dgm:spPr/>
      <dgm:t>
        <a:bodyPr/>
        <a:lstStyle/>
        <a:p>
          <a:endParaRPr lang="it-IT"/>
        </a:p>
      </dgm:t>
    </dgm:pt>
    <dgm:pt modelId="{9E8E8A8A-8BF2-4107-9920-442CD7D1DFFE}">
      <dgm:prSet phldr="0"/>
      <dgm:spPr/>
      <dgm:t>
        <a:bodyPr/>
        <a:lstStyle/>
        <a:p>
          <a:pPr algn="l"/>
          <a:r>
            <a:rPr lang="it-IT" dirty="0">
              <a:latin typeface="Avenir Next LT Pro"/>
            </a:rPr>
            <a:t>Anagrafica</a:t>
          </a:r>
        </a:p>
      </dgm:t>
    </dgm:pt>
    <dgm:pt modelId="{78251FE4-A55D-4FC7-A251-647462892252}" type="parTrans" cxnId="{A1FF9A5F-2728-4CF9-84AF-DE02A997A1A2}">
      <dgm:prSet/>
      <dgm:spPr/>
    </dgm:pt>
    <dgm:pt modelId="{18CAE029-383F-47D4-81B2-D457EB8163E4}" type="sibTrans" cxnId="{A1FF9A5F-2728-4CF9-84AF-DE02A997A1A2}">
      <dgm:prSet/>
      <dgm:spPr/>
    </dgm:pt>
    <dgm:pt modelId="{22D94CAE-1D57-4426-BB86-A45E953D4920}" type="pres">
      <dgm:prSet presAssocID="{36F9787D-F3E4-4B06-8698-83ABC6A1744A}" presName="diagram" presStyleCnt="0">
        <dgm:presLayoutVars>
          <dgm:dir/>
          <dgm:resizeHandles val="exact"/>
        </dgm:presLayoutVars>
      </dgm:prSet>
      <dgm:spPr/>
    </dgm:pt>
    <dgm:pt modelId="{836BC5DC-4748-4F98-9BB1-00754450CE3F}" type="pres">
      <dgm:prSet presAssocID="{118CFEC2-D913-465A-88FD-83B4712648EE}" presName="node" presStyleLbl="node1" presStyleIdx="0" presStyleCnt="2">
        <dgm:presLayoutVars>
          <dgm:bulletEnabled val="1"/>
        </dgm:presLayoutVars>
      </dgm:prSet>
      <dgm:spPr/>
    </dgm:pt>
    <dgm:pt modelId="{FE4B1C11-4541-4C06-87BC-D54AAD82325E}" type="pres">
      <dgm:prSet presAssocID="{EC7C4ECC-F664-4B10-92D0-A7513B95FED1}" presName="sibTrans" presStyleCnt="0"/>
      <dgm:spPr/>
    </dgm:pt>
    <dgm:pt modelId="{4AE322CA-1447-4D74-A397-DD9B38CAA78D}" type="pres">
      <dgm:prSet presAssocID="{9E8E8A8A-8BF2-4107-9920-442CD7D1DFFE}" presName="node" presStyleLbl="node1" presStyleIdx="1" presStyleCnt="2">
        <dgm:presLayoutVars>
          <dgm:bulletEnabled val="1"/>
        </dgm:presLayoutVars>
      </dgm:prSet>
      <dgm:spPr/>
    </dgm:pt>
  </dgm:ptLst>
  <dgm:cxnLst>
    <dgm:cxn modelId="{A267FC36-4C43-4AC8-AA9C-B65B1DFA3F8B}" type="presOf" srcId="{36F9787D-F3E4-4B06-8698-83ABC6A1744A}" destId="{22D94CAE-1D57-4426-BB86-A45E953D4920}" srcOrd="0" destOrd="0" presId="urn:microsoft.com/office/officeart/2005/8/layout/default"/>
    <dgm:cxn modelId="{A1FF9A5F-2728-4CF9-84AF-DE02A997A1A2}" srcId="{36F9787D-F3E4-4B06-8698-83ABC6A1744A}" destId="{9E8E8A8A-8BF2-4107-9920-442CD7D1DFFE}" srcOrd="1" destOrd="0" parTransId="{78251FE4-A55D-4FC7-A251-647462892252}" sibTransId="{18CAE029-383F-47D4-81B2-D457EB8163E4}"/>
    <dgm:cxn modelId="{64DFA08C-BFFC-4128-95AA-21A7D56DB681}" srcId="{36F9787D-F3E4-4B06-8698-83ABC6A1744A}" destId="{118CFEC2-D913-465A-88FD-83B4712648EE}" srcOrd="0" destOrd="0" parTransId="{5B8023A0-CC56-4CBC-97D4-8F349727B86D}" sibTransId="{EC7C4ECC-F664-4B10-92D0-A7513B95FED1}"/>
    <dgm:cxn modelId="{C2EA5ACF-5505-4C7B-925B-DADADC0F0E91}" type="presOf" srcId="{118CFEC2-D913-465A-88FD-83B4712648EE}" destId="{836BC5DC-4748-4F98-9BB1-00754450CE3F}" srcOrd="0" destOrd="0" presId="urn:microsoft.com/office/officeart/2005/8/layout/default"/>
    <dgm:cxn modelId="{166822F4-6927-4F52-A042-F27B612F0AC0}" type="presOf" srcId="{9E8E8A8A-8BF2-4107-9920-442CD7D1DFFE}" destId="{4AE322CA-1447-4D74-A397-DD9B38CAA78D}" srcOrd="0" destOrd="0" presId="urn:microsoft.com/office/officeart/2005/8/layout/default"/>
    <dgm:cxn modelId="{EE1C05BC-D512-49AA-AFC3-EC76CBFA7D27}" type="presParOf" srcId="{22D94CAE-1D57-4426-BB86-A45E953D4920}" destId="{836BC5DC-4748-4F98-9BB1-00754450CE3F}" srcOrd="0" destOrd="0" presId="urn:microsoft.com/office/officeart/2005/8/layout/default"/>
    <dgm:cxn modelId="{5D5335F3-F56A-46E7-8027-2D320FB51E27}" type="presParOf" srcId="{22D94CAE-1D57-4426-BB86-A45E953D4920}" destId="{FE4B1C11-4541-4C06-87BC-D54AAD82325E}" srcOrd="1" destOrd="0" presId="urn:microsoft.com/office/officeart/2005/8/layout/default"/>
    <dgm:cxn modelId="{78200D3A-2314-45D9-BC23-955379BA64C7}" type="presParOf" srcId="{22D94CAE-1D57-4426-BB86-A45E953D4920}" destId="{4AE322CA-1447-4D74-A397-DD9B38CAA78D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6178B-68AC-4096-81DC-A3477C01E152}">
      <dsp:nvSpPr>
        <dsp:cNvPr id="0" name=""/>
        <dsp:cNvSpPr/>
      </dsp:nvSpPr>
      <dsp:spPr>
        <a:xfrm>
          <a:off x="527429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Presentazione</a:t>
          </a:r>
          <a:endParaRPr lang="en-US" sz="3300" kern="1200" dirty="0">
            <a:latin typeface="Calibri"/>
            <a:ea typeface="Calibri"/>
            <a:cs typeface="Calibri"/>
          </a:endParaRPr>
        </a:p>
      </dsp:txBody>
      <dsp:txXfrm>
        <a:off x="527429" y="3722"/>
        <a:ext cx="3437707" cy="2062624"/>
      </dsp:txXfrm>
    </dsp:sp>
    <dsp:sp modelId="{55AC48C3-1D3A-4582-B147-6574D5363CC6}">
      <dsp:nvSpPr>
        <dsp:cNvPr id="0" name=""/>
        <dsp:cNvSpPr/>
      </dsp:nvSpPr>
      <dsp:spPr>
        <a:xfrm>
          <a:off x="4308906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Gestione Prenotazioni</a:t>
          </a:r>
        </a:p>
      </dsp:txBody>
      <dsp:txXfrm>
        <a:off x="4308906" y="3722"/>
        <a:ext cx="3437707" cy="2062624"/>
      </dsp:txXfrm>
    </dsp:sp>
    <dsp:sp modelId="{BEF025BB-934B-4D5E-A0A0-F084FBB58EA3}">
      <dsp:nvSpPr>
        <dsp:cNvPr id="0" name=""/>
        <dsp:cNvSpPr/>
      </dsp:nvSpPr>
      <dsp:spPr>
        <a:xfrm>
          <a:off x="8090384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"/>
              <a:ea typeface="Calibri"/>
              <a:cs typeface="Calibri"/>
            </a:rPr>
            <a:t>Gestione Tavoli</a:t>
          </a:r>
        </a:p>
      </dsp:txBody>
      <dsp:txXfrm>
        <a:off x="8090384" y="3722"/>
        <a:ext cx="3437707" cy="2062624"/>
      </dsp:txXfrm>
    </dsp:sp>
    <dsp:sp modelId="{04420F6B-29B3-40DB-8AA0-59D79AC6895A}">
      <dsp:nvSpPr>
        <dsp:cNvPr id="0" name=""/>
        <dsp:cNvSpPr/>
      </dsp:nvSpPr>
      <dsp:spPr>
        <a:xfrm>
          <a:off x="527429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Gestione Storico</a:t>
          </a:r>
        </a:p>
      </dsp:txBody>
      <dsp:txXfrm>
        <a:off x="527429" y="2410117"/>
        <a:ext cx="3437707" cy="2062624"/>
      </dsp:txXfrm>
    </dsp:sp>
    <dsp:sp modelId="{9F97A7BD-D1F2-4FDB-A5F2-6C38388B0592}">
      <dsp:nvSpPr>
        <dsp:cNvPr id="0" name=""/>
        <dsp:cNvSpPr/>
      </dsp:nvSpPr>
      <dsp:spPr>
        <a:xfrm>
          <a:off x="4308906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Rispetto dgli Allergeni</a:t>
          </a:r>
        </a:p>
      </dsp:txBody>
      <dsp:txXfrm>
        <a:off x="4308906" y="2410117"/>
        <a:ext cx="3437707" cy="2062624"/>
      </dsp:txXfrm>
    </dsp:sp>
    <dsp:sp modelId="{B593EEAF-D796-4D6A-BC95-8FFF3A7B031A}">
      <dsp:nvSpPr>
        <dsp:cNvPr id="0" name=""/>
        <dsp:cNvSpPr/>
      </dsp:nvSpPr>
      <dsp:spPr>
        <a:xfrm>
          <a:off x="8090384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Sitka Subheading"/>
            </a:rPr>
            <a:t>Amministrazione</a:t>
          </a:r>
        </a:p>
      </dsp:txBody>
      <dsp:txXfrm>
        <a:off x="8090384" y="2410117"/>
        <a:ext cx="3437707" cy="206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1808B-0FD6-4E0A-9915-ADAA54E3E19F}">
      <dsp:nvSpPr>
        <dsp:cNvPr id="0" name=""/>
        <dsp:cNvSpPr/>
      </dsp:nvSpPr>
      <dsp:spPr>
        <a:xfrm>
          <a:off x="1881331" y="23467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Home</a:t>
          </a:r>
          <a:endParaRPr lang="it-IT" sz="2700" kern="1200" dirty="0"/>
        </a:p>
      </dsp:txBody>
      <dsp:txXfrm>
        <a:off x="1914669" y="56805"/>
        <a:ext cx="2209794" cy="1071559"/>
      </dsp:txXfrm>
    </dsp:sp>
    <dsp:sp modelId="{13B03FC1-955B-4399-A9B9-3B65C4EEA590}">
      <dsp:nvSpPr>
        <dsp:cNvPr id="0" name=""/>
        <dsp:cNvSpPr/>
      </dsp:nvSpPr>
      <dsp:spPr>
        <a:xfrm rot="3600000">
          <a:off x="3365995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3485510" y="2101657"/>
        <a:ext cx="948643" cy="239030"/>
      </dsp:txXfrm>
    </dsp:sp>
    <dsp:sp modelId="{B6CC9575-84C5-49E5-9244-AA3E44260B05}">
      <dsp:nvSpPr>
        <dsp:cNvPr id="0" name=""/>
        <dsp:cNvSpPr/>
      </dsp:nvSpPr>
      <dsp:spPr>
        <a:xfrm>
          <a:off x="3761863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Prenotazione</a:t>
          </a:r>
          <a:endParaRPr lang="it-IT" sz="2700" kern="1200" dirty="0"/>
        </a:p>
      </dsp:txBody>
      <dsp:txXfrm>
        <a:off x="3795201" y="3313981"/>
        <a:ext cx="2209794" cy="1071559"/>
      </dsp:txXfrm>
    </dsp:sp>
    <dsp:sp modelId="{7D5375B7-7AF5-46E9-AB35-FFDA4DE78107}">
      <dsp:nvSpPr>
        <dsp:cNvPr id="0" name=""/>
        <dsp:cNvSpPr/>
      </dsp:nvSpPr>
      <dsp:spPr>
        <a:xfrm rot="10800000">
          <a:off x="2425730" y="3650569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 rot="10800000">
        <a:off x="2545245" y="3730245"/>
        <a:ext cx="948643" cy="239030"/>
      </dsp:txXfrm>
    </dsp:sp>
    <dsp:sp modelId="{1112A01A-29D4-414F-80DD-820B2E8DEF56}">
      <dsp:nvSpPr>
        <dsp:cNvPr id="0" name=""/>
        <dsp:cNvSpPr/>
      </dsp:nvSpPr>
      <dsp:spPr>
        <a:xfrm>
          <a:off x="800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Storico</a:t>
          </a:r>
          <a:endParaRPr lang="it-IT" sz="2700" kern="1200" dirty="0"/>
        </a:p>
      </dsp:txBody>
      <dsp:txXfrm>
        <a:off x="34138" y="3313981"/>
        <a:ext cx="2209794" cy="1071559"/>
      </dsp:txXfrm>
    </dsp:sp>
    <dsp:sp modelId="{7DB52CB2-0691-4C20-AC2B-95E4E2072D5D}">
      <dsp:nvSpPr>
        <dsp:cNvPr id="0" name=""/>
        <dsp:cNvSpPr/>
      </dsp:nvSpPr>
      <dsp:spPr>
        <a:xfrm rot="18000000">
          <a:off x="1485464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604979" y="2101657"/>
        <a:ext cx="948643" cy="239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62F4B-B626-49F3-B9EE-E7CE204A3014}">
      <dsp:nvSpPr>
        <dsp:cNvPr id="0" name=""/>
        <dsp:cNvSpPr/>
      </dsp:nvSpPr>
      <dsp:spPr>
        <a:xfrm>
          <a:off x="1956" y="660"/>
          <a:ext cx="5295967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Sitka Subheading"/>
            </a:rPr>
            <a:t>Selezione Allergeni, Pizze e Aggiunte</a:t>
          </a:r>
          <a:endParaRPr lang="it-IT" sz="3200" kern="1200" dirty="0"/>
        </a:p>
      </dsp:txBody>
      <dsp:txXfrm>
        <a:off x="38811" y="37515"/>
        <a:ext cx="5222257" cy="1184609"/>
      </dsp:txXfrm>
    </dsp:sp>
    <dsp:sp modelId="{D8769770-8AB0-437C-A71C-401E31CFFAF8}">
      <dsp:nvSpPr>
        <dsp:cNvPr id="0" name=""/>
        <dsp:cNvSpPr/>
      </dsp:nvSpPr>
      <dsp:spPr>
        <a:xfrm>
          <a:off x="1956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Modifica ed Elimina Ordine</a:t>
          </a:r>
          <a:endParaRPr lang="it-IT" sz="2600" kern="1200" dirty="0"/>
        </a:p>
      </dsp:txBody>
      <dsp:txXfrm>
        <a:off x="38811" y="1390032"/>
        <a:ext cx="2467541" cy="1184609"/>
      </dsp:txXfrm>
    </dsp:sp>
    <dsp:sp modelId="{EC298E4E-DCFD-4794-99FC-E30CDC866C7D}">
      <dsp:nvSpPr>
        <dsp:cNvPr id="0" name=""/>
        <dsp:cNvSpPr/>
      </dsp:nvSpPr>
      <dsp:spPr>
        <a:xfrm>
          <a:off x="1956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Conferma</a:t>
          </a:r>
          <a:endParaRPr lang="it-IT" sz="2600" kern="1200" dirty="0"/>
        </a:p>
      </dsp:txBody>
      <dsp:txXfrm>
        <a:off x="38811" y="2742548"/>
        <a:ext cx="2467541" cy="1184609"/>
      </dsp:txXfrm>
    </dsp:sp>
    <dsp:sp modelId="{D11103C1-9FFA-4A38-8220-08F1EDADB255}">
      <dsp:nvSpPr>
        <dsp:cNvPr id="0" name=""/>
        <dsp:cNvSpPr/>
      </dsp:nvSpPr>
      <dsp:spPr>
        <a:xfrm>
          <a:off x="2756672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Calibri"/>
              <a:ea typeface="Calibri"/>
              <a:cs typeface="Calibri"/>
            </a:rPr>
            <a:t>Continua Bozza</a:t>
          </a:r>
          <a:endParaRPr lang="it-IT" sz="2600" kern="1200" dirty="0"/>
        </a:p>
      </dsp:txBody>
      <dsp:txXfrm>
        <a:off x="2793527" y="1390032"/>
        <a:ext cx="2467541" cy="1184609"/>
      </dsp:txXfrm>
    </dsp:sp>
    <dsp:sp modelId="{62718AD0-1230-4B14-904A-DC434F47105E}">
      <dsp:nvSpPr>
        <dsp:cNvPr id="0" name=""/>
        <dsp:cNvSpPr/>
      </dsp:nvSpPr>
      <dsp:spPr>
        <a:xfrm>
          <a:off x="2756672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Asporto o Tavolo</a:t>
          </a:r>
          <a:endParaRPr lang="it-IT" sz="2600" kern="1200" dirty="0"/>
        </a:p>
      </dsp:txBody>
      <dsp:txXfrm>
        <a:off x="2793527" y="2742548"/>
        <a:ext cx="2467541" cy="1184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5861-D85A-4AF0-9BFF-B7F0444A5BB6}">
      <dsp:nvSpPr>
        <dsp:cNvPr id="0" name=""/>
        <dsp:cNvSpPr/>
      </dsp:nvSpPr>
      <dsp:spPr>
        <a:xfrm>
          <a:off x="717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Ordine Cronologico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82226"/>
        <a:ext cx="2799274" cy="1679564"/>
      </dsp:txXfrm>
    </dsp:sp>
    <dsp:sp modelId="{CF16178B-68AC-4096-81DC-A3477C01E152}">
      <dsp:nvSpPr>
        <dsp:cNvPr id="0" name=""/>
        <dsp:cNvSpPr/>
      </dsp:nvSpPr>
      <dsp:spPr>
        <a:xfrm>
          <a:off x="3079919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Forma Tabellare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82226"/>
        <a:ext cx="2799274" cy="1679564"/>
      </dsp:txXfrm>
    </dsp:sp>
    <dsp:sp modelId="{55AC48C3-1D3A-4582-B147-6574D5363CC6}">
      <dsp:nvSpPr>
        <dsp:cNvPr id="0" name=""/>
        <dsp:cNvSpPr/>
      </dsp:nvSpPr>
      <dsp:spPr>
        <a:xfrm>
          <a:off x="717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Stato Prenotazioni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241718"/>
        <a:ext cx="2799274" cy="1679564"/>
      </dsp:txXfrm>
    </dsp:sp>
    <dsp:sp modelId="{04420F6B-29B3-40DB-8AA0-59D79AC6895A}">
      <dsp:nvSpPr>
        <dsp:cNvPr id="0" name=""/>
        <dsp:cNvSpPr/>
      </dsp:nvSpPr>
      <dsp:spPr>
        <a:xfrm>
          <a:off x="3079919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Visualizza Ordini su Click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241718"/>
        <a:ext cx="2799274" cy="1679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8F16-A93F-45E0-81B5-F59818022F77}">
      <dsp:nvSpPr>
        <dsp:cNvPr id="0" name=""/>
        <dsp:cNvSpPr/>
      </dsp:nvSpPr>
      <dsp:spPr>
        <a:xfrm>
          <a:off x="1975282" y="341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Automatizzato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2036501" y="61560"/>
        <a:ext cx="1806907" cy="1131636"/>
      </dsp:txXfrm>
    </dsp:sp>
    <dsp:sp modelId="{E25B6E5D-898E-43D9-BD3B-A837B5460BD2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2650813" y="316325"/>
              </a:moveTo>
              <a:arcTo wR="1672133" hR="1672133" stAng="18349400" swAng="364608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B9A98-91E9-41F4-BFFA-394ED0556A52}">
      <dsp:nvSpPr>
        <dsp:cNvPr id="0" name=""/>
        <dsp:cNvSpPr/>
      </dsp:nvSpPr>
      <dsp:spPr>
        <a:xfrm>
          <a:off x="3423392" y="2508542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Efficienza</a:t>
          </a:r>
        </a:p>
      </dsp:txBody>
      <dsp:txXfrm>
        <a:off x="3484611" y="2569761"/>
        <a:ext cx="1806907" cy="1131636"/>
      </dsp:txXfrm>
    </dsp:sp>
    <dsp:sp modelId="{029AF197-2A71-415D-A061-8929AEFF3A9B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2467470" y="3143008"/>
              </a:moveTo>
              <a:arcTo wR="1672133" hR="1672133" stAng="3695931" swAng="340813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12EE-E4C9-44ED-95FB-E755EAACE978}">
      <dsp:nvSpPr>
        <dsp:cNvPr id="0" name=""/>
        <dsp:cNvSpPr/>
      </dsp:nvSpPr>
      <dsp:spPr>
        <a:xfrm>
          <a:off x="527172" y="2508542"/>
          <a:ext cx="1929345" cy="1254074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Efficacia</a:t>
          </a:r>
        </a:p>
      </dsp:txBody>
      <dsp:txXfrm>
        <a:off x="588391" y="2569761"/>
        <a:ext cx="1806907" cy="1131636"/>
      </dsp:txXfrm>
    </dsp:sp>
    <dsp:sp modelId="{B110035E-BBCD-4D4B-8C09-3845140742FA}">
      <dsp:nvSpPr>
        <dsp:cNvPr id="0" name=""/>
        <dsp:cNvSpPr/>
      </dsp:nvSpPr>
      <dsp:spPr>
        <a:xfrm>
          <a:off x="1267821" y="627379"/>
          <a:ext cx="3344267" cy="3344267"/>
        </a:xfrm>
        <a:custGeom>
          <a:avLst/>
          <a:gdLst/>
          <a:ahLst/>
          <a:cxnLst/>
          <a:rect l="0" t="0" r="0" b="0"/>
          <a:pathLst>
            <a:path>
              <a:moveTo>
                <a:pt x="11052" y="1864076"/>
              </a:moveTo>
              <a:arcTo wR="1672133" hR="1672133" stAng="10404513" swAng="3646087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F2FD9-DD9E-4499-9ABC-6BA9E8C58393}">
      <dsp:nvSpPr>
        <dsp:cNvPr id="0" name=""/>
        <dsp:cNvSpPr/>
      </dsp:nvSpPr>
      <dsp:spPr>
        <a:xfrm>
          <a:off x="2351964" y="1231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Gestione Tipo Aggiunta</a:t>
          </a:r>
          <a:endParaRPr lang="it-IT" sz="2200" kern="1200" dirty="0">
            <a:latin typeface="Sitka Subheading"/>
            <a:ea typeface="Calibri"/>
            <a:cs typeface="Calibri"/>
          </a:endParaRP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Gestione Aggiunta</a:t>
          </a:r>
        </a:p>
      </dsp:txBody>
      <dsp:txXfrm>
        <a:off x="2351964" y="123354"/>
        <a:ext cx="3161576" cy="732741"/>
      </dsp:txXfrm>
    </dsp:sp>
    <dsp:sp modelId="{32693E1F-C828-4AE8-8F27-F78AD5840A8F}">
      <dsp:nvSpPr>
        <dsp:cNvPr id="0" name=""/>
        <dsp:cNvSpPr/>
      </dsp:nvSpPr>
      <dsp:spPr>
        <a:xfrm>
          <a:off x="0" y="1231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Magazziniere</a:t>
          </a:r>
        </a:p>
      </dsp:txBody>
      <dsp:txXfrm>
        <a:off x="47693" y="48924"/>
        <a:ext cx="2256578" cy="881601"/>
      </dsp:txXfrm>
    </dsp:sp>
    <dsp:sp modelId="{1D9928F9-1D55-41B1-8A88-2206864FBCC2}">
      <dsp:nvSpPr>
        <dsp:cNvPr id="0" name=""/>
        <dsp:cNvSpPr/>
      </dsp:nvSpPr>
      <dsp:spPr>
        <a:xfrm>
          <a:off x="2351964" y="1075917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Visualizza Prenotazioni</a:t>
          </a:r>
        </a:p>
      </dsp:txBody>
      <dsp:txXfrm>
        <a:off x="2351964" y="1198040"/>
        <a:ext cx="3161576" cy="732741"/>
      </dsp:txXfrm>
    </dsp:sp>
    <dsp:sp modelId="{14272085-2731-4D4F-B69C-F30E021A8143}">
      <dsp:nvSpPr>
        <dsp:cNvPr id="0" name=""/>
        <dsp:cNvSpPr/>
      </dsp:nvSpPr>
      <dsp:spPr>
        <a:xfrm>
          <a:off x="0" y="1075917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Cameriere</a:t>
          </a:r>
        </a:p>
      </dsp:txBody>
      <dsp:txXfrm>
        <a:off x="47693" y="1123610"/>
        <a:ext cx="2256578" cy="881601"/>
      </dsp:txXfrm>
    </dsp:sp>
    <dsp:sp modelId="{1E3CB61B-1580-44DF-B59B-D8F7913F87D0}">
      <dsp:nvSpPr>
        <dsp:cNvPr id="0" name=""/>
        <dsp:cNvSpPr/>
      </dsp:nvSpPr>
      <dsp:spPr>
        <a:xfrm>
          <a:off x="2351964" y="2150604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Visualizza Prenotazioni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Gestione Pizze</a:t>
          </a:r>
        </a:p>
      </dsp:txBody>
      <dsp:txXfrm>
        <a:off x="2351964" y="2272727"/>
        <a:ext cx="3161576" cy="732741"/>
      </dsp:txXfrm>
    </dsp:sp>
    <dsp:sp modelId="{3C1AE9D9-D017-4867-B637-086B38C728DF}">
      <dsp:nvSpPr>
        <dsp:cNvPr id="0" name=""/>
        <dsp:cNvSpPr/>
      </dsp:nvSpPr>
      <dsp:spPr>
        <a:xfrm>
          <a:off x="0" y="2150604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Pizzaiolo</a:t>
          </a:r>
        </a:p>
      </dsp:txBody>
      <dsp:txXfrm>
        <a:off x="47693" y="2198297"/>
        <a:ext cx="2256578" cy="881601"/>
      </dsp:txXfrm>
    </dsp:sp>
    <dsp:sp modelId="{F55FB5D6-2D01-4A60-B38C-CCD238A4BE6A}">
      <dsp:nvSpPr>
        <dsp:cNvPr id="0" name=""/>
        <dsp:cNvSpPr/>
      </dsp:nvSpPr>
      <dsp:spPr>
        <a:xfrm>
          <a:off x="2351964" y="3225290"/>
          <a:ext cx="3527946" cy="976987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200" kern="1200" dirty="0">
              <a:latin typeface="Calibri"/>
              <a:ea typeface="Calibri"/>
              <a:cs typeface="Calibri"/>
            </a:rPr>
            <a:t>Gestione Allergeni</a:t>
          </a:r>
          <a:endParaRPr lang="en-US" sz="2200" kern="1200" dirty="0">
            <a:latin typeface="Calibri"/>
            <a:ea typeface="Calibri"/>
            <a:cs typeface="Calibri"/>
          </a:endParaRPr>
        </a:p>
      </dsp:txBody>
      <dsp:txXfrm>
        <a:off x="2351964" y="3347413"/>
        <a:ext cx="3161576" cy="732741"/>
      </dsp:txXfrm>
    </dsp:sp>
    <dsp:sp modelId="{7E79953C-E516-4DA5-87D3-82968CEA85CF}">
      <dsp:nvSpPr>
        <dsp:cNvPr id="0" name=""/>
        <dsp:cNvSpPr/>
      </dsp:nvSpPr>
      <dsp:spPr>
        <a:xfrm>
          <a:off x="0" y="3225290"/>
          <a:ext cx="2351964" cy="976987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Calibri"/>
              <a:ea typeface="Calibri"/>
              <a:cs typeface="Calibri"/>
            </a:rPr>
            <a:t>Responsabile</a:t>
          </a:r>
        </a:p>
      </dsp:txBody>
      <dsp:txXfrm>
        <a:off x="47693" y="3272983"/>
        <a:ext cx="2256578" cy="881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2BFCF-C74E-4948-B97E-B9219A29EA0A}">
      <dsp:nvSpPr>
        <dsp:cNvPr id="0" name=""/>
        <dsp:cNvSpPr/>
      </dsp:nvSpPr>
      <dsp:spPr>
        <a:xfrm>
          <a:off x="594868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Tipo Aggiunta</a:t>
          </a:r>
          <a:endParaRPr lang="en-US" sz="2300" kern="1200">
            <a:latin typeface="Avenir Next LT Pro"/>
          </a:endParaRPr>
        </a:p>
      </dsp:txBody>
      <dsp:txXfrm>
        <a:off x="594868" y="2401"/>
        <a:ext cx="1938375" cy="1163025"/>
      </dsp:txXfrm>
    </dsp:sp>
    <dsp:sp modelId="{7F123D2F-AB9D-48B0-9CDE-AAC3C08F4489}">
      <dsp:nvSpPr>
        <dsp:cNvPr id="0" name=""/>
        <dsp:cNvSpPr/>
      </dsp:nvSpPr>
      <dsp:spPr>
        <a:xfrm>
          <a:off x="2727080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Aggiunta</a:t>
          </a:r>
          <a:endParaRPr lang="en-US" sz="2300" kern="1200">
            <a:latin typeface="Avenir Next LT Pro"/>
          </a:endParaRPr>
        </a:p>
      </dsp:txBody>
      <dsp:txXfrm>
        <a:off x="2727080" y="2401"/>
        <a:ext cx="1938375" cy="1163025"/>
      </dsp:txXfrm>
    </dsp:sp>
    <dsp:sp modelId="{7FF8BBBB-12D1-4931-93AC-1BDC98F27A5F}">
      <dsp:nvSpPr>
        <dsp:cNvPr id="0" name=""/>
        <dsp:cNvSpPr/>
      </dsp:nvSpPr>
      <dsp:spPr>
        <a:xfrm>
          <a:off x="4859293" y="2401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>
              <a:solidFill>
                <a:srgbClr val="FFFFFF"/>
              </a:solidFill>
              <a:latin typeface="Avenir Next LT Pro"/>
            </a:rPr>
            <a:t>Allergene</a:t>
          </a:r>
          <a:endParaRPr lang="en-US" sz="2300" kern="1200">
            <a:latin typeface="Avenir Next LT Pro"/>
          </a:endParaRPr>
        </a:p>
      </dsp:txBody>
      <dsp:txXfrm>
        <a:off x="4859293" y="2401"/>
        <a:ext cx="1938375" cy="1163025"/>
      </dsp:txXfrm>
    </dsp:sp>
    <dsp:sp modelId="{43FCFF88-DE79-4758-A7C5-9A36D339E8E7}">
      <dsp:nvSpPr>
        <dsp:cNvPr id="0" name=""/>
        <dsp:cNvSpPr/>
      </dsp:nvSpPr>
      <dsp:spPr>
        <a:xfrm>
          <a:off x="594868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Pizza</a:t>
          </a:r>
          <a:endParaRPr lang="it-IT" sz="2300" kern="1200" dirty="0">
            <a:latin typeface="Avenir Next LT Pro"/>
          </a:endParaRPr>
        </a:p>
      </dsp:txBody>
      <dsp:txXfrm>
        <a:off x="594868" y="1359263"/>
        <a:ext cx="1938375" cy="1163025"/>
      </dsp:txXfrm>
    </dsp:sp>
    <dsp:sp modelId="{F1F1A4EC-8653-4C0F-B897-310BA52C68D5}">
      <dsp:nvSpPr>
        <dsp:cNvPr id="0" name=""/>
        <dsp:cNvSpPr/>
      </dsp:nvSpPr>
      <dsp:spPr>
        <a:xfrm>
          <a:off x="2727080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Prenotazione</a:t>
          </a:r>
          <a:endParaRPr lang="en-US" sz="2300" kern="1200" dirty="0">
            <a:latin typeface="Avenir Next LT Pro"/>
          </a:endParaRPr>
        </a:p>
      </dsp:txBody>
      <dsp:txXfrm>
        <a:off x="2727080" y="1359263"/>
        <a:ext cx="1938375" cy="1163025"/>
      </dsp:txXfrm>
    </dsp:sp>
    <dsp:sp modelId="{36FFDBB9-99E5-492A-808B-83396C74BFB9}">
      <dsp:nvSpPr>
        <dsp:cNvPr id="0" name=""/>
        <dsp:cNvSpPr/>
      </dsp:nvSpPr>
      <dsp:spPr>
        <a:xfrm>
          <a:off x="4859293" y="1359263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Ordine</a:t>
          </a:r>
          <a:endParaRPr lang="en-US" sz="2300" kern="1200" dirty="0">
            <a:latin typeface="Avenir Next LT Pro"/>
          </a:endParaRPr>
        </a:p>
      </dsp:txBody>
      <dsp:txXfrm>
        <a:off x="4859293" y="1359263"/>
        <a:ext cx="1938375" cy="1163025"/>
      </dsp:txXfrm>
    </dsp:sp>
    <dsp:sp modelId="{836BC5DC-4748-4F98-9BB1-00754450CE3F}">
      <dsp:nvSpPr>
        <dsp:cNvPr id="0" name=""/>
        <dsp:cNvSpPr/>
      </dsp:nvSpPr>
      <dsp:spPr>
        <a:xfrm>
          <a:off x="2727080" y="2716126"/>
          <a:ext cx="1938375" cy="11630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rgbClr val="FFFFFF"/>
              </a:solidFill>
              <a:latin typeface="Avenir Next LT Pro"/>
            </a:rPr>
            <a:t>Tavolo</a:t>
          </a:r>
          <a:endParaRPr lang="it-IT" sz="2300" kern="1200" dirty="0"/>
        </a:p>
      </dsp:txBody>
      <dsp:txXfrm>
        <a:off x="2727080" y="2716126"/>
        <a:ext cx="1938375" cy="11630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C5DC-4748-4F98-9BB1-00754450CE3F}">
      <dsp:nvSpPr>
        <dsp:cNvPr id="0" name=""/>
        <dsp:cNvSpPr/>
      </dsp:nvSpPr>
      <dsp:spPr>
        <a:xfrm>
          <a:off x="534" y="186016"/>
          <a:ext cx="2086236" cy="125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Avenir Next LT Pro"/>
            </a:rPr>
            <a:t>Ruolo</a:t>
          </a:r>
          <a:endParaRPr lang="en-US" sz="2900" kern="1200" dirty="0">
            <a:latin typeface="Avenir Next LT Pro"/>
          </a:endParaRPr>
        </a:p>
      </dsp:txBody>
      <dsp:txXfrm>
        <a:off x="534" y="186016"/>
        <a:ext cx="2086236" cy="1251742"/>
      </dsp:txXfrm>
    </dsp:sp>
    <dsp:sp modelId="{4AE322CA-1447-4D74-A397-DD9B38CAA78D}">
      <dsp:nvSpPr>
        <dsp:cNvPr id="0" name=""/>
        <dsp:cNvSpPr/>
      </dsp:nvSpPr>
      <dsp:spPr>
        <a:xfrm>
          <a:off x="2295395" y="186016"/>
          <a:ext cx="2086236" cy="125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900" kern="1200" dirty="0">
              <a:latin typeface="Avenir Next LT Pro"/>
            </a:rPr>
            <a:t>Anagrafica</a:t>
          </a:r>
        </a:p>
      </dsp:txBody>
      <dsp:txXfrm>
        <a:off x="2295395" y="186016"/>
        <a:ext cx="2086236" cy="1251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blog/cookie-max-age-expires?hl=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Headers/X-Content-Type-Opt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C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sv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16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1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2" descr="Pizza sul tavolo">
            <a:extLst>
              <a:ext uri="{FF2B5EF4-FFF2-40B4-BE49-F238E27FC236}">
                <a16:creationId xmlns:a16="http://schemas.microsoft.com/office/drawing/2014/main" id="{334C6A2A-7FB0-D952-D968-333DB186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5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9429" y="381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Pizzeria</a:t>
            </a:r>
            <a:br>
              <a:rPr lang="de-DE" dirty="0"/>
            </a:br>
            <a:r>
              <a:rPr lang="de-DE" dirty="0">
                <a:latin typeface="Matura MT Script Capitals"/>
              </a:rPr>
              <a:t>da </a:t>
            </a:r>
            <a:r>
              <a:rPr lang="de-DE" err="1">
                <a:latin typeface="Matura MT Script Capitals"/>
              </a:rPr>
              <a:t>Gabbo</a:t>
            </a:r>
            <a:endParaRPr lang="de-DE">
              <a:latin typeface="Matura MT Script Capital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Allergene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101129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/allergene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(Responsabile,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3404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Pizza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/pizza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/>
              <a:t>POST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/>
              <a:t>PUT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/allergeni </a:t>
            </a:r>
            <a:endParaRPr lang="it-IT"/>
          </a:p>
          <a:p>
            <a:r>
              <a:rPr lang="it-IT" dirty="0"/>
              <a:t>(se il cliente seleziona almeno un allergene)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allergene0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/>
              <a:t>Parametri Opzionali</a:t>
            </a:r>
            <a:r>
              <a:rPr lang="it-IT"/>
              <a:t>: </a:t>
            </a:r>
            <a:r>
              <a:rPr lang="it-IT" err="1"/>
              <a:t>allergeneN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52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Aggiunta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/aggiunta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Magazziniere,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</a:t>
            </a:r>
            <a:r>
              <a:rPr lang="it-IT" dirty="0" err="1"/>
              <a:t>allfilter</a:t>
            </a:r>
            <a:endParaRPr lang="it-IT" dirty="0"/>
          </a:p>
          <a:p>
            <a:endParaRPr lang="it-IT" dirty="0"/>
          </a:p>
          <a:p>
            <a:r>
              <a:rPr lang="it-IT" dirty="0"/>
              <a:t>(Ritorna tutte le aggiunte filtrando per allergeni,  pizza o tipo aggiunta)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(Cliente, Magazziniere, Responsabile)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</a:t>
            </a:r>
            <a:r>
              <a:rPr lang="it-IT" dirty="0" err="1"/>
              <a:t>tipoaggiunta</a:t>
            </a:r>
            <a:r>
              <a:rPr lang="it-IT" dirty="0"/>
              <a:t>, pizza, allergeni...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284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Prenotazione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439230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/prenotazione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Cameriere, 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data, asporto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0C4ED5D-4416-62A8-A7A2-7E04339ADB3A}"/>
              </a:ext>
            </a:extLst>
          </p:cNvPr>
          <p:cNvSpPr txBox="1"/>
          <p:nvPr/>
        </p:nvSpPr>
        <p:spPr>
          <a:xfrm>
            <a:off x="5800298" y="2047163"/>
            <a:ext cx="57798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/continua</a:t>
            </a:r>
          </a:p>
          <a:p>
            <a:endParaRPr lang="it-IT" dirty="0"/>
          </a:p>
          <a:p>
            <a:r>
              <a:rPr lang="it-IT" dirty="0"/>
              <a:t>(Ritorna la più recente prenotazione; se si passa il parametro, tramite storico, ritorna quella specificata)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Opzionali</a:t>
            </a:r>
            <a:r>
              <a:rPr lang="it-IT" dirty="0"/>
              <a:t>: </a:t>
            </a:r>
            <a:r>
              <a:rPr lang="it-IT" dirty="0" err="1"/>
              <a:t>hash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6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Ordine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585985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/ordine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(Pizzaiolo, Cameriere, Cliente)</a:t>
            </a:r>
          </a:p>
          <a:p>
            <a:pPr marL="742950" lvl="1" indent="-285750">
              <a:buFont typeface="Courier New,monospace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prenotazione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(Cliente)</a:t>
            </a:r>
          </a:p>
          <a:p>
            <a:pPr marL="742950" lvl="1" indent="-285750">
              <a:buFont typeface="Courier New,monospace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prenotazione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ordine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(Cliente)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ordine</a:t>
            </a:r>
          </a:p>
        </p:txBody>
      </p:sp>
    </p:spTree>
    <p:extLst>
      <p:ext uri="{BB962C8B-B14F-4D97-AF65-F5344CB8AC3E}">
        <p14:creationId xmlns:p14="http://schemas.microsoft.com/office/powerpoint/2010/main" val="1327553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Anagrafica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585985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/login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(Responsabile, Magazziniere, Cameriere, 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(Responsabile, Magazziniere, Cameriere, Pizzaiolo)</a:t>
            </a:r>
          </a:p>
          <a:p>
            <a:pPr marL="742950" lvl="1" indent="-285750">
              <a:buFont typeface="Courier New"/>
              <a:buChar char="o"/>
            </a:pPr>
            <a:r>
              <a:rPr lang="it-IT" dirty="0"/>
              <a:t>Usato per il cambio password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marL="742950" lvl="1" indent="-285750">
              <a:buFont typeface="Courier New"/>
              <a:buChar char="o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639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Cliente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171870" y="1874234"/>
            <a:ext cx="898971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dirty="0"/>
              <a:t>Cookie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hlinkClick r:id="rId2"/>
              </a:rPr>
              <a:t>Chrome Cookie Expires Max 400 Days</a:t>
            </a:r>
            <a:r>
              <a:rPr lang="it-IT" dirty="0"/>
              <a:t> 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Refresh di Expires a ogni chiamata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 err="1"/>
              <a:t>UniqueID</a:t>
            </a:r>
            <a:r>
              <a:rPr lang="it-IT" dirty="0"/>
              <a:t> – PHP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Generato col salvataggio della prima prenotazione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Set-cookie() - PHP</a:t>
            </a:r>
          </a:p>
        </p:txBody>
      </p:sp>
    </p:spTree>
    <p:extLst>
      <p:ext uri="{BB962C8B-B14F-4D97-AF65-F5344CB8AC3E}">
        <p14:creationId xmlns:p14="http://schemas.microsoft.com/office/powerpoint/2010/main" val="326241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Staff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171870" y="2685080"/>
            <a:ext cx="89897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dirty="0"/>
              <a:t>Login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Password cifrate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Anagrafica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Ruoli: Responsabile, Pizzaiolo, Cameriere, Magazziniere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Cambio Password</a:t>
            </a:r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endParaRPr lang="it-IT" dirty="0"/>
          </a:p>
        </p:txBody>
      </p:sp>
      <p:pic>
        <p:nvPicPr>
          <p:cNvPr id="4" name="Immagine 3" descr="Immagine che contiene schizzo, bianco, clipart, disegn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C115544-E2A2-09DF-9D03-528CE09A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631" y="3425092"/>
            <a:ext cx="1219200" cy="1219200"/>
          </a:xfrm>
          <a:prstGeom prst="rect">
            <a:avLst/>
          </a:prstGeom>
        </p:spPr>
      </p:pic>
      <p:pic>
        <p:nvPicPr>
          <p:cNvPr id="5" name="Immagine 4" descr="Immagine che contiene clipart, silhouette, creatività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4CB5F09-676E-95EC-3EAF-5281541AB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054" y="3429977"/>
            <a:ext cx="1219200" cy="1219200"/>
          </a:xfrm>
          <a:prstGeom prst="rect">
            <a:avLst/>
          </a:prstGeom>
        </p:spPr>
      </p:pic>
      <p:pic>
        <p:nvPicPr>
          <p:cNvPr id="6" name="Immagine 5" descr="Immagine che contiene clipart, simbolo, bianco, schizz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29D44BB-F10A-4C13-0867-E68E49419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631" y="1324707"/>
            <a:ext cx="1219200" cy="1219200"/>
          </a:xfrm>
          <a:prstGeom prst="rect">
            <a:avLst/>
          </a:prstGeom>
        </p:spPr>
      </p:pic>
      <p:pic>
        <p:nvPicPr>
          <p:cNvPr id="7" name="Immagine 6" descr="Immagine che contiene schizzo, silhouette, design, bianco e n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69C4AE9-8534-ABBC-3F9C-DF5B78F4A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054" y="1329592"/>
            <a:ext cx="1219200" cy="1219200"/>
          </a:xfrm>
          <a:prstGeom prst="rect">
            <a:avLst/>
          </a:prstGeom>
        </p:spPr>
      </p:pic>
      <p:pic>
        <p:nvPicPr>
          <p:cNvPr id="9" name="Elemento grafico 8" descr="Badge Segno di spunta con riempimento a tinta unita">
            <a:extLst>
              <a:ext uri="{FF2B5EF4-FFF2-40B4-BE49-F238E27FC236}">
                <a16:creationId xmlns:a16="http://schemas.microsoft.com/office/drawing/2014/main" id="{58B715D7-AB86-2597-99D0-5DD1A2F0D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9683" y="1879456"/>
            <a:ext cx="2127955" cy="2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6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 err="1">
                <a:solidFill>
                  <a:srgbClr val="EEEEEE"/>
                </a:solidFill>
                <a:latin typeface="Lucida Sans Typewriter"/>
              </a:rPr>
              <a:t>Headers</a:t>
            </a: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 Sicurezza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845947" y="1932849"/>
            <a:ext cx="898971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2000" b="1" dirty="0"/>
              <a:t>X-Content-</a:t>
            </a:r>
            <a:r>
              <a:rPr lang="it-IT" sz="2000" b="1" err="1"/>
              <a:t>Type</a:t>
            </a:r>
            <a:r>
              <a:rPr lang="it-IT" sz="2000" b="1" dirty="0"/>
              <a:t>-Options</a:t>
            </a:r>
          </a:p>
          <a:p>
            <a:endParaRPr lang="it-IT" sz="2800" b="1" dirty="0"/>
          </a:p>
          <a:p>
            <a:r>
              <a:rPr lang="it-IT" sz="1600" dirty="0"/>
              <a:t>Blocca l'esecuzione di file il cui MIME è diverso da text/</a:t>
            </a:r>
            <a:r>
              <a:rPr lang="it-IT" sz="1600" dirty="0" err="1"/>
              <a:t>css</a:t>
            </a:r>
            <a:r>
              <a:rPr lang="it-IT" sz="1600" dirty="0"/>
              <a:t> in caso di style; o </a:t>
            </a:r>
            <a:r>
              <a:rPr lang="it-IT" sz="1600" dirty="0" err="1"/>
              <a:t>Javascript</a:t>
            </a:r>
            <a:r>
              <a:rPr lang="it-IT" sz="1600" dirty="0"/>
              <a:t> in caso di tag &lt;script&gt;</a:t>
            </a:r>
          </a:p>
          <a:p>
            <a:endParaRPr lang="it-IT" sz="1600" dirty="0"/>
          </a:p>
          <a:p>
            <a:r>
              <a:rPr lang="it-IT" sz="1600" dirty="0">
                <a:hlinkClick r:id="rId2"/>
              </a:rPr>
              <a:t>X-Content-Type-Options</a:t>
            </a:r>
            <a:endParaRPr lang="it-IT" sz="1600" dirty="0"/>
          </a:p>
          <a:p>
            <a:endParaRPr lang="it-IT" sz="2800" b="1" dirty="0"/>
          </a:p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249571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Cybersecurity</a:t>
            </a:r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 err="1">
                <a:solidFill>
                  <a:srgbClr val="EEEEEE"/>
                </a:solidFill>
                <a:latin typeface="Lucida Sans Typewriter"/>
              </a:rPr>
              <a:t>Headers</a:t>
            </a: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 Sicurezza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215665-5ED8-0E4C-6F73-FFB431FB8246}"/>
              </a:ext>
            </a:extLst>
          </p:cNvPr>
          <p:cNvSpPr txBox="1"/>
          <p:nvPr/>
        </p:nvSpPr>
        <p:spPr>
          <a:xfrm>
            <a:off x="1845947" y="1932849"/>
            <a:ext cx="8989718" cy="24314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000" b="1" dirty="0"/>
              <a:t>Content-Security-Policy</a:t>
            </a:r>
          </a:p>
          <a:p>
            <a:endParaRPr lang="it-IT" sz="2800" b="1" dirty="0"/>
          </a:p>
          <a:p>
            <a:r>
              <a:rPr lang="it-IT" sz="1600" dirty="0"/>
              <a:t>Specifica un valido </a:t>
            </a:r>
            <a:r>
              <a:rPr lang="it-IT" sz="1600" err="1"/>
              <a:t>url</a:t>
            </a:r>
            <a:r>
              <a:rPr lang="it-IT" sz="1600" dirty="0"/>
              <a:t> sorgente per gli script JS, CSS e immagini</a:t>
            </a:r>
            <a:endParaRPr lang="it-IT" sz="1600" dirty="0" err="1"/>
          </a:p>
          <a:p>
            <a:endParaRPr lang="it-IT" sz="1600" dirty="0"/>
          </a:p>
          <a:p>
            <a:r>
              <a:rPr lang="it-IT" sz="1600" dirty="0">
                <a:hlinkClick r:id="rId2"/>
              </a:rPr>
              <a:t>Content-Security-Policy</a:t>
            </a:r>
            <a:endParaRPr lang="it-IT" sz="1600" dirty="0"/>
          </a:p>
          <a:p>
            <a:endParaRPr lang="it-IT" sz="2800" b="1" dirty="0"/>
          </a:p>
          <a:p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8851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837"/>
            <a:ext cx="12191998" cy="94735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7200" dirty="0"/>
              <a:t>Requisiti Funzionali</a:t>
            </a:r>
            <a:endParaRPr lang="it-IT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963"/>
              </p:ext>
            </p:extLst>
          </p:nvPr>
        </p:nvGraphicFramePr>
        <p:xfrm>
          <a:off x="0" y="1713932"/>
          <a:ext cx="12055521" cy="44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7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626572"/>
              </p:ext>
            </p:extLst>
          </p:nvPr>
        </p:nvGraphicFramePr>
        <p:xfrm>
          <a:off x="5823044" y="1054290"/>
          <a:ext cx="6039134" cy="444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543635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Presentazione</a:t>
            </a:r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0F56CA41-844A-D4B4-DEB3-DBE41C0416B6}"/>
              </a:ext>
            </a:extLst>
          </p:cNvPr>
          <p:cNvSpPr txBox="1"/>
          <p:nvPr/>
        </p:nvSpPr>
        <p:spPr>
          <a:xfrm>
            <a:off x="557283" y="2263254"/>
            <a:ext cx="4662983" cy="3438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Linking diretto tra le pagine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Background Invariato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Design Responsivo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845023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Prenotazioni</a:t>
            </a:r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EEE0F83-EE7F-3E52-C988-DB550FE0F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789224"/>
              </p:ext>
            </p:extLst>
          </p:nvPr>
        </p:nvGraphicFramePr>
        <p:xfrm>
          <a:off x="796119" y="2339453"/>
          <a:ext cx="5299880" cy="396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8" name="Elemento grafico 717" descr="Rifiuti con riempimento a tinta unita">
            <a:extLst>
              <a:ext uri="{FF2B5EF4-FFF2-40B4-BE49-F238E27FC236}">
                <a16:creationId xmlns:a16="http://schemas.microsoft.com/office/drawing/2014/main" id="{4277CC2F-4A5A-0E51-54F2-B8D5F70E7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248" y="1709381"/>
            <a:ext cx="2756847" cy="2836459"/>
          </a:xfrm>
          <a:prstGeom prst="rect">
            <a:avLst/>
          </a:prstGeom>
        </p:spPr>
      </p:pic>
      <p:pic>
        <p:nvPicPr>
          <p:cNvPr id="719" name="Elemento grafico 718" descr="Matita con riempimento a tinta unita">
            <a:extLst>
              <a:ext uri="{FF2B5EF4-FFF2-40B4-BE49-F238E27FC236}">
                <a16:creationId xmlns:a16="http://schemas.microsoft.com/office/drawing/2014/main" id="{C91AAB50-C8F6-FE93-9285-D508CC046C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19137" y="931034"/>
            <a:ext cx="1994847" cy="1983474"/>
          </a:xfrm>
          <a:prstGeom prst="rect">
            <a:avLst/>
          </a:prstGeom>
        </p:spPr>
      </p:pic>
      <p:pic>
        <p:nvPicPr>
          <p:cNvPr id="720" name="Elemento grafico 719" descr="Tavolo e sedie con riempimento a tinta unita">
            <a:extLst>
              <a:ext uri="{FF2B5EF4-FFF2-40B4-BE49-F238E27FC236}">
                <a16:creationId xmlns:a16="http://schemas.microsoft.com/office/drawing/2014/main" id="{E52931DA-B87A-EB0B-8809-19ADA0F59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6441" y="2641979"/>
            <a:ext cx="2756847" cy="28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pic>
        <p:nvPicPr>
          <p:cNvPr id="22" name="Immagine 2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E8BD47-0D62-926A-4692-0AE5922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133" r="-277" b="9668"/>
          <a:stretch/>
        </p:blipFill>
        <p:spPr>
          <a:xfrm>
            <a:off x="6688540" y="1461447"/>
            <a:ext cx="5058797" cy="4627923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689211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Storico</a:t>
            </a:r>
            <a:endParaRPr lang="it-IT"/>
          </a:p>
        </p:txBody>
      </p:sp>
      <p:pic>
        <p:nvPicPr>
          <p:cNvPr id="18" name="Elemento grafico 17" descr="Orologio contorno">
            <a:extLst>
              <a:ext uri="{FF2B5EF4-FFF2-40B4-BE49-F238E27FC236}">
                <a16:creationId xmlns:a16="http://schemas.microsoft.com/office/drawing/2014/main" id="{D61FE829-26B1-28F0-852F-DCC5E8F3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16" y="-133064"/>
            <a:ext cx="3052548" cy="2745474"/>
          </a:xfrm>
          <a:prstGeom prst="rect">
            <a:avLst/>
          </a:prstGeom>
        </p:spPr>
      </p:pic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174639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758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689211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Tavoli</a:t>
            </a:r>
            <a:endParaRPr lang="it-IT" dirty="0"/>
          </a:p>
        </p:txBody>
      </p:sp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004173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" name="Elemento grafico 51" descr="Tavolo e sedie con riempimento a tinta unita">
            <a:extLst>
              <a:ext uri="{FF2B5EF4-FFF2-40B4-BE49-F238E27FC236}">
                <a16:creationId xmlns:a16="http://schemas.microsoft.com/office/drawing/2014/main" id="{A3082EA6-E410-EA23-E0CE-E503A0702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6663" y="2679608"/>
            <a:ext cx="2756847" cy="2836460"/>
          </a:xfrm>
          <a:prstGeom prst="rect">
            <a:avLst/>
          </a:prstGeom>
        </p:spPr>
      </p:pic>
      <p:pic>
        <p:nvPicPr>
          <p:cNvPr id="335" name="Elemento grafico 334" descr="Robot con riempimento a tinta unita">
            <a:extLst>
              <a:ext uri="{FF2B5EF4-FFF2-40B4-BE49-F238E27FC236}">
                <a16:creationId xmlns:a16="http://schemas.microsoft.com/office/drawing/2014/main" id="{BDC06A93-32AD-EAED-EADB-F49F73667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28652" y="1325504"/>
            <a:ext cx="2889955" cy="283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Amministrazione (Login)</a:t>
            </a:r>
            <a:endParaRPr lang="it-IT" dirty="0"/>
          </a:p>
        </p:txBody>
      </p:sp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990062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98" name="Elemento grafico 1197" descr="Utente con riempimento a tinta unita">
            <a:extLst>
              <a:ext uri="{FF2B5EF4-FFF2-40B4-BE49-F238E27FC236}">
                <a16:creationId xmlns:a16="http://schemas.microsoft.com/office/drawing/2014/main" id="{604D12E7-9877-7FCB-8DEB-39AC39BF3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84726" y="1880542"/>
            <a:ext cx="3002844" cy="3360325"/>
          </a:xfrm>
          <a:prstGeom prst="rect">
            <a:avLst/>
          </a:prstGeom>
        </p:spPr>
      </p:pic>
      <p:pic>
        <p:nvPicPr>
          <p:cNvPr id="437" name="Elemento grafico 436" descr="Badge Segno di spunta con riempimento a tinta unita">
            <a:extLst>
              <a:ext uri="{FF2B5EF4-FFF2-40B4-BE49-F238E27FC236}">
                <a16:creationId xmlns:a16="http://schemas.microsoft.com/office/drawing/2014/main" id="{58F5BA5D-3766-93FF-1B54-800A13B6D1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837" y="1400764"/>
            <a:ext cx="2127955" cy="21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28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Schema DB</a:t>
            </a:r>
            <a:endParaRPr lang="it-IT" dirty="0"/>
          </a:p>
        </p:txBody>
      </p:sp>
      <p:graphicFrame>
        <p:nvGraphicFramePr>
          <p:cNvPr id="12" name="Diagramma 11">
            <a:extLst>
              <a:ext uri="{FF2B5EF4-FFF2-40B4-BE49-F238E27FC236}">
                <a16:creationId xmlns:a16="http://schemas.microsoft.com/office/drawing/2014/main" id="{3A41B6A7-F696-6216-9CC1-EEDC37805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15187"/>
              </p:ext>
            </p:extLst>
          </p:nvPr>
        </p:nvGraphicFramePr>
        <p:xfrm>
          <a:off x="244593" y="1062854"/>
          <a:ext cx="7392537" cy="3881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2" name="Diagramma 51">
            <a:extLst>
              <a:ext uri="{FF2B5EF4-FFF2-40B4-BE49-F238E27FC236}">
                <a16:creationId xmlns:a16="http://schemas.microsoft.com/office/drawing/2014/main" id="{5FFD7240-6A50-2BB0-DE76-0226A0AED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074634"/>
              </p:ext>
            </p:extLst>
          </p:nvPr>
        </p:nvGraphicFramePr>
        <p:xfrm>
          <a:off x="1712148" y="5155075"/>
          <a:ext cx="4382167" cy="1623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14" name="Immagine 113" descr="Immagine che contiene testo, schermata, diagramma, Piano&#10;&#10;Descrizione generata automaticamente">
            <a:extLst>
              <a:ext uri="{FF2B5EF4-FFF2-40B4-BE49-F238E27FC236}">
                <a16:creationId xmlns:a16="http://schemas.microsoft.com/office/drawing/2014/main" id="{32EECBDE-0DD9-84FB-2B63-081D7441E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69758" y="86436"/>
            <a:ext cx="4828932" cy="6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19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Documentazione API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9667301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Tipo Aggiunta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81CD8BB-16A6-6E3B-77D7-D97A6227E4CB}"/>
              </a:ext>
            </a:extLst>
          </p:cNvPr>
          <p:cNvSpPr txBox="1"/>
          <p:nvPr/>
        </p:nvSpPr>
        <p:spPr>
          <a:xfrm>
            <a:off x="875731" y="2047164"/>
            <a:ext cx="1011299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dirty="0"/>
              <a:t>/</a:t>
            </a:r>
            <a:r>
              <a:rPr lang="it-IT" dirty="0" err="1"/>
              <a:t>tipoaggiunta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GET (Magazziniere, Responsabile, Cliente)</a:t>
            </a:r>
          </a:p>
          <a:p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POST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PUT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Body</a:t>
            </a:r>
            <a:r>
              <a:rPr lang="it-IT" dirty="0"/>
              <a:t>: XML</a:t>
            </a:r>
          </a:p>
          <a:p>
            <a:pPr lvl="1"/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DELETE (Magazziniere)</a:t>
            </a:r>
          </a:p>
          <a:p>
            <a:pPr marL="742950" lvl="1" indent="-285750">
              <a:buFont typeface="Courier New"/>
              <a:buChar char="o"/>
            </a:pPr>
            <a:r>
              <a:rPr lang="it-IT" b="1" dirty="0"/>
              <a:t>Parametri Obbligatori</a:t>
            </a:r>
            <a:r>
              <a:rPr lang="it-IT" dirty="0"/>
              <a:t>: </a:t>
            </a:r>
            <a:r>
              <a:rPr lang="it-IT" err="1"/>
              <a:t>hash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85364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PebbleVTI</vt:lpstr>
      <vt:lpstr>Pizzeria da Gabbo</vt:lpstr>
      <vt:lpstr>Requisiti Funzionali</vt:lpstr>
      <vt:lpstr>Requisiti Funzionali</vt:lpstr>
      <vt:lpstr>Requisiti Funzionali</vt:lpstr>
      <vt:lpstr>Requisiti Funzionali</vt:lpstr>
      <vt:lpstr>Requisiti Funzionali</vt:lpstr>
      <vt:lpstr>Requisiti Funzionali</vt:lpstr>
      <vt:lpstr>Schema DB</vt:lpstr>
      <vt:lpstr>Documentazione API</vt:lpstr>
      <vt:lpstr>Documentazione API</vt:lpstr>
      <vt:lpstr>Documentazione API</vt:lpstr>
      <vt:lpstr>Documentazione API</vt:lpstr>
      <vt:lpstr>Documentazione API</vt:lpstr>
      <vt:lpstr>Documentazione API</vt:lpstr>
      <vt:lpstr>Documentazione API</vt:lpstr>
      <vt:lpstr>Cybersecurity</vt:lpstr>
      <vt:lpstr>Cybersecurity</vt:lpstr>
      <vt:lpstr>Cybersecurity</vt:lpstr>
      <vt:lpstr>Cybersecurity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571</cp:revision>
  <dcterms:created xsi:type="dcterms:W3CDTF">2024-12-11T21:28:54Z</dcterms:created>
  <dcterms:modified xsi:type="dcterms:W3CDTF">2025-01-17T15:21:29Z</dcterms:modified>
</cp:coreProperties>
</file>