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3BAE11-DE6E-AAAC-6B1F-6C75AB645CC7}" v="680" dt="2024-12-11T22:15:08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r>
            <a:rPr lang="it-IT" dirty="0">
              <a:latin typeface="Calibri"/>
              <a:ea typeface="Calibri"/>
              <a:cs typeface="Calibri"/>
            </a:rPr>
            <a:t>Presentazione Semplice ed Efficace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Prenotazioni</a:t>
          </a: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Gestione Tavoli</a:t>
          </a:r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Gestione Storico</a:t>
          </a: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7C2D9F05-DC94-4CDA-99DE-53AED0F93D3F}">
      <dgm:prSet phldr="0"/>
      <dgm:spPr/>
      <dgm:t>
        <a:bodyPr/>
        <a:lstStyle/>
        <a:p>
          <a:pPr rtl="0"/>
          <a:r>
            <a:rPr lang="it-IT" dirty="0">
              <a:latin typeface="Sitka Subheading"/>
            </a:rPr>
            <a:t>Rispetto dgli Allergeni</a:t>
          </a:r>
        </a:p>
      </dgm:t>
    </dgm:pt>
    <dgm:pt modelId="{A4BDEA7A-CAF8-485A-B23D-1F1B7B53AB9A}" type="parTrans" cxnId="{86CEFB8B-D837-47AC-A434-30C42D5CBC67}">
      <dgm:prSet/>
      <dgm:spPr/>
    </dgm:pt>
    <dgm:pt modelId="{080C3B09-8505-42F3-9E82-62C21B315C71}" type="sibTrans" cxnId="{86CEFB8B-D837-47AC-A434-30C42D5CBC67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CF16178B-68AC-4096-81DC-A3477C01E152}" type="pres">
      <dgm:prSet presAssocID="{FB175A5A-9DFA-4303-BC09-FA03F78442AB}" presName="node" presStyleLbl="node1" presStyleIdx="0" presStyleCnt="5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1" presStyleCnt="5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BEF025BB-934B-4D5E-A0A0-F084FBB58EA3}" type="pres">
      <dgm:prSet presAssocID="{80D6D6E1-E793-4C8A-9DD4-231C85CD4FCF}" presName="node" presStyleLbl="node1" presStyleIdx="2" presStyleCnt="5">
        <dgm:presLayoutVars>
          <dgm:bulletEnabled val="1"/>
        </dgm:presLayoutVars>
      </dgm:prSet>
      <dgm:spPr/>
    </dgm:pt>
    <dgm:pt modelId="{235846AA-A792-4B10-BD00-312674F41126}" type="pres">
      <dgm:prSet presAssocID="{48C89D01-D5D3-4FA0-B1E7-E139EBF42B62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5">
        <dgm:presLayoutVars>
          <dgm:bulletEnabled val="1"/>
        </dgm:presLayoutVars>
      </dgm:prSet>
      <dgm:spPr/>
    </dgm:pt>
    <dgm:pt modelId="{E35FBDEA-C02E-4FF7-95EA-E0506DF20D46}" type="pres">
      <dgm:prSet presAssocID="{6684CAC7-13B6-475F-A5D8-F1E99F603412}" presName="sibTrans" presStyleCnt="0"/>
      <dgm:spPr/>
    </dgm:pt>
    <dgm:pt modelId="{9F97A7BD-D1F2-4FDB-A5F2-6C38388B0592}" type="pres">
      <dgm:prSet presAssocID="{7C2D9F05-DC94-4CDA-99DE-53AED0F93D3F}" presName="node" presStyleLbl="node1" presStyleIdx="4" presStyleCnt="5">
        <dgm:presLayoutVars>
          <dgm:bulletEnabled val="1"/>
        </dgm:presLayoutVars>
      </dgm:prSet>
      <dgm:spPr/>
    </dgm:pt>
  </dgm:ptLst>
  <dgm:cxnLst>
    <dgm:cxn modelId="{2889F606-B296-4B26-AEF5-4C69F369F806}" type="presOf" srcId="{80D6D6E1-E793-4C8A-9DD4-231C85CD4FCF}" destId="{BEF025BB-934B-4D5E-A0A0-F084FBB58EA3}" srcOrd="0" destOrd="0" presId="urn:microsoft.com/office/officeart/2005/8/layout/default"/>
    <dgm:cxn modelId="{C961F761-33C0-4901-9EF2-420C3E21D409}" type="presOf" srcId="{B897D81D-A17D-48D3-A4F5-C670228D3266}" destId="{55AC48C3-1D3A-4582-B147-6574D5363CC6}" srcOrd="0" destOrd="0" presId="urn:microsoft.com/office/officeart/2005/8/layout/default"/>
    <dgm:cxn modelId="{940BD744-094D-459F-BDF4-A46B57743035}" type="presOf" srcId="{FB175A5A-9DFA-4303-BC09-FA03F78442AB}" destId="{CF16178B-68AC-4096-81DC-A3477C01E152}" srcOrd="0" destOrd="0" presId="urn:microsoft.com/office/officeart/2005/8/layout/default"/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34000951-BDCB-43E6-BBD2-6BDB4FE4667F}" type="presOf" srcId="{7C2D9F05-DC94-4CDA-99DE-53AED0F93D3F}" destId="{9F97A7BD-D1F2-4FDB-A5F2-6C38388B0592}" srcOrd="0" destOrd="0" presId="urn:microsoft.com/office/officeart/2005/8/layout/default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6CEFB8B-D837-47AC-A434-30C42D5CBC67}" srcId="{0DBC1BC5-F5DD-429C-B5B9-EA1B5B74E02B}" destId="{7C2D9F05-DC94-4CDA-99DE-53AED0F93D3F}" srcOrd="4" destOrd="0" parTransId="{A4BDEA7A-CAF8-485A-B23D-1F1B7B53AB9A}" sibTransId="{080C3B09-8505-42F3-9E82-62C21B315C71}"/>
    <dgm:cxn modelId="{B15820C4-9A13-4963-AF51-446677A999FC}" type="presOf" srcId="{FBAB8DA8-C335-4F13-B9D9-8DEFEEF44EF7}" destId="{04420F6B-29B3-40DB-8AA0-59D79AC6895A}" srcOrd="0" destOrd="0" presId="urn:microsoft.com/office/officeart/2005/8/layout/default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E560EFDA-854E-47AA-B169-7C02345469EB}" type="presParOf" srcId="{09B1F38B-BFA1-4F83-B879-DBB06C7A9B60}" destId="{CF16178B-68AC-4096-81DC-A3477C01E152}" srcOrd="0" destOrd="0" presId="urn:microsoft.com/office/officeart/2005/8/layout/default"/>
    <dgm:cxn modelId="{379F21E3-C39E-4E2D-9AFF-2C3F0FB1A626}" type="presParOf" srcId="{09B1F38B-BFA1-4F83-B879-DBB06C7A9B60}" destId="{704B4869-C8D9-400E-8839-94847C040933}" srcOrd="1" destOrd="0" presId="urn:microsoft.com/office/officeart/2005/8/layout/default"/>
    <dgm:cxn modelId="{78227B1A-3A3F-47F3-B045-25D9950B175E}" type="presParOf" srcId="{09B1F38B-BFA1-4F83-B879-DBB06C7A9B60}" destId="{55AC48C3-1D3A-4582-B147-6574D5363CC6}" srcOrd="2" destOrd="0" presId="urn:microsoft.com/office/officeart/2005/8/layout/default"/>
    <dgm:cxn modelId="{B3CDEECE-534A-4FE7-A379-CBDC72F23714}" type="presParOf" srcId="{09B1F38B-BFA1-4F83-B879-DBB06C7A9B60}" destId="{B8E8A5AD-7D9C-4CF6-B828-169DAE4FC52E}" srcOrd="3" destOrd="0" presId="urn:microsoft.com/office/officeart/2005/8/layout/default"/>
    <dgm:cxn modelId="{C9A2C2F1-F606-4D7D-84DF-7D07E8809002}" type="presParOf" srcId="{09B1F38B-BFA1-4F83-B879-DBB06C7A9B60}" destId="{BEF025BB-934B-4D5E-A0A0-F084FBB58EA3}" srcOrd="4" destOrd="0" presId="urn:microsoft.com/office/officeart/2005/8/layout/default"/>
    <dgm:cxn modelId="{BA577CF9-5751-4A86-8062-361BE8553F70}" type="presParOf" srcId="{09B1F38B-BFA1-4F83-B879-DBB06C7A9B60}" destId="{235846AA-A792-4B10-BD00-312674F41126}" srcOrd="5" destOrd="0" presId="urn:microsoft.com/office/officeart/2005/8/layout/default"/>
    <dgm:cxn modelId="{1425008F-96BC-4351-8FDF-D39652605CFA}" type="presParOf" srcId="{09B1F38B-BFA1-4F83-B879-DBB06C7A9B60}" destId="{04420F6B-29B3-40DB-8AA0-59D79AC6895A}" srcOrd="6" destOrd="0" presId="urn:microsoft.com/office/officeart/2005/8/layout/default"/>
    <dgm:cxn modelId="{0AAFE56E-C4C9-4DE5-89C4-33653A0603DA}" type="presParOf" srcId="{09B1F38B-BFA1-4F83-B879-DBB06C7A9B60}" destId="{E35FBDEA-C02E-4FF7-95EA-E0506DF20D46}" srcOrd="7" destOrd="0" presId="urn:microsoft.com/office/officeart/2005/8/layout/default"/>
    <dgm:cxn modelId="{529D8240-DC7F-4747-AA9F-210737E0689F}" type="presParOf" srcId="{09B1F38B-BFA1-4F83-B879-DBB06C7A9B60}" destId="{9F97A7BD-D1F2-4FDB-A5F2-6C38388B059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cycle7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Home</a:t>
          </a:r>
          <a:endParaRPr lang="it-IT" dirty="0"/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Prenotazione</a:t>
          </a:r>
          <a:endParaRPr lang="it-IT" dirty="0"/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80D6D6E1-E793-4C8A-9DD4-231C85CD4FCF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Pagina Storico</a:t>
          </a:r>
          <a:endParaRPr lang="it-IT" dirty="0"/>
        </a:p>
      </dgm:t>
    </dgm:pt>
    <dgm:pt modelId="{75EB6478-59D8-465D-BBED-0A4C8CF4EADE}" type="parTrans" cxnId="{F59E20DE-5634-4290-AFDB-1C7F295B4178}">
      <dgm:prSet/>
      <dgm:spPr/>
      <dgm:t>
        <a:bodyPr/>
        <a:lstStyle/>
        <a:p>
          <a:endParaRPr lang="it-IT"/>
        </a:p>
      </dgm:t>
    </dgm:pt>
    <dgm:pt modelId="{48C89D01-D5D3-4FA0-B1E7-E139EBF42B62}" type="sibTrans" cxnId="{F59E20DE-5634-4290-AFDB-1C7F295B4178}">
      <dgm:prSet/>
      <dgm:spPr/>
      <dgm:t>
        <a:bodyPr/>
        <a:lstStyle/>
        <a:p>
          <a:endParaRPr lang="it-IT"/>
        </a:p>
      </dgm:t>
    </dgm:pt>
    <dgm:pt modelId="{7C62D7DA-B491-46FD-9B4F-B7BE8D9393BB}" type="pres">
      <dgm:prSet presAssocID="{0DBC1BC5-F5DD-429C-B5B9-EA1B5B74E02B}" presName="Name0" presStyleCnt="0">
        <dgm:presLayoutVars>
          <dgm:dir/>
          <dgm:resizeHandles val="exact"/>
        </dgm:presLayoutVars>
      </dgm:prSet>
      <dgm:spPr/>
    </dgm:pt>
    <dgm:pt modelId="{EF41808B-0FD6-4E0A-9915-ADAA54E3E19F}" type="pres">
      <dgm:prSet presAssocID="{FB175A5A-9DFA-4303-BC09-FA03F78442AB}" presName="node" presStyleLbl="node1" presStyleIdx="0" presStyleCnt="3">
        <dgm:presLayoutVars>
          <dgm:bulletEnabled val="1"/>
        </dgm:presLayoutVars>
      </dgm:prSet>
      <dgm:spPr/>
    </dgm:pt>
    <dgm:pt modelId="{13B03FC1-955B-4399-A9B9-3B65C4EEA590}" type="pres">
      <dgm:prSet presAssocID="{E952172B-32F6-4E49-9EC1-68CAF27A8511}" presName="sibTrans" presStyleLbl="sibTrans2D1" presStyleIdx="0" presStyleCnt="3"/>
      <dgm:spPr/>
    </dgm:pt>
    <dgm:pt modelId="{0B12D078-AA79-40FA-9EDE-B574A23A6244}" type="pres">
      <dgm:prSet presAssocID="{E952172B-32F6-4E49-9EC1-68CAF27A8511}" presName="connectorText" presStyleLbl="sibTrans2D1" presStyleIdx="0" presStyleCnt="3"/>
      <dgm:spPr/>
    </dgm:pt>
    <dgm:pt modelId="{B6CC9575-84C5-49E5-9244-AA3E44260B05}" type="pres">
      <dgm:prSet presAssocID="{B897D81D-A17D-48D3-A4F5-C670228D3266}" presName="node" presStyleLbl="node1" presStyleIdx="1" presStyleCnt="3">
        <dgm:presLayoutVars>
          <dgm:bulletEnabled val="1"/>
        </dgm:presLayoutVars>
      </dgm:prSet>
      <dgm:spPr/>
    </dgm:pt>
    <dgm:pt modelId="{7D5375B7-7AF5-46E9-AB35-FFDA4DE78107}" type="pres">
      <dgm:prSet presAssocID="{E8CC2F87-9622-4288-90DD-9F3B3603EF61}" presName="sibTrans" presStyleLbl="sibTrans2D1" presStyleIdx="1" presStyleCnt="3"/>
      <dgm:spPr/>
    </dgm:pt>
    <dgm:pt modelId="{0E21FC04-5778-4746-AD9A-93E3227EE355}" type="pres">
      <dgm:prSet presAssocID="{E8CC2F87-9622-4288-90DD-9F3B3603EF61}" presName="connectorText" presStyleLbl="sibTrans2D1" presStyleIdx="1" presStyleCnt="3"/>
      <dgm:spPr/>
    </dgm:pt>
    <dgm:pt modelId="{1112A01A-29D4-414F-80DD-820B2E8DEF56}" type="pres">
      <dgm:prSet presAssocID="{80D6D6E1-E793-4C8A-9DD4-231C85CD4FCF}" presName="node" presStyleLbl="node1" presStyleIdx="2" presStyleCnt="3">
        <dgm:presLayoutVars>
          <dgm:bulletEnabled val="1"/>
        </dgm:presLayoutVars>
      </dgm:prSet>
      <dgm:spPr/>
    </dgm:pt>
    <dgm:pt modelId="{7DB52CB2-0691-4C20-AC2B-95E4E2072D5D}" type="pres">
      <dgm:prSet presAssocID="{48C89D01-D5D3-4FA0-B1E7-E139EBF42B62}" presName="sibTrans" presStyleLbl="sibTrans2D1" presStyleIdx="2" presStyleCnt="3"/>
      <dgm:spPr/>
    </dgm:pt>
    <dgm:pt modelId="{6A6BD6C6-5AD2-4072-A740-C6788947074D}" type="pres">
      <dgm:prSet presAssocID="{48C89D01-D5D3-4FA0-B1E7-E139EBF42B62}" presName="connectorText" presStyleLbl="sibTrans2D1" presStyleIdx="2" presStyleCnt="3"/>
      <dgm:spPr/>
    </dgm:pt>
  </dgm:ptLst>
  <dgm:cxnLst>
    <dgm:cxn modelId="{8F5BC423-635B-4AA2-8FB6-07BBCD4A03DD}" type="presOf" srcId="{80D6D6E1-E793-4C8A-9DD4-231C85CD4FCF}" destId="{1112A01A-29D4-414F-80DD-820B2E8DEF56}" srcOrd="0" destOrd="0" presId="urn:microsoft.com/office/officeart/2005/8/layout/cycle7"/>
    <dgm:cxn modelId="{AE9D7A68-FA45-483D-9C5C-5A9334C5B40D}" type="presOf" srcId="{B897D81D-A17D-48D3-A4F5-C670228D3266}" destId="{B6CC9575-84C5-49E5-9244-AA3E44260B05}" srcOrd="0" destOrd="0" presId="urn:microsoft.com/office/officeart/2005/8/layout/cycle7"/>
    <dgm:cxn modelId="{1FDCE36B-73EA-4AFE-8BD9-ED1FA5DA22C7}" type="presOf" srcId="{E8CC2F87-9622-4288-90DD-9F3B3603EF61}" destId="{0E21FC04-5778-4746-AD9A-93E3227EE355}" srcOrd="1" destOrd="0" presId="urn:microsoft.com/office/officeart/2005/8/layout/cycle7"/>
    <dgm:cxn modelId="{E6F38D6F-DC56-4D9F-AC20-4FE577091120}" srcId="{0DBC1BC5-F5DD-429C-B5B9-EA1B5B74E02B}" destId="{FB175A5A-9DFA-4303-BC09-FA03F78442AB}" srcOrd="0" destOrd="0" parTransId="{923E9B56-69E4-4362-AFC2-D640EE8B4217}" sibTransId="{E952172B-32F6-4E49-9EC1-68CAF27A8511}"/>
    <dgm:cxn modelId="{95B50651-8524-4F89-8D6E-6673C38CCAD1}" type="presOf" srcId="{48C89D01-D5D3-4FA0-B1E7-E139EBF42B62}" destId="{7DB52CB2-0691-4C20-AC2B-95E4E2072D5D}" srcOrd="0" destOrd="0" presId="urn:microsoft.com/office/officeart/2005/8/layout/cycle7"/>
    <dgm:cxn modelId="{F8815456-1D0E-4803-89C7-C25490BCB23A}" type="presOf" srcId="{FB175A5A-9DFA-4303-BC09-FA03F78442AB}" destId="{EF41808B-0FD6-4E0A-9915-ADAA54E3E19F}" srcOrd="0" destOrd="0" presId="urn:microsoft.com/office/officeart/2005/8/layout/cycle7"/>
    <dgm:cxn modelId="{9741A5A8-5A5C-4597-875C-174A1DC3B5C2}" type="presOf" srcId="{48C89D01-D5D3-4FA0-B1E7-E139EBF42B62}" destId="{6A6BD6C6-5AD2-4072-A740-C6788947074D}" srcOrd="1" destOrd="0" presId="urn:microsoft.com/office/officeart/2005/8/layout/cycle7"/>
    <dgm:cxn modelId="{1E3CD2BD-836A-4153-BEB2-67AA124453E2}" type="presOf" srcId="{E952172B-32F6-4E49-9EC1-68CAF27A8511}" destId="{0B12D078-AA79-40FA-9EDE-B574A23A6244}" srcOrd="1" destOrd="0" presId="urn:microsoft.com/office/officeart/2005/8/layout/cycle7"/>
    <dgm:cxn modelId="{E4FB27BF-BE92-4EAB-A45F-8C1520502F15}" type="presOf" srcId="{0DBC1BC5-F5DD-429C-B5B9-EA1B5B74E02B}" destId="{7C62D7DA-B491-46FD-9B4F-B7BE8D9393BB}" srcOrd="0" destOrd="0" presId="urn:microsoft.com/office/officeart/2005/8/layout/cycle7"/>
    <dgm:cxn modelId="{F59E20DE-5634-4290-AFDB-1C7F295B4178}" srcId="{0DBC1BC5-F5DD-429C-B5B9-EA1B5B74E02B}" destId="{80D6D6E1-E793-4C8A-9DD4-231C85CD4FCF}" srcOrd="2" destOrd="0" parTransId="{75EB6478-59D8-465D-BBED-0A4C8CF4EADE}" sibTransId="{48C89D01-D5D3-4FA0-B1E7-E139EBF42B62}"/>
    <dgm:cxn modelId="{449184EC-2954-411F-9D62-4BCD78566824}" srcId="{0DBC1BC5-F5DD-429C-B5B9-EA1B5B74E02B}" destId="{B897D81D-A17D-48D3-A4F5-C670228D3266}" srcOrd="1" destOrd="0" parTransId="{22C41595-CFD0-4430-B52F-58C2255BA495}" sibTransId="{E8CC2F87-9622-4288-90DD-9F3B3603EF61}"/>
    <dgm:cxn modelId="{E6DCB4F3-B0C0-4B0E-9136-3E381BE730B9}" type="presOf" srcId="{E8CC2F87-9622-4288-90DD-9F3B3603EF61}" destId="{7D5375B7-7AF5-46E9-AB35-FFDA4DE78107}" srcOrd="0" destOrd="0" presId="urn:microsoft.com/office/officeart/2005/8/layout/cycle7"/>
    <dgm:cxn modelId="{3D0EBEF8-895B-4841-B734-58EAD73A5774}" type="presOf" srcId="{E952172B-32F6-4E49-9EC1-68CAF27A8511}" destId="{13B03FC1-955B-4399-A9B9-3B65C4EEA590}" srcOrd="0" destOrd="0" presId="urn:microsoft.com/office/officeart/2005/8/layout/cycle7"/>
    <dgm:cxn modelId="{E4A02F16-A8C9-47CF-A88C-4B559E76B72E}" type="presParOf" srcId="{7C62D7DA-B491-46FD-9B4F-B7BE8D9393BB}" destId="{EF41808B-0FD6-4E0A-9915-ADAA54E3E19F}" srcOrd="0" destOrd="0" presId="urn:microsoft.com/office/officeart/2005/8/layout/cycle7"/>
    <dgm:cxn modelId="{6584F567-A473-44CA-9546-46FCA4595E28}" type="presParOf" srcId="{7C62D7DA-B491-46FD-9B4F-B7BE8D9393BB}" destId="{13B03FC1-955B-4399-A9B9-3B65C4EEA590}" srcOrd="1" destOrd="0" presId="urn:microsoft.com/office/officeart/2005/8/layout/cycle7"/>
    <dgm:cxn modelId="{0CA72906-EAE8-4657-91F8-CBEA49C69BA6}" type="presParOf" srcId="{13B03FC1-955B-4399-A9B9-3B65C4EEA590}" destId="{0B12D078-AA79-40FA-9EDE-B574A23A6244}" srcOrd="0" destOrd="0" presId="urn:microsoft.com/office/officeart/2005/8/layout/cycle7"/>
    <dgm:cxn modelId="{AE05A864-B254-4612-AE69-DDC1DD757AB1}" type="presParOf" srcId="{7C62D7DA-B491-46FD-9B4F-B7BE8D9393BB}" destId="{B6CC9575-84C5-49E5-9244-AA3E44260B05}" srcOrd="2" destOrd="0" presId="urn:microsoft.com/office/officeart/2005/8/layout/cycle7"/>
    <dgm:cxn modelId="{4A496969-C54E-4659-9732-4A64FA4C0B73}" type="presParOf" srcId="{7C62D7DA-B491-46FD-9B4F-B7BE8D9393BB}" destId="{7D5375B7-7AF5-46E9-AB35-FFDA4DE78107}" srcOrd="3" destOrd="0" presId="urn:microsoft.com/office/officeart/2005/8/layout/cycle7"/>
    <dgm:cxn modelId="{AFE104D0-71C0-4525-9971-2EDBE4F43853}" type="presParOf" srcId="{7D5375B7-7AF5-46E9-AB35-FFDA4DE78107}" destId="{0E21FC04-5778-4746-AD9A-93E3227EE355}" srcOrd="0" destOrd="0" presId="urn:microsoft.com/office/officeart/2005/8/layout/cycle7"/>
    <dgm:cxn modelId="{207BB2F8-994C-44E9-8218-547560772125}" type="presParOf" srcId="{7C62D7DA-B491-46FD-9B4F-B7BE8D9393BB}" destId="{1112A01A-29D4-414F-80DD-820B2E8DEF56}" srcOrd="4" destOrd="0" presId="urn:microsoft.com/office/officeart/2005/8/layout/cycle7"/>
    <dgm:cxn modelId="{4F013C83-8697-4227-AA96-B4A969160D01}" type="presParOf" srcId="{7C62D7DA-B491-46FD-9B4F-B7BE8D9393BB}" destId="{7DB52CB2-0691-4C20-AC2B-95E4E2072D5D}" srcOrd="5" destOrd="0" presId="urn:microsoft.com/office/officeart/2005/8/layout/cycle7"/>
    <dgm:cxn modelId="{718CB97D-908D-4B47-B816-DBE5CED58995}" type="presParOf" srcId="{7DB52CB2-0691-4C20-AC2B-95E4E2072D5D}" destId="{6A6BD6C6-5AD2-4072-A740-C6788947074D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602E1E-27EC-40B7-BB88-40F752D20AA1}" type="doc">
      <dgm:prSet loTypeId="urn:microsoft.com/office/officeart/2005/8/layout/hierarchy4" loCatId="hierarchy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705CB66C-3E90-41FE-84C2-91F0E6F7BD71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Selezione Allergeni, Pizze e Aggiunte</a:t>
          </a:r>
          <a:endParaRPr lang="it-IT" dirty="0"/>
        </a:p>
      </dgm:t>
    </dgm:pt>
    <dgm:pt modelId="{BC4292BB-1C97-49D3-BBFF-7121C7F51C05}" type="parTrans" cxnId="{2DC3F9CF-C124-4202-B91F-4DFB756528AD}">
      <dgm:prSet/>
      <dgm:spPr/>
      <dgm:t>
        <a:bodyPr/>
        <a:lstStyle/>
        <a:p>
          <a:endParaRPr lang="it-IT"/>
        </a:p>
      </dgm:t>
    </dgm:pt>
    <dgm:pt modelId="{06E71ADA-B759-4E60-A731-3AB4D384E0FB}" type="sibTrans" cxnId="{2DC3F9CF-C124-4202-B91F-4DFB756528AD}">
      <dgm:prSet/>
      <dgm:spPr/>
      <dgm:t>
        <a:bodyPr/>
        <a:lstStyle/>
        <a:p>
          <a:endParaRPr lang="it-IT"/>
        </a:p>
      </dgm:t>
    </dgm:pt>
    <dgm:pt modelId="{073C3203-FC98-43F6-9313-7EA0B4671904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Modifica ed Elimina Ordine</a:t>
          </a:r>
          <a:endParaRPr lang="it-IT" dirty="0"/>
        </a:p>
      </dgm:t>
    </dgm:pt>
    <dgm:pt modelId="{D0DC4F9C-AC7D-44E5-8A66-2718464B6FC3}" type="parTrans" cxnId="{2E6A3AFD-C92D-4D23-B190-2FE576E3E83E}">
      <dgm:prSet/>
      <dgm:spPr/>
      <dgm:t>
        <a:bodyPr/>
        <a:lstStyle/>
        <a:p>
          <a:endParaRPr lang="it-IT"/>
        </a:p>
      </dgm:t>
    </dgm:pt>
    <dgm:pt modelId="{4B591971-5962-44AE-9941-41D2B56D8E59}" type="sibTrans" cxnId="{2E6A3AFD-C92D-4D23-B190-2FE576E3E83E}">
      <dgm:prSet/>
      <dgm:spPr/>
      <dgm:t>
        <a:bodyPr/>
        <a:lstStyle/>
        <a:p>
          <a:endParaRPr lang="it-IT"/>
        </a:p>
      </dgm:t>
    </dgm:pt>
    <dgm:pt modelId="{7B402130-0FDD-4631-AEC5-87E7B94CD7E6}">
      <dgm:prSet phldrT="[Testo]" phldr="0"/>
      <dgm:spPr/>
      <dgm:t>
        <a:bodyPr/>
        <a:lstStyle/>
        <a:p>
          <a:r>
            <a:rPr lang="it-IT" dirty="0">
              <a:latin typeface="Sitka Subheading"/>
            </a:rPr>
            <a:t>Conferma</a:t>
          </a:r>
          <a:endParaRPr lang="it-IT" dirty="0"/>
        </a:p>
      </dgm:t>
    </dgm:pt>
    <dgm:pt modelId="{DC529331-BF46-4AF4-8AF6-AB38125EF914}" type="parTrans" cxnId="{78C671D6-5649-4FEC-A3DC-AF99FE0BA686}">
      <dgm:prSet/>
      <dgm:spPr/>
      <dgm:t>
        <a:bodyPr/>
        <a:lstStyle/>
        <a:p>
          <a:endParaRPr lang="it-IT"/>
        </a:p>
      </dgm:t>
    </dgm:pt>
    <dgm:pt modelId="{BDEED4B3-5226-451F-8492-9C7263CE0AF8}" type="sibTrans" cxnId="{78C671D6-5649-4FEC-A3DC-AF99FE0BA686}">
      <dgm:prSet/>
      <dgm:spPr/>
      <dgm:t>
        <a:bodyPr/>
        <a:lstStyle/>
        <a:p>
          <a:endParaRPr lang="it-IT"/>
        </a:p>
      </dgm:t>
    </dgm:pt>
    <dgm:pt modelId="{8BFDCA02-A197-4193-AD5E-DE24B05BE53B}">
      <dgm:prSet phldrT="[Testo]" phldr="0"/>
      <dgm:spPr/>
      <dgm:t>
        <a:bodyPr/>
        <a:lstStyle/>
        <a:p>
          <a:pPr rtl="0"/>
          <a:r>
            <a:rPr lang="it-IT" dirty="0">
              <a:latin typeface="Calibri"/>
              <a:ea typeface="Calibri"/>
              <a:cs typeface="Calibri"/>
            </a:rPr>
            <a:t>Continua Bozza</a:t>
          </a:r>
          <a:endParaRPr lang="it-IT" dirty="0"/>
        </a:p>
      </dgm:t>
    </dgm:pt>
    <dgm:pt modelId="{DA1FE39F-9193-4B2D-8DCE-EB5D50E198A2}" type="parTrans" cxnId="{10617BFA-147A-4576-8C30-C6E47D9A2D21}">
      <dgm:prSet/>
      <dgm:spPr/>
      <dgm:t>
        <a:bodyPr/>
        <a:lstStyle/>
        <a:p>
          <a:endParaRPr lang="it-IT"/>
        </a:p>
      </dgm:t>
    </dgm:pt>
    <dgm:pt modelId="{A3E75A37-E06A-40D8-9B0E-2300CD9FCFF1}" type="sibTrans" cxnId="{10617BFA-147A-4576-8C30-C6E47D9A2D21}">
      <dgm:prSet/>
      <dgm:spPr/>
      <dgm:t>
        <a:bodyPr/>
        <a:lstStyle/>
        <a:p>
          <a:endParaRPr lang="it-IT"/>
        </a:p>
      </dgm:t>
    </dgm:pt>
    <dgm:pt modelId="{4D42A088-643C-4C35-885B-EF9ADD0E9C46}">
      <dgm:prSet phldrT="[Testo]" phldr="0"/>
      <dgm:spPr/>
      <dgm:t>
        <a:bodyPr/>
        <a:lstStyle/>
        <a:p>
          <a:pPr rtl="0"/>
          <a:r>
            <a:rPr lang="it-IT" dirty="0">
              <a:latin typeface="Sitka Subheading"/>
            </a:rPr>
            <a:t>Asporto o Tavolo</a:t>
          </a:r>
          <a:endParaRPr lang="it-IT" dirty="0"/>
        </a:p>
      </dgm:t>
    </dgm:pt>
    <dgm:pt modelId="{22E9F5F3-1819-4447-BE5F-DBD973060E7B}" type="parTrans" cxnId="{93F09CE2-4646-401F-B8D0-B4F14B396765}">
      <dgm:prSet/>
      <dgm:spPr/>
      <dgm:t>
        <a:bodyPr/>
        <a:lstStyle/>
        <a:p>
          <a:endParaRPr lang="it-IT"/>
        </a:p>
      </dgm:t>
    </dgm:pt>
    <dgm:pt modelId="{05233565-4A9C-4135-AD5F-E0040C19A734}" type="sibTrans" cxnId="{93F09CE2-4646-401F-B8D0-B4F14B396765}">
      <dgm:prSet/>
      <dgm:spPr/>
      <dgm:t>
        <a:bodyPr/>
        <a:lstStyle/>
        <a:p>
          <a:endParaRPr lang="it-IT"/>
        </a:p>
      </dgm:t>
    </dgm:pt>
    <dgm:pt modelId="{E6C51116-F322-4E7F-BD24-A453A8DA8452}" type="pres">
      <dgm:prSet presAssocID="{BD602E1E-27EC-40B7-BB88-40F752D20AA1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AB20C8-86B3-4F11-B0E9-0C555660165B}" type="pres">
      <dgm:prSet presAssocID="{705CB66C-3E90-41FE-84C2-91F0E6F7BD71}" presName="vertOne" presStyleCnt="0"/>
      <dgm:spPr/>
    </dgm:pt>
    <dgm:pt modelId="{35E62F4B-B626-49F3-B9EE-E7CE204A3014}" type="pres">
      <dgm:prSet presAssocID="{705CB66C-3E90-41FE-84C2-91F0E6F7BD71}" presName="txOne" presStyleLbl="node0" presStyleIdx="0" presStyleCnt="1">
        <dgm:presLayoutVars>
          <dgm:chPref val="3"/>
        </dgm:presLayoutVars>
      </dgm:prSet>
      <dgm:spPr/>
    </dgm:pt>
    <dgm:pt modelId="{A9C56E66-0F80-4E8B-890D-01B88A59DCBE}" type="pres">
      <dgm:prSet presAssocID="{705CB66C-3E90-41FE-84C2-91F0E6F7BD71}" presName="parTransOne" presStyleCnt="0"/>
      <dgm:spPr/>
    </dgm:pt>
    <dgm:pt modelId="{E2C2F854-EAB2-4676-BBED-DA63F77B4495}" type="pres">
      <dgm:prSet presAssocID="{705CB66C-3E90-41FE-84C2-91F0E6F7BD71}" presName="horzOne" presStyleCnt="0"/>
      <dgm:spPr/>
    </dgm:pt>
    <dgm:pt modelId="{0F0FAEE0-C5F0-4045-A04F-E8B6B8124843}" type="pres">
      <dgm:prSet presAssocID="{073C3203-FC98-43F6-9313-7EA0B4671904}" presName="vertTwo" presStyleCnt="0"/>
      <dgm:spPr/>
    </dgm:pt>
    <dgm:pt modelId="{D8769770-8AB0-437C-A71C-401E31CFFAF8}" type="pres">
      <dgm:prSet presAssocID="{073C3203-FC98-43F6-9313-7EA0B4671904}" presName="txTwo" presStyleLbl="node2" presStyleIdx="0" presStyleCnt="2">
        <dgm:presLayoutVars>
          <dgm:chPref val="3"/>
        </dgm:presLayoutVars>
      </dgm:prSet>
      <dgm:spPr/>
    </dgm:pt>
    <dgm:pt modelId="{8C916DCF-164E-4934-8017-327E460A4C39}" type="pres">
      <dgm:prSet presAssocID="{073C3203-FC98-43F6-9313-7EA0B4671904}" presName="parTransTwo" presStyleCnt="0"/>
      <dgm:spPr/>
    </dgm:pt>
    <dgm:pt modelId="{15ACC9C3-0B11-4880-88A2-20410FF09787}" type="pres">
      <dgm:prSet presAssocID="{073C3203-FC98-43F6-9313-7EA0B4671904}" presName="horzTwo" presStyleCnt="0"/>
      <dgm:spPr/>
    </dgm:pt>
    <dgm:pt modelId="{0CEDB4ED-68FE-4CFF-96E9-9651228558E1}" type="pres">
      <dgm:prSet presAssocID="{7B402130-0FDD-4631-AEC5-87E7B94CD7E6}" presName="vertThree" presStyleCnt="0"/>
      <dgm:spPr/>
    </dgm:pt>
    <dgm:pt modelId="{EC298E4E-DCFD-4794-99FC-E30CDC866C7D}" type="pres">
      <dgm:prSet presAssocID="{7B402130-0FDD-4631-AEC5-87E7B94CD7E6}" presName="txThree" presStyleLbl="node3" presStyleIdx="0" presStyleCnt="2">
        <dgm:presLayoutVars>
          <dgm:chPref val="3"/>
        </dgm:presLayoutVars>
      </dgm:prSet>
      <dgm:spPr/>
    </dgm:pt>
    <dgm:pt modelId="{C5F7D6CC-A5A1-41EA-85F9-0EE26FCA5E4A}" type="pres">
      <dgm:prSet presAssocID="{7B402130-0FDD-4631-AEC5-87E7B94CD7E6}" presName="horzThree" presStyleCnt="0"/>
      <dgm:spPr/>
    </dgm:pt>
    <dgm:pt modelId="{ED3D9225-8CC5-4B49-980C-92E8CED2C22D}" type="pres">
      <dgm:prSet presAssocID="{4B591971-5962-44AE-9941-41D2B56D8E59}" presName="sibSpaceTwo" presStyleCnt="0"/>
      <dgm:spPr/>
    </dgm:pt>
    <dgm:pt modelId="{F434A710-2D9A-4A2C-B0BF-B5698E01941E}" type="pres">
      <dgm:prSet presAssocID="{8BFDCA02-A197-4193-AD5E-DE24B05BE53B}" presName="vertTwo" presStyleCnt="0"/>
      <dgm:spPr/>
    </dgm:pt>
    <dgm:pt modelId="{D11103C1-9FFA-4A38-8220-08F1EDADB255}" type="pres">
      <dgm:prSet presAssocID="{8BFDCA02-A197-4193-AD5E-DE24B05BE53B}" presName="txTwo" presStyleLbl="node2" presStyleIdx="1" presStyleCnt="2">
        <dgm:presLayoutVars>
          <dgm:chPref val="3"/>
        </dgm:presLayoutVars>
      </dgm:prSet>
      <dgm:spPr/>
    </dgm:pt>
    <dgm:pt modelId="{8DBACD46-957D-4C82-A538-6B1FD251D103}" type="pres">
      <dgm:prSet presAssocID="{8BFDCA02-A197-4193-AD5E-DE24B05BE53B}" presName="parTransTwo" presStyleCnt="0"/>
      <dgm:spPr/>
    </dgm:pt>
    <dgm:pt modelId="{38E0AF40-460A-4C72-A0D0-5F7FCADB36B6}" type="pres">
      <dgm:prSet presAssocID="{8BFDCA02-A197-4193-AD5E-DE24B05BE53B}" presName="horzTwo" presStyleCnt="0"/>
      <dgm:spPr/>
    </dgm:pt>
    <dgm:pt modelId="{B216DF50-1C6F-483E-9E0B-14377AA2CC7C}" type="pres">
      <dgm:prSet presAssocID="{4D42A088-643C-4C35-885B-EF9ADD0E9C46}" presName="vertThree" presStyleCnt="0"/>
      <dgm:spPr/>
    </dgm:pt>
    <dgm:pt modelId="{62718AD0-1230-4B14-904A-DC434F47105E}" type="pres">
      <dgm:prSet presAssocID="{4D42A088-643C-4C35-885B-EF9ADD0E9C46}" presName="txThree" presStyleLbl="node3" presStyleIdx="1" presStyleCnt="2">
        <dgm:presLayoutVars>
          <dgm:chPref val="3"/>
        </dgm:presLayoutVars>
      </dgm:prSet>
      <dgm:spPr/>
    </dgm:pt>
    <dgm:pt modelId="{EB65B639-1773-4F8C-8AA1-695EF187E423}" type="pres">
      <dgm:prSet presAssocID="{4D42A088-643C-4C35-885B-EF9ADD0E9C46}" presName="horzThree" presStyleCnt="0"/>
      <dgm:spPr/>
    </dgm:pt>
  </dgm:ptLst>
  <dgm:cxnLst>
    <dgm:cxn modelId="{AB5A9B21-2BB6-4A44-85E0-8B059F87CA20}" type="presOf" srcId="{7B402130-0FDD-4631-AEC5-87E7B94CD7E6}" destId="{EC298E4E-DCFD-4794-99FC-E30CDC866C7D}" srcOrd="0" destOrd="0" presId="urn:microsoft.com/office/officeart/2005/8/layout/hierarchy4"/>
    <dgm:cxn modelId="{E46C306F-EE23-457B-9ABF-B5E764F21636}" type="presOf" srcId="{4D42A088-643C-4C35-885B-EF9ADD0E9C46}" destId="{62718AD0-1230-4B14-904A-DC434F47105E}" srcOrd="0" destOrd="0" presId="urn:microsoft.com/office/officeart/2005/8/layout/hierarchy4"/>
    <dgm:cxn modelId="{11A21175-E89B-4B15-9EAD-C84BECF41B00}" type="presOf" srcId="{BD602E1E-27EC-40B7-BB88-40F752D20AA1}" destId="{E6C51116-F322-4E7F-BD24-A453A8DA8452}" srcOrd="0" destOrd="0" presId="urn:microsoft.com/office/officeart/2005/8/layout/hierarchy4"/>
    <dgm:cxn modelId="{A6A8A7A9-A31D-46A7-8934-819DC1883B79}" type="presOf" srcId="{705CB66C-3E90-41FE-84C2-91F0E6F7BD71}" destId="{35E62F4B-B626-49F3-B9EE-E7CE204A3014}" srcOrd="0" destOrd="0" presId="urn:microsoft.com/office/officeart/2005/8/layout/hierarchy4"/>
    <dgm:cxn modelId="{D9F775B7-2E9E-4C5B-9AF8-D5BF16B490CE}" type="presOf" srcId="{073C3203-FC98-43F6-9313-7EA0B4671904}" destId="{D8769770-8AB0-437C-A71C-401E31CFFAF8}" srcOrd="0" destOrd="0" presId="urn:microsoft.com/office/officeart/2005/8/layout/hierarchy4"/>
    <dgm:cxn modelId="{2DC3F9CF-C124-4202-B91F-4DFB756528AD}" srcId="{BD602E1E-27EC-40B7-BB88-40F752D20AA1}" destId="{705CB66C-3E90-41FE-84C2-91F0E6F7BD71}" srcOrd="0" destOrd="0" parTransId="{BC4292BB-1C97-49D3-BBFF-7121C7F51C05}" sibTransId="{06E71ADA-B759-4E60-A731-3AB4D384E0FB}"/>
    <dgm:cxn modelId="{A54E4ED4-50FF-41B1-A2DB-59E9AAF6B46C}" type="presOf" srcId="{8BFDCA02-A197-4193-AD5E-DE24B05BE53B}" destId="{D11103C1-9FFA-4A38-8220-08F1EDADB255}" srcOrd="0" destOrd="0" presId="urn:microsoft.com/office/officeart/2005/8/layout/hierarchy4"/>
    <dgm:cxn modelId="{78C671D6-5649-4FEC-A3DC-AF99FE0BA686}" srcId="{073C3203-FC98-43F6-9313-7EA0B4671904}" destId="{7B402130-0FDD-4631-AEC5-87E7B94CD7E6}" srcOrd="0" destOrd="0" parTransId="{DC529331-BF46-4AF4-8AF6-AB38125EF914}" sibTransId="{BDEED4B3-5226-451F-8492-9C7263CE0AF8}"/>
    <dgm:cxn modelId="{93F09CE2-4646-401F-B8D0-B4F14B396765}" srcId="{8BFDCA02-A197-4193-AD5E-DE24B05BE53B}" destId="{4D42A088-643C-4C35-885B-EF9ADD0E9C46}" srcOrd="0" destOrd="0" parTransId="{22E9F5F3-1819-4447-BE5F-DBD973060E7B}" sibTransId="{05233565-4A9C-4135-AD5F-E0040C19A734}"/>
    <dgm:cxn modelId="{10617BFA-147A-4576-8C30-C6E47D9A2D21}" srcId="{705CB66C-3E90-41FE-84C2-91F0E6F7BD71}" destId="{8BFDCA02-A197-4193-AD5E-DE24B05BE53B}" srcOrd="1" destOrd="0" parTransId="{DA1FE39F-9193-4B2D-8DCE-EB5D50E198A2}" sibTransId="{A3E75A37-E06A-40D8-9B0E-2300CD9FCFF1}"/>
    <dgm:cxn modelId="{2E6A3AFD-C92D-4D23-B190-2FE576E3E83E}" srcId="{705CB66C-3E90-41FE-84C2-91F0E6F7BD71}" destId="{073C3203-FC98-43F6-9313-7EA0B4671904}" srcOrd="0" destOrd="0" parTransId="{D0DC4F9C-AC7D-44E5-8A66-2718464B6FC3}" sibTransId="{4B591971-5962-44AE-9941-41D2B56D8E59}"/>
    <dgm:cxn modelId="{8C7162BB-E56B-40D4-81AA-E2AE82528BE4}" type="presParOf" srcId="{E6C51116-F322-4E7F-BD24-A453A8DA8452}" destId="{3DAB20C8-86B3-4F11-B0E9-0C555660165B}" srcOrd="0" destOrd="0" presId="urn:microsoft.com/office/officeart/2005/8/layout/hierarchy4"/>
    <dgm:cxn modelId="{A7D943ED-BD58-485B-8DA3-D12AB86AD8EB}" type="presParOf" srcId="{3DAB20C8-86B3-4F11-B0E9-0C555660165B}" destId="{35E62F4B-B626-49F3-B9EE-E7CE204A3014}" srcOrd="0" destOrd="0" presId="urn:microsoft.com/office/officeart/2005/8/layout/hierarchy4"/>
    <dgm:cxn modelId="{84FDE64D-3A50-4CFF-B8E5-691733522B1A}" type="presParOf" srcId="{3DAB20C8-86B3-4F11-B0E9-0C555660165B}" destId="{A9C56E66-0F80-4E8B-890D-01B88A59DCBE}" srcOrd="1" destOrd="0" presId="urn:microsoft.com/office/officeart/2005/8/layout/hierarchy4"/>
    <dgm:cxn modelId="{ADBBEA84-F214-4FBA-A7AC-A96C0A1AADDE}" type="presParOf" srcId="{3DAB20C8-86B3-4F11-B0E9-0C555660165B}" destId="{E2C2F854-EAB2-4676-BBED-DA63F77B4495}" srcOrd="2" destOrd="0" presId="urn:microsoft.com/office/officeart/2005/8/layout/hierarchy4"/>
    <dgm:cxn modelId="{5B8B2765-C1D5-49AE-9656-4D9994821714}" type="presParOf" srcId="{E2C2F854-EAB2-4676-BBED-DA63F77B4495}" destId="{0F0FAEE0-C5F0-4045-A04F-E8B6B8124843}" srcOrd="0" destOrd="0" presId="urn:microsoft.com/office/officeart/2005/8/layout/hierarchy4"/>
    <dgm:cxn modelId="{F5D27C87-86CD-4835-AA34-4CA216F19ADB}" type="presParOf" srcId="{0F0FAEE0-C5F0-4045-A04F-E8B6B8124843}" destId="{D8769770-8AB0-437C-A71C-401E31CFFAF8}" srcOrd="0" destOrd="0" presId="urn:microsoft.com/office/officeart/2005/8/layout/hierarchy4"/>
    <dgm:cxn modelId="{9F27A99B-24F6-408E-8D8B-6E3F08F9E6CC}" type="presParOf" srcId="{0F0FAEE0-C5F0-4045-A04F-E8B6B8124843}" destId="{8C916DCF-164E-4934-8017-327E460A4C39}" srcOrd="1" destOrd="0" presId="urn:microsoft.com/office/officeart/2005/8/layout/hierarchy4"/>
    <dgm:cxn modelId="{27310380-3DF5-4223-8EF9-6507FB4D4F02}" type="presParOf" srcId="{0F0FAEE0-C5F0-4045-A04F-E8B6B8124843}" destId="{15ACC9C3-0B11-4880-88A2-20410FF09787}" srcOrd="2" destOrd="0" presId="urn:microsoft.com/office/officeart/2005/8/layout/hierarchy4"/>
    <dgm:cxn modelId="{7A9762A1-9E4C-474F-ACB6-D5D7AF58A8C0}" type="presParOf" srcId="{15ACC9C3-0B11-4880-88A2-20410FF09787}" destId="{0CEDB4ED-68FE-4CFF-96E9-9651228558E1}" srcOrd="0" destOrd="0" presId="urn:microsoft.com/office/officeart/2005/8/layout/hierarchy4"/>
    <dgm:cxn modelId="{D8BC8BF1-8CE2-425B-A996-740F1178BF0C}" type="presParOf" srcId="{0CEDB4ED-68FE-4CFF-96E9-9651228558E1}" destId="{EC298E4E-DCFD-4794-99FC-E30CDC866C7D}" srcOrd="0" destOrd="0" presId="urn:microsoft.com/office/officeart/2005/8/layout/hierarchy4"/>
    <dgm:cxn modelId="{46209D1C-BF63-464E-8E52-1475592B1D26}" type="presParOf" srcId="{0CEDB4ED-68FE-4CFF-96E9-9651228558E1}" destId="{C5F7D6CC-A5A1-41EA-85F9-0EE26FCA5E4A}" srcOrd="1" destOrd="0" presId="urn:microsoft.com/office/officeart/2005/8/layout/hierarchy4"/>
    <dgm:cxn modelId="{8BEB977D-98A9-4553-8EBA-79FDCD2B1896}" type="presParOf" srcId="{E2C2F854-EAB2-4676-BBED-DA63F77B4495}" destId="{ED3D9225-8CC5-4B49-980C-92E8CED2C22D}" srcOrd="1" destOrd="0" presId="urn:microsoft.com/office/officeart/2005/8/layout/hierarchy4"/>
    <dgm:cxn modelId="{5459A603-9996-4BE3-B5D4-26B01B6E3CEE}" type="presParOf" srcId="{E2C2F854-EAB2-4676-BBED-DA63F77B4495}" destId="{F434A710-2D9A-4A2C-B0BF-B5698E01941E}" srcOrd="2" destOrd="0" presId="urn:microsoft.com/office/officeart/2005/8/layout/hierarchy4"/>
    <dgm:cxn modelId="{B566EC98-A23C-4E6C-A4AD-F5E20E422AF6}" type="presParOf" srcId="{F434A710-2D9A-4A2C-B0BF-B5698E01941E}" destId="{D11103C1-9FFA-4A38-8220-08F1EDADB255}" srcOrd="0" destOrd="0" presId="urn:microsoft.com/office/officeart/2005/8/layout/hierarchy4"/>
    <dgm:cxn modelId="{C1C89101-04D4-4EDD-9D89-5D1A06FF57AE}" type="presParOf" srcId="{F434A710-2D9A-4A2C-B0BF-B5698E01941E}" destId="{8DBACD46-957D-4C82-A538-6B1FD251D103}" srcOrd="1" destOrd="0" presId="urn:microsoft.com/office/officeart/2005/8/layout/hierarchy4"/>
    <dgm:cxn modelId="{E1A4B2CC-BEAD-4944-8FDC-89590AD0D717}" type="presParOf" srcId="{F434A710-2D9A-4A2C-B0BF-B5698E01941E}" destId="{38E0AF40-460A-4C72-A0D0-5F7FCADB36B6}" srcOrd="2" destOrd="0" presId="urn:microsoft.com/office/officeart/2005/8/layout/hierarchy4"/>
    <dgm:cxn modelId="{EA071526-6922-4E09-A9BB-472D0D38BFB8}" type="presParOf" srcId="{38E0AF40-460A-4C72-A0D0-5F7FCADB36B6}" destId="{B216DF50-1C6F-483E-9E0B-14377AA2CC7C}" srcOrd="0" destOrd="0" presId="urn:microsoft.com/office/officeart/2005/8/layout/hierarchy4"/>
    <dgm:cxn modelId="{EB6702CD-1520-494B-AFA2-85C8148D0539}" type="presParOf" srcId="{B216DF50-1C6F-483E-9E0B-14377AA2CC7C}" destId="{62718AD0-1230-4B14-904A-DC434F47105E}" srcOrd="0" destOrd="0" presId="urn:microsoft.com/office/officeart/2005/8/layout/hierarchy4"/>
    <dgm:cxn modelId="{26F23A66-C196-4352-B6AF-C76D186716D4}" type="presParOf" srcId="{B216DF50-1C6F-483E-9E0B-14377AA2CC7C}" destId="{EB65B639-1773-4F8C-8AA1-695EF187E42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C1BC5-F5DD-429C-B5B9-EA1B5B74E02B}" type="doc">
      <dgm:prSet loTypeId="urn:microsoft.com/office/officeart/2005/8/layout/default" loCatId="list" qsTypeId="urn:microsoft.com/office/officeart/2005/8/quickstyle/3d2" qsCatId="3D" csTypeId="urn:microsoft.com/office/officeart/2005/8/colors/accent0_2" csCatId="mainScheme" phldr="1"/>
      <dgm:spPr/>
      <dgm:t>
        <a:bodyPr/>
        <a:lstStyle/>
        <a:p>
          <a:endParaRPr lang="it-IT"/>
        </a:p>
      </dgm:t>
    </dgm:pt>
    <dgm:pt modelId="{FB175A5A-9DFA-4303-BC09-FA03F78442AB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Forma Tabellare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923E9B56-69E4-4362-AFC2-D640EE8B4217}" type="parTrans" cxnId="{E6F38D6F-DC56-4D9F-AC20-4FE577091120}">
      <dgm:prSet/>
      <dgm:spPr/>
      <dgm:t>
        <a:bodyPr/>
        <a:lstStyle/>
        <a:p>
          <a:endParaRPr lang="it-IT"/>
        </a:p>
      </dgm:t>
    </dgm:pt>
    <dgm:pt modelId="{E952172B-32F6-4E49-9EC1-68CAF27A8511}" type="sibTrans" cxnId="{E6F38D6F-DC56-4D9F-AC20-4FE577091120}">
      <dgm:prSet/>
      <dgm:spPr/>
      <dgm:t>
        <a:bodyPr/>
        <a:lstStyle/>
        <a:p>
          <a:endParaRPr lang="it-IT"/>
        </a:p>
      </dgm:t>
    </dgm:pt>
    <dgm:pt modelId="{B897D81D-A17D-48D3-A4F5-C670228D3266}">
      <dgm:prSet phldrT="[Testo]"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Stato Prenotazioni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2C41595-CFD0-4430-B52F-58C2255BA495}" type="parTrans" cxnId="{449184EC-2954-411F-9D62-4BCD78566824}">
      <dgm:prSet/>
      <dgm:spPr/>
      <dgm:t>
        <a:bodyPr/>
        <a:lstStyle/>
        <a:p>
          <a:endParaRPr lang="it-IT"/>
        </a:p>
      </dgm:t>
    </dgm:pt>
    <dgm:pt modelId="{E8CC2F87-9622-4288-90DD-9F3B3603EF61}" type="sibTrans" cxnId="{449184EC-2954-411F-9D62-4BCD78566824}">
      <dgm:prSet/>
      <dgm:spPr/>
      <dgm:t>
        <a:bodyPr/>
        <a:lstStyle/>
        <a:p>
          <a:endParaRPr lang="it-IT"/>
        </a:p>
      </dgm:t>
    </dgm:pt>
    <dgm:pt modelId="{FBAB8DA8-C335-4F13-B9D9-8DEFEEF44EF7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Visualizza Ordini su Click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C5B8F1BB-72D0-4AFD-8B1A-A43A1B42C0A3}" type="parTrans" cxnId="{3686017C-0D42-49DF-96F5-03F6300E999F}">
      <dgm:prSet/>
      <dgm:spPr/>
    </dgm:pt>
    <dgm:pt modelId="{6684CAC7-13B6-475F-A5D8-F1E99F603412}" type="sibTrans" cxnId="{3686017C-0D42-49DF-96F5-03F6300E999F}">
      <dgm:prSet/>
      <dgm:spPr/>
    </dgm:pt>
    <dgm:pt modelId="{9AE58058-68A6-4598-BB0B-B1594C5FA7EF}">
      <dgm:prSet phldr="0"/>
      <dgm:spPr/>
      <dgm:t>
        <a:bodyPr/>
        <a:lstStyle/>
        <a:p>
          <a:pPr algn="l">
            <a:lnSpc>
              <a:spcPct val="250000"/>
            </a:lnSpc>
          </a:pPr>
          <a:r>
            <a:rPr lang="it-IT" dirty="0">
              <a:latin typeface="Calibri"/>
              <a:ea typeface="Calibri"/>
              <a:cs typeface="Calibri"/>
            </a:rPr>
            <a:t>Ordine Cronologico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A1600F5A-94F0-4D55-9875-03D75431688A}" type="parTrans" cxnId="{3ED906A4-0CFB-4ED4-98AD-50EF51654193}">
      <dgm:prSet/>
      <dgm:spPr/>
    </dgm:pt>
    <dgm:pt modelId="{891266E6-7EA4-484B-9A2F-96F293EEF2A0}" type="sibTrans" cxnId="{3ED906A4-0CFB-4ED4-98AD-50EF51654193}">
      <dgm:prSet/>
      <dgm:spPr/>
    </dgm:pt>
    <dgm:pt modelId="{09B1F38B-BFA1-4F83-B879-DBB06C7A9B60}" type="pres">
      <dgm:prSet presAssocID="{0DBC1BC5-F5DD-429C-B5B9-EA1B5B74E02B}" presName="diagram" presStyleCnt="0">
        <dgm:presLayoutVars>
          <dgm:dir/>
          <dgm:resizeHandles val="exact"/>
        </dgm:presLayoutVars>
      </dgm:prSet>
      <dgm:spPr/>
    </dgm:pt>
    <dgm:pt modelId="{AAC05861-D85A-4AF0-9BFF-B7F0444A5BB6}" type="pres">
      <dgm:prSet presAssocID="{9AE58058-68A6-4598-BB0B-B1594C5FA7EF}" presName="node" presStyleLbl="node1" presStyleIdx="0" presStyleCnt="4">
        <dgm:presLayoutVars>
          <dgm:bulletEnabled val="1"/>
        </dgm:presLayoutVars>
      </dgm:prSet>
      <dgm:spPr/>
    </dgm:pt>
    <dgm:pt modelId="{D5F5690B-6522-4FC8-9566-C2525C3DB6B6}" type="pres">
      <dgm:prSet presAssocID="{891266E6-7EA4-484B-9A2F-96F293EEF2A0}" presName="sibTrans" presStyleCnt="0"/>
      <dgm:spPr/>
    </dgm:pt>
    <dgm:pt modelId="{CF16178B-68AC-4096-81DC-A3477C01E152}" type="pres">
      <dgm:prSet presAssocID="{FB175A5A-9DFA-4303-BC09-FA03F78442AB}" presName="node" presStyleLbl="node1" presStyleIdx="1" presStyleCnt="4">
        <dgm:presLayoutVars>
          <dgm:bulletEnabled val="1"/>
        </dgm:presLayoutVars>
      </dgm:prSet>
      <dgm:spPr/>
    </dgm:pt>
    <dgm:pt modelId="{704B4869-C8D9-400E-8839-94847C040933}" type="pres">
      <dgm:prSet presAssocID="{E952172B-32F6-4E49-9EC1-68CAF27A8511}" presName="sibTrans" presStyleCnt="0"/>
      <dgm:spPr/>
    </dgm:pt>
    <dgm:pt modelId="{55AC48C3-1D3A-4582-B147-6574D5363CC6}" type="pres">
      <dgm:prSet presAssocID="{B897D81D-A17D-48D3-A4F5-C670228D3266}" presName="node" presStyleLbl="node1" presStyleIdx="2" presStyleCnt="4">
        <dgm:presLayoutVars>
          <dgm:bulletEnabled val="1"/>
        </dgm:presLayoutVars>
      </dgm:prSet>
      <dgm:spPr/>
    </dgm:pt>
    <dgm:pt modelId="{B8E8A5AD-7D9C-4CF6-B828-169DAE4FC52E}" type="pres">
      <dgm:prSet presAssocID="{E8CC2F87-9622-4288-90DD-9F3B3603EF61}" presName="sibTrans" presStyleCnt="0"/>
      <dgm:spPr/>
    </dgm:pt>
    <dgm:pt modelId="{04420F6B-29B3-40DB-8AA0-59D79AC6895A}" type="pres">
      <dgm:prSet presAssocID="{FBAB8DA8-C335-4F13-B9D9-8DEFEEF44EF7}" presName="node" presStyleLbl="node1" presStyleIdx="3" presStyleCnt="4">
        <dgm:presLayoutVars>
          <dgm:bulletEnabled val="1"/>
        </dgm:presLayoutVars>
      </dgm:prSet>
      <dgm:spPr/>
    </dgm:pt>
  </dgm:ptLst>
  <dgm:cxnLst>
    <dgm:cxn modelId="{47F84216-93F6-44B0-BDF0-191738C9162B}" type="presOf" srcId="{FB175A5A-9DFA-4303-BC09-FA03F78442AB}" destId="{CF16178B-68AC-4096-81DC-A3477C01E152}" srcOrd="0" destOrd="0" presId="urn:microsoft.com/office/officeart/2005/8/layout/default"/>
    <dgm:cxn modelId="{70696736-3511-4B84-A5C9-262D1735AEA2}" type="presOf" srcId="{9AE58058-68A6-4598-BB0B-B1594C5FA7EF}" destId="{AAC05861-D85A-4AF0-9BFF-B7F0444A5BB6}" srcOrd="0" destOrd="0" presId="urn:microsoft.com/office/officeart/2005/8/layout/default"/>
    <dgm:cxn modelId="{60F3EA5B-E585-4AD2-845B-49890451759D}" type="presOf" srcId="{FBAB8DA8-C335-4F13-B9D9-8DEFEEF44EF7}" destId="{04420F6B-29B3-40DB-8AA0-59D79AC6895A}" srcOrd="0" destOrd="0" presId="urn:microsoft.com/office/officeart/2005/8/layout/default"/>
    <dgm:cxn modelId="{E6F38D6F-DC56-4D9F-AC20-4FE577091120}" srcId="{0DBC1BC5-F5DD-429C-B5B9-EA1B5B74E02B}" destId="{FB175A5A-9DFA-4303-BC09-FA03F78442AB}" srcOrd="1" destOrd="0" parTransId="{923E9B56-69E4-4362-AFC2-D640EE8B4217}" sibTransId="{E952172B-32F6-4E49-9EC1-68CAF27A8511}"/>
    <dgm:cxn modelId="{3686017C-0D42-49DF-96F5-03F6300E999F}" srcId="{0DBC1BC5-F5DD-429C-B5B9-EA1B5B74E02B}" destId="{FBAB8DA8-C335-4F13-B9D9-8DEFEEF44EF7}" srcOrd="3" destOrd="0" parTransId="{C5B8F1BB-72D0-4AFD-8B1A-A43A1B42C0A3}" sibTransId="{6684CAC7-13B6-475F-A5D8-F1E99F603412}"/>
    <dgm:cxn modelId="{3EFD2A87-7776-4BE1-88B0-AFA9277BBA7C}" type="presOf" srcId="{0DBC1BC5-F5DD-429C-B5B9-EA1B5B74E02B}" destId="{09B1F38B-BFA1-4F83-B879-DBB06C7A9B60}" srcOrd="0" destOrd="0" presId="urn:microsoft.com/office/officeart/2005/8/layout/default"/>
    <dgm:cxn modelId="{8D333A8B-CCB2-4E72-A028-6EA59F085E9A}" type="presOf" srcId="{B897D81D-A17D-48D3-A4F5-C670228D3266}" destId="{55AC48C3-1D3A-4582-B147-6574D5363CC6}" srcOrd="0" destOrd="0" presId="urn:microsoft.com/office/officeart/2005/8/layout/default"/>
    <dgm:cxn modelId="{3ED906A4-0CFB-4ED4-98AD-50EF51654193}" srcId="{0DBC1BC5-F5DD-429C-B5B9-EA1B5B74E02B}" destId="{9AE58058-68A6-4598-BB0B-B1594C5FA7EF}" srcOrd="0" destOrd="0" parTransId="{A1600F5A-94F0-4D55-9875-03D75431688A}" sibTransId="{891266E6-7EA4-484B-9A2F-96F293EEF2A0}"/>
    <dgm:cxn modelId="{449184EC-2954-411F-9D62-4BCD78566824}" srcId="{0DBC1BC5-F5DD-429C-B5B9-EA1B5B74E02B}" destId="{B897D81D-A17D-48D3-A4F5-C670228D3266}" srcOrd="2" destOrd="0" parTransId="{22C41595-CFD0-4430-B52F-58C2255BA495}" sibTransId="{E8CC2F87-9622-4288-90DD-9F3B3603EF61}"/>
    <dgm:cxn modelId="{508FF039-7896-40D8-ACE9-FC99E20BD974}" type="presParOf" srcId="{09B1F38B-BFA1-4F83-B879-DBB06C7A9B60}" destId="{AAC05861-D85A-4AF0-9BFF-B7F0444A5BB6}" srcOrd="0" destOrd="0" presId="urn:microsoft.com/office/officeart/2005/8/layout/default"/>
    <dgm:cxn modelId="{72882E44-AB89-4C40-85FC-C29A5BD84B67}" type="presParOf" srcId="{09B1F38B-BFA1-4F83-B879-DBB06C7A9B60}" destId="{D5F5690B-6522-4FC8-9566-C2525C3DB6B6}" srcOrd="1" destOrd="0" presId="urn:microsoft.com/office/officeart/2005/8/layout/default"/>
    <dgm:cxn modelId="{CC3A9CA1-0ECA-4387-94B9-132549362495}" type="presParOf" srcId="{09B1F38B-BFA1-4F83-B879-DBB06C7A9B60}" destId="{CF16178B-68AC-4096-81DC-A3477C01E152}" srcOrd="2" destOrd="0" presId="urn:microsoft.com/office/officeart/2005/8/layout/default"/>
    <dgm:cxn modelId="{2D382875-8DA6-4D95-A731-6A974BAC272F}" type="presParOf" srcId="{09B1F38B-BFA1-4F83-B879-DBB06C7A9B60}" destId="{704B4869-C8D9-400E-8839-94847C040933}" srcOrd="3" destOrd="0" presId="urn:microsoft.com/office/officeart/2005/8/layout/default"/>
    <dgm:cxn modelId="{FF36034F-5C14-4BBB-B746-144CECC19B6B}" type="presParOf" srcId="{09B1F38B-BFA1-4F83-B879-DBB06C7A9B60}" destId="{55AC48C3-1D3A-4582-B147-6574D5363CC6}" srcOrd="4" destOrd="0" presId="urn:microsoft.com/office/officeart/2005/8/layout/default"/>
    <dgm:cxn modelId="{0C91310C-2670-43F5-8327-96CBA1F4ED5D}" type="presParOf" srcId="{09B1F38B-BFA1-4F83-B879-DBB06C7A9B60}" destId="{B8E8A5AD-7D9C-4CF6-B828-169DAE4FC52E}" srcOrd="5" destOrd="0" presId="urn:microsoft.com/office/officeart/2005/8/layout/default"/>
    <dgm:cxn modelId="{2DB47A44-4193-4560-8BEB-0D72C7DF7789}" type="presParOf" srcId="{09B1F38B-BFA1-4F83-B879-DBB06C7A9B60}" destId="{04420F6B-29B3-40DB-8AA0-59D79AC6895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6178B-68AC-4096-81DC-A3477C01E152}">
      <dsp:nvSpPr>
        <dsp:cNvPr id="0" name=""/>
        <dsp:cNvSpPr/>
      </dsp:nvSpPr>
      <dsp:spPr>
        <a:xfrm>
          <a:off x="527429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>
              <a:latin typeface="Calibri"/>
              <a:ea typeface="Calibri"/>
              <a:cs typeface="Calibri"/>
            </a:rPr>
            <a:t>Presentazione Semplice ed Efficace</a:t>
          </a:r>
          <a:endParaRPr lang="en-US" sz="4100" kern="1200" dirty="0">
            <a:latin typeface="Calibri"/>
            <a:ea typeface="Calibri"/>
            <a:cs typeface="Calibri"/>
          </a:endParaRPr>
        </a:p>
      </dsp:txBody>
      <dsp:txXfrm>
        <a:off x="527429" y="3722"/>
        <a:ext cx="3437707" cy="2062624"/>
      </dsp:txXfrm>
    </dsp:sp>
    <dsp:sp modelId="{55AC48C3-1D3A-4582-B147-6574D5363CC6}">
      <dsp:nvSpPr>
        <dsp:cNvPr id="0" name=""/>
        <dsp:cNvSpPr/>
      </dsp:nvSpPr>
      <dsp:spPr>
        <a:xfrm>
          <a:off x="4308906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>
              <a:latin typeface="Calibri"/>
              <a:ea typeface="Calibri"/>
              <a:cs typeface="Calibri"/>
            </a:rPr>
            <a:t>Gestione Prenotazioni</a:t>
          </a:r>
        </a:p>
      </dsp:txBody>
      <dsp:txXfrm>
        <a:off x="4308906" y="3722"/>
        <a:ext cx="3437707" cy="2062624"/>
      </dsp:txXfrm>
    </dsp:sp>
    <dsp:sp modelId="{BEF025BB-934B-4D5E-A0A0-F084FBB58EA3}">
      <dsp:nvSpPr>
        <dsp:cNvPr id="0" name=""/>
        <dsp:cNvSpPr/>
      </dsp:nvSpPr>
      <dsp:spPr>
        <a:xfrm>
          <a:off x="8090384" y="3722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>
              <a:latin typeface="Calibri"/>
              <a:ea typeface="Calibri"/>
              <a:cs typeface="Calibri"/>
            </a:rPr>
            <a:t>Gestione Tavoli</a:t>
          </a:r>
        </a:p>
      </dsp:txBody>
      <dsp:txXfrm>
        <a:off x="8090384" y="3722"/>
        <a:ext cx="3437707" cy="2062624"/>
      </dsp:txXfrm>
    </dsp:sp>
    <dsp:sp modelId="{04420F6B-29B3-40DB-8AA0-59D79AC6895A}">
      <dsp:nvSpPr>
        <dsp:cNvPr id="0" name=""/>
        <dsp:cNvSpPr/>
      </dsp:nvSpPr>
      <dsp:spPr>
        <a:xfrm>
          <a:off x="2418167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>
              <a:latin typeface="Sitka Subheading"/>
            </a:rPr>
            <a:t>Gestione Storico</a:t>
          </a:r>
        </a:p>
      </dsp:txBody>
      <dsp:txXfrm>
        <a:off x="2418167" y="2410117"/>
        <a:ext cx="3437707" cy="2062624"/>
      </dsp:txXfrm>
    </dsp:sp>
    <dsp:sp modelId="{9F97A7BD-D1F2-4FDB-A5F2-6C38388B0592}">
      <dsp:nvSpPr>
        <dsp:cNvPr id="0" name=""/>
        <dsp:cNvSpPr/>
      </dsp:nvSpPr>
      <dsp:spPr>
        <a:xfrm>
          <a:off x="6199645" y="2410117"/>
          <a:ext cx="3437707" cy="206262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100" kern="1200" dirty="0">
              <a:latin typeface="Sitka Subheading"/>
            </a:rPr>
            <a:t>Rispetto dgli Allergeni</a:t>
          </a:r>
        </a:p>
      </dsp:txBody>
      <dsp:txXfrm>
        <a:off x="6199645" y="2410117"/>
        <a:ext cx="3437707" cy="20626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1808B-0FD6-4E0A-9915-ADAA54E3E19F}">
      <dsp:nvSpPr>
        <dsp:cNvPr id="0" name=""/>
        <dsp:cNvSpPr/>
      </dsp:nvSpPr>
      <dsp:spPr>
        <a:xfrm>
          <a:off x="1881331" y="23467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Home</a:t>
          </a:r>
          <a:endParaRPr lang="it-IT" sz="2700" kern="1200" dirty="0"/>
        </a:p>
      </dsp:txBody>
      <dsp:txXfrm>
        <a:off x="1914669" y="56805"/>
        <a:ext cx="2209794" cy="1071559"/>
      </dsp:txXfrm>
    </dsp:sp>
    <dsp:sp modelId="{13B03FC1-955B-4399-A9B9-3B65C4EEA590}">
      <dsp:nvSpPr>
        <dsp:cNvPr id="0" name=""/>
        <dsp:cNvSpPr/>
      </dsp:nvSpPr>
      <dsp:spPr>
        <a:xfrm rot="3600000">
          <a:off x="3365995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3485510" y="2101657"/>
        <a:ext cx="948643" cy="239030"/>
      </dsp:txXfrm>
    </dsp:sp>
    <dsp:sp modelId="{B6CC9575-84C5-49E5-9244-AA3E44260B05}">
      <dsp:nvSpPr>
        <dsp:cNvPr id="0" name=""/>
        <dsp:cNvSpPr/>
      </dsp:nvSpPr>
      <dsp:spPr>
        <a:xfrm>
          <a:off x="3761863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Prenotazione</a:t>
          </a:r>
          <a:endParaRPr lang="it-IT" sz="2700" kern="1200" dirty="0"/>
        </a:p>
      </dsp:txBody>
      <dsp:txXfrm>
        <a:off x="3795201" y="3313981"/>
        <a:ext cx="2209794" cy="1071559"/>
      </dsp:txXfrm>
    </dsp:sp>
    <dsp:sp modelId="{7D5375B7-7AF5-46E9-AB35-FFDA4DE78107}">
      <dsp:nvSpPr>
        <dsp:cNvPr id="0" name=""/>
        <dsp:cNvSpPr/>
      </dsp:nvSpPr>
      <dsp:spPr>
        <a:xfrm rot="10800000">
          <a:off x="2425730" y="3650569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 rot="10800000">
        <a:off x="2545245" y="3730245"/>
        <a:ext cx="948643" cy="239030"/>
      </dsp:txXfrm>
    </dsp:sp>
    <dsp:sp modelId="{1112A01A-29D4-414F-80DD-820B2E8DEF56}">
      <dsp:nvSpPr>
        <dsp:cNvPr id="0" name=""/>
        <dsp:cNvSpPr/>
      </dsp:nvSpPr>
      <dsp:spPr>
        <a:xfrm>
          <a:off x="800" y="3280643"/>
          <a:ext cx="2276470" cy="11382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700" kern="1200" dirty="0">
              <a:latin typeface="Sitka Subheading"/>
            </a:rPr>
            <a:t>Pagina Storico</a:t>
          </a:r>
          <a:endParaRPr lang="it-IT" sz="2700" kern="1200" dirty="0"/>
        </a:p>
      </dsp:txBody>
      <dsp:txXfrm>
        <a:off x="34138" y="3313981"/>
        <a:ext cx="2209794" cy="1071559"/>
      </dsp:txXfrm>
    </dsp:sp>
    <dsp:sp modelId="{7DB52CB2-0691-4C20-AC2B-95E4E2072D5D}">
      <dsp:nvSpPr>
        <dsp:cNvPr id="0" name=""/>
        <dsp:cNvSpPr/>
      </dsp:nvSpPr>
      <dsp:spPr>
        <a:xfrm rot="18000000">
          <a:off x="1485464" y="2021981"/>
          <a:ext cx="1187673" cy="398382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700" kern="1200"/>
        </a:p>
      </dsp:txBody>
      <dsp:txXfrm>
        <a:off x="1604979" y="2101657"/>
        <a:ext cx="948643" cy="2390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62F4B-B626-49F3-B9EE-E7CE204A3014}">
      <dsp:nvSpPr>
        <dsp:cNvPr id="0" name=""/>
        <dsp:cNvSpPr/>
      </dsp:nvSpPr>
      <dsp:spPr>
        <a:xfrm>
          <a:off x="1956" y="660"/>
          <a:ext cx="5295967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latin typeface="Sitka Subheading"/>
            </a:rPr>
            <a:t>Selezione Allergeni, Pizze e Aggiunte</a:t>
          </a:r>
          <a:endParaRPr lang="it-IT" sz="3200" kern="1200" dirty="0"/>
        </a:p>
      </dsp:txBody>
      <dsp:txXfrm>
        <a:off x="38811" y="37515"/>
        <a:ext cx="5222257" cy="1184609"/>
      </dsp:txXfrm>
    </dsp:sp>
    <dsp:sp modelId="{D8769770-8AB0-437C-A71C-401E31CFFAF8}">
      <dsp:nvSpPr>
        <dsp:cNvPr id="0" name=""/>
        <dsp:cNvSpPr/>
      </dsp:nvSpPr>
      <dsp:spPr>
        <a:xfrm>
          <a:off x="1956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Modifica ed Elimina Ordine</a:t>
          </a:r>
          <a:endParaRPr lang="it-IT" sz="2600" kern="1200" dirty="0"/>
        </a:p>
      </dsp:txBody>
      <dsp:txXfrm>
        <a:off x="38811" y="1390032"/>
        <a:ext cx="2467541" cy="1184609"/>
      </dsp:txXfrm>
    </dsp:sp>
    <dsp:sp modelId="{EC298E4E-DCFD-4794-99FC-E30CDC866C7D}">
      <dsp:nvSpPr>
        <dsp:cNvPr id="0" name=""/>
        <dsp:cNvSpPr/>
      </dsp:nvSpPr>
      <dsp:spPr>
        <a:xfrm>
          <a:off x="1956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Conferma</a:t>
          </a:r>
          <a:endParaRPr lang="it-IT" sz="2600" kern="1200" dirty="0"/>
        </a:p>
      </dsp:txBody>
      <dsp:txXfrm>
        <a:off x="38811" y="2742548"/>
        <a:ext cx="2467541" cy="1184609"/>
      </dsp:txXfrm>
    </dsp:sp>
    <dsp:sp modelId="{D11103C1-9FFA-4A38-8220-08F1EDADB255}">
      <dsp:nvSpPr>
        <dsp:cNvPr id="0" name=""/>
        <dsp:cNvSpPr/>
      </dsp:nvSpPr>
      <dsp:spPr>
        <a:xfrm>
          <a:off x="2756672" y="1353177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Calibri"/>
              <a:ea typeface="Calibri"/>
              <a:cs typeface="Calibri"/>
            </a:rPr>
            <a:t>Continua Bozza</a:t>
          </a:r>
          <a:endParaRPr lang="it-IT" sz="2600" kern="1200" dirty="0"/>
        </a:p>
      </dsp:txBody>
      <dsp:txXfrm>
        <a:off x="2793527" y="1390032"/>
        <a:ext cx="2467541" cy="1184609"/>
      </dsp:txXfrm>
    </dsp:sp>
    <dsp:sp modelId="{62718AD0-1230-4B14-904A-DC434F47105E}">
      <dsp:nvSpPr>
        <dsp:cNvPr id="0" name=""/>
        <dsp:cNvSpPr/>
      </dsp:nvSpPr>
      <dsp:spPr>
        <a:xfrm>
          <a:off x="2756672" y="2705693"/>
          <a:ext cx="2541251" cy="1258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>
              <a:latin typeface="Sitka Subheading"/>
            </a:rPr>
            <a:t>Asporto o Tavolo</a:t>
          </a:r>
          <a:endParaRPr lang="it-IT" sz="2600" kern="1200" dirty="0"/>
        </a:p>
      </dsp:txBody>
      <dsp:txXfrm>
        <a:off x="2793527" y="2742548"/>
        <a:ext cx="2467541" cy="11846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05861-D85A-4AF0-9BFF-B7F0444A5BB6}">
      <dsp:nvSpPr>
        <dsp:cNvPr id="0" name=""/>
        <dsp:cNvSpPr/>
      </dsp:nvSpPr>
      <dsp:spPr>
        <a:xfrm>
          <a:off x="717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Ordine Cronologico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82226"/>
        <a:ext cx="2799274" cy="1679564"/>
      </dsp:txXfrm>
    </dsp:sp>
    <dsp:sp modelId="{CF16178B-68AC-4096-81DC-A3477C01E152}">
      <dsp:nvSpPr>
        <dsp:cNvPr id="0" name=""/>
        <dsp:cNvSpPr/>
      </dsp:nvSpPr>
      <dsp:spPr>
        <a:xfrm>
          <a:off x="3079919" y="282226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Forma Tabellare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82226"/>
        <a:ext cx="2799274" cy="1679564"/>
      </dsp:txXfrm>
    </dsp:sp>
    <dsp:sp modelId="{55AC48C3-1D3A-4582-B147-6574D5363CC6}">
      <dsp:nvSpPr>
        <dsp:cNvPr id="0" name=""/>
        <dsp:cNvSpPr/>
      </dsp:nvSpPr>
      <dsp:spPr>
        <a:xfrm>
          <a:off x="717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Stato Prenotazioni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717" y="2241718"/>
        <a:ext cx="2799274" cy="1679564"/>
      </dsp:txXfrm>
    </dsp:sp>
    <dsp:sp modelId="{04420F6B-29B3-40DB-8AA0-59D79AC6895A}">
      <dsp:nvSpPr>
        <dsp:cNvPr id="0" name=""/>
        <dsp:cNvSpPr/>
      </dsp:nvSpPr>
      <dsp:spPr>
        <a:xfrm>
          <a:off x="3079919" y="2241718"/>
          <a:ext cx="2799274" cy="1679564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2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>
              <a:latin typeface="Calibri"/>
              <a:ea typeface="Calibri"/>
              <a:cs typeface="Calibri"/>
            </a:rPr>
            <a:t>Visualizza Ordini su Click</a:t>
          </a:r>
          <a:endParaRPr lang="en-US" sz="2100" kern="1200" dirty="0">
            <a:latin typeface="Calibri"/>
            <a:ea typeface="Calibri"/>
            <a:cs typeface="Calibri"/>
          </a:endParaRPr>
        </a:p>
      </dsp:txBody>
      <dsp:txXfrm>
        <a:off x="3079919" y="2241718"/>
        <a:ext cx="2799274" cy="167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8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5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5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22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8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21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39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9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0.svg"/><Relationship Id="rId9" Type="http://schemas.microsoft.com/office/2007/relationships/diagramDrawing" Target="../diagrams/drawin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2" descr="Pizza sul tavolo">
            <a:extLst>
              <a:ext uri="{FF2B5EF4-FFF2-40B4-BE49-F238E27FC236}">
                <a16:creationId xmlns:a16="http://schemas.microsoft.com/office/drawing/2014/main" id="{334C6A2A-7FB0-D952-D968-333DB1862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5" r="-1" b="-1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9429" y="381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Pizzeria</a:t>
            </a:r>
            <a:br>
              <a:rPr lang="de-DE" dirty="0"/>
            </a:br>
            <a:r>
              <a:rPr lang="de-DE" dirty="0">
                <a:latin typeface="Matura MT Script Capitals"/>
              </a:rPr>
              <a:t>da </a:t>
            </a:r>
            <a:r>
              <a:rPr lang="de-DE" err="1">
                <a:latin typeface="Matura MT Script Capitals"/>
              </a:rPr>
              <a:t>Gabbo</a:t>
            </a:r>
            <a:endParaRPr lang="de-DE">
              <a:latin typeface="Matura MT Script Capitals"/>
            </a:endParaRP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837"/>
            <a:ext cx="12191998" cy="947352"/>
          </a:xfrm>
        </p:spPr>
        <p:txBody>
          <a:bodyPr>
            <a:normAutofit fontScale="90000"/>
          </a:bodyPr>
          <a:lstStyle/>
          <a:p>
            <a:pPr algn="ctr"/>
            <a:r>
              <a:rPr lang="it-IT" sz="7200" dirty="0"/>
              <a:t>Requisiti Funzionali</a:t>
            </a:r>
            <a:endParaRPr lang="it-IT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47963"/>
              </p:ext>
            </p:extLst>
          </p:nvPr>
        </p:nvGraphicFramePr>
        <p:xfrm>
          <a:off x="0" y="1713932"/>
          <a:ext cx="12055521" cy="4476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70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C7C048A5-B8C2-6CD9-A6C9-2F379478F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0626572"/>
              </p:ext>
            </p:extLst>
          </p:nvPr>
        </p:nvGraphicFramePr>
        <p:xfrm>
          <a:off x="5823044" y="1054290"/>
          <a:ext cx="6039134" cy="444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543635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 algn="l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Presentazione</a:t>
            </a:r>
            <a:endParaRPr lang="it-IT"/>
          </a:p>
        </p:txBody>
      </p:sp>
      <p:sp>
        <p:nvSpPr>
          <p:cNvPr id="253" name="CasellaDiTesto 252">
            <a:extLst>
              <a:ext uri="{FF2B5EF4-FFF2-40B4-BE49-F238E27FC236}">
                <a16:creationId xmlns:a16="http://schemas.microsoft.com/office/drawing/2014/main" id="{0F56CA41-844A-D4B4-DEB3-DBE41C0416B6}"/>
              </a:ext>
            </a:extLst>
          </p:cNvPr>
          <p:cNvSpPr txBox="1"/>
          <p:nvPr/>
        </p:nvSpPr>
        <p:spPr>
          <a:xfrm>
            <a:off x="557283" y="2263254"/>
            <a:ext cx="4662983" cy="34388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Linking diretto tra le pagine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Background Invariato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r>
              <a:rPr lang="it-IT" sz="2400" dirty="0"/>
              <a:t>Design Responsivo</a:t>
            </a:r>
          </a:p>
          <a:p>
            <a:pPr marL="285750" indent="-285750">
              <a:lnSpc>
                <a:spcPct val="250000"/>
              </a:lnSpc>
              <a:buFont typeface="Arial"/>
              <a:buChar char="•"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63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8450236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Prenotazioni</a:t>
            </a:r>
            <a:endParaRPr lang="it-IT"/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DEEE0F83-EE7F-3E52-C988-DB550FE0F5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5789224"/>
              </p:ext>
            </p:extLst>
          </p:nvPr>
        </p:nvGraphicFramePr>
        <p:xfrm>
          <a:off x="796119" y="2339453"/>
          <a:ext cx="5299880" cy="3964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8" name="Elemento grafico 717" descr="Rifiuti con riempimento a tinta unita">
            <a:extLst>
              <a:ext uri="{FF2B5EF4-FFF2-40B4-BE49-F238E27FC236}">
                <a16:creationId xmlns:a16="http://schemas.microsoft.com/office/drawing/2014/main" id="{4277CC2F-4A5A-0E51-54F2-B8D5F70E7A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19248" y="1709381"/>
            <a:ext cx="2756847" cy="2836459"/>
          </a:xfrm>
          <a:prstGeom prst="rect">
            <a:avLst/>
          </a:prstGeom>
        </p:spPr>
      </p:pic>
      <p:pic>
        <p:nvPicPr>
          <p:cNvPr id="719" name="Elemento grafico 718" descr="Matita con riempimento a tinta unita">
            <a:extLst>
              <a:ext uri="{FF2B5EF4-FFF2-40B4-BE49-F238E27FC236}">
                <a16:creationId xmlns:a16="http://schemas.microsoft.com/office/drawing/2014/main" id="{C91AAB50-C8F6-FE93-9285-D508CC046C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19137" y="931034"/>
            <a:ext cx="1994847" cy="1983474"/>
          </a:xfrm>
          <a:prstGeom prst="rect">
            <a:avLst/>
          </a:prstGeom>
        </p:spPr>
      </p:pic>
      <p:pic>
        <p:nvPicPr>
          <p:cNvPr id="720" name="Elemento grafico 719" descr="Tavolo e sedie con riempimento a tinta unita">
            <a:extLst>
              <a:ext uri="{FF2B5EF4-FFF2-40B4-BE49-F238E27FC236}">
                <a16:creationId xmlns:a16="http://schemas.microsoft.com/office/drawing/2014/main" id="{E52931DA-B87A-EB0B-8809-19ADA0F59D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46441" y="2641979"/>
            <a:ext cx="2756847" cy="283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6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1AA3F7-F6D1-087C-CD15-2709B409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8986"/>
            <a:ext cx="7767850" cy="970098"/>
          </a:xfrm>
        </p:spPr>
        <p:txBody>
          <a:bodyPr>
            <a:normAutofit fontScale="90000"/>
          </a:bodyPr>
          <a:lstStyle/>
          <a:p>
            <a:r>
              <a:rPr lang="it-IT" sz="7200" dirty="0"/>
              <a:t>Requisiti Funzionali</a:t>
            </a:r>
            <a:endParaRPr lang="it-IT" dirty="0"/>
          </a:p>
        </p:txBody>
      </p:sp>
      <p:pic>
        <p:nvPicPr>
          <p:cNvPr id="22" name="Immagine 21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E8BD47-0D62-926A-4692-0AE5922A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133" r="-277" b="9668"/>
          <a:stretch/>
        </p:blipFill>
        <p:spPr>
          <a:xfrm>
            <a:off x="6688540" y="1461447"/>
            <a:ext cx="5058797" cy="4627923"/>
          </a:xfrm>
          <a:prstGeom prst="rect">
            <a:avLst/>
          </a:prstGeom>
        </p:spPr>
      </p:pic>
      <p:sp>
        <p:nvSpPr>
          <p:cNvPr id="245" name="CasellaDiTesto 244">
            <a:extLst>
              <a:ext uri="{FF2B5EF4-FFF2-40B4-BE49-F238E27FC236}">
                <a16:creationId xmlns:a16="http://schemas.microsoft.com/office/drawing/2014/main" id="{3E7A032D-17AE-BF1E-9C0B-F85E9B9E5DB4}"/>
              </a:ext>
            </a:extLst>
          </p:cNvPr>
          <p:cNvSpPr txBox="1"/>
          <p:nvPr/>
        </p:nvSpPr>
        <p:spPr>
          <a:xfrm>
            <a:off x="1171432" y="932597"/>
            <a:ext cx="6892117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it-IT" sz="4500" dirty="0">
                <a:solidFill>
                  <a:srgbClr val="EEEEEE"/>
                </a:solidFill>
                <a:latin typeface="Lucida Sans Typewriter"/>
              </a:rPr>
              <a:t>Gestione Storico</a:t>
            </a:r>
            <a:endParaRPr lang="it-IT"/>
          </a:p>
        </p:txBody>
      </p:sp>
      <p:pic>
        <p:nvPicPr>
          <p:cNvPr id="18" name="Elemento grafico 17" descr="Orologio contorno">
            <a:extLst>
              <a:ext uri="{FF2B5EF4-FFF2-40B4-BE49-F238E27FC236}">
                <a16:creationId xmlns:a16="http://schemas.microsoft.com/office/drawing/2014/main" id="{D61FE829-26B1-28F0-852F-DCC5E8F3B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16" y="-133064"/>
            <a:ext cx="3052548" cy="2745474"/>
          </a:xfrm>
          <a:prstGeom prst="rect">
            <a:avLst/>
          </a:prstGeom>
        </p:spPr>
      </p:pic>
      <p:graphicFrame>
        <p:nvGraphicFramePr>
          <p:cNvPr id="255" name="Diagramma 254">
            <a:extLst>
              <a:ext uri="{FF2B5EF4-FFF2-40B4-BE49-F238E27FC236}">
                <a16:creationId xmlns:a16="http://schemas.microsoft.com/office/drawing/2014/main" id="{B7AEDFE4-89CC-3FE9-4707-8DAF581A4B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2174639"/>
              </p:ext>
            </p:extLst>
          </p:nvPr>
        </p:nvGraphicFramePr>
        <p:xfrm>
          <a:off x="648268" y="2021006"/>
          <a:ext cx="5879911" cy="4203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75813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PebbleVTI</vt:lpstr>
      <vt:lpstr>Pizzeria da Gabbo</vt:lpstr>
      <vt:lpstr>Requisiti Funzionali</vt:lpstr>
      <vt:lpstr>Requisiti Funzionali</vt:lpstr>
      <vt:lpstr>Requisiti Funzionali</vt:lpstr>
      <vt:lpstr>Requisiti Funzionali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224</cp:revision>
  <dcterms:created xsi:type="dcterms:W3CDTF">2024-12-11T21:28:54Z</dcterms:created>
  <dcterms:modified xsi:type="dcterms:W3CDTF">2024-12-11T22:16:31Z</dcterms:modified>
</cp:coreProperties>
</file>