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FA81-C91A-422B-9104-DF9142A77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28A3-97FB-4A21-A0CF-211695F67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8C12-F233-40CC-B0A0-E9D70145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127E-B173-4088-9F86-8603523D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95DC-88B5-4654-8A6A-81A19366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3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3EB5-6088-45ED-AA58-FB89637E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892C-98C4-4DBA-93F3-7DDD2AB7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95F4-5D44-4AD9-8F23-89A2D64C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2E93-3099-4CA4-A0AC-6B06EA87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DDCA-734A-456E-B831-0CDB3C45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2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1F9CE-DB3A-43F5-8973-95263DC8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442F8-DBD8-4564-83C2-13416259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A2AD-AE48-4C4B-8F21-3EDBAEC7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2419-401E-4564-8D01-7F07D1F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1D0E-EC77-4FAC-A873-375DC02C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FD43-8F1D-4E56-9E6C-8226897A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39B6-7E40-4194-96C3-E05BFB6C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880F-BA07-4EAB-B2CD-820E15A1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30C0-272E-4ED8-8A41-37C84879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84EB-039E-4AA1-BAB9-EE1E1FED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C5F-63F2-4633-952B-6ABDF224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7007-4DCF-4EB8-AEDD-CD96AA4D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0854-3432-4A20-A4B6-C2506BC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0BAB-F529-441B-9E9A-AD85F5E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D41E-4BA0-464C-87A9-CC9D5177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EB9F-4E31-440F-A4F6-CB361703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DBFE-6921-45FA-AE11-01DB37A9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AC43C-5EED-46E7-B97B-BF392D9A1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63D78-9569-483A-AB82-F2237774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DAD3-12E5-46E6-A9EA-E5BFC6A3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94AA-FB95-451B-9BA7-E6E0AA0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367-39B0-42B2-B81A-C257F2E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AD224-3448-4846-B715-255664FFA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44C1-A694-4706-99F9-A8FBC56A1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4A7E-12EC-497E-93BE-760219C31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253F-6538-41C1-9F15-BF29872E6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E9A8F-D0B7-4436-A41C-8FA1CB1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F51E8-9A30-4B43-A246-74F53187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219C-6490-450C-93B3-5BDFDC11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3253-465C-4A40-9B3E-C00D8400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9F1EA-9D6F-4908-82A3-F07311D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67BF7-DD78-484B-8A34-94F4FFE2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BC2D0-7CCD-4C40-9B5B-BF79E50C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3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22DF6-46C7-4328-A3FC-B0F5D64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DA707-E955-4004-8AC6-0D99167E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62439-7A9C-46E7-9151-3531E85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6C1-4664-4D75-91FC-2C3B8A29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BEAE-FF2C-4A8B-BDF1-60B298A2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3C2E-E091-4E8D-AD38-9C7C0A61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535F-05BF-4C4B-8C8F-E0B285B7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C9AB-4799-460D-BD73-BD4E429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2F45-32A8-41A1-A8B0-FA302495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648-9126-4364-8752-4121211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0C89-5EFE-40D1-ABEB-33B31874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EF06-3BD2-493F-AC04-D34C307A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03DA-347D-408B-8E03-D884802E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4DDD-C40C-484B-BB45-55428C16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49A-8141-4A65-B962-B2BF9150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1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1E510-B3A7-4AB0-9A0D-8E35358B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98532-9AD7-4D98-B776-4BDE33E0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039A-A9EC-4857-A2B6-825AE08BB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BC79-8B99-4D7E-8AA6-6C384B99E9B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9861-5D3B-44A8-80D6-B7C61958A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3767-9D91-43FF-B430-C97ACEB6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3C1B-EA18-4837-9A47-0E4CE5302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ght, night, flying&#10;&#10;Description automatically generated">
            <a:extLst>
              <a:ext uri="{FF2B5EF4-FFF2-40B4-BE49-F238E27FC236}">
                <a16:creationId xmlns:a16="http://schemas.microsoft.com/office/drawing/2014/main" id="{8EE71D81-C10A-4ADF-951B-2DBF9E8B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CE4E-2F39-4636-B289-58EB5F284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70" y="264007"/>
            <a:ext cx="4734586" cy="390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EC4EA-2956-473F-8453-D14D5138CFAC}"/>
              </a:ext>
            </a:extLst>
          </p:cNvPr>
          <p:cNvSpPr txBox="1"/>
          <p:nvPr/>
        </p:nvSpPr>
        <p:spPr>
          <a:xfrm>
            <a:off x="1335767" y="1099176"/>
            <a:ext cx="977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‘The Search For Home’ is about a spaceship crew that got lost in space and now they are trying to return to Earth, however, their journey back is not a pleasant one hence they have to protect the ship from colliding with the asteroids found in space as well as alien ships that present a threat.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A7EB4-491A-4AC9-B809-941C26C14A10}"/>
              </a:ext>
            </a:extLst>
          </p:cNvPr>
          <p:cNvSpPr txBox="1"/>
          <p:nvPr/>
        </p:nvSpPr>
        <p:spPr>
          <a:xfrm>
            <a:off x="315199" y="2441982"/>
            <a:ext cx="316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Charlemagne Std" panose="04020705060702020204" pitchFamily="82" charset="0"/>
              </a:rPr>
              <a:t>How to play (Level 1):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14920-6C5A-4138-A172-4E173FEF1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" t="21005" r="64706" b="24424"/>
          <a:stretch/>
        </p:blipFill>
        <p:spPr>
          <a:xfrm>
            <a:off x="113863" y="2870241"/>
            <a:ext cx="3809573" cy="3742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CEBD2-9E20-4CA0-B2E9-0200129CFBF2}"/>
              </a:ext>
            </a:extLst>
          </p:cNvPr>
          <p:cNvSpPr txBox="1"/>
          <p:nvPr/>
        </p:nvSpPr>
        <p:spPr>
          <a:xfrm>
            <a:off x="3981673" y="2870241"/>
            <a:ext cx="1957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spawn in Level 1 there will be asteroids around.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 will have to press ‘Space’ to shoot bullets and destroy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C2BA3-3CB4-43A5-AAD4-E7C28075A9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79" t="20163" r="65210" b="25265"/>
          <a:stretch/>
        </p:blipFill>
        <p:spPr>
          <a:xfrm>
            <a:off x="6252596" y="2803183"/>
            <a:ext cx="3732248" cy="3742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D1E93-0AC1-47DB-B465-478F5E6EB4B0}"/>
              </a:ext>
            </a:extLst>
          </p:cNvPr>
          <p:cNvSpPr txBox="1"/>
          <p:nvPr/>
        </p:nvSpPr>
        <p:spPr>
          <a:xfrm>
            <a:off x="9984845" y="2870241"/>
            <a:ext cx="2207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asteroids will break down into smaller asteroids, and will also give you 1 point which is seen in the </a:t>
            </a:r>
            <a:r>
              <a:rPr lang="en-GB" u="sng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asteroids will get smaller and smaller until they get completely destroyed.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07131-7ECC-4582-AEB5-5E31B371D52D}"/>
              </a:ext>
            </a:extLst>
          </p:cNvPr>
          <p:cNvCxnSpPr/>
          <p:nvPr/>
        </p:nvCxnSpPr>
        <p:spPr>
          <a:xfrm flipH="1">
            <a:off x="6697146" y="4558496"/>
            <a:ext cx="4669937" cy="189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ght, night, flying&#10;&#10;Description automatically generated">
            <a:extLst>
              <a:ext uri="{FF2B5EF4-FFF2-40B4-BE49-F238E27FC236}">
                <a16:creationId xmlns:a16="http://schemas.microsoft.com/office/drawing/2014/main" id="{8EE71D81-C10A-4ADF-951B-2DBF9E8B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CE4E-2F39-4636-B289-58EB5F284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70" y="264007"/>
            <a:ext cx="4734586" cy="390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9E07B-F222-414D-9FC5-3952F0AB11C0}"/>
              </a:ext>
            </a:extLst>
          </p:cNvPr>
          <p:cNvSpPr txBox="1"/>
          <p:nvPr/>
        </p:nvSpPr>
        <p:spPr>
          <a:xfrm>
            <a:off x="288183" y="856463"/>
            <a:ext cx="316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Charlemagne Std" panose="04020705060702020204" pitchFamily="82" charset="0"/>
              </a:rPr>
              <a:t>How to play (Level 2):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43E33-795F-4D19-A7ED-EB56ADD00621}"/>
              </a:ext>
            </a:extLst>
          </p:cNvPr>
          <p:cNvSpPr txBox="1"/>
          <p:nvPr/>
        </p:nvSpPr>
        <p:spPr>
          <a:xfrm>
            <a:off x="1210370" y="1225795"/>
            <a:ext cx="8906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that was demonstrated in Level 1 applies for Level 2.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Level 2 there will be an additional gun that destroys everything that it touches but has a longer reload time.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95649-D388-44E3-BF06-D555CF7F7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86" t="21037" r="64782" b="24669"/>
          <a:stretch/>
        </p:blipFill>
        <p:spPr>
          <a:xfrm>
            <a:off x="92279" y="2870499"/>
            <a:ext cx="3783435" cy="37234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DC184-9213-4905-9F10-00A28D727A60}"/>
              </a:ext>
            </a:extLst>
          </p:cNvPr>
          <p:cNvSpPr txBox="1"/>
          <p:nvPr/>
        </p:nvSpPr>
        <p:spPr>
          <a:xfrm>
            <a:off x="3981673" y="2870241"/>
            <a:ext cx="2114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asteroids too in this Level.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also where the alien enemy ships come in.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more health so they require more bullet hits to destroy.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6B95-8B03-41BC-BCE6-2FA0658437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17" t="21037" r="64851" b="24989"/>
          <a:stretch/>
        </p:blipFill>
        <p:spPr>
          <a:xfrm>
            <a:off x="6333687" y="2862062"/>
            <a:ext cx="3783436" cy="37014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B0C289-6D72-4228-81B2-49E03993A6B1}"/>
              </a:ext>
            </a:extLst>
          </p:cNvPr>
          <p:cNvSpPr txBox="1"/>
          <p:nvPr/>
        </p:nvSpPr>
        <p:spPr>
          <a:xfrm>
            <a:off x="10183632" y="2779360"/>
            <a:ext cx="1916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additional gun, the ProtonWave.</a:t>
            </a:r>
          </a:p>
          <a:p>
            <a:endParaRPr lang="en-GB" dirty="0">
              <a:solidFill>
                <a:srgbClr val="1A16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creates an area around the StarFighter that will destroy anything in its path.</a:t>
            </a:r>
          </a:p>
        </p:txBody>
      </p:sp>
    </p:spTree>
    <p:extLst>
      <p:ext uri="{BB962C8B-B14F-4D97-AF65-F5344CB8AC3E}">
        <p14:creationId xmlns:p14="http://schemas.microsoft.com/office/powerpoint/2010/main" val="287271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ght, night, flying&#10;&#10;Description automatically generated">
            <a:extLst>
              <a:ext uri="{FF2B5EF4-FFF2-40B4-BE49-F238E27FC236}">
                <a16:creationId xmlns:a16="http://schemas.microsoft.com/office/drawing/2014/main" id="{8EE71D81-C10A-4ADF-951B-2DBF9E8B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4541"/>
          </a:xfrm>
          <a:prstGeom prst="rect">
            <a:avLst/>
          </a:prstGeom>
        </p:spPr>
      </p:pic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C02FAB7F-7BE9-4CF5-863B-D7881B832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26" y="3088448"/>
            <a:ext cx="8897592" cy="3629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CE4E-2F39-4636-B289-58EB5F284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70" y="264007"/>
            <a:ext cx="4734586" cy="39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13DC8-A2C3-4FB2-BAF3-1F085905F553}"/>
              </a:ext>
            </a:extLst>
          </p:cNvPr>
          <p:cNvSpPr txBox="1"/>
          <p:nvPr/>
        </p:nvSpPr>
        <p:spPr>
          <a:xfrm>
            <a:off x="335560" y="872456"/>
            <a:ext cx="22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Charlemagne Std" panose="04020705060702020204" pitchFamily="82" charset="0"/>
              </a:rPr>
              <a:t>Instructions: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5E60C-7899-4ADB-B006-DB9244C5BA8C}"/>
              </a:ext>
            </a:extLst>
          </p:cNvPr>
          <p:cNvSpPr txBox="1"/>
          <p:nvPr/>
        </p:nvSpPr>
        <p:spPr>
          <a:xfrm>
            <a:off x="605405" y="1241788"/>
            <a:ext cx="895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Asteroid and/or Alien enemy ship destroyed 1 point is added to the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StarFighter collides with obstacles it will explode and game will be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win by destroying all the obstacles that you will face in Level 1 &amp;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A16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pass Level 1 but don’t pass Level 2 you will have to start again from 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37A62-2B9C-45AB-9CC1-238DA9164946}"/>
              </a:ext>
            </a:extLst>
          </p:cNvPr>
          <p:cNvSpPr txBox="1"/>
          <p:nvPr/>
        </p:nvSpPr>
        <p:spPr>
          <a:xfrm>
            <a:off x="335560" y="2993277"/>
            <a:ext cx="186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A16B8"/>
                </a:solidFill>
                <a:latin typeface="Charlemagne Std" panose="04020705060702020204" pitchFamily="82" charset="0"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23613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Charlemagne Std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</dc:creator>
  <cp:lastModifiedBy>gabri</cp:lastModifiedBy>
  <cp:revision>4</cp:revision>
  <dcterms:created xsi:type="dcterms:W3CDTF">2020-01-19T22:07:38Z</dcterms:created>
  <dcterms:modified xsi:type="dcterms:W3CDTF">2020-01-19T22:38:19Z</dcterms:modified>
</cp:coreProperties>
</file>