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Gabriele Blandini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1000002230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1/04/22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Per questo mini </a:t>
            </a:r>
            <a:r>
              <a:rPr lang="it-IT" sz="2000" dirty="0" err="1"/>
              <a:t>homework</a:t>
            </a:r>
            <a:r>
              <a:rPr lang="it-IT" sz="2000" dirty="0"/>
              <a:t> mi sono occupato della realizzazione di un sito che consigliasse i migliori posti da visitare a Catania</a:t>
            </a:r>
          </a:p>
          <a:p>
            <a:pPr marL="457200" lvl="1" indent="0">
              <a:buNone/>
            </a:pPr>
            <a:r>
              <a:rPr lang="it-IT" sz="2000" dirty="0"/>
              <a:t>Il sito è stato realizzato tramite le conoscenze studiate e viste a lezione.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97AC5C4-7AA0-4166-AFEC-C00B0EF5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6" y="645497"/>
            <a:ext cx="3025882" cy="5546725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830E020-13A6-4477-BFCA-B5187AB1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70" y="111967"/>
            <a:ext cx="3672826" cy="67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6BCA02-F02B-4B76-8417-B3F13D0A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9" y="764932"/>
            <a:ext cx="3102290" cy="182897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2CE88B-3F92-4B50-A8BF-EC70B4382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47" y="233528"/>
            <a:ext cx="3477110" cy="641122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97B549-540A-495D-AC4D-12C87AA36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16" y="2612003"/>
            <a:ext cx="2972215" cy="3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78AB31-644D-4C1F-B0F2-5768FC48C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1834230"/>
            <a:ext cx="2838846" cy="1124107"/>
          </a:xfr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B77C9E-5694-4412-86F1-910D03B5E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80" y="1847417"/>
            <a:ext cx="340090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EAE3E1-E271-49D3-B717-EFE40C03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77" y="121277"/>
            <a:ext cx="2651575" cy="5485728"/>
          </a:xfr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F3A187-18F1-4671-9C01-8A882AA88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0138"/>
            <a:ext cx="3503970" cy="375009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6C48BD-E03F-4668-A7E6-17770560A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25" y="1549940"/>
            <a:ext cx="2991308" cy="51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7CDB73C-7821-439D-B7D4-C4BF66240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1007523"/>
            <a:ext cx="2648320" cy="76210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0DA5CC-29E2-4C4C-9256-88B83D71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066" y="1007523"/>
            <a:ext cx="315321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GABRIELE BLANDINI</cp:lastModifiedBy>
  <cp:revision>2</cp:revision>
  <dcterms:created xsi:type="dcterms:W3CDTF">2021-03-24T16:57:46Z</dcterms:created>
  <dcterms:modified xsi:type="dcterms:W3CDTF">2022-04-01T14:47:48Z</dcterms:modified>
</cp:coreProperties>
</file>