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Gabriele Blandini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1000002230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Integrare almeno due API REST( una con API key ed una con OAuth2</a:t>
            </a:r>
          </a:p>
          <a:p>
            <a:pPr lvl="1"/>
            <a:r>
              <a:rPr lang="it-IT" sz="2000" dirty="0"/>
              <a:t>Per questo </a:t>
            </a:r>
            <a:r>
              <a:rPr lang="it-IT" sz="2000" dirty="0" err="1"/>
              <a:t>mhw</a:t>
            </a:r>
            <a:r>
              <a:rPr lang="it-IT" sz="2000" dirty="0"/>
              <a:t> ho scelto di implementare </a:t>
            </a:r>
            <a:r>
              <a:rPr lang="it-IT" sz="2000" dirty="0" err="1"/>
              <a:t>Accuweather</a:t>
            </a:r>
            <a:r>
              <a:rPr lang="it-IT" sz="2000" dirty="0"/>
              <a:t> tramite </a:t>
            </a:r>
            <a:r>
              <a:rPr lang="it-IT" sz="2000" dirty="0" err="1"/>
              <a:t>ApiKey</a:t>
            </a:r>
            <a:r>
              <a:rPr lang="it-IT" sz="2000" dirty="0"/>
              <a:t> e Spotify tramite OAuth2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82B9E8-373D-4251-A053-4EB7CB22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579116"/>
            <a:ext cx="6554788" cy="3687068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Barra di Ricerca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04D166-0E4F-4B8E-A601-428F3950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952048"/>
            <a:ext cx="6554788" cy="4941204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Parte CSS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927E86-B688-4CD6-8CFD-C2F148112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39141"/>
            <a:ext cx="3277057" cy="4696480"/>
          </a:xfrm>
        </p:spPr>
      </p:pic>
      <p:pic>
        <p:nvPicPr>
          <p:cNvPr id="7" name="Immagine 6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12291A86-0A3F-4222-8D77-4C7003E07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43" y="130627"/>
            <a:ext cx="2470952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07" y="624177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Parte 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con API key</a:t>
            </a:r>
          </a:p>
        </p:txBody>
      </p:sp>
      <p:pic>
        <p:nvPicPr>
          <p:cNvPr id="5" name="Segnaposto contenuto 4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8EF184F5-695D-4D6D-B044-C955822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4" y="1352940"/>
            <a:ext cx="4152390" cy="60005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701AC6-B315-487C-B525-679A48C61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99" y="384514"/>
            <a:ext cx="3946658" cy="229584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2F2159-EF51-489E-BD7F-D5F15A67C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39" y="2830615"/>
            <a:ext cx="5502211" cy="3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12" y="8082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Parte 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con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DA881C-9056-4E89-A32C-39CDAF7A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070689"/>
            <a:ext cx="5457657" cy="49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Parte 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Ricerca con OAuht2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24D540-B2D5-4EBA-B94C-A5A95CDA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78872"/>
            <a:ext cx="3735014" cy="766157"/>
          </a:xfrm>
        </p:spPr>
      </p:pic>
      <p:pic>
        <p:nvPicPr>
          <p:cNvPr id="7" name="Immagine 6" descr="Immagine che contiene testo, schermo, mano, screenshot&#10;&#10;Descrizione generata automaticamente">
            <a:extLst>
              <a:ext uri="{FF2B5EF4-FFF2-40B4-BE49-F238E27FC236}">
                <a16:creationId xmlns:a16="http://schemas.microsoft.com/office/drawing/2014/main" id="{24A38B26-4225-4C5F-99CF-FB6EA5CB2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88" y="278872"/>
            <a:ext cx="3859799" cy="595511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472100-D1AB-4F68-9B75-045C2E098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90" y="3756988"/>
            <a:ext cx="3792111" cy="24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Parte 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Ricerca con OAuht2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1AA6CA-0A4D-4C9E-94A7-8A63F15BC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58" y="912960"/>
            <a:ext cx="6443192" cy="5032080"/>
          </a:xfrm>
        </p:spPr>
      </p:pic>
    </p:spTree>
    <p:extLst>
      <p:ext uri="{BB962C8B-B14F-4D97-AF65-F5344CB8AC3E}">
        <p14:creationId xmlns:p14="http://schemas.microsoft.com/office/powerpoint/2010/main" val="11822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MHW3</vt:lpstr>
      <vt:lpstr>Descrizione del progetto</vt:lpstr>
      <vt:lpstr>Layout complessivo</vt:lpstr>
      <vt:lpstr>HTML Barra di Ricerca</vt:lpstr>
      <vt:lpstr>Parte CSS</vt:lpstr>
      <vt:lpstr>Parte Js con API key</vt:lpstr>
      <vt:lpstr>Parte Js con API key</vt:lpstr>
      <vt:lpstr>Parte Js Ricerca con OAuht2</vt:lpstr>
      <vt:lpstr>Parte Js Ricerca con OAuht2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GABRIELE BLANDINI</cp:lastModifiedBy>
  <cp:revision>3</cp:revision>
  <dcterms:created xsi:type="dcterms:W3CDTF">2021-03-24T16:57:46Z</dcterms:created>
  <dcterms:modified xsi:type="dcterms:W3CDTF">2022-04-30T17:32:47Z</dcterms:modified>
</cp:coreProperties>
</file>