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20E38D-C8D9-7AE3-DA9E-B8C31E3A7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D73D535-4A7F-FD1B-B14B-9E4F01BF8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3991-24A5-4AAB-BAD8-FA4EFF3C1091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DABD94B-8858-8CA2-016B-3ACEA1301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664EFC1-671C-7804-2023-458D2800D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638A-2C6C-48AB-A737-8A95CC9BD4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8358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34490CC-4EDA-D677-9FC0-63206D140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99012BE-3043-78D7-2C29-6D8B1D5E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70D61DA-0CF7-06DC-27E5-DCF090E611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483991-24A5-4AAB-BAD8-FA4EFF3C1091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F5A9A9-077A-CD60-44B9-952B441EE3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20F5B4-6450-292D-EFCF-917DF4FFE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A2638A-2C6C-48AB-A737-8A95CC9BD4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5623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E06E63D5-9D5E-5269-AA50-418D82BDC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url: https://tftactics.gg/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B34F31F-3A48-648C-9BE0-4588F63627D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945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7A8B5D30-4A45-4BA6-BD96-FCA8C40AF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it-IT"/>
            </a:b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8104E75-2452-A604-D7A4-B695940F3C4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09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985BC421-B35A-D5AB-DC88-FFD23AEB4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it-IT"/>
            </a:b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55146B9-AEBF-6D76-FF07-60D20C34B2B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279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CDD2A2EB-D909-87B7-E33C-BE2EB1423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it-IT"/>
            </a:b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E72012A-307A-A5AF-167B-A63FBADE6C7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974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D6BB11BB-6025-E0BC-41BB-B4DD04280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it-IT"/>
            </a:b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15B9DFB-D1E7-0B49-6DFE-2016BC72738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512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38DB9A1E-F177-BC02-3299-650A4C39F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it-IT"/>
            </a:b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F2A2B22-8842-A1D6-F230-821D7C90FFA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75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F1FBCFF2-6BFE-3E0D-DE1E-CDA2E22B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it-IT"/>
            </a:b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D310393-5963-69AB-BBF7-077FCE6B51A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293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D42305B0-A359-0678-815E-77C21C811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it-IT"/>
            </a:b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699D998-D9C5-701F-16A4-2AD4E76CD2C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56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Tema di Office</vt:lpstr>
      <vt:lpstr>url: https://tftactics.gg/</vt:lpstr>
      <vt:lpstr> </vt:lpstr>
      <vt:lpstr> </vt:lpstr>
      <vt:lpstr>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url: https://tftactics.gg/</dc:title>
  <dc:creator>Gabriele Cannata</dc:creator>
  <cp:lastModifiedBy>Gabriele Cannata</cp:lastModifiedBy>
  <cp:revision>1</cp:revision>
  <dcterms:created xsi:type="dcterms:W3CDTF">2024-03-24T22:32:58Z</dcterms:created>
  <dcterms:modified xsi:type="dcterms:W3CDTF">2024-03-24T22:32:58Z</dcterms:modified>
</cp:coreProperties>
</file>