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2" y="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0EAD-A77D-4640-BAF6-9B232C2FD62E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BFC-B759-4642-9003-1C83A5C46C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804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0EAD-A77D-4640-BAF6-9B232C2FD62E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BFC-B759-4642-9003-1C83A5C46C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356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0EAD-A77D-4640-BAF6-9B232C2FD62E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BFC-B759-4642-9003-1C83A5C46C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32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0EAD-A77D-4640-BAF6-9B232C2FD62E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BFC-B759-4642-9003-1C83A5C46C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504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0EAD-A77D-4640-BAF6-9B232C2FD62E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BFC-B759-4642-9003-1C83A5C46C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04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0EAD-A77D-4640-BAF6-9B232C2FD62E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BFC-B759-4642-9003-1C83A5C46C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78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0EAD-A77D-4640-BAF6-9B232C2FD62E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BFC-B759-4642-9003-1C83A5C46C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515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0EAD-A77D-4640-BAF6-9B232C2FD62E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BFC-B759-4642-9003-1C83A5C46C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63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0EAD-A77D-4640-BAF6-9B232C2FD62E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BFC-B759-4642-9003-1C83A5C46C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713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0EAD-A77D-4640-BAF6-9B232C2FD62E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BFC-B759-4642-9003-1C83A5C46C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864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50EAD-A77D-4640-BAF6-9B232C2FD62E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ABFC-B759-4642-9003-1C83A5C46C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50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0EAD-A77D-4640-BAF6-9B232C2FD62E}" type="datetimeFigureOut">
              <a:rPr lang="it-IT" smtClean="0"/>
              <a:t>23/02/2015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ABFC-B759-4642-9003-1C83A5C46C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0849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632645" y="2674470"/>
            <a:ext cx="3094386" cy="1938780"/>
            <a:chOff x="2068880" y="2715722"/>
            <a:chExt cx="3094386" cy="1938780"/>
          </a:xfrm>
        </p:grpSpPr>
        <p:sp>
          <p:nvSpPr>
            <p:cNvPr id="10" name="Rounded Rectangle 9"/>
            <p:cNvSpPr/>
            <p:nvPr/>
          </p:nvSpPr>
          <p:spPr>
            <a:xfrm>
              <a:off x="2919797" y="3125757"/>
              <a:ext cx="2243469" cy="1528745"/>
            </a:xfrm>
            <a:prstGeom prst="roundRect">
              <a:avLst/>
            </a:prstGeom>
            <a:solidFill>
              <a:schemeClr val="bg1"/>
            </a:solidFill>
            <a:ln w="57150" cmpd="sng">
              <a:solidFill>
                <a:srgbClr val="00188D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880" y="2715722"/>
              <a:ext cx="1478144" cy="1478144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6577948" y="2674470"/>
            <a:ext cx="3094386" cy="1938780"/>
            <a:chOff x="2068880" y="2715722"/>
            <a:chExt cx="3094386" cy="1938780"/>
          </a:xfrm>
        </p:grpSpPr>
        <p:sp>
          <p:nvSpPr>
            <p:cNvPr id="16" name="Rounded Rectangle 15"/>
            <p:cNvSpPr/>
            <p:nvPr/>
          </p:nvSpPr>
          <p:spPr>
            <a:xfrm>
              <a:off x="2919797" y="3125757"/>
              <a:ext cx="2243469" cy="1528745"/>
            </a:xfrm>
            <a:prstGeom prst="roundRect">
              <a:avLst/>
            </a:prstGeom>
            <a:solidFill>
              <a:schemeClr val="bg1"/>
            </a:solidFill>
            <a:ln w="57150" cmpd="sng">
              <a:solidFill>
                <a:srgbClr val="00188D"/>
              </a:solidFill>
              <a:round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8880" y="2715722"/>
              <a:ext cx="1478144" cy="1478144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4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52" y="3977446"/>
            <a:ext cx="482400" cy="482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52" y="3308633"/>
            <a:ext cx="481814" cy="4818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56" y="3064649"/>
            <a:ext cx="780290" cy="7802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892" y="3308047"/>
            <a:ext cx="482400" cy="482400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>
            <a:off x="5902000" y="3544315"/>
            <a:ext cx="1035064" cy="0"/>
          </a:xfrm>
          <a:prstGeom prst="straightConnector1">
            <a:avLst/>
          </a:prstGeom>
          <a:ln w="41275">
            <a:solidFill>
              <a:srgbClr val="00188D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632645" y="1216907"/>
            <a:ext cx="7473881" cy="4042611"/>
          </a:xfrm>
          <a:prstGeom prst="rect">
            <a:avLst/>
          </a:prstGeom>
          <a:noFill/>
          <a:ln w="28575">
            <a:solidFill>
              <a:srgbClr val="0018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ounded Rectangle 21"/>
          <p:cNvSpPr/>
          <p:nvPr/>
        </p:nvSpPr>
        <p:spPr bwMode="auto">
          <a:xfrm>
            <a:off x="4331706" y="3392842"/>
            <a:ext cx="1260000" cy="324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Web Server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(ASP. Net)</a:t>
            </a:r>
            <a:endParaRPr lang="en-US" sz="1000" dirty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355097" y="4062241"/>
            <a:ext cx="1260000" cy="324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Custom Windows </a:t>
            </a:r>
            <a:r>
              <a:rPr lang="en-US" sz="1000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Service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8297292" y="3387910"/>
            <a:ext cx="1260000" cy="324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SQL Server Database</a:t>
            </a:r>
            <a:endParaRPr lang="en-US" sz="1000" dirty="0" smtClean="0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75" y="3594761"/>
            <a:ext cx="780290" cy="78029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3" y="2541785"/>
            <a:ext cx="780290" cy="780290"/>
          </a:xfrm>
          <a:prstGeom prst="rect">
            <a:avLst/>
          </a:prstGeom>
        </p:spPr>
      </p:pic>
      <p:cxnSp>
        <p:nvCxnSpPr>
          <p:cNvPr id="27" name="Straight Arrow Connector 26"/>
          <p:cNvCxnSpPr/>
          <p:nvPr/>
        </p:nvCxnSpPr>
        <p:spPr>
          <a:xfrm>
            <a:off x="1399897" y="3358273"/>
            <a:ext cx="1035064" cy="0"/>
          </a:xfrm>
          <a:prstGeom prst="straightConnector1">
            <a:avLst/>
          </a:prstGeom>
          <a:ln w="41275">
            <a:solidFill>
              <a:srgbClr val="00188D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82400" y="1282400"/>
            <a:ext cx="235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Premise Datacenter</a:t>
            </a:r>
            <a:endParaRPr lang="it-IT" dirty="0"/>
          </a:p>
        </p:txBody>
      </p:sp>
      <p:sp>
        <p:nvSpPr>
          <p:cNvPr id="29" name="TextBox 28"/>
          <p:cNvSpPr txBox="1"/>
          <p:nvPr/>
        </p:nvSpPr>
        <p:spPr>
          <a:xfrm>
            <a:off x="3766864" y="2744865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Web Server</a:t>
            </a:r>
            <a:endParaRPr lang="it-IT" dirty="0"/>
          </a:p>
        </p:txBody>
      </p:sp>
      <p:sp>
        <p:nvSpPr>
          <p:cNvPr id="30" name="TextBox 29"/>
          <p:cNvSpPr txBox="1"/>
          <p:nvPr/>
        </p:nvSpPr>
        <p:spPr>
          <a:xfrm>
            <a:off x="7714368" y="2731739"/>
            <a:ext cx="17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Server</a:t>
            </a:r>
            <a:endParaRPr lang="it-IT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48" y="2011673"/>
            <a:ext cx="780290" cy="78029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48" y="4152614"/>
            <a:ext cx="780290" cy="78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0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Castellani</dc:creator>
  <cp:lastModifiedBy>Gabriele Castellani</cp:lastModifiedBy>
  <cp:revision>3</cp:revision>
  <dcterms:created xsi:type="dcterms:W3CDTF">2015-02-23T13:16:59Z</dcterms:created>
  <dcterms:modified xsi:type="dcterms:W3CDTF">2015-02-23T13:36:30Z</dcterms:modified>
</cp:coreProperties>
</file>