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>
        <p:scale>
          <a:sx n="72" d="100"/>
          <a:sy n="72" d="100"/>
        </p:scale>
        <p:origin x="8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1392-F490-974A-8DE6-EFD26C94A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D8333-B25E-1042-B1CC-A81F07BF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1684-CB04-7845-B1F6-18F970F7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C3EF-19DF-3B4D-84ED-2AE27AAD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3036-13F1-0342-A22A-45FF7E29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31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4266-FD42-0748-B476-EB258339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7AE4D-AFB9-8344-821A-7E5DAD9C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632B-E3BE-9E4B-82D4-DDA1BDDD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0570-FB78-BE40-B955-DDD8346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B8A5-580A-6140-B696-83177C9B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7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20953-9A39-A04D-9B4B-17C54F6D2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FF5A9-1B34-D34B-9DE0-A15D1F9DE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B3DF-4FED-BD4D-AC26-6A4854F8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A05E5-1424-D44B-AC69-509812A6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47728-EFC6-264E-BDA2-F8D19C7C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5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454F-06DE-7F4C-9A0F-B5427AD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4159-9240-9D41-8092-126F401E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0A47-395B-8D49-A235-9DAAC53B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8133-BF98-DE4D-97AB-45ECD5D1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F251-F927-AA4A-833B-A5CF92C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17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DE3F-52F9-1244-A080-BBA9696D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2604-F688-874A-BECD-00290634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CDE6-3380-5047-9BB2-73FA0959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1221-DF8A-CB49-B133-9619DB6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1D0D-F378-CA44-9550-0F2E7605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52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9750-6CD7-F245-8AC0-40C042F8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C1CE-A979-D94A-B593-966B5E1B5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5EA16-80EB-F64D-9016-98B3A971E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D3B3A-279A-6148-8BB7-A39D651D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CB5AC-E2D3-A244-A091-C821E998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E11CA-3AFE-B04C-9B6E-A1765E29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42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2C9-0F6B-7E48-8F7E-161F1BA7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DE9D7-39DE-F446-B6FD-0EE486CA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E72D-7CFD-D547-9E13-046764B9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D1523-406D-9749-9483-4609CF58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225EF-A5C5-2B40-928B-7C058AD4E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60825-E979-AA49-BF91-666FA934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69D2A-1CD5-FA4B-B765-94F24B28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9E6D4-D4E7-B643-BEAD-FD85D0C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3D36-B46C-7845-912E-4B4A3F4D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CFF39-D387-0948-BE79-B69812E4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BF8A9-AD68-1742-A525-195EA08B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9D84F-B217-5B41-BF49-3B41B5BF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37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82FA0-7750-B047-9726-AD17C3E7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7ED79-618D-F348-AF4B-9F9AEB7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C229-98CF-5F4C-9984-53532D28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5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FB2D-FBA0-B840-924A-55F2B5DC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5C94-37A3-ED42-BEDA-76B11AF3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E4BB5-941C-164C-8FD3-9C6BD02BB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35F88-4D01-7140-B4F6-CF850465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144F4-8C60-CA44-B961-79D3A148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21BC8-F800-964C-B677-76D7FCB3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01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DA08-81C2-174D-98B1-FA5AF94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3C9BC-45F4-FD42-A9FE-5D52DAF4A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1CC17-BDEB-414F-BC4C-511FB233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43DCE-00BB-7B49-8725-50F70095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14C6-9F53-D54D-80B9-A5F1FAD4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D5FF7-EE0A-6F40-ABD5-9595FF1C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41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BFD1D-26B7-BC41-B9C7-2D2C5D2D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720C-46BD-E34B-BBAA-6EAC3911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3254-8084-F34D-B9D4-77C09B784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80BC-546E-9B46-BBE2-F577CF23B6E4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431A-E47F-F943-8970-EBD3EB39B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817C6-EEDA-CA43-B813-2E2B9E733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F325-66F5-A541-B899-8F72010D9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1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60FCC4-7CD3-9341-96B8-2CE67D94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01"/>
            <a:ext cx="12192000" cy="65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9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Cecchetti</dc:creator>
  <cp:lastModifiedBy>Gabriele Cecchetti</cp:lastModifiedBy>
  <cp:revision>1</cp:revision>
  <dcterms:created xsi:type="dcterms:W3CDTF">2021-03-06T16:52:05Z</dcterms:created>
  <dcterms:modified xsi:type="dcterms:W3CDTF">2021-03-06T16:54:29Z</dcterms:modified>
</cp:coreProperties>
</file>