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9CA6-D985-4D9D-A5FB-4C25FD1F7DD2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7A88-13CE-46DE-B220-3CDEBF8A9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7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9CA6-D985-4D9D-A5FB-4C25FD1F7DD2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7A88-13CE-46DE-B220-3CDEBF8A9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1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9CA6-D985-4D9D-A5FB-4C25FD1F7DD2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7A88-13CE-46DE-B220-3CDEBF8A9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9CA6-D985-4D9D-A5FB-4C25FD1F7DD2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7A88-13CE-46DE-B220-3CDEBF8A9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1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9CA6-D985-4D9D-A5FB-4C25FD1F7DD2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7A88-13CE-46DE-B220-3CDEBF8A9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5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9CA6-D985-4D9D-A5FB-4C25FD1F7DD2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7A88-13CE-46DE-B220-3CDEBF8A9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2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9CA6-D985-4D9D-A5FB-4C25FD1F7DD2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7A88-13CE-46DE-B220-3CDEBF8A9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1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9CA6-D985-4D9D-A5FB-4C25FD1F7DD2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7A88-13CE-46DE-B220-3CDEBF8A9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6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9CA6-D985-4D9D-A5FB-4C25FD1F7DD2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7A88-13CE-46DE-B220-3CDEBF8A9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3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9CA6-D985-4D9D-A5FB-4C25FD1F7DD2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7A88-13CE-46DE-B220-3CDEBF8A9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3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9CA6-D985-4D9D-A5FB-4C25FD1F7DD2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7A88-13CE-46DE-B220-3CDEBF8A9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D9CA6-D985-4D9D-A5FB-4C25FD1F7DD2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E7A88-13CE-46DE-B220-3CDEBF8A9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0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207"/>
            <a:ext cx="9144000" cy="372457"/>
          </a:xfrm>
        </p:spPr>
        <p:txBody>
          <a:bodyPr>
            <a:noAutofit/>
          </a:bodyPr>
          <a:lstStyle/>
          <a:p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664" y="5445224"/>
            <a:ext cx="9154663" cy="1008112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862012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8297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207"/>
            <a:ext cx="9144000" cy="372457"/>
          </a:xfrm>
        </p:spPr>
        <p:txBody>
          <a:bodyPr>
            <a:noAutofit/>
          </a:bodyPr>
          <a:lstStyle/>
          <a:p>
            <a:r>
              <a:rPr lang="en-US" sz="2000" dirty="0" smtClean="0"/>
              <a:t>Sample architectures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664" y="5445224"/>
            <a:ext cx="9154663" cy="1008112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066800"/>
            <a:ext cx="84391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981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207"/>
            <a:ext cx="9144000" cy="372457"/>
          </a:xfrm>
        </p:spPr>
        <p:txBody>
          <a:bodyPr>
            <a:noAutofit/>
          </a:bodyPr>
          <a:lstStyle/>
          <a:p>
            <a:r>
              <a:rPr lang="en-US" sz="2000" dirty="0" smtClean="0"/>
              <a:t>Sample architectures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664" y="5445224"/>
            <a:ext cx="9154663" cy="1008112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123950"/>
            <a:ext cx="811530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9812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207"/>
            <a:ext cx="9144000" cy="372457"/>
          </a:xfrm>
        </p:spPr>
        <p:txBody>
          <a:bodyPr>
            <a:noAutofit/>
          </a:bodyPr>
          <a:lstStyle/>
          <a:p>
            <a:r>
              <a:rPr lang="en-US" sz="2000" dirty="0" smtClean="0"/>
              <a:t>Case study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664" y="5445224"/>
            <a:ext cx="9154663" cy="1008112"/>
          </a:xfrm>
        </p:spPr>
        <p:txBody>
          <a:bodyPr>
            <a:normAutofit/>
          </a:bodyPr>
          <a:lstStyle/>
          <a:p>
            <a:r>
              <a:rPr lang="lt-LT" sz="1800" dirty="0" smtClean="0"/>
              <a:t>Laboratorinis</a:t>
            </a:r>
            <a:r>
              <a:rPr lang="en-US" sz="1800" dirty="0" smtClean="0"/>
              <a:t> Nr.1 !</a:t>
            </a:r>
            <a:endParaRPr lang="en-US" sz="1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0688"/>
            <a:ext cx="8143875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9812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207"/>
            <a:ext cx="9144000" cy="372457"/>
          </a:xfrm>
        </p:spPr>
        <p:txBody>
          <a:bodyPr>
            <a:noAutofit/>
          </a:bodyPr>
          <a:lstStyle/>
          <a:p>
            <a:r>
              <a:rPr lang="en-US" sz="2000" dirty="0" smtClean="0"/>
              <a:t>Challenges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664" y="5445224"/>
            <a:ext cx="9154663" cy="1008112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2696"/>
            <a:ext cx="48482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83296"/>
            <a:ext cx="57435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087" y="1710638"/>
            <a:ext cx="2480891" cy="57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11946"/>
            <a:ext cx="80295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09" y="3235870"/>
            <a:ext cx="81248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296" y="3789040"/>
            <a:ext cx="2174882" cy="45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3375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207"/>
            <a:ext cx="9144000" cy="372457"/>
          </a:xfrm>
        </p:spPr>
        <p:txBody>
          <a:bodyPr>
            <a:noAutofit/>
          </a:bodyPr>
          <a:lstStyle/>
          <a:p>
            <a:r>
              <a:rPr lang="en-US" sz="2000" dirty="0" smtClean="0"/>
              <a:t>Tips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664" y="5445224"/>
            <a:ext cx="9154663" cy="1008112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326707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295" y="427378"/>
            <a:ext cx="35433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1039"/>
            <a:ext cx="32385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770163"/>
            <a:ext cx="405765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" y="4532288"/>
            <a:ext cx="453390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532288"/>
            <a:ext cx="305752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523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207"/>
            <a:ext cx="9144000" cy="372457"/>
          </a:xfrm>
        </p:spPr>
        <p:txBody>
          <a:bodyPr>
            <a:noAutofit/>
          </a:bodyPr>
          <a:lstStyle/>
          <a:p>
            <a:r>
              <a:rPr lang="en-US" sz="2000" dirty="0" smtClean="0"/>
              <a:t>?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664" y="5445224"/>
            <a:ext cx="9154663" cy="1008112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80523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207"/>
            <a:ext cx="9144000" cy="372457"/>
          </a:xfrm>
        </p:spPr>
        <p:txBody>
          <a:bodyPr>
            <a:noAutofit/>
          </a:bodyPr>
          <a:lstStyle/>
          <a:p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664" y="692696"/>
            <a:ext cx="9154663" cy="576064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4499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207"/>
            <a:ext cx="9144000" cy="372457"/>
          </a:xfrm>
        </p:spPr>
        <p:txBody>
          <a:bodyPr>
            <a:noAutofit/>
          </a:bodyPr>
          <a:lstStyle/>
          <a:p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664" y="5445224"/>
            <a:ext cx="9154663" cy="1008112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7325"/>
            <a:ext cx="9210675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68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207"/>
            <a:ext cx="9144000" cy="372457"/>
          </a:xfrm>
        </p:spPr>
        <p:txBody>
          <a:bodyPr>
            <a:noAutofit/>
          </a:bodyPr>
          <a:lstStyle/>
          <a:p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664" y="5445224"/>
            <a:ext cx="9154663" cy="1008112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538162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4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207"/>
            <a:ext cx="9144000" cy="372457"/>
          </a:xfrm>
        </p:spPr>
        <p:txBody>
          <a:bodyPr>
            <a:noAutofit/>
          </a:bodyPr>
          <a:lstStyle/>
          <a:p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664" y="5445224"/>
            <a:ext cx="9154663" cy="1008112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786765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969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207"/>
            <a:ext cx="9144000" cy="372457"/>
          </a:xfrm>
        </p:spPr>
        <p:txBody>
          <a:bodyPr>
            <a:noAutofit/>
          </a:bodyPr>
          <a:lstStyle/>
          <a:p>
            <a:r>
              <a:rPr lang="en-US" sz="2000" dirty="0" smtClean="0"/>
              <a:t>Process (methodology)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664" y="5445224"/>
            <a:ext cx="9154663" cy="1008112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09700"/>
            <a:ext cx="8077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969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207"/>
            <a:ext cx="9144000" cy="372457"/>
          </a:xfrm>
        </p:spPr>
        <p:txBody>
          <a:bodyPr>
            <a:noAutofit/>
          </a:bodyPr>
          <a:lstStyle/>
          <a:p>
            <a:r>
              <a:rPr lang="en-US" sz="2000" dirty="0" smtClean="0"/>
              <a:t>Process (methodology)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664" y="5445224"/>
            <a:ext cx="9154663" cy="1008112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620688"/>
            <a:ext cx="449580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9690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207"/>
            <a:ext cx="9144000" cy="372457"/>
          </a:xfrm>
        </p:spPr>
        <p:txBody>
          <a:bodyPr>
            <a:noAutofit/>
          </a:bodyPr>
          <a:lstStyle/>
          <a:p>
            <a:r>
              <a:rPr lang="en-US" sz="2000" dirty="0" smtClean="0"/>
              <a:t>Process (methodology)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664" y="5445224"/>
            <a:ext cx="9154663" cy="1008112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304925"/>
            <a:ext cx="76771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217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207"/>
            <a:ext cx="9144000" cy="372457"/>
          </a:xfrm>
        </p:spPr>
        <p:txBody>
          <a:bodyPr>
            <a:noAutofit/>
          </a:bodyPr>
          <a:lstStyle/>
          <a:p>
            <a:r>
              <a:rPr lang="en-US" sz="2000" dirty="0" smtClean="0"/>
              <a:t>Process (methodology)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664" y="5445224"/>
            <a:ext cx="9154663" cy="1008112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1704975"/>
            <a:ext cx="188595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3924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207"/>
            <a:ext cx="9144000" cy="372457"/>
          </a:xfrm>
        </p:spPr>
        <p:txBody>
          <a:bodyPr>
            <a:noAutofit/>
          </a:bodyPr>
          <a:lstStyle/>
          <a:p>
            <a:r>
              <a:rPr lang="en-US" sz="2000" dirty="0" smtClean="0"/>
              <a:t>Sample architectures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664" y="5445224"/>
            <a:ext cx="9154663" cy="1008112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038225"/>
            <a:ext cx="839152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3924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30</Words>
  <Application>Microsoft Office PowerPoint</Application>
  <PresentationFormat>On-screen Show (4:3)</PresentationFormat>
  <Paragraphs>12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Process (methodology)</vt:lpstr>
      <vt:lpstr>Process (methodology)</vt:lpstr>
      <vt:lpstr>Process (methodology)</vt:lpstr>
      <vt:lpstr>Process (methodology)</vt:lpstr>
      <vt:lpstr>Sample architectures</vt:lpstr>
      <vt:lpstr>Sample architectures</vt:lpstr>
      <vt:lpstr>Sample architectures</vt:lpstr>
      <vt:lpstr>Case study</vt:lpstr>
      <vt:lpstr>Challenges</vt:lpstr>
      <vt:lpstr>Tips</vt:lpstr>
      <vt:lpstr>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dalgis</dc:creator>
  <cp:lastModifiedBy>dalgis</cp:lastModifiedBy>
  <cp:revision>7</cp:revision>
  <dcterms:created xsi:type="dcterms:W3CDTF">2018-02-04T10:13:24Z</dcterms:created>
  <dcterms:modified xsi:type="dcterms:W3CDTF">2018-02-04T11:17:08Z</dcterms:modified>
</cp:coreProperties>
</file>