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92" r:id="rId3"/>
    <p:sldId id="351" r:id="rId4"/>
    <p:sldId id="259" r:id="rId5"/>
    <p:sldId id="260" r:id="rId6"/>
    <p:sldId id="256" r:id="rId7"/>
    <p:sldId id="261" r:id="rId8"/>
    <p:sldId id="263" r:id="rId9"/>
    <p:sldId id="269" r:id="rId10"/>
    <p:sldId id="352" r:id="rId11"/>
    <p:sldId id="257" r:id="rId12"/>
    <p:sldId id="262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aching\DW_DM\Verslo%20duomen&#371;%20gavybos%20pagrindai\Data%20Analysis%20Using%20SQL%20and%20Excel\all-chapters\working-ch0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655185282112499E-2"/>
          <c:y val="4.9021221186119672E-2"/>
          <c:w val="0.89412605628576591"/>
          <c:h val="0.84970116722607425"/>
        </c:manualLayout>
      </c:layout>
      <c:scatterChart>
        <c:scatterStyle val="lineMarker"/>
        <c:varyColors val="0"/>
        <c:ser>
          <c:idx val="3"/>
          <c:order val="0"/>
          <c:tx>
            <c:strRef>
              <c:f>'F03-04'!$F$10</c:f>
              <c:strCache>
                <c:ptCount val="1"/>
                <c:pt idx="0">
                  <c:v>CA (avg is $85.48)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xVal>
            <c:numRef>
              <c:f>'F03-04'!$C$11:$C$403</c:f>
              <c:numCache>
                <c:formatCode>"$"#,##0</c:formatCode>
                <c:ptCount val="39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495</c:v>
                </c:pt>
                <c:pt idx="99">
                  <c:v>500</c:v>
                </c:pt>
                <c:pt idx="100">
                  <c:v>505</c:v>
                </c:pt>
                <c:pt idx="101">
                  <c:v>510</c:v>
                </c:pt>
                <c:pt idx="102">
                  <c:v>515</c:v>
                </c:pt>
                <c:pt idx="103">
                  <c:v>520</c:v>
                </c:pt>
                <c:pt idx="104">
                  <c:v>525</c:v>
                </c:pt>
                <c:pt idx="105">
                  <c:v>530</c:v>
                </c:pt>
                <c:pt idx="106">
                  <c:v>535</c:v>
                </c:pt>
                <c:pt idx="107">
                  <c:v>540</c:v>
                </c:pt>
                <c:pt idx="108">
                  <c:v>545</c:v>
                </c:pt>
                <c:pt idx="109">
                  <c:v>550</c:v>
                </c:pt>
                <c:pt idx="110">
                  <c:v>555</c:v>
                </c:pt>
                <c:pt idx="111">
                  <c:v>560</c:v>
                </c:pt>
                <c:pt idx="112">
                  <c:v>565</c:v>
                </c:pt>
                <c:pt idx="113">
                  <c:v>570</c:v>
                </c:pt>
                <c:pt idx="114">
                  <c:v>575</c:v>
                </c:pt>
                <c:pt idx="115">
                  <c:v>580</c:v>
                </c:pt>
                <c:pt idx="116">
                  <c:v>585</c:v>
                </c:pt>
                <c:pt idx="117">
                  <c:v>590</c:v>
                </c:pt>
                <c:pt idx="118">
                  <c:v>595</c:v>
                </c:pt>
                <c:pt idx="119">
                  <c:v>600</c:v>
                </c:pt>
                <c:pt idx="120">
                  <c:v>605</c:v>
                </c:pt>
                <c:pt idx="121">
                  <c:v>610</c:v>
                </c:pt>
                <c:pt idx="122">
                  <c:v>615</c:v>
                </c:pt>
                <c:pt idx="123">
                  <c:v>620</c:v>
                </c:pt>
                <c:pt idx="124">
                  <c:v>625</c:v>
                </c:pt>
                <c:pt idx="125">
                  <c:v>630</c:v>
                </c:pt>
                <c:pt idx="126">
                  <c:v>635</c:v>
                </c:pt>
                <c:pt idx="127">
                  <c:v>640</c:v>
                </c:pt>
                <c:pt idx="128">
                  <c:v>645</c:v>
                </c:pt>
                <c:pt idx="129">
                  <c:v>650</c:v>
                </c:pt>
                <c:pt idx="130">
                  <c:v>655</c:v>
                </c:pt>
                <c:pt idx="131">
                  <c:v>660</c:v>
                </c:pt>
                <c:pt idx="132">
                  <c:v>665</c:v>
                </c:pt>
                <c:pt idx="133">
                  <c:v>670</c:v>
                </c:pt>
                <c:pt idx="134">
                  <c:v>675</c:v>
                </c:pt>
                <c:pt idx="135">
                  <c:v>680</c:v>
                </c:pt>
                <c:pt idx="136">
                  <c:v>685</c:v>
                </c:pt>
                <c:pt idx="137">
                  <c:v>690</c:v>
                </c:pt>
                <c:pt idx="138">
                  <c:v>695</c:v>
                </c:pt>
                <c:pt idx="139">
                  <c:v>700</c:v>
                </c:pt>
                <c:pt idx="140">
                  <c:v>705</c:v>
                </c:pt>
                <c:pt idx="141">
                  <c:v>710</c:v>
                </c:pt>
                <c:pt idx="142">
                  <c:v>715</c:v>
                </c:pt>
                <c:pt idx="143">
                  <c:v>720</c:v>
                </c:pt>
                <c:pt idx="144">
                  <c:v>730</c:v>
                </c:pt>
                <c:pt idx="145">
                  <c:v>735</c:v>
                </c:pt>
                <c:pt idx="146">
                  <c:v>740</c:v>
                </c:pt>
                <c:pt idx="147">
                  <c:v>745</c:v>
                </c:pt>
                <c:pt idx="148">
                  <c:v>750</c:v>
                </c:pt>
                <c:pt idx="149">
                  <c:v>755</c:v>
                </c:pt>
                <c:pt idx="150">
                  <c:v>760</c:v>
                </c:pt>
                <c:pt idx="151">
                  <c:v>765</c:v>
                </c:pt>
                <c:pt idx="152">
                  <c:v>770</c:v>
                </c:pt>
                <c:pt idx="153">
                  <c:v>780</c:v>
                </c:pt>
                <c:pt idx="154">
                  <c:v>790</c:v>
                </c:pt>
                <c:pt idx="155">
                  <c:v>795</c:v>
                </c:pt>
                <c:pt idx="156">
                  <c:v>800</c:v>
                </c:pt>
                <c:pt idx="157">
                  <c:v>805</c:v>
                </c:pt>
                <c:pt idx="158">
                  <c:v>810</c:v>
                </c:pt>
                <c:pt idx="159">
                  <c:v>815</c:v>
                </c:pt>
                <c:pt idx="160">
                  <c:v>820</c:v>
                </c:pt>
                <c:pt idx="161">
                  <c:v>825</c:v>
                </c:pt>
                <c:pt idx="162">
                  <c:v>835</c:v>
                </c:pt>
                <c:pt idx="163">
                  <c:v>840</c:v>
                </c:pt>
                <c:pt idx="164">
                  <c:v>845</c:v>
                </c:pt>
                <c:pt idx="165">
                  <c:v>855</c:v>
                </c:pt>
                <c:pt idx="166">
                  <c:v>860</c:v>
                </c:pt>
                <c:pt idx="167">
                  <c:v>865</c:v>
                </c:pt>
                <c:pt idx="168">
                  <c:v>870</c:v>
                </c:pt>
                <c:pt idx="169">
                  <c:v>875</c:v>
                </c:pt>
                <c:pt idx="170">
                  <c:v>880</c:v>
                </c:pt>
                <c:pt idx="171">
                  <c:v>885</c:v>
                </c:pt>
                <c:pt idx="172">
                  <c:v>890</c:v>
                </c:pt>
                <c:pt idx="173">
                  <c:v>900</c:v>
                </c:pt>
                <c:pt idx="174">
                  <c:v>910</c:v>
                </c:pt>
                <c:pt idx="175">
                  <c:v>915</c:v>
                </c:pt>
                <c:pt idx="176">
                  <c:v>925</c:v>
                </c:pt>
                <c:pt idx="177">
                  <c:v>930</c:v>
                </c:pt>
                <c:pt idx="178">
                  <c:v>935</c:v>
                </c:pt>
                <c:pt idx="179">
                  <c:v>940</c:v>
                </c:pt>
                <c:pt idx="180">
                  <c:v>945</c:v>
                </c:pt>
                <c:pt idx="181">
                  <c:v>950</c:v>
                </c:pt>
                <c:pt idx="182">
                  <c:v>955</c:v>
                </c:pt>
                <c:pt idx="183">
                  <c:v>960</c:v>
                </c:pt>
                <c:pt idx="184">
                  <c:v>965</c:v>
                </c:pt>
                <c:pt idx="185">
                  <c:v>970</c:v>
                </c:pt>
                <c:pt idx="186">
                  <c:v>975</c:v>
                </c:pt>
                <c:pt idx="187">
                  <c:v>980</c:v>
                </c:pt>
                <c:pt idx="188">
                  <c:v>985</c:v>
                </c:pt>
                <c:pt idx="189">
                  <c:v>990</c:v>
                </c:pt>
                <c:pt idx="190">
                  <c:v>1000</c:v>
                </c:pt>
                <c:pt idx="191">
                  <c:v>1010</c:v>
                </c:pt>
                <c:pt idx="192">
                  <c:v>1015</c:v>
                </c:pt>
                <c:pt idx="193">
                  <c:v>1020</c:v>
                </c:pt>
                <c:pt idx="194">
                  <c:v>1025</c:v>
                </c:pt>
                <c:pt idx="195">
                  <c:v>1030</c:v>
                </c:pt>
                <c:pt idx="196">
                  <c:v>1035</c:v>
                </c:pt>
                <c:pt idx="197">
                  <c:v>1045</c:v>
                </c:pt>
                <c:pt idx="198">
                  <c:v>1050</c:v>
                </c:pt>
                <c:pt idx="199">
                  <c:v>1060</c:v>
                </c:pt>
                <c:pt idx="200">
                  <c:v>1065</c:v>
                </c:pt>
                <c:pt idx="201">
                  <c:v>1070</c:v>
                </c:pt>
                <c:pt idx="202">
                  <c:v>1075</c:v>
                </c:pt>
                <c:pt idx="203">
                  <c:v>1080</c:v>
                </c:pt>
                <c:pt idx="204">
                  <c:v>1085</c:v>
                </c:pt>
                <c:pt idx="205">
                  <c:v>1095</c:v>
                </c:pt>
                <c:pt idx="206">
                  <c:v>1100</c:v>
                </c:pt>
                <c:pt idx="207">
                  <c:v>1110</c:v>
                </c:pt>
                <c:pt idx="208">
                  <c:v>1125</c:v>
                </c:pt>
                <c:pt idx="209">
                  <c:v>1135</c:v>
                </c:pt>
                <c:pt idx="210">
                  <c:v>1145</c:v>
                </c:pt>
                <c:pt idx="211">
                  <c:v>1150</c:v>
                </c:pt>
                <c:pt idx="212">
                  <c:v>1165</c:v>
                </c:pt>
                <c:pt idx="213">
                  <c:v>1170</c:v>
                </c:pt>
                <c:pt idx="214">
                  <c:v>1175</c:v>
                </c:pt>
                <c:pt idx="215">
                  <c:v>1185</c:v>
                </c:pt>
                <c:pt idx="216">
                  <c:v>1200</c:v>
                </c:pt>
                <c:pt idx="217">
                  <c:v>1210</c:v>
                </c:pt>
                <c:pt idx="218">
                  <c:v>1215</c:v>
                </c:pt>
                <c:pt idx="219">
                  <c:v>1220</c:v>
                </c:pt>
                <c:pt idx="220">
                  <c:v>1230</c:v>
                </c:pt>
                <c:pt idx="221">
                  <c:v>1235</c:v>
                </c:pt>
                <c:pt idx="222">
                  <c:v>1240</c:v>
                </c:pt>
                <c:pt idx="223">
                  <c:v>1250</c:v>
                </c:pt>
                <c:pt idx="224">
                  <c:v>1270</c:v>
                </c:pt>
                <c:pt idx="225">
                  <c:v>1275</c:v>
                </c:pt>
                <c:pt idx="226">
                  <c:v>1280</c:v>
                </c:pt>
                <c:pt idx="227">
                  <c:v>1285</c:v>
                </c:pt>
                <c:pt idx="228">
                  <c:v>1290</c:v>
                </c:pt>
                <c:pt idx="229">
                  <c:v>1295</c:v>
                </c:pt>
                <c:pt idx="230">
                  <c:v>1320</c:v>
                </c:pt>
                <c:pt idx="231">
                  <c:v>1330</c:v>
                </c:pt>
                <c:pt idx="232">
                  <c:v>1335</c:v>
                </c:pt>
                <c:pt idx="233">
                  <c:v>1340</c:v>
                </c:pt>
                <c:pt idx="234">
                  <c:v>1350</c:v>
                </c:pt>
                <c:pt idx="235">
                  <c:v>1360</c:v>
                </c:pt>
                <c:pt idx="236">
                  <c:v>1365</c:v>
                </c:pt>
                <c:pt idx="237">
                  <c:v>1370</c:v>
                </c:pt>
                <c:pt idx="238">
                  <c:v>1375</c:v>
                </c:pt>
                <c:pt idx="239">
                  <c:v>1385</c:v>
                </c:pt>
                <c:pt idx="240">
                  <c:v>1390</c:v>
                </c:pt>
                <c:pt idx="241">
                  <c:v>1395</c:v>
                </c:pt>
                <c:pt idx="242">
                  <c:v>1400</c:v>
                </c:pt>
                <c:pt idx="243">
                  <c:v>1410</c:v>
                </c:pt>
                <c:pt idx="244">
                  <c:v>1415</c:v>
                </c:pt>
                <c:pt idx="245">
                  <c:v>1420</c:v>
                </c:pt>
                <c:pt idx="246">
                  <c:v>1435</c:v>
                </c:pt>
                <c:pt idx="247">
                  <c:v>1440</c:v>
                </c:pt>
                <c:pt idx="248">
                  <c:v>1455</c:v>
                </c:pt>
                <c:pt idx="249">
                  <c:v>1460</c:v>
                </c:pt>
                <c:pt idx="250">
                  <c:v>1475</c:v>
                </c:pt>
                <c:pt idx="251">
                  <c:v>1480</c:v>
                </c:pt>
                <c:pt idx="252">
                  <c:v>1485</c:v>
                </c:pt>
                <c:pt idx="253">
                  <c:v>1490</c:v>
                </c:pt>
                <c:pt idx="254">
                  <c:v>1500</c:v>
                </c:pt>
                <c:pt idx="255">
                  <c:v>1505</c:v>
                </c:pt>
                <c:pt idx="256">
                  <c:v>1510</c:v>
                </c:pt>
                <c:pt idx="257">
                  <c:v>1520</c:v>
                </c:pt>
                <c:pt idx="258">
                  <c:v>1530</c:v>
                </c:pt>
                <c:pt idx="259">
                  <c:v>1540</c:v>
                </c:pt>
                <c:pt idx="260">
                  <c:v>1545</c:v>
                </c:pt>
                <c:pt idx="261">
                  <c:v>1550</c:v>
                </c:pt>
                <c:pt idx="262">
                  <c:v>1560</c:v>
                </c:pt>
                <c:pt idx="263">
                  <c:v>1575</c:v>
                </c:pt>
                <c:pt idx="264">
                  <c:v>1600</c:v>
                </c:pt>
                <c:pt idx="265">
                  <c:v>1615</c:v>
                </c:pt>
                <c:pt idx="266">
                  <c:v>1620</c:v>
                </c:pt>
                <c:pt idx="267">
                  <c:v>1625</c:v>
                </c:pt>
                <c:pt idx="268">
                  <c:v>1635</c:v>
                </c:pt>
                <c:pt idx="269">
                  <c:v>1640</c:v>
                </c:pt>
                <c:pt idx="270">
                  <c:v>1645</c:v>
                </c:pt>
                <c:pt idx="271">
                  <c:v>1665</c:v>
                </c:pt>
                <c:pt idx="272">
                  <c:v>1675</c:v>
                </c:pt>
                <c:pt idx="273">
                  <c:v>1685</c:v>
                </c:pt>
                <c:pt idx="274">
                  <c:v>1700</c:v>
                </c:pt>
                <c:pt idx="275">
                  <c:v>1705</c:v>
                </c:pt>
                <c:pt idx="276">
                  <c:v>1710</c:v>
                </c:pt>
                <c:pt idx="277">
                  <c:v>1740</c:v>
                </c:pt>
                <c:pt idx="278">
                  <c:v>1750</c:v>
                </c:pt>
                <c:pt idx="279">
                  <c:v>1755</c:v>
                </c:pt>
                <c:pt idx="280">
                  <c:v>1760</c:v>
                </c:pt>
                <c:pt idx="281">
                  <c:v>1765</c:v>
                </c:pt>
                <c:pt idx="282">
                  <c:v>1780</c:v>
                </c:pt>
                <c:pt idx="283">
                  <c:v>1795</c:v>
                </c:pt>
                <c:pt idx="284">
                  <c:v>1800</c:v>
                </c:pt>
                <c:pt idx="285">
                  <c:v>1825</c:v>
                </c:pt>
                <c:pt idx="286">
                  <c:v>1835</c:v>
                </c:pt>
                <c:pt idx="287">
                  <c:v>1870</c:v>
                </c:pt>
                <c:pt idx="288">
                  <c:v>1895</c:v>
                </c:pt>
                <c:pt idx="289">
                  <c:v>1900</c:v>
                </c:pt>
                <c:pt idx="290">
                  <c:v>1915</c:v>
                </c:pt>
                <c:pt idx="291">
                  <c:v>1925</c:v>
                </c:pt>
                <c:pt idx="292">
                  <c:v>1935</c:v>
                </c:pt>
                <c:pt idx="293">
                  <c:v>1940</c:v>
                </c:pt>
                <c:pt idx="294">
                  <c:v>1945</c:v>
                </c:pt>
                <c:pt idx="295">
                  <c:v>1950</c:v>
                </c:pt>
                <c:pt idx="296">
                  <c:v>1965</c:v>
                </c:pt>
                <c:pt idx="297">
                  <c:v>1990</c:v>
                </c:pt>
                <c:pt idx="298">
                  <c:v>2010</c:v>
                </c:pt>
                <c:pt idx="299">
                  <c:v>2015</c:v>
                </c:pt>
                <c:pt idx="300">
                  <c:v>2040</c:v>
                </c:pt>
                <c:pt idx="301">
                  <c:v>2055</c:v>
                </c:pt>
                <c:pt idx="302">
                  <c:v>2060</c:v>
                </c:pt>
                <c:pt idx="303">
                  <c:v>2080</c:v>
                </c:pt>
                <c:pt idx="304">
                  <c:v>2085</c:v>
                </c:pt>
                <c:pt idx="305">
                  <c:v>2100</c:v>
                </c:pt>
                <c:pt idx="306">
                  <c:v>2140</c:v>
                </c:pt>
                <c:pt idx="307">
                  <c:v>2160</c:v>
                </c:pt>
                <c:pt idx="308">
                  <c:v>2175</c:v>
                </c:pt>
                <c:pt idx="309">
                  <c:v>2180</c:v>
                </c:pt>
                <c:pt idx="310">
                  <c:v>2185</c:v>
                </c:pt>
                <c:pt idx="311">
                  <c:v>2190</c:v>
                </c:pt>
                <c:pt idx="312">
                  <c:v>2195</c:v>
                </c:pt>
                <c:pt idx="313">
                  <c:v>2245</c:v>
                </c:pt>
                <c:pt idx="314">
                  <c:v>2250</c:v>
                </c:pt>
                <c:pt idx="315">
                  <c:v>2275</c:v>
                </c:pt>
                <c:pt idx="316">
                  <c:v>2300</c:v>
                </c:pt>
                <c:pt idx="317">
                  <c:v>2315</c:v>
                </c:pt>
                <c:pt idx="318">
                  <c:v>2340</c:v>
                </c:pt>
                <c:pt idx="319">
                  <c:v>2350</c:v>
                </c:pt>
                <c:pt idx="320">
                  <c:v>2355</c:v>
                </c:pt>
                <c:pt idx="321">
                  <c:v>2365</c:v>
                </c:pt>
                <c:pt idx="322">
                  <c:v>2380</c:v>
                </c:pt>
                <c:pt idx="323">
                  <c:v>2395</c:v>
                </c:pt>
                <c:pt idx="324">
                  <c:v>2430</c:v>
                </c:pt>
                <c:pt idx="325">
                  <c:v>2435</c:v>
                </c:pt>
                <c:pt idx="326">
                  <c:v>2445</c:v>
                </c:pt>
                <c:pt idx="327">
                  <c:v>2455</c:v>
                </c:pt>
                <c:pt idx="328">
                  <c:v>2485</c:v>
                </c:pt>
                <c:pt idx="329">
                  <c:v>2495</c:v>
                </c:pt>
                <c:pt idx="330">
                  <c:v>2500</c:v>
                </c:pt>
                <c:pt idx="331">
                  <c:v>2515</c:v>
                </c:pt>
                <c:pt idx="332">
                  <c:v>2565</c:v>
                </c:pt>
                <c:pt idx="333">
                  <c:v>2570</c:v>
                </c:pt>
                <c:pt idx="334">
                  <c:v>2610</c:v>
                </c:pt>
                <c:pt idx="335">
                  <c:v>2645</c:v>
                </c:pt>
                <c:pt idx="336">
                  <c:v>2665</c:v>
                </c:pt>
                <c:pt idx="337">
                  <c:v>2700</c:v>
                </c:pt>
                <c:pt idx="338">
                  <c:v>2720</c:v>
                </c:pt>
                <c:pt idx="339">
                  <c:v>2750</c:v>
                </c:pt>
                <c:pt idx="340">
                  <c:v>2760</c:v>
                </c:pt>
                <c:pt idx="341">
                  <c:v>2835</c:v>
                </c:pt>
                <c:pt idx="342">
                  <c:v>2855</c:v>
                </c:pt>
                <c:pt idx="343">
                  <c:v>2910</c:v>
                </c:pt>
                <c:pt idx="344">
                  <c:v>2970</c:v>
                </c:pt>
                <c:pt idx="345">
                  <c:v>2995</c:v>
                </c:pt>
                <c:pt idx="346">
                  <c:v>3005</c:v>
                </c:pt>
                <c:pt idx="347">
                  <c:v>3035</c:v>
                </c:pt>
                <c:pt idx="348">
                  <c:v>3060</c:v>
                </c:pt>
                <c:pt idx="349">
                  <c:v>3105</c:v>
                </c:pt>
                <c:pt idx="350">
                  <c:v>3135</c:v>
                </c:pt>
                <c:pt idx="351">
                  <c:v>3165</c:v>
                </c:pt>
                <c:pt idx="352">
                  <c:v>3185</c:v>
                </c:pt>
                <c:pt idx="353">
                  <c:v>3240</c:v>
                </c:pt>
                <c:pt idx="354">
                  <c:v>3260</c:v>
                </c:pt>
                <c:pt idx="355">
                  <c:v>3295</c:v>
                </c:pt>
                <c:pt idx="356">
                  <c:v>3300</c:v>
                </c:pt>
                <c:pt idx="357">
                  <c:v>3330</c:v>
                </c:pt>
                <c:pt idx="358">
                  <c:v>3350</c:v>
                </c:pt>
                <c:pt idx="359">
                  <c:v>3360</c:v>
                </c:pt>
                <c:pt idx="360">
                  <c:v>3385</c:v>
                </c:pt>
                <c:pt idx="361">
                  <c:v>3400</c:v>
                </c:pt>
                <c:pt idx="362">
                  <c:v>3425</c:v>
                </c:pt>
                <c:pt idx="363">
                  <c:v>3465</c:v>
                </c:pt>
                <c:pt idx="364">
                  <c:v>3535</c:v>
                </c:pt>
                <c:pt idx="365">
                  <c:v>3750</c:v>
                </c:pt>
                <c:pt idx="366">
                  <c:v>3805</c:v>
                </c:pt>
                <c:pt idx="367">
                  <c:v>4050</c:v>
                </c:pt>
                <c:pt idx="368">
                  <c:v>4130</c:v>
                </c:pt>
                <c:pt idx="369">
                  <c:v>4205</c:v>
                </c:pt>
                <c:pt idx="370">
                  <c:v>4240</c:v>
                </c:pt>
                <c:pt idx="371">
                  <c:v>4320</c:v>
                </c:pt>
                <c:pt idx="372">
                  <c:v>4375</c:v>
                </c:pt>
                <c:pt idx="373">
                  <c:v>4420</c:v>
                </c:pt>
                <c:pt idx="374">
                  <c:v>4475</c:v>
                </c:pt>
                <c:pt idx="375">
                  <c:v>4530</c:v>
                </c:pt>
                <c:pt idx="376">
                  <c:v>4585</c:v>
                </c:pt>
                <c:pt idx="377">
                  <c:v>4590</c:v>
                </c:pt>
                <c:pt idx="378">
                  <c:v>4735</c:v>
                </c:pt>
                <c:pt idx="379">
                  <c:v>4950</c:v>
                </c:pt>
                <c:pt idx="380">
                  <c:v>5040</c:v>
                </c:pt>
                <c:pt idx="381">
                  <c:v>5045</c:v>
                </c:pt>
                <c:pt idx="382">
                  <c:v>5130</c:v>
                </c:pt>
                <c:pt idx="383">
                  <c:v>5500</c:v>
                </c:pt>
                <c:pt idx="384">
                  <c:v>5960</c:v>
                </c:pt>
                <c:pt idx="385">
                  <c:v>6060</c:v>
                </c:pt>
                <c:pt idx="386">
                  <c:v>6250</c:v>
                </c:pt>
                <c:pt idx="387">
                  <c:v>6295</c:v>
                </c:pt>
                <c:pt idx="388">
                  <c:v>6565</c:v>
                </c:pt>
                <c:pt idx="389">
                  <c:v>6605</c:v>
                </c:pt>
                <c:pt idx="390">
                  <c:v>6685</c:v>
                </c:pt>
                <c:pt idx="391">
                  <c:v>6920</c:v>
                </c:pt>
                <c:pt idx="392">
                  <c:v>8830</c:v>
                </c:pt>
              </c:numCache>
            </c:numRef>
          </c:xVal>
          <c:yVal>
            <c:numRef>
              <c:f>'F03-04'!$F$11:$F$403</c:f>
              <c:numCache>
                <c:formatCode>0.0%</c:formatCode>
                <c:ptCount val="393"/>
                <c:pt idx="0">
                  <c:v>3.9856494198105274E-2</c:v>
                </c:pt>
                <c:pt idx="1">
                  <c:v>3.7446045181904815E-2</c:v>
                </c:pt>
                <c:pt idx="2">
                  <c:v>0.12343741241100958</c:v>
                </c:pt>
                <c:pt idx="3">
                  <c:v>0.13677896743090981</c:v>
                </c:pt>
                <c:pt idx="4">
                  <c:v>0.12926733561298279</c:v>
                </c:pt>
                <c:pt idx="5">
                  <c:v>0.10936711699086271</c:v>
                </c:pt>
                <c:pt idx="6">
                  <c:v>7.1921071808957904E-2</c:v>
                </c:pt>
                <c:pt idx="7">
                  <c:v>3.2961488872694657E-2</c:v>
                </c:pt>
                <c:pt idx="8">
                  <c:v>2.8925388194405516E-2</c:v>
                </c:pt>
                <c:pt idx="9">
                  <c:v>2.1637984191939009E-2</c:v>
                </c:pt>
                <c:pt idx="10">
                  <c:v>2.1021357699422615E-2</c:v>
                </c:pt>
                <c:pt idx="11">
                  <c:v>9.3615112954762037E-3</c:v>
                </c:pt>
                <c:pt idx="12">
                  <c:v>1.0762935142104378E-2</c:v>
                </c:pt>
                <c:pt idx="13">
                  <c:v>7.904030494982903E-3</c:v>
                </c:pt>
                <c:pt idx="14">
                  <c:v>4.8769549862660464E-3</c:v>
                </c:pt>
                <c:pt idx="15">
                  <c:v>5.1572397555916813E-3</c:v>
                </c:pt>
                <c:pt idx="16">
                  <c:v>5.1011828017265542E-3</c:v>
                </c:pt>
                <c:pt idx="17">
                  <c:v>9.3054543416110774E-3</c:v>
                </c:pt>
                <c:pt idx="18">
                  <c:v>3.0831324625819833E-3</c:v>
                </c:pt>
                <c:pt idx="19">
                  <c:v>6.5026066483547286E-3</c:v>
                </c:pt>
                <c:pt idx="20">
                  <c:v>5.1011828017265542E-3</c:v>
                </c:pt>
                <c:pt idx="21">
                  <c:v>4.0361006782891418E-3</c:v>
                </c:pt>
                <c:pt idx="22">
                  <c:v>2.6907337855260945E-3</c:v>
                </c:pt>
                <c:pt idx="23">
                  <c:v>6.8950053254106169E-3</c:v>
                </c:pt>
                <c:pt idx="24">
                  <c:v>1.2332529850327934E-3</c:v>
                </c:pt>
                <c:pt idx="25">
                  <c:v>2.1862212007399519E-3</c:v>
                </c:pt>
                <c:pt idx="26">
                  <c:v>2.2422781546050786E-3</c:v>
                </c:pt>
                <c:pt idx="27">
                  <c:v>6.7268344638152363E-4</c:v>
                </c:pt>
                <c:pt idx="28">
                  <c:v>7.2874040024665057E-4</c:v>
                </c:pt>
                <c:pt idx="29">
                  <c:v>1.1771960311676662E-3</c:v>
                </c:pt>
                <c:pt idx="30">
                  <c:v>6.7268344638152363E-4</c:v>
                </c:pt>
                <c:pt idx="31">
                  <c:v>1.4574808004933011E-3</c:v>
                </c:pt>
                <c:pt idx="32">
                  <c:v>5.0451258478614272E-4</c:v>
                </c:pt>
                <c:pt idx="33">
                  <c:v>5.6056953865126966E-4</c:v>
                </c:pt>
                <c:pt idx="34">
                  <c:v>9.6978530186669649E-3</c:v>
                </c:pt>
                <c:pt idx="35">
                  <c:v>3.7109703458714054E-2</c:v>
                </c:pt>
                <c:pt idx="36">
                  <c:v>6.166264925163967E-4</c:v>
                </c:pt>
                <c:pt idx="37">
                  <c:v>1.1771960311676662E-3</c:v>
                </c:pt>
                <c:pt idx="38">
                  <c:v>7.8479735411177761E-4</c:v>
                </c:pt>
                <c:pt idx="39">
                  <c:v>2.3207578900162566E-2</c:v>
                </c:pt>
                <c:pt idx="40">
                  <c:v>3.923986770558888E-4</c:v>
                </c:pt>
                <c:pt idx="41">
                  <c:v>3.923986770558888E-4</c:v>
                </c:pt>
                <c:pt idx="42">
                  <c:v>5.6056953865126966E-4</c:v>
                </c:pt>
                <c:pt idx="43">
                  <c:v>3.3634172319076182E-4</c:v>
                </c:pt>
                <c:pt idx="44">
                  <c:v>1.1211390773025393E-4</c:v>
                </c:pt>
                <c:pt idx="45">
                  <c:v>4.4845563092101574E-4</c:v>
                </c:pt>
                <c:pt idx="46">
                  <c:v>1.1211390773025393E-4</c:v>
                </c:pt>
                <c:pt idx="47">
                  <c:v>3.923986770558888E-4</c:v>
                </c:pt>
                <c:pt idx="48">
                  <c:v>2.8028476932563483E-4</c:v>
                </c:pt>
                <c:pt idx="49">
                  <c:v>1.1211390773025393E-4</c:v>
                </c:pt>
                <c:pt idx="50">
                  <c:v>2.8028476932563483E-4</c:v>
                </c:pt>
                <c:pt idx="51">
                  <c:v>3.923986770558888E-4</c:v>
                </c:pt>
                <c:pt idx="52">
                  <c:v>1.6817086159538091E-4</c:v>
                </c:pt>
                <c:pt idx="53">
                  <c:v>7.2874040024665057E-4</c:v>
                </c:pt>
                <c:pt idx="54">
                  <c:v>5.6056953865126966E-4</c:v>
                </c:pt>
                <c:pt idx="55">
                  <c:v>0</c:v>
                </c:pt>
                <c:pt idx="56">
                  <c:v>0</c:v>
                </c:pt>
                <c:pt idx="57">
                  <c:v>3.3634172319076182E-4</c:v>
                </c:pt>
                <c:pt idx="58">
                  <c:v>1.6817086159538091E-4</c:v>
                </c:pt>
                <c:pt idx="59">
                  <c:v>1.6817086159538091E-4</c:v>
                </c:pt>
                <c:pt idx="60">
                  <c:v>1.6817086159538091E-4</c:v>
                </c:pt>
                <c:pt idx="61">
                  <c:v>9.9220808341274735E-3</c:v>
                </c:pt>
                <c:pt idx="62">
                  <c:v>2.2422781546050787E-4</c:v>
                </c:pt>
                <c:pt idx="63">
                  <c:v>2.8028476932563483E-4</c:v>
                </c:pt>
                <c:pt idx="64">
                  <c:v>7.8479735411177761E-4</c:v>
                </c:pt>
                <c:pt idx="65">
                  <c:v>1.1211390773025393E-4</c:v>
                </c:pt>
                <c:pt idx="66">
                  <c:v>1.1211390773025393E-3</c:v>
                </c:pt>
                <c:pt idx="67">
                  <c:v>3.643702001233253E-3</c:v>
                </c:pt>
                <c:pt idx="68">
                  <c:v>8.5767139413644271E-3</c:v>
                </c:pt>
                <c:pt idx="69">
                  <c:v>1.4574808004933011E-3</c:v>
                </c:pt>
                <c:pt idx="70">
                  <c:v>5.1572397555916813E-3</c:v>
                </c:pt>
                <c:pt idx="71">
                  <c:v>2.0180503391445709E-3</c:v>
                </c:pt>
                <c:pt idx="72">
                  <c:v>3.3634172319076182E-4</c:v>
                </c:pt>
                <c:pt idx="73">
                  <c:v>1.6817086159538091E-4</c:v>
                </c:pt>
                <c:pt idx="74">
                  <c:v>3.3634172319076182E-4</c:v>
                </c:pt>
                <c:pt idx="75">
                  <c:v>2.6346768316609674E-3</c:v>
                </c:pt>
                <c:pt idx="76">
                  <c:v>0</c:v>
                </c:pt>
                <c:pt idx="77">
                  <c:v>5.6056953865126967E-5</c:v>
                </c:pt>
                <c:pt idx="78">
                  <c:v>2.5786198777958407E-3</c:v>
                </c:pt>
                <c:pt idx="79">
                  <c:v>1.0650821234374124E-3</c:v>
                </c:pt>
                <c:pt idx="80">
                  <c:v>0</c:v>
                </c:pt>
                <c:pt idx="81">
                  <c:v>1.1211390773025393E-4</c:v>
                </c:pt>
                <c:pt idx="82">
                  <c:v>1.6817086159538091E-4</c:v>
                </c:pt>
                <c:pt idx="83">
                  <c:v>0</c:v>
                </c:pt>
                <c:pt idx="84">
                  <c:v>5.6056953865126967E-5</c:v>
                </c:pt>
                <c:pt idx="85">
                  <c:v>0</c:v>
                </c:pt>
                <c:pt idx="86">
                  <c:v>2.2422781546050787E-4</c:v>
                </c:pt>
                <c:pt idx="87">
                  <c:v>5.6056953865126967E-5</c:v>
                </c:pt>
                <c:pt idx="88">
                  <c:v>5.6056953865126967E-5</c:v>
                </c:pt>
                <c:pt idx="89">
                  <c:v>1.905936431414317E-3</c:v>
                </c:pt>
                <c:pt idx="90">
                  <c:v>1.6817086159538091E-4</c:v>
                </c:pt>
                <c:pt idx="91">
                  <c:v>0</c:v>
                </c:pt>
                <c:pt idx="92">
                  <c:v>1.6817086159538091E-4</c:v>
                </c:pt>
                <c:pt idx="93">
                  <c:v>1.1211390773025393E-4</c:v>
                </c:pt>
                <c:pt idx="94">
                  <c:v>5.6056953865126967E-5</c:v>
                </c:pt>
                <c:pt idx="95">
                  <c:v>1.1211390773025393E-4</c:v>
                </c:pt>
                <c:pt idx="96">
                  <c:v>0</c:v>
                </c:pt>
                <c:pt idx="97">
                  <c:v>3.5315880935029992E-3</c:v>
                </c:pt>
                <c:pt idx="98">
                  <c:v>1.2893099388979203E-3</c:v>
                </c:pt>
                <c:pt idx="99">
                  <c:v>2.8028476932563483E-4</c:v>
                </c:pt>
                <c:pt idx="100">
                  <c:v>5.6056953865126967E-5</c:v>
                </c:pt>
                <c:pt idx="101">
                  <c:v>5.6056953865126966E-4</c:v>
                </c:pt>
                <c:pt idx="102">
                  <c:v>1.6817086159538091E-4</c:v>
                </c:pt>
                <c:pt idx="103">
                  <c:v>5.0451258478614272E-4</c:v>
                </c:pt>
                <c:pt idx="104">
                  <c:v>1.5135377543584281E-3</c:v>
                </c:pt>
                <c:pt idx="105">
                  <c:v>1.6817086159538091E-4</c:v>
                </c:pt>
                <c:pt idx="106">
                  <c:v>2.8028476932563483E-4</c:v>
                </c:pt>
                <c:pt idx="107">
                  <c:v>3.1952463703122371E-3</c:v>
                </c:pt>
                <c:pt idx="108">
                  <c:v>5.6056953865126967E-5</c:v>
                </c:pt>
                <c:pt idx="109">
                  <c:v>0</c:v>
                </c:pt>
                <c:pt idx="110">
                  <c:v>5.6056953865126967E-5</c:v>
                </c:pt>
                <c:pt idx="111">
                  <c:v>1.1211390773025393E-4</c:v>
                </c:pt>
                <c:pt idx="112">
                  <c:v>0</c:v>
                </c:pt>
                <c:pt idx="113">
                  <c:v>1.1211390773025393E-4</c:v>
                </c:pt>
                <c:pt idx="114">
                  <c:v>1.1211390773025393E-4</c:v>
                </c:pt>
                <c:pt idx="115">
                  <c:v>1.1211390773025393E-4</c:v>
                </c:pt>
                <c:pt idx="116">
                  <c:v>7.8479735411177761E-4</c:v>
                </c:pt>
                <c:pt idx="117">
                  <c:v>0</c:v>
                </c:pt>
                <c:pt idx="118">
                  <c:v>1.6817086159538091E-4</c:v>
                </c:pt>
                <c:pt idx="119">
                  <c:v>1.1211390773025393E-4</c:v>
                </c:pt>
                <c:pt idx="120">
                  <c:v>5.6056953865126967E-5</c:v>
                </c:pt>
                <c:pt idx="121">
                  <c:v>1.1771960311676662E-3</c:v>
                </c:pt>
                <c:pt idx="122">
                  <c:v>0</c:v>
                </c:pt>
                <c:pt idx="123">
                  <c:v>5.6056953865126967E-5</c:v>
                </c:pt>
                <c:pt idx="124">
                  <c:v>5.6056953865126967E-5</c:v>
                </c:pt>
                <c:pt idx="125">
                  <c:v>1.6817086159538091E-4</c:v>
                </c:pt>
                <c:pt idx="126">
                  <c:v>5.6056953865126967E-5</c:v>
                </c:pt>
                <c:pt idx="127">
                  <c:v>2.2422781546050787E-4</c:v>
                </c:pt>
                <c:pt idx="128">
                  <c:v>1.6817086159538091E-4</c:v>
                </c:pt>
                <c:pt idx="129">
                  <c:v>0</c:v>
                </c:pt>
                <c:pt idx="130">
                  <c:v>0</c:v>
                </c:pt>
                <c:pt idx="131">
                  <c:v>5.6056953865126967E-5</c:v>
                </c:pt>
                <c:pt idx="132">
                  <c:v>2.2422781546050787E-4</c:v>
                </c:pt>
                <c:pt idx="133">
                  <c:v>6.7268344638152363E-4</c:v>
                </c:pt>
                <c:pt idx="134">
                  <c:v>5.0451258478614272E-4</c:v>
                </c:pt>
                <c:pt idx="135">
                  <c:v>9.5296821570715852E-4</c:v>
                </c:pt>
                <c:pt idx="136">
                  <c:v>5.6056953865126967E-5</c:v>
                </c:pt>
                <c:pt idx="137">
                  <c:v>2.8028476932563483E-4</c:v>
                </c:pt>
                <c:pt idx="138">
                  <c:v>1.1211390773025393E-4</c:v>
                </c:pt>
                <c:pt idx="139">
                  <c:v>5.6056953865126966E-4</c:v>
                </c:pt>
                <c:pt idx="140">
                  <c:v>5.6056953865126967E-5</c:v>
                </c:pt>
                <c:pt idx="141">
                  <c:v>1.6817086159538091E-4</c:v>
                </c:pt>
                <c:pt idx="142">
                  <c:v>0</c:v>
                </c:pt>
                <c:pt idx="143">
                  <c:v>5.6056953865126967E-5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7.8479735411177761E-4</c:v>
                </c:pt>
                <c:pt idx="148">
                  <c:v>3.3634172319076182E-4</c:v>
                </c:pt>
                <c:pt idx="149">
                  <c:v>2.8028476932563483E-4</c:v>
                </c:pt>
                <c:pt idx="150">
                  <c:v>5.6056953865126967E-5</c:v>
                </c:pt>
                <c:pt idx="151">
                  <c:v>1.1211390773025393E-4</c:v>
                </c:pt>
                <c:pt idx="152">
                  <c:v>0</c:v>
                </c:pt>
                <c:pt idx="153">
                  <c:v>3.3634172319076182E-4</c:v>
                </c:pt>
                <c:pt idx="154">
                  <c:v>0</c:v>
                </c:pt>
                <c:pt idx="155">
                  <c:v>5.6056953865126967E-5</c:v>
                </c:pt>
                <c:pt idx="156">
                  <c:v>1.0650821234374124E-3</c:v>
                </c:pt>
                <c:pt idx="157">
                  <c:v>0</c:v>
                </c:pt>
                <c:pt idx="158">
                  <c:v>1.6817086159538091E-4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2.8028476932563483E-4</c:v>
                </c:pt>
                <c:pt idx="164">
                  <c:v>0</c:v>
                </c:pt>
                <c:pt idx="165">
                  <c:v>0</c:v>
                </c:pt>
                <c:pt idx="166">
                  <c:v>5.6056953865126967E-5</c:v>
                </c:pt>
                <c:pt idx="167">
                  <c:v>5.6056953865126967E-5</c:v>
                </c:pt>
                <c:pt idx="168">
                  <c:v>5.6056953865126967E-5</c:v>
                </c:pt>
                <c:pt idx="169">
                  <c:v>3.3634172319076182E-4</c:v>
                </c:pt>
                <c:pt idx="170">
                  <c:v>5.6056953865126967E-5</c:v>
                </c:pt>
                <c:pt idx="171">
                  <c:v>1.1211390773025393E-4</c:v>
                </c:pt>
                <c:pt idx="172">
                  <c:v>5.0451258478614272E-4</c:v>
                </c:pt>
                <c:pt idx="173">
                  <c:v>9.5296821570715852E-4</c:v>
                </c:pt>
                <c:pt idx="174">
                  <c:v>5.6056953865126967E-5</c:v>
                </c:pt>
                <c:pt idx="175">
                  <c:v>1.6817086159538091E-4</c:v>
                </c:pt>
                <c:pt idx="176">
                  <c:v>5.6056953865126967E-5</c:v>
                </c:pt>
                <c:pt idx="177">
                  <c:v>5.6056953865126967E-5</c:v>
                </c:pt>
                <c:pt idx="178">
                  <c:v>0</c:v>
                </c:pt>
                <c:pt idx="179">
                  <c:v>1.6817086159538091E-4</c:v>
                </c:pt>
                <c:pt idx="180">
                  <c:v>0</c:v>
                </c:pt>
                <c:pt idx="181">
                  <c:v>5.6056953865126967E-5</c:v>
                </c:pt>
                <c:pt idx="182">
                  <c:v>0</c:v>
                </c:pt>
                <c:pt idx="183">
                  <c:v>0</c:v>
                </c:pt>
                <c:pt idx="184">
                  <c:v>5.6056953865126967E-5</c:v>
                </c:pt>
                <c:pt idx="185">
                  <c:v>3.3634172319076182E-4</c:v>
                </c:pt>
                <c:pt idx="186">
                  <c:v>2.8028476932563483E-4</c:v>
                </c:pt>
                <c:pt idx="187">
                  <c:v>5.6056953865126967E-5</c:v>
                </c:pt>
                <c:pt idx="188">
                  <c:v>0</c:v>
                </c:pt>
                <c:pt idx="189">
                  <c:v>2.2422781546050787E-4</c:v>
                </c:pt>
                <c:pt idx="190">
                  <c:v>1.1211390773025393E-4</c:v>
                </c:pt>
                <c:pt idx="191">
                  <c:v>1.6817086159538091E-4</c:v>
                </c:pt>
                <c:pt idx="192">
                  <c:v>0</c:v>
                </c:pt>
                <c:pt idx="193">
                  <c:v>1.6817086159538091E-4</c:v>
                </c:pt>
                <c:pt idx="194">
                  <c:v>5.6056953865126967E-5</c:v>
                </c:pt>
                <c:pt idx="195">
                  <c:v>0</c:v>
                </c:pt>
                <c:pt idx="196">
                  <c:v>5.6056953865126967E-5</c:v>
                </c:pt>
                <c:pt idx="197">
                  <c:v>0</c:v>
                </c:pt>
                <c:pt idx="198">
                  <c:v>5.6056953865126967E-5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5.6056953865126967E-5</c:v>
                </c:pt>
                <c:pt idx="203">
                  <c:v>2.2422781546050787E-4</c:v>
                </c:pt>
                <c:pt idx="204">
                  <c:v>1.1211390773025393E-4</c:v>
                </c:pt>
                <c:pt idx="205">
                  <c:v>0</c:v>
                </c:pt>
                <c:pt idx="206">
                  <c:v>5.6056953865126967E-5</c:v>
                </c:pt>
                <c:pt idx="207">
                  <c:v>0</c:v>
                </c:pt>
                <c:pt idx="208">
                  <c:v>1.1211390773025393E-4</c:v>
                </c:pt>
                <c:pt idx="209">
                  <c:v>5.6056953865126967E-5</c:v>
                </c:pt>
                <c:pt idx="210">
                  <c:v>0</c:v>
                </c:pt>
                <c:pt idx="211">
                  <c:v>5.6056953865126967E-5</c:v>
                </c:pt>
                <c:pt idx="212">
                  <c:v>1.1211390773025393E-4</c:v>
                </c:pt>
                <c:pt idx="213">
                  <c:v>5.6056953865126967E-5</c:v>
                </c:pt>
                <c:pt idx="214">
                  <c:v>5.6056953865126967E-5</c:v>
                </c:pt>
                <c:pt idx="215">
                  <c:v>1.1211390773025393E-4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2.2422781546050787E-4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5.6056953865126967E-5</c:v>
                </c:pt>
                <c:pt idx="224">
                  <c:v>0</c:v>
                </c:pt>
                <c:pt idx="225">
                  <c:v>5.6056953865126967E-5</c:v>
                </c:pt>
                <c:pt idx="226">
                  <c:v>5.6056953865126967E-5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5.6056953865126967E-5</c:v>
                </c:pt>
                <c:pt idx="233">
                  <c:v>1.1211390773025393E-4</c:v>
                </c:pt>
                <c:pt idx="234">
                  <c:v>1.6817086159538091E-4</c:v>
                </c:pt>
                <c:pt idx="235">
                  <c:v>1.6817086159538091E-4</c:v>
                </c:pt>
                <c:pt idx="236">
                  <c:v>0</c:v>
                </c:pt>
                <c:pt idx="237">
                  <c:v>5.6056953865126967E-5</c:v>
                </c:pt>
                <c:pt idx="238">
                  <c:v>5.6056953865126967E-5</c:v>
                </c:pt>
                <c:pt idx="239">
                  <c:v>0</c:v>
                </c:pt>
                <c:pt idx="240">
                  <c:v>5.6056953865126967E-5</c:v>
                </c:pt>
                <c:pt idx="241">
                  <c:v>0</c:v>
                </c:pt>
                <c:pt idx="242">
                  <c:v>1.1211390773025393E-4</c:v>
                </c:pt>
                <c:pt idx="243">
                  <c:v>5.6056953865126967E-5</c:v>
                </c:pt>
                <c:pt idx="244">
                  <c:v>0</c:v>
                </c:pt>
                <c:pt idx="245">
                  <c:v>5.6056953865126967E-5</c:v>
                </c:pt>
                <c:pt idx="246">
                  <c:v>0</c:v>
                </c:pt>
                <c:pt idx="247">
                  <c:v>5.6056953865126967E-5</c:v>
                </c:pt>
                <c:pt idx="248">
                  <c:v>5.6056953865126967E-5</c:v>
                </c:pt>
                <c:pt idx="249">
                  <c:v>0</c:v>
                </c:pt>
                <c:pt idx="250">
                  <c:v>5.6056953865126967E-5</c:v>
                </c:pt>
                <c:pt idx="251">
                  <c:v>5.6056953865126967E-5</c:v>
                </c:pt>
                <c:pt idx="252">
                  <c:v>5.6056953865126967E-5</c:v>
                </c:pt>
                <c:pt idx="253">
                  <c:v>1.6817086159538091E-4</c:v>
                </c:pt>
                <c:pt idx="254">
                  <c:v>0</c:v>
                </c:pt>
                <c:pt idx="255">
                  <c:v>5.6056953865126967E-5</c:v>
                </c:pt>
                <c:pt idx="256">
                  <c:v>0</c:v>
                </c:pt>
                <c:pt idx="257">
                  <c:v>5.6056953865126967E-5</c:v>
                </c:pt>
                <c:pt idx="258">
                  <c:v>5.6056953865126967E-5</c:v>
                </c:pt>
                <c:pt idx="259">
                  <c:v>0</c:v>
                </c:pt>
                <c:pt idx="260">
                  <c:v>5.6056953865126967E-5</c:v>
                </c:pt>
                <c:pt idx="261">
                  <c:v>5.6056953865126967E-5</c:v>
                </c:pt>
                <c:pt idx="262">
                  <c:v>0</c:v>
                </c:pt>
                <c:pt idx="263">
                  <c:v>0</c:v>
                </c:pt>
                <c:pt idx="264">
                  <c:v>1.6817086159538091E-4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5.6056953865126967E-5</c:v>
                </c:pt>
                <c:pt idx="269">
                  <c:v>0</c:v>
                </c:pt>
                <c:pt idx="270">
                  <c:v>5.6056953865126967E-5</c:v>
                </c:pt>
                <c:pt idx="271">
                  <c:v>1.1211390773025393E-4</c:v>
                </c:pt>
                <c:pt idx="272">
                  <c:v>5.6056953865126967E-5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5.6056953865126967E-5</c:v>
                </c:pt>
                <c:pt idx="277">
                  <c:v>0</c:v>
                </c:pt>
                <c:pt idx="278">
                  <c:v>5.6056953865126967E-5</c:v>
                </c:pt>
                <c:pt idx="279">
                  <c:v>5.6056953865126967E-5</c:v>
                </c:pt>
                <c:pt idx="280">
                  <c:v>5.6056953865126967E-5</c:v>
                </c:pt>
                <c:pt idx="281">
                  <c:v>0</c:v>
                </c:pt>
                <c:pt idx="282">
                  <c:v>0</c:v>
                </c:pt>
                <c:pt idx="283">
                  <c:v>1.1211390773025393E-4</c:v>
                </c:pt>
                <c:pt idx="284">
                  <c:v>5.6056953865126967E-5</c:v>
                </c:pt>
                <c:pt idx="285">
                  <c:v>1.1211390773025393E-4</c:v>
                </c:pt>
                <c:pt idx="286">
                  <c:v>0</c:v>
                </c:pt>
                <c:pt idx="287">
                  <c:v>0</c:v>
                </c:pt>
                <c:pt idx="288">
                  <c:v>5.6056953865126967E-5</c:v>
                </c:pt>
                <c:pt idx="289">
                  <c:v>5.6056953865126967E-5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5.6056953865126967E-5</c:v>
                </c:pt>
                <c:pt idx="294">
                  <c:v>5.6056953865126967E-5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5.6056953865126967E-5</c:v>
                </c:pt>
                <c:pt idx="305">
                  <c:v>5.6056953865126967E-5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5.6056953865126967E-5</c:v>
                </c:pt>
                <c:pt idx="311">
                  <c:v>5.6056953865126967E-5</c:v>
                </c:pt>
                <c:pt idx="312">
                  <c:v>0</c:v>
                </c:pt>
                <c:pt idx="313">
                  <c:v>5.6056953865126967E-5</c:v>
                </c:pt>
                <c:pt idx="314">
                  <c:v>5.6056953865126967E-5</c:v>
                </c:pt>
                <c:pt idx="315">
                  <c:v>5.6056953865126967E-5</c:v>
                </c:pt>
                <c:pt idx="316">
                  <c:v>5.6056953865126967E-5</c:v>
                </c:pt>
                <c:pt idx="317">
                  <c:v>5.6056953865126967E-5</c:v>
                </c:pt>
                <c:pt idx="318">
                  <c:v>0</c:v>
                </c:pt>
                <c:pt idx="319">
                  <c:v>0</c:v>
                </c:pt>
                <c:pt idx="320">
                  <c:v>5.6056953865126967E-5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5.6056953865126967E-5</c:v>
                </c:pt>
                <c:pt idx="327">
                  <c:v>5.6056953865126967E-5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5.6056953865126967E-5</c:v>
                </c:pt>
                <c:pt idx="332">
                  <c:v>5.6056953865126967E-5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5.6056953865126967E-5</c:v>
                </c:pt>
                <c:pt idx="338">
                  <c:v>0</c:v>
                </c:pt>
                <c:pt idx="339">
                  <c:v>5.6056953865126967E-5</c:v>
                </c:pt>
                <c:pt idx="340">
                  <c:v>0</c:v>
                </c:pt>
                <c:pt idx="341">
                  <c:v>0</c:v>
                </c:pt>
                <c:pt idx="342">
                  <c:v>5.6056953865126967E-5</c:v>
                </c:pt>
                <c:pt idx="343">
                  <c:v>5.6056953865126967E-5</c:v>
                </c:pt>
                <c:pt idx="344">
                  <c:v>0</c:v>
                </c:pt>
                <c:pt idx="345">
                  <c:v>5.6056953865126967E-5</c:v>
                </c:pt>
                <c:pt idx="346">
                  <c:v>5.6056953865126967E-5</c:v>
                </c:pt>
                <c:pt idx="347">
                  <c:v>5.6056953865126967E-5</c:v>
                </c:pt>
                <c:pt idx="348">
                  <c:v>5.6056953865126967E-5</c:v>
                </c:pt>
                <c:pt idx="349">
                  <c:v>0</c:v>
                </c:pt>
                <c:pt idx="350">
                  <c:v>0</c:v>
                </c:pt>
                <c:pt idx="351">
                  <c:v>5.6056953865126967E-5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5.6056953865126967E-5</c:v>
                </c:pt>
                <c:pt idx="362">
                  <c:v>5.6056953865126967E-5</c:v>
                </c:pt>
                <c:pt idx="363">
                  <c:v>5.6056953865126967E-5</c:v>
                </c:pt>
                <c:pt idx="364">
                  <c:v>0</c:v>
                </c:pt>
                <c:pt idx="365">
                  <c:v>5.6056953865126967E-5</c:v>
                </c:pt>
                <c:pt idx="366">
                  <c:v>0</c:v>
                </c:pt>
                <c:pt idx="367">
                  <c:v>5.6056953865126967E-5</c:v>
                </c:pt>
                <c:pt idx="368">
                  <c:v>5.6056953865126967E-5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5.6056953865126967E-5</c:v>
                </c:pt>
                <c:pt idx="373">
                  <c:v>0</c:v>
                </c:pt>
                <c:pt idx="374">
                  <c:v>5.6056953865126967E-5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5.6056953865126967E-5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5.6056953865126967E-5</c:v>
                </c:pt>
                <c:pt idx="387">
                  <c:v>5.6056953865126967E-5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5.6056953865126967E-5</c:v>
                </c:pt>
                <c:pt idx="392">
                  <c:v>5.6056953865126967E-5</c:v>
                </c:pt>
              </c:numCache>
            </c:numRef>
          </c:yVal>
          <c:smooth val="0"/>
        </c:ser>
        <c:ser>
          <c:idx val="4"/>
          <c:order val="1"/>
          <c:tx>
            <c:strRef>
              <c:f>'F03-04'!$G$10</c:f>
              <c:strCache>
                <c:ptCount val="1"/>
                <c:pt idx="0">
                  <c:v>NY (avg is $70.14)</c:v>
                </c:pt>
              </c:strCache>
            </c:strRef>
          </c:tx>
          <c:spPr>
            <a:ln w="12700">
              <a:solidFill>
                <a:srgbClr val="339966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339966"/>
              </a:solidFill>
              <a:ln>
                <a:solidFill>
                  <a:srgbClr val="339966"/>
                </a:solidFill>
                <a:prstDash val="solid"/>
              </a:ln>
            </c:spPr>
          </c:marker>
          <c:xVal>
            <c:numRef>
              <c:f>'F03-04'!$C$11:$C$403</c:f>
              <c:numCache>
                <c:formatCode>"$"#,##0</c:formatCode>
                <c:ptCount val="39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495</c:v>
                </c:pt>
                <c:pt idx="99">
                  <c:v>500</c:v>
                </c:pt>
                <c:pt idx="100">
                  <c:v>505</c:v>
                </c:pt>
                <c:pt idx="101">
                  <c:v>510</c:v>
                </c:pt>
                <c:pt idx="102">
                  <c:v>515</c:v>
                </c:pt>
                <c:pt idx="103">
                  <c:v>520</c:v>
                </c:pt>
                <c:pt idx="104">
                  <c:v>525</c:v>
                </c:pt>
                <c:pt idx="105">
                  <c:v>530</c:v>
                </c:pt>
                <c:pt idx="106">
                  <c:v>535</c:v>
                </c:pt>
                <c:pt idx="107">
                  <c:v>540</c:v>
                </c:pt>
                <c:pt idx="108">
                  <c:v>545</c:v>
                </c:pt>
                <c:pt idx="109">
                  <c:v>550</c:v>
                </c:pt>
                <c:pt idx="110">
                  <c:v>555</c:v>
                </c:pt>
                <c:pt idx="111">
                  <c:v>560</c:v>
                </c:pt>
                <c:pt idx="112">
                  <c:v>565</c:v>
                </c:pt>
                <c:pt idx="113">
                  <c:v>570</c:v>
                </c:pt>
                <c:pt idx="114">
                  <c:v>575</c:v>
                </c:pt>
                <c:pt idx="115">
                  <c:v>580</c:v>
                </c:pt>
                <c:pt idx="116">
                  <c:v>585</c:v>
                </c:pt>
                <c:pt idx="117">
                  <c:v>590</c:v>
                </c:pt>
                <c:pt idx="118">
                  <c:v>595</c:v>
                </c:pt>
                <c:pt idx="119">
                  <c:v>600</c:v>
                </c:pt>
                <c:pt idx="120">
                  <c:v>605</c:v>
                </c:pt>
                <c:pt idx="121">
                  <c:v>610</c:v>
                </c:pt>
                <c:pt idx="122">
                  <c:v>615</c:v>
                </c:pt>
                <c:pt idx="123">
                  <c:v>620</c:v>
                </c:pt>
                <c:pt idx="124">
                  <c:v>625</c:v>
                </c:pt>
                <c:pt idx="125">
                  <c:v>630</c:v>
                </c:pt>
                <c:pt idx="126">
                  <c:v>635</c:v>
                </c:pt>
                <c:pt idx="127">
                  <c:v>640</c:v>
                </c:pt>
                <c:pt idx="128">
                  <c:v>645</c:v>
                </c:pt>
                <c:pt idx="129">
                  <c:v>650</c:v>
                </c:pt>
                <c:pt idx="130">
                  <c:v>655</c:v>
                </c:pt>
                <c:pt idx="131">
                  <c:v>660</c:v>
                </c:pt>
                <c:pt idx="132">
                  <c:v>665</c:v>
                </c:pt>
                <c:pt idx="133">
                  <c:v>670</c:v>
                </c:pt>
                <c:pt idx="134">
                  <c:v>675</c:v>
                </c:pt>
                <c:pt idx="135">
                  <c:v>680</c:v>
                </c:pt>
                <c:pt idx="136">
                  <c:v>685</c:v>
                </c:pt>
                <c:pt idx="137">
                  <c:v>690</c:v>
                </c:pt>
                <c:pt idx="138">
                  <c:v>695</c:v>
                </c:pt>
                <c:pt idx="139">
                  <c:v>700</c:v>
                </c:pt>
                <c:pt idx="140">
                  <c:v>705</c:v>
                </c:pt>
                <c:pt idx="141">
                  <c:v>710</c:v>
                </c:pt>
                <c:pt idx="142">
                  <c:v>715</c:v>
                </c:pt>
                <c:pt idx="143">
                  <c:v>720</c:v>
                </c:pt>
                <c:pt idx="144">
                  <c:v>730</c:v>
                </c:pt>
                <c:pt idx="145">
                  <c:v>735</c:v>
                </c:pt>
                <c:pt idx="146">
                  <c:v>740</c:v>
                </c:pt>
                <c:pt idx="147">
                  <c:v>745</c:v>
                </c:pt>
                <c:pt idx="148">
                  <c:v>750</c:v>
                </c:pt>
                <c:pt idx="149">
                  <c:v>755</c:v>
                </c:pt>
                <c:pt idx="150">
                  <c:v>760</c:v>
                </c:pt>
                <c:pt idx="151">
                  <c:v>765</c:v>
                </c:pt>
                <c:pt idx="152">
                  <c:v>770</c:v>
                </c:pt>
                <c:pt idx="153">
                  <c:v>780</c:v>
                </c:pt>
                <c:pt idx="154">
                  <c:v>790</c:v>
                </c:pt>
                <c:pt idx="155">
                  <c:v>795</c:v>
                </c:pt>
                <c:pt idx="156">
                  <c:v>800</c:v>
                </c:pt>
                <c:pt idx="157">
                  <c:v>805</c:v>
                </c:pt>
                <c:pt idx="158">
                  <c:v>810</c:v>
                </c:pt>
                <c:pt idx="159">
                  <c:v>815</c:v>
                </c:pt>
                <c:pt idx="160">
                  <c:v>820</c:v>
                </c:pt>
                <c:pt idx="161">
                  <c:v>825</c:v>
                </c:pt>
                <c:pt idx="162">
                  <c:v>835</c:v>
                </c:pt>
                <c:pt idx="163">
                  <c:v>840</c:v>
                </c:pt>
                <c:pt idx="164">
                  <c:v>845</c:v>
                </c:pt>
                <c:pt idx="165">
                  <c:v>855</c:v>
                </c:pt>
                <c:pt idx="166">
                  <c:v>860</c:v>
                </c:pt>
                <c:pt idx="167">
                  <c:v>865</c:v>
                </c:pt>
                <c:pt idx="168">
                  <c:v>870</c:v>
                </c:pt>
                <c:pt idx="169">
                  <c:v>875</c:v>
                </c:pt>
                <c:pt idx="170">
                  <c:v>880</c:v>
                </c:pt>
                <c:pt idx="171">
                  <c:v>885</c:v>
                </c:pt>
                <c:pt idx="172">
                  <c:v>890</c:v>
                </c:pt>
                <c:pt idx="173">
                  <c:v>900</c:v>
                </c:pt>
                <c:pt idx="174">
                  <c:v>910</c:v>
                </c:pt>
                <c:pt idx="175">
                  <c:v>915</c:v>
                </c:pt>
                <c:pt idx="176">
                  <c:v>925</c:v>
                </c:pt>
                <c:pt idx="177">
                  <c:v>930</c:v>
                </c:pt>
                <c:pt idx="178">
                  <c:v>935</c:v>
                </c:pt>
                <c:pt idx="179">
                  <c:v>940</c:v>
                </c:pt>
                <c:pt idx="180">
                  <c:v>945</c:v>
                </c:pt>
                <c:pt idx="181">
                  <c:v>950</c:v>
                </c:pt>
                <c:pt idx="182">
                  <c:v>955</c:v>
                </c:pt>
                <c:pt idx="183">
                  <c:v>960</c:v>
                </c:pt>
                <c:pt idx="184">
                  <c:v>965</c:v>
                </c:pt>
                <c:pt idx="185">
                  <c:v>970</c:v>
                </c:pt>
                <c:pt idx="186">
                  <c:v>975</c:v>
                </c:pt>
                <c:pt idx="187">
                  <c:v>980</c:v>
                </c:pt>
                <c:pt idx="188">
                  <c:v>985</c:v>
                </c:pt>
                <c:pt idx="189">
                  <c:v>990</c:v>
                </c:pt>
                <c:pt idx="190">
                  <c:v>1000</c:v>
                </c:pt>
                <c:pt idx="191">
                  <c:v>1010</c:v>
                </c:pt>
                <c:pt idx="192">
                  <c:v>1015</c:v>
                </c:pt>
                <c:pt idx="193">
                  <c:v>1020</c:v>
                </c:pt>
                <c:pt idx="194">
                  <c:v>1025</c:v>
                </c:pt>
                <c:pt idx="195">
                  <c:v>1030</c:v>
                </c:pt>
                <c:pt idx="196">
                  <c:v>1035</c:v>
                </c:pt>
                <c:pt idx="197">
                  <c:v>1045</c:v>
                </c:pt>
                <c:pt idx="198">
                  <c:v>1050</c:v>
                </c:pt>
                <c:pt idx="199">
                  <c:v>1060</c:v>
                </c:pt>
                <c:pt idx="200">
                  <c:v>1065</c:v>
                </c:pt>
                <c:pt idx="201">
                  <c:v>1070</c:v>
                </c:pt>
                <c:pt idx="202">
                  <c:v>1075</c:v>
                </c:pt>
                <c:pt idx="203">
                  <c:v>1080</c:v>
                </c:pt>
                <c:pt idx="204">
                  <c:v>1085</c:v>
                </c:pt>
                <c:pt idx="205">
                  <c:v>1095</c:v>
                </c:pt>
                <c:pt idx="206">
                  <c:v>1100</c:v>
                </c:pt>
                <c:pt idx="207">
                  <c:v>1110</c:v>
                </c:pt>
                <c:pt idx="208">
                  <c:v>1125</c:v>
                </c:pt>
                <c:pt idx="209">
                  <c:v>1135</c:v>
                </c:pt>
                <c:pt idx="210">
                  <c:v>1145</c:v>
                </c:pt>
                <c:pt idx="211">
                  <c:v>1150</c:v>
                </c:pt>
                <c:pt idx="212">
                  <c:v>1165</c:v>
                </c:pt>
                <c:pt idx="213">
                  <c:v>1170</c:v>
                </c:pt>
                <c:pt idx="214">
                  <c:v>1175</c:v>
                </c:pt>
                <c:pt idx="215">
                  <c:v>1185</c:v>
                </c:pt>
                <c:pt idx="216">
                  <c:v>1200</c:v>
                </c:pt>
                <c:pt idx="217">
                  <c:v>1210</c:v>
                </c:pt>
                <c:pt idx="218">
                  <c:v>1215</c:v>
                </c:pt>
                <c:pt idx="219">
                  <c:v>1220</c:v>
                </c:pt>
                <c:pt idx="220">
                  <c:v>1230</c:v>
                </c:pt>
                <c:pt idx="221">
                  <c:v>1235</c:v>
                </c:pt>
                <c:pt idx="222">
                  <c:v>1240</c:v>
                </c:pt>
                <c:pt idx="223">
                  <c:v>1250</c:v>
                </c:pt>
                <c:pt idx="224">
                  <c:v>1270</c:v>
                </c:pt>
                <c:pt idx="225">
                  <c:v>1275</c:v>
                </c:pt>
                <c:pt idx="226">
                  <c:v>1280</c:v>
                </c:pt>
                <c:pt idx="227">
                  <c:v>1285</c:v>
                </c:pt>
                <c:pt idx="228">
                  <c:v>1290</c:v>
                </c:pt>
                <c:pt idx="229">
                  <c:v>1295</c:v>
                </c:pt>
                <c:pt idx="230">
                  <c:v>1320</c:v>
                </c:pt>
                <c:pt idx="231">
                  <c:v>1330</c:v>
                </c:pt>
                <c:pt idx="232">
                  <c:v>1335</c:v>
                </c:pt>
                <c:pt idx="233">
                  <c:v>1340</c:v>
                </c:pt>
                <c:pt idx="234">
                  <c:v>1350</c:v>
                </c:pt>
                <c:pt idx="235">
                  <c:v>1360</c:v>
                </c:pt>
                <c:pt idx="236">
                  <c:v>1365</c:v>
                </c:pt>
                <c:pt idx="237">
                  <c:v>1370</c:v>
                </c:pt>
                <c:pt idx="238">
                  <c:v>1375</c:v>
                </c:pt>
                <c:pt idx="239">
                  <c:v>1385</c:v>
                </c:pt>
                <c:pt idx="240">
                  <c:v>1390</c:v>
                </c:pt>
                <c:pt idx="241">
                  <c:v>1395</c:v>
                </c:pt>
                <c:pt idx="242">
                  <c:v>1400</c:v>
                </c:pt>
                <c:pt idx="243">
                  <c:v>1410</c:v>
                </c:pt>
                <c:pt idx="244">
                  <c:v>1415</c:v>
                </c:pt>
                <c:pt idx="245">
                  <c:v>1420</c:v>
                </c:pt>
                <c:pt idx="246">
                  <c:v>1435</c:v>
                </c:pt>
                <c:pt idx="247">
                  <c:v>1440</c:v>
                </c:pt>
                <c:pt idx="248">
                  <c:v>1455</c:v>
                </c:pt>
                <c:pt idx="249">
                  <c:v>1460</c:v>
                </c:pt>
                <c:pt idx="250">
                  <c:v>1475</c:v>
                </c:pt>
                <c:pt idx="251">
                  <c:v>1480</c:v>
                </c:pt>
                <c:pt idx="252">
                  <c:v>1485</c:v>
                </c:pt>
                <c:pt idx="253">
                  <c:v>1490</c:v>
                </c:pt>
                <c:pt idx="254">
                  <c:v>1500</c:v>
                </c:pt>
                <c:pt idx="255">
                  <c:v>1505</c:v>
                </c:pt>
                <c:pt idx="256">
                  <c:v>1510</c:v>
                </c:pt>
                <c:pt idx="257">
                  <c:v>1520</c:v>
                </c:pt>
                <c:pt idx="258">
                  <c:v>1530</c:v>
                </c:pt>
                <c:pt idx="259">
                  <c:v>1540</c:v>
                </c:pt>
                <c:pt idx="260">
                  <c:v>1545</c:v>
                </c:pt>
                <c:pt idx="261">
                  <c:v>1550</c:v>
                </c:pt>
                <c:pt idx="262">
                  <c:v>1560</c:v>
                </c:pt>
                <c:pt idx="263">
                  <c:v>1575</c:v>
                </c:pt>
                <c:pt idx="264">
                  <c:v>1600</c:v>
                </c:pt>
                <c:pt idx="265">
                  <c:v>1615</c:v>
                </c:pt>
                <c:pt idx="266">
                  <c:v>1620</c:v>
                </c:pt>
                <c:pt idx="267">
                  <c:v>1625</c:v>
                </c:pt>
                <c:pt idx="268">
                  <c:v>1635</c:v>
                </c:pt>
                <c:pt idx="269">
                  <c:v>1640</c:v>
                </c:pt>
                <c:pt idx="270">
                  <c:v>1645</c:v>
                </c:pt>
                <c:pt idx="271">
                  <c:v>1665</c:v>
                </c:pt>
                <c:pt idx="272">
                  <c:v>1675</c:v>
                </c:pt>
                <c:pt idx="273">
                  <c:v>1685</c:v>
                </c:pt>
                <c:pt idx="274">
                  <c:v>1700</c:v>
                </c:pt>
                <c:pt idx="275">
                  <c:v>1705</c:v>
                </c:pt>
                <c:pt idx="276">
                  <c:v>1710</c:v>
                </c:pt>
                <c:pt idx="277">
                  <c:v>1740</c:v>
                </c:pt>
                <c:pt idx="278">
                  <c:v>1750</c:v>
                </c:pt>
                <c:pt idx="279">
                  <c:v>1755</c:v>
                </c:pt>
                <c:pt idx="280">
                  <c:v>1760</c:v>
                </c:pt>
                <c:pt idx="281">
                  <c:v>1765</c:v>
                </c:pt>
                <c:pt idx="282">
                  <c:v>1780</c:v>
                </c:pt>
                <c:pt idx="283">
                  <c:v>1795</c:v>
                </c:pt>
                <c:pt idx="284">
                  <c:v>1800</c:v>
                </c:pt>
                <c:pt idx="285">
                  <c:v>1825</c:v>
                </c:pt>
                <c:pt idx="286">
                  <c:v>1835</c:v>
                </c:pt>
                <c:pt idx="287">
                  <c:v>1870</c:v>
                </c:pt>
                <c:pt idx="288">
                  <c:v>1895</c:v>
                </c:pt>
                <c:pt idx="289">
                  <c:v>1900</c:v>
                </c:pt>
                <c:pt idx="290">
                  <c:v>1915</c:v>
                </c:pt>
                <c:pt idx="291">
                  <c:v>1925</c:v>
                </c:pt>
                <c:pt idx="292">
                  <c:v>1935</c:v>
                </c:pt>
                <c:pt idx="293">
                  <c:v>1940</c:v>
                </c:pt>
                <c:pt idx="294">
                  <c:v>1945</c:v>
                </c:pt>
                <c:pt idx="295">
                  <c:v>1950</c:v>
                </c:pt>
                <c:pt idx="296">
                  <c:v>1965</c:v>
                </c:pt>
                <c:pt idx="297">
                  <c:v>1990</c:v>
                </c:pt>
                <c:pt idx="298">
                  <c:v>2010</c:v>
                </c:pt>
                <c:pt idx="299">
                  <c:v>2015</c:v>
                </c:pt>
                <c:pt idx="300">
                  <c:v>2040</c:v>
                </c:pt>
                <c:pt idx="301">
                  <c:v>2055</c:v>
                </c:pt>
                <c:pt idx="302">
                  <c:v>2060</c:v>
                </c:pt>
                <c:pt idx="303">
                  <c:v>2080</c:v>
                </c:pt>
                <c:pt idx="304">
                  <c:v>2085</c:v>
                </c:pt>
                <c:pt idx="305">
                  <c:v>2100</c:v>
                </c:pt>
                <c:pt idx="306">
                  <c:v>2140</c:v>
                </c:pt>
                <c:pt idx="307">
                  <c:v>2160</c:v>
                </c:pt>
                <c:pt idx="308">
                  <c:v>2175</c:v>
                </c:pt>
                <c:pt idx="309">
                  <c:v>2180</c:v>
                </c:pt>
                <c:pt idx="310">
                  <c:v>2185</c:v>
                </c:pt>
                <c:pt idx="311">
                  <c:v>2190</c:v>
                </c:pt>
                <c:pt idx="312">
                  <c:v>2195</c:v>
                </c:pt>
                <c:pt idx="313">
                  <c:v>2245</c:v>
                </c:pt>
                <c:pt idx="314">
                  <c:v>2250</c:v>
                </c:pt>
                <c:pt idx="315">
                  <c:v>2275</c:v>
                </c:pt>
                <c:pt idx="316">
                  <c:v>2300</c:v>
                </c:pt>
                <c:pt idx="317">
                  <c:v>2315</c:v>
                </c:pt>
                <c:pt idx="318">
                  <c:v>2340</c:v>
                </c:pt>
                <c:pt idx="319">
                  <c:v>2350</c:v>
                </c:pt>
                <c:pt idx="320">
                  <c:v>2355</c:v>
                </c:pt>
                <c:pt idx="321">
                  <c:v>2365</c:v>
                </c:pt>
                <c:pt idx="322">
                  <c:v>2380</c:v>
                </c:pt>
                <c:pt idx="323">
                  <c:v>2395</c:v>
                </c:pt>
                <c:pt idx="324">
                  <c:v>2430</c:v>
                </c:pt>
                <c:pt idx="325">
                  <c:v>2435</c:v>
                </c:pt>
                <c:pt idx="326">
                  <c:v>2445</c:v>
                </c:pt>
                <c:pt idx="327">
                  <c:v>2455</c:v>
                </c:pt>
                <c:pt idx="328">
                  <c:v>2485</c:v>
                </c:pt>
                <c:pt idx="329">
                  <c:v>2495</c:v>
                </c:pt>
                <c:pt idx="330">
                  <c:v>2500</c:v>
                </c:pt>
                <c:pt idx="331">
                  <c:v>2515</c:v>
                </c:pt>
                <c:pt idx="332">
                  <c:v>2565</c:v>
                </c:pt>
                <c:pt idx="333">
                  <c:v>2570</c:v>
                </c:pt>
                <c:pt idx="334">
                  <c:v>2610</c:v>
                </c:pt>
                <c:pt idx="335">
                  <c:v>2645</c:v>
                </c:pt>
                <c:pt idx="336">
                  <c:v>2665</c:v>
                </c:pt>
                <c:pt idx="337">
                  <c:v>2700</c:v>
                </c:pt>
                <c:pt idx="338">
                  <c:v>2720</c:v>
                </c:pt>
                <c:pt idx="339">
                  <c:v>2750</c:v>
                </c:pt>
                <c:pt idx="340">
                  <c:v>2760</c:v>
                </c:pt>
                <c:pt idx="341">
                  <c:v>2835</c:v>
                </c:pt>
                <c:pt idx="342">
                  <c:v>2855</c:v>
                </c:pt>
                <c:pt idx="343">
                  <c:v>2910</c:v>
                </c:pt>
                <c:pt idx="344">
                  <c:v>2970</c:v>
                </c:pt>
                <c:pt idx="345">
                  <c:v>2995</c:v>
                </c:pt>
                <c:pt idx="346">
                  <c:v>3005</c:v>
                </c:pt>
                <c:pt idx="347">
                  <c:v>3035</c:v>
                </c:pt>
                <c:pt idx="348">
                  <c:v>3060</c:v>
                </c:pt>
                <c:pt idx="349">
                  <c:v>3105</c:v>
                </c:pt>
                <c:pt idx="350">
                  <c:v>3135</c:v>
                </c:pt>
                <c:pt idx="351">
                  <c:v>3165</c:v>
                </c:pt>
                <c:pt idx="352">
                  <c:v>3185</c:v>
                </c:pt>
                <c:pt idx="353">
                  <c:v>3240</c:v>
                </c:pt>
                <c:pt idx="354">
                  <c:v>3260</c:v>
                </c:pt>
                <c:pt idx="355">
                  <c:v>3295</c:v>
                </c:pt>
                <c:pt idx="356">
                  <c:v>3300</c:v>
                </c:pt>
                <c:pt idx="357">
                  <c:v>3330</c:v>
                </c:pt>
                <c:pt idx="358">
                  <c:v>3350</c:v>
                </c:pt>
                <c:pt idx="359">
                  <c:v>3360</c:v>
                </c:pt>
                <c:pt idx="360">
                  <c:v>3385</c:v>
                </c:pt>
                <c:pt idx="361">
                  <c:v>3400</c:v>
                </c:pt>
                <c:pt idx="362">
                  <c:v>3425</c:v>
                </c:pt>
                <c:pt idx="363">
                  <c:v>3465</c:v>
                </c:pt>
                <c:pt idx="364">
                  <c:v>3535</c:v>
                </c:pt>
                <c:pt idx="365">
                  <c:v>3750</c:v>
                </c:pt>
                <c:pt idx="366">
                  <c:v>3805</c:v>
                </c:pt>
                <c:pt idx="367">
                  <c:v>4050</c:v>
                </c:pt>
                <c:pt idx="368">
                  <c:v>4130</c:v>
                </c:pt>
                <c:pt idx="369">
                  <c:v>4205</c:v>
                </c:pt>
                <c:pt idx="370">
                  <c:v>4240</c:v>
                </c:pt>
                <c:pt idx="371">
                  <c:v>4320</c:v>
                </c:pt>
                <c:pt idx="372">
                  <c:v>4375</c:v>
                </c:pt>
                <c:pt idx="373">
                  <c:v>4420</c:v>
                </c:pt>
                <c:pt idx="374">
                  <c:v>4475</c:v>
                </c:pt>
                <c:pt idx="375">
                  <c:v>4530</c:v>
                </c:pt>
                <c:pt idx="376">
                  <c:v>4585</c:v>
                </c:pt>
                <c:pt idx="377">
                  <c:v>4590</c:v>
                </c:pt>
                <c:pt idx="378">
                  <c:v>4735</c:v>
                </c:pt>
                <c:pt idx="379">
                  <c:v>4950</c:v>
                </c:pt>
                <c:pt idx="380">
                  <c:v>5040</c:v>
                </c:pt>
                <c:pt idx="381">
                  <c:v>5045</c:v>
                </c:pt>
                <c:pt idx="382">
                  <c:v>5130</c:v>
                </c:pt>
                <c:pt idx="383">
                  <c:v>5500</c:v>
                </c:pt>
                <c:pt idx="384">
                  <c:v>5960</c:v>
                </c:pt>
                <c:pt idx="385">
                  <c:v>6060</c:v>
                </c:pt>
                <c:pt idx="386">
                  <c:v>6250</c:v>
                </c:pt>
                <c:pt idx="387">
                  <c:v>6295</c:v>
                </c:pt>
                <c:pt idx="388">
                  <c:v>6565</c:v>
                </c:pt>
                <c:pt idx="389">
                  <c:v>6605</c:v>
                </c:pt>
                <c:pt idx="390">
                  <c:v>6685</c:v>
                </c:pt>
                <c:pt idx="391">
                  <c:v>6920</c:v>
                </c:pt>
                <c:pt idx="392">
                  <c:v>8830</c:v>
                </c:pt>
              </c:numCache>
            </c:numRef>
          </c:xVal>
          <c:yVal>
            <c:numRef>
              <c:f>'F03-04'!$G$11:$G$403</c:f>
              <c:numCache>
                <c:formatCode>0.0%</c:formatCode>
                <c:ptCount val="393"/>
                <c:pt idx="0">
                  <c:v>7.2062312045874821E-2</c:v>
                </c:pt>
                <c:pt idx="1">
                  <c:v>3.0614341483460036E-2</c:v>
                </c:pt>
                <c:pt idx="2">
                  <c:v>0.14481573491230365</c:v>
                </c:pt>
                <c:pt idx="3">
                  <c:v>0.13811009208584718</c:v>
                </c:pt>
                <c:pt idx="4">
                  <c:v>0.12613706408651959</c:v>
                </c:pt>
                <c:pt idx="5">
                  <c:v>0.1071968918691746</c:v>
                </c:pt>
                <c:pt idx="6">
                  <c:v>6.8868259334665741E-2</c:v>
                </c:pt>
                <c:pt idx="7">
                  <c:v>3.5059865139996635E-2</c:v>
                </c:pt>
                <c:pt idx="8">
                  <c:v>2.6523712572613333E-2</c:v>
                </c:pt>
                <c:pt idx="9">
                  <c:v>1.9762033733679511E-2</c:v>
                </c:pt>
                <c:pt idx="10">
                  <c:v>2.0752003287446065E-2</c:v>
                </c:pt>
                <c:pt idx="11">
                  <c:v>9.7129088294076998E-3</c:v>
                </c:pt>
                <c:pt idx="12">
                  <c:v>1.0908343762257878E-2</c:v>
                </c:pt>
                <c:pt idx="13">
                  <c:v>6.7616788389338219E-3</c:v>
                </c:pt>
                <c:pt idx="14">
                  <c:v>5.6409585893867796E-3</c:v>
                </c:pt>
                <c:pt idx="15">
                  <c:v>4.1466649233240565E-3</c:v>
                </c:pt>
                <c:pt idx="16">
                  <c:v>7.0418589013205822E-3</c:v>
                </c:pt>
                <c:pt idx="17">
                  <c:v>1.1636811924463456E-2</c:v>
                </c:pt>
                <c:pt idx="18">
                  <c:v>2.2974765115714364E-3</c:v>
                </c:pt>
                <c:pt idx="19">
                  <c:v>5.080598464613258E-3</c:v>
                </c:pt>
                <c:pt idx="20">
                  <c:v>4.1466649233240565E-3</c:v>
                </c:pt>
                <c:pt idx="21">
                  <c:v>5.7717092851672673E-3</c:v>
                </c:pt>
                <c:pt idx="22">
                  <c:v>1.7371163867979154E-3</c:v>
                </c:pt>
                <c:pt idx="23">
                  <c:v>5.2300278312195306E-3</c:v>
                </c:pt>
                <c:pt idx="24">
                  <c:v>1.0273268954181221E-3</c:v>
                </c:pt>
                <c:pt idx="25">
                  <c:v>2.0359751200104601E-3</c:v>
                </c:pt>
                <c:pt idx="26">
                  <c:v>1.4009003119338029E-3</c:v>
                </c:pt>
                <c:pt idx="27">
                  <c:v>6.1639613725087328E-4</c:v>
                </c:pt>
                <c:pt idx="28">
                  <c:v>6.5375347890244133E-4</c:v>
                </c:pt>
                <c:pt idx="29">
                  <c:v>1.008648224592338E-3</c:v>
                </c:pt>
                <c:pt idx="30">
                  <c:v>4.4828809981881687E-4</c:v>
                </c:pt>
                <c:pt idx="31">
                  <c:v>1.2888282869790986E-3</c:v>
                </c:pt>
                <c:pt idx="32">
                  <c:v>1.0273268954181221E-3</c:v>
                </c:pt>
                <c:pt idx="33">
                  <c:v>5.9771746642508919E-4</c:v>
                </c:pt>
                <c:pt idx="34">
                  <c:v>5.1179558062648262E-3</c:v>
                </c:pt>
                <c:pt idx="35">
                  <c:v>2.9773801296299755E-2</c:v>
                </c:pt>
                <c:pt idx="36">
                  <c:v>5.2300278312195309E-4</c:v>
                </c:pt>
                <c:pt idx="37">
                  <c:v>1.008648224592338E-3</c:v>
                </c:pt>
                <c:pt idx="38">
                  <c:v>7.8450417468292958E-4</c:v>
                </c:pt>
                <c:pt idx="39">
                  <c:v>1.832377608009414E-2</c:v>
                </c:pt>
                <c:pt idx="40">
                  <c:v>5.9771746642508919E-4</c:v>
                </c:pt>
                <c:pt idx="41">
                  <c:v>8.5921885798606568E-4</c:v>
                </c:pt>
                <c:pt idx="42">
                  <c:v>3.9225208734146479E-4</c:v>
                </c:pt>
                <c:pt idx="43">
                  <c:v>6.3507480807665725E-4</c:v>
                </c:pt>
                <c:pt idx="44">
                  <c:v>4.2960942899303284E-4</c:v>
                </c:pt>
                <c:pt idx="45">
                  <c:v>3.3621607486411265E-4</c:v>
                </c:pt>
                <c:pt idx="46">
                  <c:v>1.8678670825784038E-4</c:v>
                </c:pt>
                <c:pt idx="47">
                  <c:v>4.2960942899303284E-4</c:v>
                </c:pt>
                <c:pt idx="48">
                  <c:v>2.0546537908362441E-4</c:v>
                </c:pt>
                <c:pt idx="49">
                  <c:v>2.2414404990940843E-4</c:v>
                </c:pt>
                <c:pt idx="50">
                  <c:v>1.494293666062723E-4</c:v>
                </c:pt>
                <c:pt idx="51">
                  <c:v>5.2300278312195309E-4</c:v>
                </c:pt>
                <c:pt idx="52">
                  <c:v>7.4714683303136149E-5</c:v>
                </c:pt>
                <c:pt idx="53">
                  <c:v>5.04324112296169E-4</c:v>
                </c:pt>
                <c:pt idx="54">
                  <c:v>8.4054018716028171E-4</c:v>
                </c:pt>
                <c:pt idx="55">
                  <c:v>1.3075069578048827E-4</c:v>
                </c:pt>
                <c:pt idx="56">
                  <c:v>9.339335412892019E-5</c:v>
                </c:pt>
                <c:pt idx="57">
                  <c:v>2.4282272073519249E-4</c:v>
                </c:pt>
                <c:pt idx="58">
                  <c:v>9.339335412892019E-5</c:v>
                </c:pt>
                <c:pt idx="59">
                  <c:v>2.2414404990940843E-4</c:v>
                </c:pt>
                <c:pt idx="60">
                  <c:v>2.0546537908362441E-4</c:v>
                </c:pt>
                <c:pt idx="61">
                  <c:v>8.6295459215122248E-3</c:v>
                </c:pt>
                <c:pt idx="62">
                  <c:v>3.1753740403832862E-4</c:v>
                </c:pt>
                <c:pt idx="63">
                  <c:v>3.9225208734146479E-4</c:v>
                </c:pt>
                <c:pt idx="64">
                  <c:v>6.3507480807665725E-4</c:v>
                </c:pt>
                <c:pt idx="65">
                  <c:v>1.1207202495470422E-4</c:v>
                </c:pt>
                <c:pt idx="66">
                  <c:v>5.4168145394773706E-4</c:v>
                </c:pt>
                <c:pt idx="67">
                  <c:v>2.5029418906550608E-3</c:v>
                </c:pt>
                <c:pt idx="68">
                  <c:v>6.0705680183798117E-3</c:v>
                </c:pt>
                <c:pt idx="69">
                  <c:v>1.1207202495470423E-3</c:v>
                </c:pt>
                <c:pt idx="70">
                  <c:v>3.9038422025888639E-3</c:v>
                </c:pt>
                <c:pt idx="71">
                  <c:v>1.3075069578048827E-3</c:v>
                </c:pt>
                <c:pt idx="72">
                  <c:v>1.6810803743205633E-4</c:v>
                </c:pt>
                <c:pt idx="73">
                  <c:v>1.8678670825784038E-4</c:v>
                </c:pt>
                <c:pt idx="74">
                  <c:v>9.339335412892019E-5</c:v>
                </c:pt>
                <c:pt idx="75">
                  <c:v>1.8491884117526197E-3</c:v>
                </c:pt>
                <c:pt idx="76">
                  <c:v>3.7357341651568075E-5</c:v>
                </c:pt>
                <c:pt idx="77">
                  <c:v>5.6036012477352109E-5</c:v>
                </c:pt>
                <c:pt idx="78">
                  <c:v>1.7744737284494836E-3</c:v>
                </c:pt>
                <c:pt idx="79">
                  <c:v>6.1639613725087328E-4</c:v>
                </c:pt>
                <c:pt idx="80">
                  <c:v>9.339335412892019E-5</c:v>
                </c:pt>
                <c:pt idx="81">
                  <c:v>2.6150139156097654E-4</c:v>
                </c:pt>
                <c:pt idx="82">
                  <c:v>1.8678670825784038E-4</c:v>
                </c:pt>
                <c:pt idx="83">
                  <c:v>7.4714683303136149E-5</c:v>
                </c:pt>
                <c:pt idx="84">
                  <c:v>9.339335412892019E-5</c:v>
                </c:pt>
                <c:pt idx="85">
                  <c:v>9.339335412892019E-5</c:v>
                </c:pt>
                <c:pt idx="86">
                  <c:v>1.3075069578048827E-4</c:v>
                </c:pt>
                <c:pt idx="87">
                  <c:v>5.6036012477352109E-5</c:v>
                </c:pt>
                <c:pt idx="88">
                  <c:v>3.7357341651568075E-5</c:v>
                </c:pt>
                <c:pt idx="89">
                  <c:v>1.2141136036759625E-3</c:v>
                </c:pt>
                <c:pt idx="90">
                  <c:v>2.4282272073519249E-4</c:v>
                </c:pt>
                <c:pt idx="91">
                  <c:v>1.8678670825784037E-5</c:v>
                </c:pt>
                <c:pt idx="92">
                  <c:v>1.6810803743205633E-4</c:v>
                </c:pt>
                <c:pt idx="93">
                  <c:v>7.4714683303136149E-5</c:v>
                </c:pt>
                <c:pt idx="94">
                  <c:v>7.4714683303136149E-5</c:v>
                </c:pt>
                <c:pt idx="95">
                  <c:v>9.339335412892019E-5</c:v>
                </c:pt>
                <c:pt idx="96">
                  <c:v>3.7357341651568075E-5</c:v>
                </c:pt>
                <c:pt idx="97">
                  <c:v>2.7644432822160375E-3</c:v>
                </c:pt>
                <c:pt idx="98">
                  <c:v>7.6582550385714549E-4</c:v>
                </c:pt>
                <c:pt idx="99">
                  <c:v>1.6810803743205633E-4</c:v>
                </c:pt>
                <c:pt idx="100">
                  <c:v>0</c:v>
                </c:pt>
                <c:pt idx="101">
                  <c:v>2.6150139156097654E-4</c:v>
                </c:pt>
                <c:pt idx="102">
                  <c:v>3.7357341651568075E-5</c:v>
                </c:pt>
                <c:pt idx="103">
                  <c:v>3.9225208734146479E-4</c:v>
                </c:pt>
                <c:pt idx="104">
                  <c:v>7.8450417468292958E-4</c:v>
                </c:pt>
                <c:pt idx="105">
                  <c:v>1.1207202495470422E-4</c:v>
                </c:pt>
                <c:pt idx="106">
                  <c:v>1.8678670825784037E-5</c:v>
                </c:pt>
                <c:pt idx="107">
                  <c:v>1.9612604367073238E-3</c:v>
                </c:pt>
                <c:pt idx="108">
                  <c:v>9.339335412892019E-5</c:v>
                </c:pt>
                <c:pt idx="109">
                  <c:v>1.8678670825784037E-5</c:v>
                </c:pt>
                <c:pt idx="110">
                  <c:v>5.6036012477352109E-5</c:v>
                </c:pt>
                <c:pt idx="111">
                  <c:v>5.6036012477352109E-5</c:v>
                </c:pt>
                <c:pt idx="112">
                  <c:v>3.7357341651568075E-5</c:v>
                </c:pt>
                <c:pt idx="113">
                  <c:v>1.494293666062723E-4</c:v>
                </c:pt>
                <c:pt idx="114">
                  <c:v>2.0546537908362441E-4</c:v>
                </c:pt>
                <c:pt idx="115">
                  <c:v>9.339335412892019E-5</c:v>
                </c:pt>
                <c:pt idx="116">
                  <c:v>5.9771746642508919E-4</c:v>
                </c:pt>
                <c:pt idx="117">
                  <c:v>1.8678670825784037E-5</c:v>
                </c:pt>
                <c:pt idx="118">
                  <c:v>7.4714683303136149E-5</c:v>
                </c:pt>
                <c:pt idx="119">
                  <c:v>1.6810803743205633E-4</c:v>
                </c:pt>
                <c:pt idx="120">
                  <c:v>3.7357341651568075E-5</c:v>
                </c:pt>
                <c:pt idx="121">
                  <c:v>1.0273268954181221E-3</c:v>
                </c:pt>
                <c:pt idx="122">
                  <c:v>1.8678670825784037E-5</c:v>
                </c:pt>
                <c:pt idx="123">
                  <c:v>1.8678670825784037E-5</c:v>
                </c:pt>
                <c:pt idx="124">
                  <c:v>1.6810803743205633E-4</c:v>
                </c:pt>
                <c:pt idx="125">
                  <c:v>7.4714683303136149E-5</c:v>
                </c:pt>
                <c:pt idx="126">
                  <c:v>3.7357341651568075E-5</c:v>
                </c:pt>
                <c:pt idx="127">
                  <c:v>9.339335412892019E-5</c:v>
                </c:pt>
                <c:pt idx="128">
                  <c:v>1.494293666062723E-4</c:v>
                </c:pt>
                <c:pt idx="129">
                  <c:v>1.8678670825784037E-5</c:v>
                </c:pt>
                <c:pt idx="130">
                  <c:v>3.7357341651568075E-5</c:v>
                </c:pt>
                <c:pt idx="131">
                  <c:v>1.8678670825784037E-5</c:v>
                </c:pt>
                <c:pt idx="132">
                  <c:v>9.339335412892019E-5</c:v>
                </c:pt>
                <c:pt idx="133">
                  <c:v>7.6582550385714549E-4</c:v>
                </c:pt>
                <c:pt idx="134">
                  <c:v>2.988587332125446E-4</c:v>
                </c:pt>
                <c:pt idx="135">
                  <c:v>6.1639613725087328E-4</c:v>
                </c:pt>
                <c:pt idx="136">
                  <c:v>5.6036012477352109E-5</c:v>
                </c:pt>
                <c:pt idx="137">
                  <c:v>9.339335412892019E-5</c:v>
                </c:pt>
                <c:pt idx="138">
                  <c:v>1.8678670825784037E-5</c:v>
                </c:pt>
                <c:pt idx="139">
                  <c:v>4.2960942899303284E-4</c:v>
                </c:pt>
                <c:pt idx="140">
                  <c:v>1.8678670825784037E-5</c:v>
                </c:pt>
                <c:pt idx="141">
                  <c:v>7.4714683303136149E-5</c:v>
                </c:pt>
                <c:pt idx="142">
                  <c:v>1.8678670825784037E-5</c:v>
                </c:pt>
                <c:pt idx="143">
                  <c:v>1.1207202495470422E-4</c:v>
                </c:pt>
                <c:pt idx="144">
                  <c:v>1.8678670825784037E-5</c:v>
                </c:pt>
                <c:pt idx="145">
                  <c:v>3.7357341651568075E-5</c:v>
                </c:pt>
                <c:pt idx="146">
                  <c:v>5.6036012477352109E-5</c:v>
                </c:pt>
                <c:pt idx="147">
                  <c:v>3.9225208734146479E-4</c:v>
                </c:pt>
                <c:pt idx="148">
                  <c:v>1.6810803743205633E-4</c:v>
                </c:pt>
                <c:pt idx="149">
                  <c:v>1.494293666062723E-4</c:v>
                </c:pt>
                <c:pt idx="150">
                  <c:v>0</c:v>
                </c:pt>
                <c:pt idx="151">
                  <c:v>9.339335412892019E-5</c:v>
                </c:pt>
                <c:pt idx="152">
                  <c:v>3.7357341651568075E-5</c:v>
                </c:pt>
                <c:pt idx="153">
                  <c:v>2.988587332125446E-4</c:v>
                </c:pt>
                <c:pt idx="154">
                  <c:v>7.4714683303136149E-5</c:v>
                </c:pt>
                <c:pt idx="155">
                  <c:v>3.7357341651568075E-5</c:v>
                </c:pt>
                <c:pt idx="156">
                  <c:v>5.04324112296169E-4</c:v>
                </c:pt>
                <c:pt idx="157">
                  <c:v>3.7357341651568075E-5</c:v>
                </c:pt>
                <c:pt idx="158">
                  <c:v>1.1207202495470422E-4</c:v>
                </c:pt>
                <c:pt idx="159">
                  <c:v>5.6036012477352109E-5</c:v>
                </c:pt>
                <c:pt idx="160">
                  <c:v>9.339335412892019E-5</c:v>
                </c:pt>
                <c:pt idx="161">
                  <c:v>3.7357341651568075E-5</c:v>
                </c:pt>
                <c:pt idx="162">
                  <c:v>3.7357341651568075E-5</c:v>
                </c:pt>
                <c:pt idx="163">
                  <c:v>1.1207202495470422E-4</c:v>
                </c:pt>
                <c:pt idx="164">
                  <c:v>1.8678670825784037E-5</c:v>
                </c:pt>
                <c:pt idx="165">
                  <c:v>1.8678670825784037E-5</c:v>
                </c:pt>
                <c:pt idx="166">
                  <c:v>3.7357341651568075E-5</c:v>
                </c:pt>
                <c:pt idx="167">
                  <c:v>9.339335412892019E-5</c:v>
                </c:pt>
                <c:pt idx="168">
                  <c:v>1.8678670825784037E-5</c:v>
                </c:pt>
                <c:pt idx="169">
                  <c:v>1.8678670825784038E-4</c:v>
                </c:pt>
                <c:pt idx="170">
                  <c:v>5.6036012477352109E-5</c:v>
                </c:pt>
                <c:pt idx="171">
                  <c:v>3.7357341651568075E-5</c:v>
                </c:pt>
                <c:pt idx="172">
                  <c:v>3.1753740403832862E-4</c:v>
                </c:pt>
                <c:pt idx="173">
                  <c:v>9.8996955376655393E-4</c:v>
                </c:pt>
                <c:pt idx="174">
                  <c:v>7.4714683303136149E-5</c:v>
                </c:pt>
                <c:pt idx="175">
                  <c:v>1.8678670825784038E-4</c:v>
                </c:pt>
                <c:pt idx="176">
                  <c:v>0</c:v>
                </c:pt>
                <c:pt idx="177">
                  <c:v>1.8678670825784037E-5</c:v>
                </c:pt>
                <c:pt idx="178">
                  <c:v>1.8678670825784037E-5</c:v>
                </c:pt>
                <c:pt idx="179">
                  <c:v>5.6036012477352109E-5</c:v>
                </c:pt>
                <c:pt idx="180">
                  <c:v>1.8678670825784037E-5</c:v>
                </c:pt>
                <c:pt idx="181">
                  <c:v>1.8678670825784037E-5</c:v>
                </c:pt>
                <c:pt idx="182">
                  <c:v>1.8678670825784037E-5</c:v>
                </c:pt>
                <c:pt idx="183">
                  <c:v>7.4714683303136149E-5</c:v>
                </c:pt>
                <c:pt idx="184">
                  <c:v>3.7357341651568075E-5</c:v>
                </c:pt>
                <c:pt idx="185">
                  <c:v>3.3621607486411265E-4</c:v>
                </c:pt>
                <c:pt idx="186">
                  <c:v>1.6810803743205633E-4</c:v>
                </c:pt>
                <c:pt idx="187">
                  <c:v>1.8678670825784037E-5</c:v>
                </c:pt>
                <c:pt idx="188">
                  <c:v>1.8678670825784037E-5</c:v>
                </c:pt>
                <c:pt idx="189">
                  <c:v>2.2414404990940843E-4</c:v>
                </c:pt>
                <c:pt idx="190">
                  <c:v>1.8678670825784038E-4</c:v>
                </c:pt>
                <c:pt idx="191">
                  <c:v>5.6036012477352109E-5</c:v>
                </c:pt>
                <c:pt idx="192">
                  <c:v>1.8678670825784037E-5</c:v>
                </c:pt>
                <c:pt idx="193">
                  <c:v>9.339335412892019E-5</c:v>
                </c:pt>
                <c:pt idx="194">
                  <c:v>0</c:v>
                </c:pt>
                <c:pt idx="195">
                  <c:v>1.8678670825784037E-5</c:v>
                </c:pt>
                <c:pt idx="196">
                  <c:v>5.6036012477352109E-5</c:v>
                </c:pt>
                <c:pt idx="197">
                  <c:v>1.8678670825784037E-5</c:v>
                </c:pt>
                <c:pt idx="198">
                  <c:v>5.6036012477352109E-5</c:v>
                </c:pt>
                <c:pt idx="199">
                  <c:v>5.6036012477352109E-5</c:v>
                </c:pt>
                <c:pt idx="200">
                  <c:v>3.7357341651568075E-5</c:v>
                </c:pt>
                <c:pt idx="201">
                  <c:v>1.8678670825784037E-5</c:v>
                </c:pt>
                <c:pt idx="202">
                  <c:v>1.8678670825784037E-5</c:v>
                </c:pt>
                <c:pt idx="203">
                  <c:v>1.6810803743205633E-4</c:v>
                </c:pt>
                <c:pt idx="204">
                  <c:v>1.8678670825784037E-5</c:v>
                </c:pt>
                <c:pt idx="205">
                  <c:v>9.339335412892019E-5</c:v>
                </c:pt>
                <c:pt idx="206">
                  <c:v>1.8678670825784037E-5</c:v>
                </c:pt>
                <c:pt idx="207">
                  <c:v>1.8678670825784037E-5</c:v>
                </c:pt>
                <c:pt idx="208">
                  <c:v>3.7357341651568075E-5</c:v>
                </c:pt>
                <c:pt idx="209">
                  <c:v>1.8678670825784037E-5</c:v>
                </c:pt>
                <c:pt idx="210">
                  <c:v>1.8678670825784037E-5</c:v>
                </c:pt>
                <c:pt idx="211">
                  <c:v>5.6036012477352109E-5</c:v>
                </c:pt>
                <c:pt idx="212">
                  <c:v>0</c:v>
                </c:pt>
                <c:pt idx="213">
                  <c:v>5.6036012477352109E-5</c:v>
                </c:pt>
                <c:pt idx="214">
                  <c:v>1.8678670825784037E-5</c:v>
                </c:pt>
                <c:pt idx="215">
                  <c:v>0</c:v>
                </c:pt>
                <c:pt idx="216">
                  <c:v>3.7357341651568075E-5</c:v>
                </c:pt>
                <c:pt idx="217">
                  <c:v>1.8678670825784037E-5</c:v>
                </c:pt>
                <c:pt idx="218">
                  <c:v>1.8678670825784037E-5</c:v>
                </c:pt>
                <c:pt idx="219">
                  <c:v>1.8678670825784038E-4</c:v>
                </c:pt>
                <c:pt idx="220">
                  <c:v>1.8678670825784037E-5</c:v>
                </c:pt>
                <c:pt idx="221">
                  <c:v>1.8678670825784037E-5</c:v>
                </c:pt>
                <c:pt idx="222">
                  <c:v>1.8678670825784037E-5</c:v>
                </c:pt>
                <c:pt idx="223">
                  <c:v>1.8678670825784037E-5</c:v>
                </c:pt>
                <c:pt idx="224">
                  <c:v>1.8678670825784037E-5</c:v>
                </c:pt>
                <c:pt idx="225">
                  <c:v>1.8678670825784037E-5</c:v>
                </c:pt>
                <c:pt idx="226">
                  <c:v>1.8678670825784037E-5</c:v>
                </c:pt>
                <c:pt idx="227">
                  <c:v>1.3075069578048827E-4</c:v>
                </c:pt>
                <c:pt idx="228">
                  <c:v>3.7357341651568075E-5</c:v>
                </c:pt>
                <c:pt idx="229">
                  <c:v>1.8678670825784037E-5</c:v>
                </c:pt>
                <c:pt idx="230">
                  <c:v>1.8678670825784037E-5</c:v>
                </c:pt>
                <c:pt idx="231">
                  <c:v>1.8678670825784037E-5</c:v>
                </c:pt>
                <c:pt idx="232">
                  <c:v>7.4714683303136149E-5</c:v>
                </c:pt>
                <c:pt idx="233">
                  <c:v>3.7357341651568075E-5</c:v>
                </c:pt>
                <c:pt idx="234">
                  <c:v>3.7357341651568075E-5</c:v>
                </c:pt>
                <c:pt idx="235">
                  <c:v>1.3075069578048827E-4</c:v>
                </c:pt>
                <c:pt idx="236">
                  <c:v>1.8678670825784037E-5</c:v>
                </c:pt>
                <c:pt idx="237">
                  <c:v>0</c:v>
                </c:pt>
                <c:pt idx="238">
                  <c:v>3.7357341651568075E-5</c:v>
                </c:pt>
                <c:pt idx="239">
                  <c:v>7.4714683303136149E-5</c:v>
                </c:pt>
                <c:pt idx="240">
                  <c:v>5.6036012477352109E-5</c:v>
                </c:pt>
                <c:pt idx="241">
                  <c:v>1.8678670825784037E-5</c:v>
                </c:pt>
                <c:pt idx="242">
                  <c:v>1.8678670825784037E-5</c:v>
                </c:pt>
                <c:pt idx="243">
                  <c:v>0</c:v>
                </c:pt>
                <c:pt idx="244">
                  <c:v>1.8678670825784037E-5</c:v>
                </c:pt>
                <c:pt idx="245">
                  <c:v>1.8678670825784037E-5</c:v>
                </c:pt>
                <c:pt idx="246">
                  <c:v>1.8678670825784037E-5</c:v>
                </c:pt>
                <c:pt idx="247">
                  <c:v>3.7357341651568075E-5</c:v>
                </c:pt>
                <c:pt idx="248">
                  <c:v>1.1207202495470422E-4</c:v>
                </c:pt>
                <c:pt idx="249">
                  <c:v>1.8678670825784037E-5</c:v>
                </c:pt>
                <c:pt idx="250">
                  <c:v>0</c:v>
                </c:pt>
                <c:pt idx="251">
                  <c:v>1.8678670825784037E-5</c:v>
                </c:pt>
                <c:pt idx="252">
                  <c:v>1.8678670825784037E-5</c:v>
                </c:pt>
                <c:pt idx="253">
                  <c:v>3.7357341651568075E-5</c:v>
                </c:pt>
                <c:pt idx="254">
                  <c:v>9.339335412892019E-5</c:v>
                </c:pt>
                <c:pt idx="255">
                  <c:v>0</c:v>
                </c:pt>
                <c:pt idx="256">
                  <c:v>1.8678670825784037E-5</c:v>
                </c:pt>
                <c:pt idx="257">
                  <c:v>0</c:v>
                </c:pt>
                <c:pt idx="258">
                  <c:v>1.8678670825784037E-5</c:v>
                </c:pt>
                <c:pt idx="259">
                  <c:v>3.7357341651568075E-5</c:v>
                </c:pt>
                <c:pt idx="260">
                  <c:v>3.7357341651568075E-5</c:v>
                </c:pt>
                <c:pt idx="261">
                  <c:v>5.6036012477352109E-5</c:v>
                </c:pt>
                <c:pt idx="262">
                  <c:v>7.4714683303136149E-5</c:v>
                </c:pt>
                <c:pt idx="263">
                  <c:v>1.8678670825784037E-5</c:v>
                </c:pt>
                <c:pt idx="264">
                  <c:v>1.8678670825784037E-5</c:v>
                </c:pt>
                <c:pt idx="265">
                  <c:v>3.7357341651568075E-5</c:v>
                </c:pt>
                <c:pt idx="266">
                  <c:v>3.7357341651568075E-5</c:v>
                </c:pt>
                <c:pt idx="267">
                  <c:v>3.7357341651568075E-5</c:v>
                </c:pt>
                <c:pt idx="268">
                  <c:v>0</c:v>
                </c:pt>
                <c:pt idx="269">
                  <c:v>1.8678670825784037E-5</c:v>
                </c:pt>
                <c:pt idx="270">
                  <c:v>3.7357341651568075E-5</c:v>
                </c:pt>
                <c:pt idx="271">
                  <c:v>3.7357341651568075E-5</c:v>
                </c:pt>
                <c:pt idx="272">
                  <c:v>1.8678670825784037E-5</c:v>
                </c:pt>
                <c:pt idx="273">
                  <c:v>1.8678670825784037E-5</c:v>
                </c:pt>
                <c:pt idx="274">
                  <c:v>5.6036012477352109E-5</c:v>
                </c:pt>
                <c:pt idx="275">
                  <c:v>1.8678670825784037E-5</c:v>
                </c:pt>
                <c:pt idx="276">
                  <c:v>0</c:v>
                </c:pt>
                <c:pt idx="277">
                  <c:v>1.8678670825784037E-5</c:v>
                </c:pt>
                <c:pt idx="278">
                  <c:v>1.8678670825784037E-5</c:v>
                </c:pt>
                <c:pt idx="279">
                  <c:v>0</c:v>
                </c:pt>
                <c:pt idx="280">
                  <c:v>0</c:v>
                </c:pt>
                <c:pt idx="281">
                  <c:v>5.6036012477352109E-5</c:v>
                </c:pt>
                <c:pt idx="282">
                  <c:v>1.8678670825784037E-5</c:v>
                </c:pt>
                <c:pt idx="283">
                  <c:v>1.8678670825784037E-5</c:v>
                </c:pt>
                <c:pt idx="284">
                  <c:v>1.8678670825784037E-5</c:v>
                </c:pt>
                <c:pt idx="285">
                  <c:v>0</c:v>
                </c:pt>
                <c:pt idx="286">
                  <c:v>5.6036012477352109E-5</c:v>
                </c:pt>
                <c:pt idx="287">
                  <c:v>7.4714683303136149E-5</c:v>
                </c:pt>
                <c:pt idx="288">
                  <c:v>0</c:v>
                </c:pt>
                <c:pt idx="289">
                  <c:v>1.8678670825784037E-5</c:v>
                </c:pt>
                <c:pt idx="290">
                  <c:v>1.8678670825784037E-5</c:v>
                </c:pt>
                <c:pt idx="291">
                  <c:v>1.8678670825784037E-5</c:v>
                </c:pt>
                <c:pt idx="292">
                  <c:v>1.8678670825784037E-5</c:v>
                </c:pt>
                <c:pt idx="293">
                  <c:v>3.7357341651568075E-5</c:v>
                </c:pt>
                <c:pt idx="294">
                  <c:v>1.8678670825784037E-5</c:v>
                </c:pt>
                <c:pt idx="295">
                  <c:v>3.7357341651568075E-5</c:v>
                </c:pt>
                <c:pt idx="296">
                  <c:v>3.7357341651568075E-5</c:v>
                </c:pt>
                <c:pt idx="297">
                  <c:v>1.8678670825784037E-5</c:v>
                </c:pt>
                <c:pt idx="298">
                  <c:v>3.7357341651568075E-5</c:v>
                </c:pt>
                <c:pt idx="299">
                  <c:v>1.8678670825784037E-5</c:v>
                </c:pt>
                <c:pt idx="300">
                  <c:v>1.8678670825784037E-5</c:v>
                </c:pt>
                <c:pt idx="301">
                  <c:v>1.8678670825784037E-5</c:v>
                </c:pt>
                <c:pt idx="302">
                  <c:v>1.8678670825784037E-5</c:v>
                </c:pt>
                <c:pt idx="303">
                  <c:v>1.8678670825784037E-5</c:v>
                </c:pt>
                <c:pt idx="304">
                  <c:v>1.8678670825784037E-5</c:v>
                </c:pt>
                <c:pt idx="305">
                  <c:v>0</c:v>
                </c:pt>
                <c:pt idx="306">
                  <c:v>3.7357341651568075E-5</c:v>
                </c:pt>
                <c:pt idx="307">
                  <c:v>1.8678670825784037E-5</c:v>
                </c:pt>
                <c:pt idx="308">
                  <c:v>1.8678670825784037E-5</c:v>
                </c:pt>
                <c:pt idx="309">
                  <c:v>1.8678670825784037E-5</c:v>
                </c:pt>
                <c:pt idx="310">
                  <c:v>0</c:v>
                </c:pt>
                <c:pt idx="311">
                  <c:v>0</c:v>
                </c:pt>
                <c:pt idx="312">
                  <c:v>1.8678670825784037E-5</c:v>
                </c:pt>
                <c:pt idx="313">
                  <c:v>0</c:v>
                </c:pt>
                <c:pt idx="314">
                  <c:v>1.8678670825784037E-5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1.8678670825784037E-5</c:v>
                </c:pt>
                <c:pt idx="319">
                  <c:v>1.8678670825784037E-5</c:v>
                </c:pt>
                <c:pt idx="320">
                  <c:v>1.8678670825784037E-5</c:v>
                </c:pt>
                <c:pt idx="321">
                  <c:v>1.8678670825784037E-5</c:v>
                </c:pt>
                <c:pt idx="322">
                  <c:v>1.8678670825784037E-5</c:v>
                </c:pt>
                <c:pt idx="323">
                  <c:v>3.7357341651568075E-5</c:v>
                </c:pt>
                <c:pt idx="324">
                  <c:v>3.7357341651568075E-5</c:v>
                </c:pt>
                <c:pt idx="325">
                  <c:v>1.8678670825784037E-5</c:v>
                </c:pt>
                <c:pt idx="326">
                  <c:v>1.8678670825784037E-5</c:v>
                </c:pt>
                <c:pt idx="327">
                  <c:v>0</c:v>
                </c:pt>
                <c:pt idx="328">
                  <c:v>1.8678670825784037E-5</c:v>
                </c:pt>
                <c:pt idx="329">
                  <c:v>1.8678670825784037E-5</c:v>
                </c:pt>
                <c:pt idx="330">
                  <c:v>1.8678670825784037E-5</c:v>
                </c:pt>
                <c:pt idx="331">
                  <c:v>0</c:v>
                </c:pt>
                <c:pt idx="332">
                  <c:v>0</c:v>
                </c:pt>
                <c:pt idx="333">
                  <c:v>1.8678670825784037E-5</c:v>
                </c:pt>
                <c:pt idx="334">
                  <c:v>1.8678670825784037E-5</c:v>
                </c:pt>
                <c:pt idx="335">
                  <c:v>1.8678670825784037E-5</c:v>
                </c:pt>
                <c:pt idx="336">
                  <c:v>3.7357341651568075E-5</c:v>
                </c:pt>
                <c:pt idx="337">
                  <c:v>5.6036012477352109E-5</c:v>
                </c:pt>
                <c:pt idx="338">
                  <c:v>3.7357341651568075E-5</c:v>
                </c:pt>
                <c:pt idx="339">
                  <c:v>0</c:v>
                </c:pt>
                <c:pt idx="340">
                  <c:v>1.8678670825784037E-5</c:v>
                </c:pt>
                <c:pt idx="341">
                  <c:v>1.8678670825784037E-5</c:v>
                </c:pt>
                <c:pt idx="342">
                  <c:v>0</c:v>
                </c:pt>
                <c:pt idx="343">
                  <c:v>0</c:v>
                </c:pt>
                <c:pt idx="344">
                  <c:v>1.8678670825784037E-5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1.8678670825784037E-5</c:v>
                </c:pt>
                <c:pt idx="349">
                  <c:v>1.8678670825784037E-5</c:v>
                </c:pt>
                <c:pt idx="350">
                  <c:v>3.7357341651568075E-5</c:v>
                </c:pt>
                <c:pt idx="351">
                  <c:v>0</c:v>
                </c:pt>
                <c:pt idx="352">
                  <c:v>1.8678670825784037E-5</c:v>
                </c:pt>
                <c:pt idx="353">
                  <c:v>1.8678670825784037E-5</c:v>
                </c:pt>
                <c:pt idx="354">
                  <c:v>1.8678670825784037E-5</c:v>
                </c:pt>
                <c:pt idx="355">
                  <c:v>1.8678670825784037E-5</c:v>
                </c:pt>
                <c:pt idx="356">
                  <c:v>1.8678670825784037E-5</c:v>
                </c:pt>
                <c:pt idx="357">
                  <c:v>1.8678670825784037E-5</c:v>
                </c:pt>
                <c:pt idx="358">
                  <c:v>1.8678670825784037E-5</c:v>
                </c:pt>
                <c:pt idx="359">
                  <c:v>1.8678670825784037E-5</c:v>
                </c:pt>
                <c:pt idx="360">
                  <c:v>1.8678670825784037E-5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1.8678670825784037E-5</c:v>
                </c:pt>
                <c:pt idx="365">
                  <c:v>0</c:v>
                </c:pt>
                <c:pt idx="366">
                  <c:v>1.8678670825784037E-5</c:v>
                </c:pt>
                <c:pt idx="367">
                  <c:v>0</c:v>
                </c:pt>
                <c:pt idx="368">
                  <c:v>0</c:v>
                </c:pt>
                <c:pt idx="369">
                  <c:v>1.8678670825784037E-5</c:v>
                </c:pt>
                <c:pt idx="370">
                  <c:v>1.8678670825784037E-5</c:v>
                </c:pt>
                <c:pt idx="371">
                  <c:v>1.8678670825784037E-5</c:v>
                </c:pt>
                <c:pt idx="372">
                  <c:v>0</c:v>
                </c:pt>
                <c:pt idx="373">
                  <c:v>1.8678670825784037E-5</c:v>
                </c:pt>
                <c:pt idx="374">
                  <c:v>0</c:v>
                </c:pt>
                <c:pt idx="375">
                  <c:v>1.8678670825784037E-5</c:v>
                </c:pt>
                <c:pt idx="376">
                  <c:v>1.8678670825784037E-5</c:v>
                </c:pt>
                <c:pt idx="377">
                  <c:v>1.8678670825784037E-5</c:v>
                </c:pt>
                <c:pt idx="378">
                  <c:v>1.8678670825784037E-5</c:v>
                </c:pt>
                <c:pt idx="379">
                  <c:v>1.8678670825784037E-5</c:v>
                </c:pt>
                <c:pt idx="380">
                  <c:v>1.8678670825784037E-5</c:v>
                </c:pt>
                <c:pt idx="381">
                  <c:v>1.8678670825784037E-5</c:v>
                </c:pt>
                <c:pt idx="382">
                  <c:v>0</c:v>
                </c:pt>
                <c:pt idx="383">
                  <c:v>1.8678670825784037E-5</c:v>
                </c:pt>
                <c:pt idx="384">
                  <c:v>1.8678670825784037E-5</c:v>
                </c:pt>
                <c:pt idx="385">
                  <c:v>1.8678670825784037E-5</c:v>
                </c:pt>
                <c:pt idx="386">
                  <c:v>0</c:v>
                </c:pt>
                <c:pt idx="387">
                  <c:v>0</c:v>
                </c:pt>
                <c:pt idx="388">
                  <c:v>1.8678670825784037E-5</c:v>
                </c:pt>
                <c:pt idx="389">
                  <c:v>1.8678670825784037E-5</c:v>
                </c:pt>
                <c:pt idx="390">
                  <c:v>1.8678670825784037E-5</c:v>
                </c:pt>
                <c:pt idx="391">
                  <c:v>0</c:v>
                </c:pt>
                <c:pt idx="392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678976"/>
        <c:axId val="95679552"/>
      </c:scatterChart>
      <c:valAx>
        <c:axId val="95678976"/>
        <c:scaling>
          <c:orientation val="minMax"/>
          <c:max val="15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&quot;$&quot;#,##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5679552"/>
        <c:crosses val="autoZero"/>
        <c:crossBetween val="midCat"/>
        <c:majorUnit val="10"/>
      </c:valAx>
      <c:valAx>
        <c:axId val="95679552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5678976"/>
        <c:crosses val="autoZero"/>
        <c:crossBetween val="midCat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41841627099974676"/>
          <c:y val="0.63073971259473971"/>
          <c:w val="0.21875705454758546"/>
          <c:h val="0.12745517508391113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1F37-2D88-4F78-ABC8-72DE16DFAD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A97C0-76CF-423B-BA90-382637A0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antraštė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Spustelėkite ruošinio paantraštės stiliui keisti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6D04-A3C8-49D4-B877-B45534FE3A10}" type="datetimeFigureOut">
              <a:rPr lang="lt-LT" smtClean="0"/>
              <a:t>2018.02.11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Normal_distribution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Type_I_error_rate" TargetMode="External"/><Relationship Id="rId3" Type="http://schemas.openxmlformats.org/officeDocument/2006/relationships/hyperlink" Target="http://en.wikipedia.org/wiki/Statistic" TargetMode="External"/><Relationship Id="rId7" Type="http://schemas.openxmlformats.org/officeDocument/2006/relationships/hyperlink" Target="http://en.wikipedia.org/wiki/Alternative_hypothesis" TargetMode="External"/><Relationship Id="rId2" Type="http://schemas.openxmlformats.org/officeDocument/2006/relationships/hyperlink" Target="http://en.wikipedia.org/wiki/Statis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Null_hypothesis" TargetMode="External"/><Relationship Id="rId5" Type="http://schemas.openxmlformats.org/officeDocument/2006/relationships/hyperlink" Target="http://en.wikipedia.org/wiki/Significance_level" TargetMode="External"/><Relationship Id="rId10" Type="http://schemas.openxmlformats.org/officeDocument/2006/relationships/hyperlink" Target="http://en.wikipedia.org/wiki/Bayesian_inference" TargetMode="External"/><Relationship Id="rId4" Type="http://schemas.openxmlformats.org/officeDocument/2006/relationships/hyperlink" Target="http://en.wikipedia.org/wiki/Statistical_hypothesis_testing" TargetMode="External"/><Relationship Id="rId9" Type="http://schemas.openxmlformats.org/officeDocument/2006/relationships/hyperlink" Target="http://en.wikipedia.org/wiki/Frequentist_inferen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ndard_deviation" TargetMode="External"/><Relationship Id="rId2" Type="http://schemas.openxmlformats.org/officeDocument/2006/relationships/hyperlink" Target="http://en.wikipedia.org/wiki/Statistic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n.wikipedia.org/wiki/Mean" TargetMode="External"/><Relationship Id="rId4" Type="http://schemas.openxmlformats.org/officeDocument/2006/relationships/hyperlink" Target="http://en.wikipedia.org/wiki/Da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visualstudiomagazine.com/Articles/2016/02/01/Fundamentals-of-T-Test-Using-R.aspx?Page=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112" y="1"/>
            <a:ext cx="3970784" cy="980728"/>
          </a:xfrm>
        </p:spPr>
        <p:txBody>
          <a:bodyPr>
            <a:normAutofit/>
          </a:bodyPr>
          <a:lstStyle/>
          <a:p>
            <a:r>
              <a:rPr lang="en-US" sz="2800" dirty="0"/>
              <a:t>Data Analysis Using</a:t>
            </a:r>
            <a:br>
              <a:rPr lang="en-US" sz="2800" dirty="0"/>
            </a:br>
            <a:r>
              <a:rPr lang="en-US" sz="2800" dirty="0"/>
              <a:t>SQL and Excel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5272"/>
            <a:ext cx="5616624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42088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Lect.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7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2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20" y="468237"/>
            <a:ext cx="1008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Variance</a:t>
            </a:r>
          </a:p>
        </p:txBody>
      </p:sp>
      <p:pic>
        <p:nvPicPr>
          <p:cNvPr id="1026" name="Picture 2" descr=" \operatorname{Var}(X) = \operatorname{E}\left[(X - \mu)^2 \right]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542275"/>
            <a:ext cx="3034164" cy="3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operatorname{E}[X] = \mu.\,\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563234"/>
            <a:ext cx="1451041" cy="3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begin{align}&#10;\sigma &amp; = \sqrt{\operatorname E[(X - \mu)^2]}\\&#10;&amp; =\sqrt{\operatorname E[X^2] + \operatorname E[(-2 \mu X)] + \operatorname E[\mu^2]}&#10;=\sqrt{\operatorname E[X^2] -2 \mu \operatorname E[X] + \mu^2}\\&#10;&amp;=\sqrt{\operatorname E[X^2] -2 \mu^2 + \mu^2}&#10;=\sqrt{\operatorname E[X^2] - \mu^2}\\&#10;&amp; =\sqrt{\operatorname E[X^2]-(\operatorname E[X])^2}&#10;\end{align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85" y="1556792"/>
            <a:ext cx="635110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771" y="1556792"/>
            <a:ext cx="199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Standard deviation</a:t>
            </a:r>
          </a:p>
        </p:txBody>
      </p:sp>
      <p:pic>
        <p:nvPicPr>
          <p:cNvPr id="1032" name="Picture 8" descr="http://upload.wikimedia.org/wikipedia/commons/thumb/8/8c/Standard_deviation_diagram.svg/325px-Standard_deviation_diagram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634" y="3104188"/>
            <a:ext cx="3949835" cy="19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55976" y="35730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plot of a </a:t>
            </a:r>
            <a:r>
              <a:rPr lang="en-US" dirty="0">
                <a:hlinkClick r:id="rId6" tooltip="Normal distribution"/>
              </a:rPr>
              <a:t>normal distribution</a:t>
            </a:r>
            <a:r>
              <a:rPr lang="en-US" dirty="0"/>
              <a:t> (or bell-shaped curve) where each band has a width of 1 standard deviation</a:t>
            </a:r>
          </a:p>
        </p:txBody>
      </p:sp>
      <p:pic>
        <p:nvPicPr>
          <p:cNvPr id="1034" name="Picture 10" descr="http://upload.wikimedia.org/wikipedia/commons/thumb/1/15/Normal-distribution-cumulative-density-function.svg/220px-Normal-distribution-cumulative-density-function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157192"/>
            <a:ext cx="2599556" cy="179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19631" y="522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Cumulative probability of a normal distribution with expected value 0 and standard deviation 1</a:t>
            </a:r>
          </a:p>
        </p:txBody>
      </p:sp>
    </p:spTree>
    <p:extLst>
      <p:ext uri="{BB962C8B-B14F-4D97-AF65-F5344CB8AC3E}">
        <p14:creationId xmlns:p14="http://schemas.microsoft.com/office/powerpoint/2010/main" val="43813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16632"/>
            <a:ext cx="2510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Central Limit Theorem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" y="485964"/>
            <a:ext cx="9162694" cy="46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-29065" y="530120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Consider the average TOTALPRICE of ten orders taken randomly. If this</a:t>
            </a:r>
          </a:p>
          <a:p>
            <a:r>
              <a:rPr lang="en-US" sz="1100" dirty="0"/>
              <a:t>process is repeated, the averages approximate a normal distribution. If instead</a:t>
            </a:r>
          </a:p>
          <a:p>
            <a:r>
              <a:rPr lang="en-US" sz="1100" dirty="0"/>
              <a:t>we were to take one hundred orders repeatedly rather than ten, the averages also</a:t>
            </a:r>
          </a:p>
          <a:p>
            <a:r>
              <a:rPr lang="en-US" sz="1100" dirty="0"/>
              <a:t>follow a normal distribution, but one whose standard deviation is a bit smaller.</a:t>
            </a:r>
          </a:p>
          <a:p>
            <a:r>
              <a:rPr lang="en-US" sz="1100" dirty="0"/>
              <a:t>As the size of the samples increases, the distribution of the average forms a narrower</a:t>
            </a:r>
          </a:p>
          <a:p>
            <a:r>
              <a:rPr lang="en-US" sz="1100" dirty="0"/>
              <a:t>band around the actual average in the original data. Figure 3-3 shows some</a:t>
            </a:r>
          </a:p>
          <a:p>
            <a:r>
              <a:rPr lang="en-US" sz="1100" dirty="0"/>
              <a:t>distributions for the average value of TOTALPRICE for different sized groups</a:t>
            </a:r>
          </a:p>
          <a:p>
            <a:r>
              <a:rPr lang="en-US" sz="1100" dirty="0"/>
              <a:t>coming from the California–New York orders.</a:t>
            </a:r>
          </a:p>
        </p:txBody>
      </p:sp>
    </p:spTree>
    <p:extLst>
      <p:ext uri="{BB962C8B-B14F-4D97-AF65-F5344CB8AC3E}">
        <p14:creationId xmlns:p14="http://schemas.microsoft.com/office/powerpoint/2010/main" val="399763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62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What is the likelihood that taking the average of 17,839 values randomly</a:t>
            </a:r>
          </a:p>
          <a:p>
            <a:r>
              <a:rPr lang="en-US" i="1" dirty="0"/>
              <a:t>chosen from the population results in an average of $85.48 and taking a sample of</a:t>
            </a:r>
          </a:p>
          <a:p>
            <a:r>
              <a:rPr lang="en-US" i="1" dirty="0"/>
              <a:t>53,537 values results in $70.14?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09733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first approach is to treat the orders as two samples from the same population</a:t>
            </a:r>
          </a:p>
          <a:p>
            <a:r>
              <a:rPr lang="en-US" dirty="0"/>
              <a:t>and ask a question that is perhaps now familiar: </a:t>
            </a:r>
            <a:r>
              <a:rPr lang="en-US" i="1" dirty="0"/>
              <a:t>What is the likelihood that</a:t>
            </a:r>
          </a:p>
          <a:p>
            <a:r>
              <a:rPr lang="en-US" i="1" dirty="0"/>
              <a:t>the differences are due just to random variation?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5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44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Estimation Based on Two Samples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20688"/>
            <a:ext cx="9252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71,376 orders in New York and California, with an average order </a:t>
            </a:r>
            <a:r>
              <a:rPr lang="en-US" dirty="0" smtClean="0"/>
              <a:t>size of </a:t>
            </a:r>
            <a:r>
              <a:rPr lang="en-US" dirty="0"/>
              <a:t>$73.98 and a standard deviation of $197.23. The orders from California are </a:t>
            </a:r>
            <a:r>
              <a:rPr lang="en-US" dirty="0" smtClean="0"/>
              <a:t>a subgroup </a:t>
            </a:r>
            <a:r>
              <a:rPr lang="en-US" dirty="0"/>
              <a:t>of this population, comprising 17,839 orders with an average </a:t>
            </a:r>
            <a:r>
              <a:rPr lang="en-US" dirty="0" smtClean="0"/>
              <a:t>order size </a:t>
            </a:r>
            <a:r>
              <a:rPr lang="en-US" dirty="0"/>
              <a:t>of $85.48. </a:t>
            </a:r>
            <a:r>
              <a:rPr lang="en-US" i="1" dirty="0"/>
              <a:t>What is the confidence that this subgroup is just a random </a:t>
            </a:r>
            <a:r>
              <a:rPr lang="en-US" i="1" dirty="0" smtClean="0"/>
              <a:t>sample pulled </a:t>
            </a:r>
            <a:r>
              <a:rPr lang="en-US" i="1" dirty="0"/>
              <a:t>from the data (meaning that the observed difference is due only to chance)?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7" y="2420888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 mentioned earlier, the standard deviation of the sample average is the</a:t>
            </a:r>
          </a:p>
          <a:p>
            <a:r>
              <a:rPr lang="en-US" dirty="0" smtClean="0"/>
              <a:t>standard deviation of the overall data divided by the square root of the sample</a:t>
            </a:r>
          </a:p>
          <a:p>
            <a:r>
              <a:rPr lang="en-US" dirty="0" smtClean="0"/>
              <a:t>size. For instance, the 17,839 orders from California constitute a sample from</a:t>
            </a:r>
          </a:p>
          <a:p>
            <a:r>
              <a:rPr lang="en-US" dirty="0" smtClean="0"/>
              <a:t>the original population. Based on the overall data the average expected value</a:t>
            </a:r>
          </a:p>
          <a:p>
            <a:r>
              <a:rPr lang="en-US" dirty="0" smtClean="0"/>
              <a:t>should be $73.98 and the standard deviation $197.23 divided by the square</a:t>
            </a:r>
          </a:p>
          <a:p>
            <a:r>
              <a:rPr lang="en-US" dirty="0" smtClean="0"/>
              <a:t>root of 17,839, which is about $1.48.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87" y="4581128"/>
            <a:ext cx="3214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Standard deviation of the mean</a:t>
            </a:r>
          </a:p>
        </p:txBody>
      </p:sp>
      <p:pic>
        <p:nvPicPr>
          <p:cNvPr id="6" name="Picture 2" descr="\sigma_{\text{mean}} = \frac{1}{\sqrt{N}}\si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540829"/>
            <a:ext cx="136815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287" y="5373216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=2*MIN(1-NORMDIST(85.14; 73.98; 1.48; 1);  NORMDIST(85.14; 73.98; 1.48; 1))</a:t>
            </a:r>
          </a:p>
        </p:txBody>
      </p:sp>
    </p:spTree>
    <p:extLst>
      <p:ext uri="{BB962C8B-B14F-4D97-AF65-F5344CB8AC3E}">
        <p14:creationId xmlns:p14="http://schemas.microsoft.com/office/powerpoint/2010/main" val="359512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09312" y="1520184"/>
          <a:ext cx="5725376" cy="4685995"/>
        </p:xfrm>
        <a:graphic>
          <a:graphicData uri="http://schemas.openxmlformats.org/drawingml/2006/table">
            <a:tbl>
              <a:tblPr/>
              <a:tblGrid>
                <a:gridCol w="3608213"/>
                <a:gridCol w="2117163"/>
              </a:tblGrid>
              <a:tr h="2162920">
                <a:tc>
                  <a:txBody>
                    <a:bodyPr/>
                    <a:lstStyle/>
                    <a:p>
                      <a:r>
                        <a:rPr lang="en-US" sz="1300" b="1" dirty="0" err="1">
                          <a:effectLst/>
                        </a:rPr>
                        <a:t>Normdist</a:t>
                      </a:r>
                      <a:r>
                        <a:rPr lang="en-US" sz="1300" b="1" dirty="0">
                          <a:effectLst/>
                        </a:rPr>
                        <a:t> Function Examples</a:t>
                      </a:r>
                    </a:p>
                    <a:p>
                      <a:r>
                        <a:rPr lang="en-US" sz="1300" b="1" dirty="0">
                          <a:effectLst/>
                        </a:rPr>
                        <a:t>Example 1 - Normal Probability Density Function</a:t>
                      </a:r>
                    </a:p>
                    <a:p>
                      <a:r>
                        <a:rPr lang="en-US" sz="1300" dirty="0">
                          <a:effectLst/>
                        </a:rPr>
                        <a:t>The chart on the right shows the </a:t>
                      </a:r>
                      <a:r>
                        <a:rPr lang="en-US" sz="1300" dirty="0" err="1">
                          <a:effectLst/>
                        </a:rPr>
                        <a:t>the</a:t>
                      </a:r>
                      <a:r>
                        <a:rPr lang="en-US" sz="1300" dirty="0">
                          <a:effectLst/>
                        </a:rPr>
                        <a:t> Normal Probability Density Function with a mean of 40 and a standard deviation of 20. </a:t>
                      </a:r>
                    </a:p>
                    <a:p>
                      <a:r>
                        <a:rPr lang="en-US" sz="1300" dirty="0">
                          <a:effectLst/>
                        </a:rPr>
                        <a:t>If you want to calculate the value of this function at x = 50, this can be done using the Excel </a:t>
                      </a:r>
                      <a:r>
                        <a:rPr lang="en-US" sz="1300" dirty="0" err="1">
                          <a:effectLst/>
                        </a:rPr>
                        <a:t>Normdist</a:t>
                      </a:r>
                      <a:r>
                        <a:rPr lang="en-US" sz="1300" dirty="0">
                          <a:effectLst/>
                        </a:rPr>
                        <a:t> function, as follows: </a:t>
                      </a:r>
                    </a:p>
                    <a:p>
                      <a:r>
                        <a:rPr lang="en-US" sz="1300" b="1" dirty="0">
                          <a:effectLst/>
                        </a:rPr>
                        <a:t>=NORMDIST( 50, 40, 20, FALSE )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300" dirty="0">
                          <a:effectLst/>
                        </a:rPr>
                        <a:t/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This gives the result </a:t>
                      </a:r>
                      <a:r>
                        <a:rPr lang="en-US" sz="1300" b="1" dirty="0">
                          <a:effectLst/>
                        </a:rPr>
                        <a:t>0.017603266</a:t>
                      </a:r>
                      <a:r>
                        <a:rPr lang="en-US" sz="1300" dirty="0">
                          <a:effectLst/>
                        </a:rPr>
                        <a:t>. </a:t>
                      </a:r>
                    </a:p>
                  </a:txBody>
                  <a:tcPr marL="63615" marR="165665" marT="31808" marB="31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Normal Probability Density Function with mean = 40, std. dev. = 20 </a:t>
                      </a:r>
                    </a:p>
                    <a:p>
                      <a:pPr algn="ctr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63615" marR="63615" marT="31808" marB="31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3043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Example 2 - Cumulative Normal Distribution Function</a:t>
                      </a:r>
                    </a:p>
                    <a:p>
                      <a:r>
                        <a:rPr lang="en-US" sz="1300" dirty="0">
                          <a:effectLst/>
                        </a:rPr>
                        <a:t>The chart on the right shows the </a:t>
                      </a:r>
                      <a:r>
                        <a:rPr lang="en-US" sz="1300" dirty="0" err="1">
                          <a:effectLst/>
                        </a:rPr>
                        <a:t>the</a:t>
                      </a:r>
                      <a:r>
                        <a:rPr lang="en-US" sz="1300" dirty="0">
                          <a:effectLst/>
                        </a:rPr>
                        <a:t> Cumulative Normal Distribution Function with a mean of 1 and a standard deviation of 0.3. </a:t>
                      </a:r>
                    </a:p>
                    <a:p>
                      <a:r>
                        <a:rPr lang="en-US" sz="1300" dirty="0">
                          <a:effectLst/>
                        </a:rPr>
                        <a:t>If you want to calculate the value of this function at x = 0.8, this can be done using the Excel </a:t>
                      </a:r>
                      <a:r>
                        <a:rPr lang="en-US" sz="1300" dirty="0" err="1">
                          <a:effectLst/>
                        </a:rPr>
                        <a:t>Normdist</a:t>
                      </a:r>
                      <a:r>
                        <a:rPr lang="en-US" sz="1300" dirty="0">
                          <a:effectLst/>
                        </a:rPr>
                        <a:t> function, as follows: </a:t>
                      </a:r>
                    </a:p>
                    <a:p>
                      <a:r>
                        <a:rPr lang="en-US" sz="1300" b="1" dirty="0">
                          <a:effectLst/>
                        </a:rPr>
                        <a:t>=NORMDIST( 0.8, 1, 0.3, TRUE )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300" dirty="0">
                          <a:effectLst/>
                        </a:rPr>
                        <a:t/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This gives the result </a:t>
                      </a:r>
                      <a:r>
                        <a:rPr lang="en-US" sz="1300" b="1" dirty="0">
                          <a:effectLst/>
                        </a:rPr>
                        <a:t>0.252492538</a:t>
                      </a:r>
                      <a:r>
                        <a:rPr lang="en-US" sz="1300" dirty="0">
                          <a:effectLst/>
                        </a:rPr>
                        <a:t>. </a:t>
                      </a:r>
                    </a:p>
                  </a:txBody>
                  <a:tcPr marL="63615" marR="165665" marT="31808" marB="2319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Cumulative Normal Distribution Function with mean = 1, std. dev. = 0.3 </a:t>
                      </a:r>
                    </a:p>
                  </a:txBody>
                  <a:tcPr marL="63615" marR="63615" marT="31808" marB="31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Plot of Cumulative Normal Distribution Function with Mean=1 and Standard Deviation=0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743" y="2708920"/>
            <a:ext cx="34099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ot of Normal Probability Density Function with Mean=40 and Standard Deviation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0"/>
            <a:ext cx="34099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Normal Probability Density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8" y="192860"/>
            <a:ext cx="2717340" cy="7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4421" y="6093296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=2*MIN(1-NORMDIST(85.14; 73.98; 1.48; 1);  NORMDIST(85.14; 73.98; 1.48; 1))</a:t>
            </a:r>
          </a:p>
        </p:txBody>
      </p:sp>
    </p:spTree>
    <p:extLst>
      <p:ext uri="{BB962C8B-B14F-4D97-AF65-F5344CB8AC3E}">
        <p14:creationId xmlns:p14="http://schemas.microsoft.com/office/powerpoint/2010/main" val="15114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188640"/>
            <a:ext cx="9108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What is the </a:t>
            </a:r>
            <a:r>
              <a:rPr lang="en-US" i="1" dirty="0" smtClean="0"/>
              <a:t>probability that </a:t>
            </a:r>
            <a:r>
              <a:rPr lang="en-US" i="1" dirty="0"/>
              <a:t>a random sample’s average value is at least as far from the overall average as </a:t>
            </a:r>
            <a:r>
              <a:rPr lang="en-US" i="1" dirty="0" smtClean="0"/>
              <a:t>the observed </a:t>
            </a:r>
            <a:r>
              <a:rPr lang="en-US" i="1" dirty="0"/>
              <a:t>sample average?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496" y="980728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=2*MIN(1-NORMDIST(85.14; 73.98; 1.48; 1);  NORMDIST(85.14; 73.98; 1.48; 1))</a:t>
            </a:r>
          </a:p>
        </p:txBody>
      </p:sp>
      <p:sp>
        <p:nvSpPr>
          <p:cNvPr id="4" name="Rectangle 3"/>
          <p:cNvSpPr/>
          <p:nvPr/>
        </p:nvSpPr>
        <p:spPr>
          <a:xfrm>
            <a:off x="-508" y="1988840"/>
            <a:ext cx="9180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hlinkClick r:id="rId2" tooltip="Statistics"/>
              </a:rPr>
              <a:t>statistics</a:t>
            </a:r>
            <a:r>
              <a:rPr lang="en-US" dirty="0"/>
              <a:t>, the </a:t>
            </a:r>
            <a:r>
              <a:rPr lang="en-US" b="1" i="1" dirty="0"/>
              <a:t>p</a:t>
            </a:r>
            <a:r>
              <a:rPr lang="en-US" b="1" dirty="0"/>
              <a:t>-value</a:t>
            </a:r>
            <a:r>
              <a:rPr lang="en-US" dirty="0"/>
              <a:t> is a function of the observed sample results (a </a:t>
            </a:r>
            <a:r>
              <a:rPr lang="en-US" dirty="0">
                <a:hlinkClick r:id="rId3" tooltip="Statistic"/>
              </a:rPr>
              <a:t>statistic</a:t>
            </a:r>
            <a:r>
              <a:rPr lang="en-US" dirty="0"/>
              <a:t>) that is used for </a:t>
            </a:r>
            <a:r>
              <a:rPr lang="en-US" dirty="0">
                <a:hlinkClick r:id="rId4" tooltip="Statistical hypothesis testing"/>
              </a:rPr>
              <a:t>testing a statistical hypothesis</a:t>
            </a:r>
            <a:r>
              <a:rPr lang="en-US" dirty="0"/>
              <a:t>. Before performing the test a threshold value is chosen, called the </a:t>
            </a:r>
            <a:r>
              <a:rPr lang="en-US" dirty="0">
                <a:hlinkClick r:id="rId5" tooltip="Significance level"/>
              </a:rPr>
              <a:t>significance level</a:t>
            </a:r>
            <a:r>
              <a:rPr lang="en-US" dirty="0"/>
              <a:t> of the test, traditionally 5% or 1% </a:t>
            </a:r>
            <a:r>
              <a:rPr lang="en-US" dirty="0" smtClean="0"/>
              <a:t> </a:t>
            </a:r>
            <a:r>
              <a:rPr lang="en-US" dirty="0"/>
              <a:t>and denoted as </a:t>
            </a:r>
            <a:r>
              <a:rPr lang="en-US" i="1" dirty="0"/>
              <a:t>α</a:t>
            </a:r>
            <a:r>
              <a:rPr lang="en-US" dirty="0"/>
              <a:t>. If the </a:t>
            </a:r>
            <a:r>
              <a:rPr lang="en-US" i="1" dirty="0"/>
              <a:t>p</a:t>
            </a:r>
            <a:r>
              <a:rPr lang="en-US" dirty="0"/>
              <a:t>-value is equal to or smaller than the significance level (</a:t>
            </a:r>
            <a:r>
              <a:rPr lang="en-US" i="1" dirty="0"/>
              <a:t>α</a:t>
            </a:r>
            <a:r>
              <a:rPr lang="en-US" dirty="0"/>
              <a:t>), it suggests that the observed data are inconsistent with the assumption that the </a:t>
            </a:r>
            <a:r>
              <a:rPr lang="en-US" dirty="0">
                <a:hlinkClick r:id="rId6" tooltip="Null hypothesis"/>
              </a:rPr>
              <a:t>null hypothesis</a:t>
            </a:r>
            <a:r>
              <a:rPr lang="en-US" dirty="0"/>
              <a:t> is true, and thus that hypothesis must be rejected and the </a:t>
            </a:r>
            <a:r>
              <a:rPr lang="en-US" dirty="0">
                <a:hlinkClick r:id="rId7" tooltip="Alternative hypothesis"/>
              </a:rPr>
              <a:t>alternative hypothesis</a:t>
            </a:r>
            <a:r>
              <a:rPr lang="en-US" dirty="0"/>
              <a:t> is accepted as true. When the </a:t>
            </a:r>
            <a:r>
              <a:rPr lang="en-US" i="1" dirty="0"/>
              <a:t>p</a:t>
            </a:r>
            <a:r>
              <a:rPr lang="en-US" dirty="0"/>
              <a:t>-value is calculated correctly, such a test is guaranteed to control the </a:t>
            </a:r>
            <a:r>
              <a:rPr lang="en-US" dirty="0">
                <a:hlinkClick r:id="rId8" tooltip="Type I error rate"/>
              </a:rPr>
              <a:t>Type I error rate</a:t>
            </a:r>
            <a:r>
              <a:rPr lang="en-US" dirty="0"/>
              <a:t> to be no greater than </a:t>
            </a:r>
            <a:r>
              <a:rPr lang="en-US" i="1" dirty="0"/>
              <a:t>α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is calculated as the lowest </a:t>
            </a:r>
            <a:r>
              <a:rPr lang="en-US" i="1" dirty="0"/>
              <a:t>α</a:t>
            </a:r>
            <a:r>
              <a:rPr lang="en-US" dirty="0"/>
              <a:t> for which we can still reject the null hypothesis for a given set of observations. An equivalent interpretation is that </a:t>
            </a:r>
            <a:r>
              <a:rPr lang="en-US" i="1" dirty="0"/>
              <a:t>p</a:t>
            </a:r>
            <a:r>
              <a:rPr lang="en-US" dirty="0"/>
              <a:t>-value is the probability of obtaining the observed sample results, or a "more extreme" result, when assuming the </a:t>
            </a:r>
            <a:r>
              <a:rPr lang="en-US" dirty="0">
                <a:hlinkClick r:id="rId6" tooltip="Null hypothesis"/>
              </a:rPr>
              <a:t>null hypothesis</a:t>
            </a:r>
            <a:r>
              <a:rPr lang="en-US" dirty="0"/>
              <a:t> is actually true (where "more extreme" is dependent on the way the hypothesis is tested</a:t>
            </a:r>
            <a:r>
              <a:rPr lang="en-US" dirty="0" smtClean="0"/>
              <a:t>). </a:t>
            </a:r>
            <a:r>
              <a:rPr lang="en-US" dirty="0"/>
              <a:t>Since </a:t>
            </a:r>
            <a:r>
              <a:rPr lang="en-US" i="1" dirty="0"/>
              <a:t>p</a:t>
            </a:r>
            <a:r>
              <a:rPr lang="en-US" dirty="0"/>
              <a:t>-value is used in </a:t>
            </a:r>
            <a:r>
              <a:rPr lang="en-US" dirty="0" err="1">
                <a:hlinkClick r:id="rId9" tooltip="Frequentist inference"/>
              </a:rPr>
              <a:t>Frequentist</a:t>
            </a:r>
            <a:r>
              <a:rPr lang="en-US" dirty="0">
                <a:hlinkClick r:id="rId9" tooltip="Frequentist inference"/>
              </a:rPr>
              <a:t> inference</a:t>
            </a:r>
            <a:r>
              <a:rPr lang="en-US" dirty="0"/>
              <a:t> (and not </a:t>
            </a:r>
            <a:r>
              <a:rPr lang="en-US" dirty="0">
                <a:hlinkClick r:id="rId10" tooltip="Bayesian inference"/>
              </a:rPr>
              <a:t>Bayesian inference</a:t>
            </a:r>
            <a:r>
              <a:rPr lang="en-US" dirty="0"/>
              <a:t>), it does not in itself support reasoning about the probabilities of hypotheses, but only as a tool for deciding if to move from the null hypothesis to the alternative hypothesis.</a:t>
            </a:r>
          </a:p>
        </p:txBody>
      </p:sp>
    </p:spTree>
    <p:extLst>
      <p:ext uri="{BB962C8B-B14F-4D97-AF65-F5344CB8AC3E}">
        <p14:creationId xmlns:p14="http://schemas.microsoft.com/office/powerpoint/2010/main" val="42029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60" y="332656"/>
            <a:ext cx="9091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hlinkClick r:id="rId2" tooltip="Statistics"/>
              </a:rPr>
              <a:t>statistics</a:t>
            </a:r>
            <a:r>
              <a:rPr lang="en-US" dirty="0"/>
              <a:t>, the </a:t>
            </a:r>
            <a:r>
              <a:rPr lang="en-US" b="1" dirty="0"/>
              <a:t>standard score</a:t>
            </a:r>
            <a:r>
              <a:rPr lang="en-US" dirty="0"/>
              <a:t> is the (signed) number of </a:t>
            </a:r>
            <a:r>
              <a:rPr lang="en-US" dirty="0">
                <a:hlinkClick r:id="rId3" tooltip="Standard deviation"/>
              </a:rPr>
              <a:t>standard deviations</a:t>
            </a:r>
            <a:r>
              <a:rPr lang="en-US" dirty="0"/>
              <a:t> an observation or </a:t>
            </a:r>
            <a:r>
              <a:rPr lang="en-US" dirty="0">
                <a:hlinkClick r:id="rId4" tooltip="Data"/>
              </a:rPr>
              <a:t>datum</a:t>
            </a:r>
            <a:r>
              <a:rPr lang="en-US" dirty="0"/>
              <a:t> is </a:t>
            </a:r>
            <a:r>
              <a:rPr lang="en-US" i="1" dirty="0"/>
              <a:t>above</a:t>
            </a:r>
            <a:r>
              <a:rPr lang="en-US" dirty="0"/>
              <a:t> the </a:t>
            </a:r>
            <a:r>
              <a:rPr lang="en-US" dirty="0">
                <a:hlinkClick r:id="rId5" tooltip="Mean"/>
              </a:rPr>
              <a:t>mean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60" y="1859340"/>
            <a:ext cx="9091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Another way of looking at this is using the z-score, which measures the</a:t>
            </a:r>
          </a:p>
          <a:p>
            <a:r>
              <a:rPr lang="en-US" dirty="0"/>
              <a:t>distance from the average to the observed value, in multiples of standard</a:t>
            </a:r>
          </a:p>
          <a:p>
            <a:r>
              <a:rPr lang="en-US" dirty="0"/>
              <a:t>deviations. The expression to calculate the z-score is ($84.48 – $73.98)/$1.48,</a:t>
            </a:r>
          </a:p>
          <a:p>
            <a:r>
              <a:rPr lang="en-US" dirty="0"/>
              <a:t>which comes to 7.8 standard deviations away. That is a long way away, and</a:t>
            </a:r>
          </a:p>
          <a:p>
            <a:r>
              <a:rPr lang="en-US" dirty="0"/>
              <a:t>it is very, very, very unlikely that the average order size for California is due</a:t>
            </a:r>
          </a:p>
          <a:p>
            <a:r>
              <a:rPr lang="en-US" dirty="0"/>
              <a:t>to nothing more than chance.</a:t>
            </a:r>
          </a:p>
        </p:txBody>
      </p:sp>
    </p:spTree>
    <p:extLst>
      <p:ext uri="{BB962C8B-B14F-4D97-AF65-F5344CB8AC3E}">
        <p14:creationId xmlns:p14="http://schemas.microsoft.com/office/powerpoint/2010/main" val="41172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892480" cy="572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1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268760"/>
            <a:ext cx="60841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How </a:t>
            </a:r>
            <a:r>
              <a:rPr lang="en-US" sz="4000" b="1" dirty="0"/>
              <a:t>Different Is Different</a:t>
            </a:r>
            <a:r>
              <a:rPr lang="en-US" sz="4000" b="1" dirty="0" smtClean="0"/>
              <a:t>?</a:t>
            </a:r>
            <a:endParaRPr lang="lt-LT" sz="4000" b="1" dirty="0" smtClean="0"/>
          </a:p>
          <a:p>
            <a:r>
              <a:rPr lang="en-US" sz="4000" b="1" dirty="0"/>
              <a:t>Chapter 3 </a:t>
            </a:r>
            <a:r>
              <a:rPr lang="en-US" sz="4000" dirty="0"/>
              <a:t> </a:t>
            </a:r>
            <a:endParaRPr lang="lt-LT" sz="4000" dirty="0"/>
          </a:p>
          <a:p>
            <a:endParaRPr lang="lt-LT" sz="4000" b="1" dirty="0" smtClean="0"/>
          </a:p>
          <a:p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576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119" y="13513"/>
            <a:ext cx="9144000" cy="75119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</a:t>
            </a:r>
            <a:r>
              <a:rPr lang="en-US" sz="2800" b="1" dirty="0"/>
              <a:t>Different Are the Averages?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" y="1052736"/>
            <a:ext cx="9123724" cy="5544616"/>
          </a:xfrm>
        </p:spPr>
        <p:txBody>
          <a:bodyPr/>
          <a:lstStyle/>
          <a:p>
            <a:r>
              <a:rPr lang="en-US" dirty="0"/>
              <a:t>The retail purchase data has purchases from all fifty states, and then </a:t>
            </a:r>
            <a:r>
              <a:rPr lang="en-US" dirty="0" smtClean="0"/>
              <a:t>some.</a:t>
            </a:r>
          </a:p>
          <a:p>
            <a:r>
              <a:rPr lang="en-US" dirty="0" smtClean="0"/>
              <a:t>This </a:t>
            </a:r>
            <a:r>
              <a:rPr lang="en-US" dirty="0"/>
              <a:t>section addresses the question of whether the average purchase amount</a:t>
            </a:r>
          </a:p>
          <a:p>
            <a:r>
              <a:rPr lang="en-US" dirty="0"/>
              <a:t>(in the column TOTALPRICE) differs in different states. Statistics answers </a:t>
            </a:r>
            <a:r>
              <a:rPr lang="en-US" dirty="0" smtClean="0"/>
              <a:t>this question</a:t>
            </a:r>
            <a:r>
              <a:rPr lang="en-US" dirty="0"/>
              <a:t>, and most of the calculations can be done using SQL queries.</a:t>
            </a:r>
          </a:p>
        </p:txBody>
      </p:sp>
    </p:spTree>
    <p:extLst>
      <p:ext uri="{BB962C8B-B14F-4D97-AF65-F5344CB8AC3E}">
        <p14:creationId xmlns:p14="http://schemas.microsoft.com/office/powerpoint/2010/main" val="227069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33265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TOP 20 *  FROM [</a:t>
            </a:r>
            <a:r>
              <a:rPr lang="en-US" dirty="0" err="1"/>
              <a:t>sqlbook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].[orders]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44624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Lab.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15" y="1268760"/>
            <a:ext cx="9208927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9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90364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SQL 1.</a:t>
            </a:r>
            <a:endParaRPr lang="lt-LT" sz="2400" b="1" dirty="0">
              <a:solidFill>
                <a:schemeClr val="accent3"/>
              </a:solidFill>
            </a:endParaRPr>
          </a:p>
          <a:p>
            <a:r>
              <a:rPr lang="en-US" sz="2400" dirty="0"/>
              <a:t>SELECT AVG(</a:t>
            </a:r>
            <a:r>
              <a:rPr lang="en-US" sz="2400" dirty="0" err="1"/>
              <a:t>totalprice</a:t>
            </a:r>
            <a:r>
              <a:rPr lang="en-US" sz="2400" dirty="0"/>
              <a:t>),COUNT(1),state FROM orders o</a:t>
            </a:r>
          </a:p>
          <a:p>
            <a:r>
              <a:rPr lang="en-US" sz="2400" dirty="0"/>
              <a:t>WHERE </a:t>
            </a:r>
            <a:r>
              <a:rPr lang="en-US" sz="2400" dirty="0" err="1"/>
              <a:t>o.state</a:t>
            </a:r>
            <a:r>
              <a:rPr lang="en-US" sz="2400" dirty="0"/>
              <a:t> IN ('CA', 'NY')</a:t>
            </a:r>
          </a:p>
          <a:p>
            <a:r>
              <a:rPr lang="lt-LT" sz="2400" dirty="0"/>
              <a:t>GROUP BY </a:t>
            </a:r>
            <a:r>
              <a:rPr lang="lt-LT" sz="2400" dirty="0" err="1"/>
              <a:t>state</a:t>
            </a:r>
            <a:endParaRPr lang="lt-LT" sz="2400" dirty="0"/>
          </a:p>
          <a:p>
            <a:endParaRPr lang="en-US" sz="2400" dirty="0" smtClean="0"/>
          </a:p>
          <a:p>
            <a:r>
              <a:rPr lang="en-US" i="1" dirty="0" smtClean="0"/>
              <a:t>85.4845</a:t>
            </a:r>
            <a:r>
              <a:rPr lang="en-US" i="1" dirty="0"/>
              <a:t>	17839	CA</a:t>
            </a:r>
          </a:p>
          <a:p>
            <a:r>
              <a:rPr lang="en-US" i="1" dirty="0"/>
              <a:t>70.1407	53537	NY</a:t>
            </a:r>
          </a:p>
          <a:p>
            <a:endParaRPr lang="en-US" sz="2400" dirty="0" smtClean="0"/>
          </a:p>
          <a:p>
            <a:r>
              <a:rPr lang="en-US" sz="2400" b="1" dirty="0">
                <a:solidFill>
                  <a:schemeClr val="accent3"/>
                </a:solidFill>
              </a:rPr>
              <a:t>SQL </a:t>
            </a:r>
            <a:r>
              <a:rPr lang="en-US" sz="2400" b="1" dirty="0" smtClean="0">
                <a:solidFill>
                  <a:schemeClr val="accent3"/>
                </a:solidFill>
              </a:rPr>
              <a:t>2.</a:t>
            </a:r>
            <a:endParaRPr lang="lt-LT" sz="2400" b="1" dirty="0">
              <a:solidFill>
                <a:schemeClr val="accent3"/>
              </a:solidFill>
            </a:endParaRPr>
          </a:p>
          <a:p>
            <a:r>
              <a:rPr lang="en-US" sz="2400" dirty="0"/>
              <a:t>SELECT AVG(</a:t>
            </a:r>
            <a:r>
              <a:rPr lang="en-US" sz="2400" dirty="0" err="1"/>
              <a:t>totalprice</a:t>
            </a:r>
            <a:r>
              <a:rPr lang="en-US" sz="2400" dirty="0"/>
              <a:t>),COUNT(1) FROM orders o</a:t>
            </a:r>
          </a:p>
          <a:p>
            <a:r>
              <a:rPr lang="en-US" sz="2400" dirty="0"/>
              <a:t>WHERE </a:t>
            </a:r>
            <a:r>
              <a:rPr lang="en-US" sz="2400" dirty="0" err="1"/>
              <a:t>o.state</a:t>
            </a:r>
            <a:r>
              <a:rPr lang="en-US" sz="2400" dirty="0"/>
              <a:t> IN ('CA', 'NY')</a:t>
            </a:r>
          </a:p>
          <a:p>
            <a:endParaRPr lang="lt-LT" sz="2400" dirty="0"/>
          </a:p>
        </p:txBody>
      </p:sp>
      <p:sp>
        <p:nvSpPr>
          <p:cNvPr id="5" name="Rectangle 4"/>
          <p:cNvSpPr/>
          <p:nvPr/>
        </p:nvSpPr>
        <p:spPr>
          <a:xfrm>
            <a:off x="1996" y="5154295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73.9755</a:t>
            </a:r>
            <a:r>
              <a:rPr lang="en-US" i="1" dirty="0"/>
              <a:t>	71376</a:t>
            </a:r>
          </a:p>
        </p:txBody>
      </p:sp>
    </p:spTree>
    <p:extLst>
      <p:ext uri="{BB962C8B-B14F-4D97-AF65-F5344CB8AC3E}">
        <p14:creationId xmlns:p14="http://schemas.microsoft.com/office/powerpoint/2010/main" val="237213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84" y="116632"/>
            <a:ext cx="887299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dirty="0"/>
          </a:p>
          <a:p>
            <a:r>
              <a:rPr lang="en-US" sz="2000" b="1" dirty="0" smtClean="0">
                <a:solidFill>
                  <a:schemeClr val="accent3"/>
                </a:solidFill>
              </a:rPr>
              <a:t>SQL 3.</a:t>
            </a:r>
            <a:endParaRPr lang="lt-LT" sz="2000" b="1" dirty="0">
              <a:solidFill>
                <a:schemeClr val="accent3"/>
              </a:solidFill>
            </a:endParaRPr>
          </a:p>
          <a:p>
            <a:endParaRPr lang="lt-LT" dirty="0"/>
          </a:p>
          <a:p>
            <a:r>
              <a:rPr lang="en-US" dirty="0"/>
              <a:t>SELECT state, AVG(</a:t>
            </a:r>
            <a:r>
              <a:rPr lang="en-US" dirty="0" err="1"/>
              <a:t>totalprice</a:t>
            </a:r>
            <a:r>
              <a:rPr lang="en-US" dirty="0"/>
              <a:t>) </a:t>
            </a:r>
            <a:r>
              <a:rPr lang="en-US" dirty="0" err="1"/>
              <a:t>f_AVG</a:t>
            </a:r>
            <a:r>
              <a:rPr lang="en-US" dirty="0"/>
              <a:t>, COUNT(1) </a:t>
            </a:r>
            <a:r>
              <a:rPr lang="en-US" dirty="0" err="1"/>
              <a:t>f_COUNT</a:t>
            </a:r>
            <a:r>
              <a:rPr lang="en-US" dirty="0"/>
              <a:t> ,</a:t>
            </a:r>
          </a:p>
          <a:p>
            <a:r>
              <a:rPr lang="lt-LT" dirty="0" err="1"/>
              <a:t>MAX(totalprice</a:t>
            </a:r>
            <a:r>
              <a:rPr lang="lt-LT" dirty="0"/>
              <a:t>) </a:t>
            </a:r>
            <a:r>
              <a:rPr lang="lt-LT" dirty="0" err="1"/>
              <a:t>f_MAX</a:t>
            </a:r>
            <a:r>
              <a:rPr lang="lt-LT" dirty="0"/>
              <a:t> ,</a:t>
            </a:r>
            <a:r>
              <a:rPr lang="lt-LT" dirty="0" err="1"/>
              <a:t>MIN(totalprice</a:t>
            </a:r>
            <a:r>
              <a:rPr lang="lt-LT" dirty="0"/>
              <a:t>) </a:t>
            </a:r>
            <a:r>
              <a:rPr lang="lt-LT" dirty="0" err="1"/>
              <a:t>f_MIN</a:t>
            </a:r>
            <a:r>
              <a:rPr lang="lt-LT" dirty="0"/>
              <a:t> ,</a:t>
            </a:r>
          </a:p>
          <a:p>
            <a:r>
              <a:rPr lang="lt-LT" dirty="0" err="1"/>
              <a:t>CAST(STDEV(totalprice</a:t>
            </a:r>
            <a:r>
              <a:rPr lang="lt-LT" dirty="0"/>
              <a:t>) AS DECIMAL(9,2)) </a:t>
            </a:r>
            <a:r>
              <a:rPr lang="lt-LT" dirty="0" err="1"/>
              <a:t>f_STDEV</a:t>
            </a:r>
            <a:r>
              <a:rPr lang="lt-LT" dirty="0"/>
              <a:t> , CAST( </a:t>
            </a:r>
            <a:r>
              <a:rPr lang="lt-LT" dirty="0" err="1"/>
              <a:t>VAR(totalprice</a:t>
            </a:r>
            <a:r>
              <a:rPr lang="lt-LT" dirty="0"/>
              <a:t>) AS DECIMAL(9,2)) </a:t>
            </a:r>
            <a:r>
              <a:rPr lang="lt-LT" dirty="0" err="1"/>
              <a:t>f_VAR</a:t>
            </a:r>
            <a:r>
              <a:rPr lang="lt-LT" dirty="0"/>
              <a:t> </a:t>
            </a:r>
          </a:p>
          <a:p>
            <a:r>
              <a:rPr lang="lt-LT" dirty="0"/>
              <a:t>FROM </a:t>
            </a:r>
            <a:r>
              <a:rPr lang="lt-LT" dirty="0" err="1"/>
              <a:t>orders</a:t>
            </a:r>
            <a:r>
              <a:rPr lang="lt-LT" dirty="0"/>
              <a:t> o</a:t>
            </a:r>
          </a:p>
          <a:p>
            <a:r>
              <a:rPr lang="en-US" dirty="0"/>
              <a:t>WHERE </a:t>
            </a:r>
            <a:r>
              <a:rPr lang="en-US" dirty="0" err="1"/>
              <a:t>o.state</a:t>
            </a:r>
            <a:r>
              <a:rPr lang="en-US" dirty="0"/>
              <a:t> IN ('CA', 'NY')</a:t>
            </a:r>
          </a:p>
          <a:p>
            <a:r>
              <a:rPr lang="lt-LT" dirty="0"/>
              <a:t>GROUP BY </a:t>
            </a:r>
            <a:r>
              <a:rPr lang="lt-LT" dirty="0" err="1"/>
              <a:t>state</a:t>
            </a:r>
            <a:endParaRPr lang="lt-L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895851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9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42384"/>
            <a:ext cx="900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</a:rPr>
              <a:t>SQL 4.</a:t>
            </a:r>
          </a:p>
          <a:p>
            <a:r>
              <a:rPr lang="lt-LT" dirty="0" smtClean="0"/>
              <a:t>SELECT </a:t>
            </a:r>
            <a:r>
              <a:rPr lang="lt-LT" dirty="0"/>
              <a:t>5*</a:t>
            </a:r>
            <a:r>
              <a:rPr lang="lt-LT" dirty="0" err="1"/>
              <a:t>FLOOR(totalprice</a:t>
            </a:r>
            <a:r>
              <a:rPr lang="lt-LT" dirty="0"/>
              <a:t>/5),</a:t>
            </a:r>
          </a:p>
          <a:p>
            <a:r>
              <a:rPr lang="en-US" dirty="0"/>
              <a:t>SUM(CASE WHEN state = 'CA' THEN 1 ELSE 0 END) as CA,</a:t>
            </a:r>
          </a:p>
          <a:p>
            <a:r>
              <a:rPr lang="en-US" dirty="0"/>
              <a:t>SUM(CASE WHEN state = 'NY' THEN 1 ELSE 0 END) as NY</a:t>
            </a:r>
          </a:p>
          <a:p>
            <a:r>
              <a:rPr lang="lt-LT" dirty="0"/>
              <a:t>FROM </a:t>
            </a:r>
            <a:r>
              <a:rPr lang="lt-LT" dirty="0" err="1"/>
              <a:t>orders</a:t>
            </a:r>
            <a:r>
              <a:rPr lang="lt-LT" dirty="0"/>
              <a:t> o</a:t>
            </a:r>
          </a:p>
          <a:p>
            <a:r>
              <a:rPr lang="en-US" dirty="0"/>
              <a:t>WHERE </a:t>
            </a:r>
            <a:r>
              <a:rPr lang="en-US" dirty="0" err="1"/>
              <a:t>o.state</a:t>
            </a:r>
            <a:r>
              <a:rPr lang="en-US" dirty="0"/>
              <a:t> IN ('CA', 'NY')</a:t>
            </a:r>
          </a:p>
          <a:p>
            <a:r>
              <a:rPr lang="lt-LT" dirty="0"/>
              <a:t>GROUP BY 5*</a:t>
            </a:r>
            <a:r>
              <a:rPr lang="lt-LT" dirty="0" err="1"/>
              <a:t>FLOOR(totalprice</a:t>
            </a:r>
            <a:r>
              <a:rPr lang="lt-LT" dirty="0"/>
              <a:t>/5)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532762"/>
              </p:ext>
            </p:extLst>
          </p:nvPr>
        </p:nvGraphicFramePr>
        <p:xfrm>
          <a:off x="2699792" y="2420888"/>
          <a:ext cx="6444208" cy="3240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-47088" y="5642390"/>
            <a:ext cx="9108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F03-04. A </a:t>
            </a:r>
            <a:r>
              <a:rPr lang="en-US" dirty="0"/>
              <a:t>histogram </a:t>
            </a:r>
            <a:r>
              <a:rPr lang="en-US" dirty="0" smtClean="0"/>
              <a:t>which </a:t>
            </a:r>
            <a:r>
              <a:rPr lang="en-US" dirty="0"/>
              <a:t>has the averages </a:t>
            </a:r>
            <a:r>
              <a:rPr lang="en-US" dirty="0" smtClean="0"/>
              <a:t>for each </a:t>
            </a:r>
            <a:r>
              <a:rPr lang="en-US" dirty="0"/>
              <a:t>state in the legend. Visually, the two histograms look quite similar, </a:t>
            </a:r>
            <a:r>
              <a:rPr lang="en-US" dirty="0" smtClean="0"/>
              <a:t>suggesting that </a:t>
            </a:r>
            <a:r>
              <a:rPr lang="en-US" dirty="0"/>
              <a:t>the average sizes for each state might well be within the margin </a:t>
            </a:r>
            <a:r>
              <a:rPr lang="en-US" dirty="0" smtClean="0"/>
              <a:t>of error</a:t>
            </a:r>
            <a:r>
              <a:rPr lang="en-US" dirty="0"/>
              <a:t>. However, the analysis is not yet complete.</a:t>
            </a:r>
          </a:p>
        </p:txBody>
      </p:sp>
    </p:spTree>
    <p:extLst>
      <p:ext uri="{BB962C8B-B14F-4D97-AF65-F5344CB8AC3E}">
        <p14:creationId xmlns:p14="http://schemas.microsoft.com/office/powerpoint/2010/main" val="71910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5486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hlinkClick r:id="rId2"/>
              </a:rPr>
              <a:t>Fundamentals of T-Test Using R</a:t>
            </a:r>
            <a:endParaRPr lang="en-US" b="1" dirty="0"/>
          </a:p>
        </p:txBody>
      </p:sp>
      <p:pic>
        <p:nvPicPr>
          <p:cNvPr id="1026" name="Picture 2" descr="https://visualstudiomagazine.com/Articles/2016/02/01/%7E/media/ECG/visualstudiomagazine/Images/2016/02/0216vsm_mccaffreyfig1s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68" y="1124744"/>
            <a:ext cx="6336704" cy="53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5599</TotalTime>
  <Words>1241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tema</vt:lpstr>
      <vt:lpstr>Data Analysis Using SQL and Excel</vt:lpstr>
      <vt:lpstr>PowerPoint Presentation</vt:lpstr>
      <vt:lpstr>PowerPoint Presentation</vt:lpstr>
      <vt:lpstr>How Different Are the Averages?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dalgis</dc:creator>
  <cp:lastModifiedBy>dalgis</cp:lastModifiedBy>
  <cp:revision>134</cp:revision>
  <dcterms:created xsi:type="dcterms:W3CDTF">2015-02-07T12:18:39Z</dcterms:created>
  <dcterms:modified xsi:type="dcterms:W3CDTF">2018-02-11T13:49:31Z</dcterms:modified>
</cp:coreProperties>
</file>