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5" r:id="rId2"/>
    <p:sldId id="288" r:id="rId3"/>
    <p:sldId id="289" r:id="rId4"/>
    <p:sldId id="300" r:id="rId5"/>
    <p:sldId id="294" r:id="rId6"/>
    <p:sldId id="295" r:id="rId7"/>
    <p:sldId id="302" r:id="rId8"/>
    <p:sldId id="346" r:id="rId9"/>
    <p:sldId id="303" r:id="rId10"/>
    <p:sldId id="306" r:id="rId11"/>
    <p:sldId id="348" r:id="rId12"/>
    <p:sldId id="304" r:id="rId13"/>
    <p:sldId id="305" r:id="rId14"/>
    <p:sldId id="349" r:id="rId15"/>
    <p:sldId id="350" r:id="rId16"/>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D:\Teaching\DW_DM\DataAnalysisUsingSQLandExcel\all-chapters\working-ch05.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Teaching\DW_DM\DataAnalysisUsingSQLandExcel\all-chapters\working-ch05.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Teaching\DW_DM\Verslo_duomenu_gavybos_pagrindai\Data%20Analysis%20Using%20SQL%20and%20Excel\all-chapters\working-ch05.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Teaching\DW_DM\Verslo_duomenu_gavybos_pagrindai\Data%20Analysis%20Using%20SQL%20and%20Excel\all-chapters\working-ch05.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59061930746247"/>
          <c:y val="5.8825331658445418E-2"/>
          <c:w val="0.77780286061363713"/>
          <c:h val="0.8235546432182359"/>
        </c:manualLayout>
      </c:layout>
      <c:lineChart>
        <c:grouping val="standard"/>
        <c:varyColors val="0"/>
        <c:ser>
          <c:idx val="1"/>
          <c:order val="0"/>
          <c:tx>
            <c:strRef>
              <c:f>'F05-01'!$D$12</c:f>
              <c:strCache>
                <c:ptCount val="1"/>
                <c:pt idx="0">
                  <c:v>numorders</c:v>
                </c:pt>
              </c:strCache>
            </c:strRef>
          </c:tx>
          <c:spPr>
            <a:ln w="25400">
              <a:solidFill>
                <a:srgbClr val="3366FF"/>
              </a:solidFill>
              <a:prstDash val="solid"/>
            </a:ln>
          </c:spPr>
          <c:marker>
            <c:symbol val="none"/>
          </c:marker>
          <c:cat>
            <c:numRef>
              <c:f>'F05-01'!$B$13:$B$377</c:f>
              <c:numCache>
                <c:formatCode>yyyy\-mm\-dd</c:formatCode>
                <c:ptCount val="365"/>
                <c:pt idx="0">
                  <c:v>36526</c:v>
                </c:pt>
                <c:pt idx="1">
                  <c:v>36527</c:v>
                </c:pt>
                <c:pt idx="2">
                  <c:v>36528</c:v>
                </c:pt>
                <c:pt idx="3">
                  <c:v>36529</c:v>
                </c:pt>
                <c:pt idx="4">
                  <c:v>36530</c:v>
                </c:pt>
                <c:pt idx="5">
                  <c:v>36531</c:v>
                </c:pt>
                <c:pt idx="6">
                  <c:v>36532</c:v>
                </c:pt>
                <c:pt idx="7">
                  <c:v>36533</c:v>
                </c:pt>
                <c:pt idx="8">
                  <c:v>36534</c:v>
                </c:pt>
                <c:pt idx="9">
                  <c:v>36535</c:v>
                </c:pt>
                <c:pt idx="10">
                  <c:v>36536</c:v>
                </c:pt>
                <c:pt idx="11">
                  <c:v>36537</c:v>
                </c:pt>
                <c:pt idx="12">
                  <c:v>36538</c:v>
                </c:pt>
                <c:pt idx="13">
                  <c:v>36539</c:v>
                </c:pt>
                <c:pt idx="14">
                  <c:v>36540</c:v>
                </c:pt>
                <c:pt idx="15">
                  <c:v>36541</c:v>
                </c:pt>
                <c:pt idx="16">
                  <c:v>36542</c:v>
                </c:pt>
                <c:pt idx="17">
                  <c:v>36543</c:v>
                </c:pt>
                <c:pt idx="18">
                  <c:v>36544</c:v>
                </c:pt>
                <c:pt idx="19">
                  <c:v>36545</c:v>
                </c:pt>
                <c:pt idx="20">
                  <c:v>36546</c:v>
                </c:pt>
                <c:pt idx="21">
                  <c:v>36547</c:v>
                </c:pt>
                <c:pt idx="22">
                  <c:v>36548</c:v>
                </c:pt>
                <c:pt idx="23">
                  <c:v>36549</c:v>
                </c:pt>
                <c:pt idx="24">
                  <c:v>36550</c:v>
                </c:pt>
                <c:pt idx="25">
                  <c:v>36551</c:v>
                </c:pt>
                <c:pt idx="26">
                  <c:v>36552</c:v>
                </c:pt>
                <c:pt idx="27">
                  <c:v>36553</c:v>
                </c:pt>
                <c:pt idx="28">
                  <c:v>36554</c:v>
                </c:pt>
                <c:pt idx="29">
                  <c:v>36555</c:v>
                </c:pt>
                <c:pt idx="30">
                  <c:v>36556</c:v>
                </c:pt>
                <c:pt idx="31">
                  <c:v>36557</c:v>
                </c:pt>
                <c:pt idx="32">
                  <c:v>36558</c:v>
                </c:pt>
                <c:pt idx="33">
                  <c:v>36559</c:v>
                </c:pt>
                <c:pt idx="34">
                  <c:v>36560</c:v>
                </c:pt>
                <c:pt idx="35">
                  <c:v>36561</c:v>
                </c:pt>
                <c:pt idx="36">
                  <c:v>36562</c:v>
                </c:pt>
                <c:pt idx="37">
                  <c:v>36563</c:v>
                </c:pt>
                <c:pt idx="38">
                  <c:v>36564</c:v>
                </c:pt>
                <c:pt idx="39">
                  <c:v>36565</c:v>
                </c:pt>
                <c:pt idx="40">
                  <c:v>36566</c:v>
                </c:pt>
                <c:pt idx="41">
                  <c:v>36567</c:v>
                </c:pt>
                <c:pt idx="42">
                  <c:v>36568</c:v>
                </c:pt>
                <c:pt idx="43">
                  <c:v>36569</c:v>
                </c:pt>
                <c:pt idx="44">
                  <c:v>36570</c:v>
                </c:pt>
                <c:pt idx="45">
                  <c:v>36571</c:v>
                </c:pt>
                <c:pt idx="46">
                  <c:v>36572</c:v>
                </c:pt>
                <c:pt idx="47">
                  <c:v>36573</c:v>
                </c:pt>
                <c:pt idx="48">
                  <c:v>36574</c:v>
                </c:pt>
                <c:pt idx="49">
                  <c:v>36575</c:v>
                </c:pt>
                <c:pt idx="50">
                  <c:v>36576</c:v>
                </c:pt>
                <c:pt idx="51">
                  <c:v>36577</c:v>
                </c:pt>
                <c:pt idx="52">
                  <c:v>36578</c:v>
                </c:pt>
                <c:pt idx="53">
                  <c:v>36579</c:v>
                </c:pt>
                <c:pt idx="54">
                  <c:v>36580</c:v>
                </c:pt>
                <c:pt idx="55">
                  <c:v>36581</c:v>
                </c:pt>
                <c:pt idx="56">
                  <c:v>36582</c:v>
                </c:pt>
                <c:pt idx="57">
                  <c:v>36583</c:v>
                </c:pt>
                <c:pt idx="58">
                  <c:v>36584</c:v>
                </c:pt>
                <c:pt idx="59">
                  <c:v>36586</c:v>
                </c:pt>
                <c:pt idx="60">
                  <c:v>36587</c:v>
                </c:pt>
                <c:pt idx="61">
                  <c:v>36588</c:v>
                </c:pt>
                <c:pt idx="62">
                  <c:v>36589</c:v>
                </c:pt>
                <c:pt idx="63">
                  <c:v>36590</c:v>
                </c:pt>
                <c:pt idx="64">
                  <c:v>36591</c:v>
                </c:pt>
                <c:pt idx="65">
                  <c:v>36592</c:v>
                </c:pt>
                <c:pt idx="66">
                  <c:v>36593</c:v>
                </c:pt>
                <c:pt idx="67">
                  <c:v>36594</c:v>
                </c:pt>
                <c:pt idx="68">
                  <c:v>36595</c:v>
                </c:pt>
                <c:pt idx="69">
                  <c:v>36596</c:v>
                </c:pt>
                <c:pt idx="70">
                  <c:v>36597</c:v>
                </c:pt>
                <c:pt idx="71">
                  <c:v>36598</c:v>
                </c:pt>
                <c:pt idx="72">
                  <c:v>36599</c:v>
                </c:pt>
                <c:pt idx="73">
                  <c:v>36600</c:v>
                </c:pt>
                <c:pt idx="74">
                  <c:v>36601</c:v>
                </c:pt>
                <c:pt idx="75">
                  <c:v>36602</c:v>
                </c:pt>
                <c:pt idx="76">
                  <c:v>36603</c:v>
                </c:pt>
                <c:pt idx="77">
                  <c:v>36604</c:v>
                </c:pt>
                <c:pt idx="78">
                  <c:v>36605</c:v>
                </c:pt>
                <c:pt idx="79">
                  <c:v>36606</c:v>
                </c:pt>
                <c:pt idx="80">
                  <c:v>36607</c:v>
                </c:pt>
                <c:pt idx="81">
                  <c:v>36608</c:v>
                </c:pt>
                <c:pt idx="82">
                  <c:v>36609</c:v>
                </c:pt>
                <c:pt idx="83">
                  <c:v>36610</c:v>
                </c:pt>
                <c:pt idx="84">
                  <c:v>36611</c:v>
                </c:pt>
                <c:pt idx="85">
                  <c:v>36612</c:v>
                </c:pt>
                <c:pt idx="86">
                  <c:v>36613</c:v>
                </c:pt>
                <c:pt idx="87">
                  <c:v>36614</c:v>
                </c:pt>
                <c:pt idx="88">
                  <c:v>36615</c:v>
                </c:pt>
                <c:pt idx="89">
                  <c:v>36616</c:v>
                </c:pt>
                <c:pt idx="90">
                  <c:v>36617</c:v>
                </c:pt>
                <c:pt idx="91">
                  <c:v>36618</c:v>
                </c:pt>
                <c:pt idx="92">
                  <c:v>36619</c:v>
                </c:pt>
                <c:pt idx="93">
                  <c:v>36620</c:v>
                </c:pt>
                <c:pt idx="94">
                  <c:v>36621</c:v>
                </c:pt>
                <c:pt idx="95">
                  <c:v>36622</c:v>
                </c:pt>
                <c:pt idx="96">
                  <c:v>36623</c:v>
                </c:pt>
                <c:pt idx="97">
                  <c:v>36624</c:v>
                </c:pt>
                <c:pt idx="98">
                  <c:v>36625</c:v>
                </c:pt>
                <c:pt idx="99">
                  <c:v>36626</c:v>
                </c:pt>
                <c:pt idx="100">
                  <c:v>36627</c:v>
                </c:pt>
                <c:pt idx="101">
                  <c:v>36628</c:v>
                </c:pt>
                <c:pt idx="102">
                  <c:v>36629</c:v>
                </c:pt>
                <c:pt idx="103">
                  <c:v>36630</c:v>
                </c:pt>
                <c:pt idx="104">
                  <c:v>36631</c:v>
                </c:pt>
                <c:pt idx="105">
                  <c:v>36632</c:v>
                </c:pt>
                <c:pt idx="106">
                  <c:v>36633</c:v>
                </c:pt>
                <c:pt idx="107">
                  <c:v>36634</c:v>
                </c:pt>
                <c:pt idx="108">
                  <c:v>36635</c:v>
                </c:pt>
                <c:pt idx="109">
                  <c:v>36636</c:v>
                </c:pt>
                <c:pt idx="110">
                  <c:v>36637</c:v>
                </c:pt>
                <c:pt idx="111">
                  <c:v>36638</c:v>
                </c:pt>
                <c:pt idx="112">
                  <c:v>36639</c:v>
                </c:pt>
                <c:pt idx="113">
                  <c:v>36640</c:v>
                </c:pt>
                <c:pt idx="114">
                  <c:v>36641</c:v>
                </c:pt>
                <c:pt idx="115">
                  <c:v>36642</c:v>
                </c:pt>
                <c:pt idx="116">
                  <c:v>36643</c:v>
                </c:pt>
                <c:pt idx="117">
                  <c:v>36644</c:v>
                </c:pt>
                <c:pt idx="118">
                  <c:v>36645</c:v>
                </c:pt>
                <c:pt idx="119">
                  <c:v>36646</c:v>
                </c:pt>
                <c:pt idx="120">
                  <c:v>36647</c:v>
                </c:pt>
                <c:pt idx="121">
                  <c:v>36648</c:v>
                </c:pt>
                <c:pt idx="122">
                  <c:v>36649</c:v>
                </c:pt>
                <c:pt idx="123">
                  <c:v>36650</c:v>
                </c:pt>
                <c:pt idx="124">
                  <c:v>36651</c:v>
                </c:pt>
                <c:pt idx="125">
                  <c:v>36652</c:v>
                </c:pt>
                <c:pt idx="126">
                  <c:v>36653</c:v>
                </c:pt>
                <c:pt idx="127">
                  <c:v>36654</c:v>
                </c:pt>
                <c:pt idx="128">
                  <c:v>36655</c:v>
                </c:pt>
                <c:pt idx="129">
                  <c:v>36656</c:v>
                </c:pt>
                <c:pt idx="130">
                  <c:v>36657</c:v>
                </c:pt>
                <c:pt idx="131">
                  <c:v>36658</c:v>
                </c:pt>
                <c:pt idx="132">
                  <c:v>36659</c:v>
                </c:pt>
                <c:pt idx="133">
                  <c:v>36660</c:v>
                </c:pt>
                <c:pt idx="134">
                  <c:v>36661</c:v>
                </c:pt>
                <c:pt idx="135">
                  <c:v>36662</c:v>
                </c:pt>
                <c:pt idx="136">
                  <c:v>36663</c:v>
                </c:pt>
                <c:pt idx="137">
                  <c:v>36664</c:v>
                </c:pt>
                <c:pt idx="138">
                  <c:v>36665</c:v>
                </c:pt>
                <c:pt idx="139">
                  <c:v>36666</c:v>
                </c:pt>
                <c:pt idx="140">
                  <c:v>36667</c:v>
                </c:pt>
                <c:pt idx="141">
                  <c:v>36668</c:v>
                </c:pt>
                <c:pt idx="142">
                  <c:v>36669</c:v>
                </c:pt>
                <c:pt idx="143">
                  <c:v>36670</c:v>
                </c:pt>
                <c:pt idx="144">
                  <c:v>36671</c:v>
                </c:pt>
                <c:pt idx="145">
                  <c:v>36672</c:v>
                </c:pt>
                <c:pt idx="146">
                  <c:v>36673</c:v>
                </c:pt>
                <c:pt idx="147">
                  <c:v>36674</c:v>
                </c:pt>
                <c:pt idx="148">
                  <c:v>36675</c:v>
                </c:pt>
                <c:pt idx="149">
                  <c:v>36676</c:v>
                </c:pt>
                <c:pt idx="150">
                  <c:v>36677</c:v>
                </c:pt>
                <c:pt idx="151">
                  <c:v>36678</c:v>
                </c:pt>
                <c:pt idx="152">
                  <c:v>36679</c:v>
                </c:pt>
                <c:pt idx="153">
                  <c:v>36680</c:v>
                </c:pt>
                <c:pt idx="154">
                  <c:v>36681</c:v>
                </c:pt>
                <c:pt idx="155">
                  <c:v>36682</c:v>
                </c:pt>
                <c:pt idx="156">
                  <c:v>36683</c:v>
                </c:pt>
                <c:pt idx="157">
                  <c:v>36684</c:v>
                </c:pt>
                <c:pt idx="158">
                  <c:v>36685</c:v>
                </c:pt>
                <c:pt idx="159">
                  <c:v>36686</c:v>
                </c:pt>
                <c:pt idx="160">
                  <c:v>36687</c:v>
                </c:pt>
                <c:pt idx="161">
                  <c:v>36688</c:v>
                </c:pt>
                <c:pt idx="162">
                  <c:v>36689</c:v>
                </c:pt>
                <c:pt idx="163">
                  <c:v>36690</c:v>
                </c:pt>
                <c:pt idx="164">
                  <c:v>36691</c:v>
                </c:pt>
                <c:pt idx="165">
                  <c:v>36692</c:v>
                </c:pt>
                <c:pt idx="166">
                  <c:v>36693</c:v>
                </c:pt>
                <c:pt idx="167">
                  <c:v>36694</c:v>
                </c:pt>
                <c:pt idx="168">
                  <c:v>36695</c:v>
                </c:pt>
                <c:pt idx="169">
                  <c:v>36696</c:v>
                </c:pt>
                <c:pt idx="170">
                  <c:v>36697</c:v>
                </c:pt>
                <c:pt idx="171">
                  <c:v>36698</c:v>
                </c:pt>
                <c:pt idx="172">
                  <c:v>36699</c:v>
                </c:pt>
                <c:pt idx="173">
                  <c:v>36700</c:v>
                </c:pt>
                <c:pt idx="174">
                  <c:v>36701</c:v>
                </c:pt>
                <c:pt idx="175">
                  <c:v>36702</c:v>
                </c:pt>
                <c:pt idx="176">
                  <c:v>36703</c:v>
                </c:pt>
                <c:pt idx="177">
                  <c:v>36704</c:v>
                </c:pt>
                <c:pt idx="178">
                  <c:v>36705</c:v>
                </c:pt>
                <c:pt idx="179">
                  <c:v>36706</c:v>
                </c:pt>
                <c:pt idx="180">
                  <c:v>36707</c:v>
                </c:pt>
                <c:pt idx="181">
                  <c:v>36708</c:v>
                </c:pt>
                <c:pt idx="182">
                  <c:v>36709</c:v>
                </c:pt>
                <c:pt idx="183">
                  <c:v>36710</c:v>
                </c:pt>
                <c:pt idx="184">
                  <c:v>36711</c:v>
                </c:pt>
                <c:pt idx="185">
                  <c:v>36712</c:v>
                </c:pt>
                <c:pt idx="186">
                  <c:v>36713</c:v>
                </c:pt>
                <c:pt idx="187">
                  <c:v>36714</c:v>
                </c:pt>
                <c:pt idx="188">
                  <c:v>36715</c:v>
                </c:pt>
                <c:pt idx="189">
                  <c:v>36716</c:v>
                </c:pt>
                <c:pt idx="190">
                  <c:v>36717</c:v>
                </c:pt>
                <c:pt idx="191">
                  <c:v>36718</c:v>
                </c:pt>
                <c:pt idx="192">
                  <c:v>36719</c:v>
                </c:pt>
                <c:pt idx="193">
                  <c:v>36720</c:v>
                </c:pt>
                <c:pt idx="194">
                  <c:v>36721</c:v>
                </c:pt>
                <c:pt idx="195">
                  <c:v>36722</c:v>
                </c:pt>
                <c:pt idx="196">
                  <c:v>36723</c:v>
                </c:pt>
                <c:pt idx="197">
                  <c:v>36724</c:v>
                </c:pt>
                <c:pt idx="198">
                  <c:v>36725</c:v>
                </c:pt>
                <c:pt idx="199">
                  <c:v>36726</c:v>
                </c:pt>
                <c:pt idx="200">
                  <c:v>36727</c:v>
                </c:pt>
                <c:pt idx="201">
                  <c:v>36728</c:v>
                </c:pt>
                <c:pt idx="202">
                  <c:v>36729</c:v>
                </c:pt>
                <c:pt idx="203">
                  <c:v>36730</c:v>
                </c:pt>
                <c:pt idx="204">
                  <c:v>36731</c:v>
                </c:pt>
                <c:pt idx="205">
                  <c:v>36732</c:v>
                </c:pt>
                <c:pt idx="206">
                  <c:v>36733</c:v>
                </c:pt>
                <c:pt idx="207">
                  <c:v>36734</c:v>
                </c:pt>
                <c:pt idx="208">
                  <c:v>36735</c:v>
                </c:pt>
                <c:pt idx="209">
                  <c:v>36736</c:v>
                </c:pt>
                <c:pt idx="210">
                  <c:v>36737</c:v>
                </c:pt>
                <c:pt idx="211">
                  <c:v>36738</c:v>
                </c:pt>
                <c:pt idx="212">
                  <c:v>36739</c:v>
                </c:pt>
                <c:pt idx="213">
                  <c:v>36740</c:v>
                </c:pt>
                <c:pt idx="214">
                  <c:v>36741</c:v>
                </c:pt>
                <c:pt idx="215">
                  <c:v>36742</c:v>
                </c:pt>
                <c:pt idx="216">
                  <c:v>36743</c:v>
                </c:pt>
                <c:pt idx="217">
                  <c:v>36744</c:v>
                </c:pt>
                <c:pt idx="218">
                  <c:v>36745</c:v>
                </c:pt>
                <c:pt idx="219">
                  <c:v>36746</c:v>
                </c:pt>
                <c:pt idx="220">
                  <c:v>36747</c:v>
                </c:pt>
                <c:pt idx="221">
                  <c:v>36748</c:v>
                </c:pt>
                <c:pt idx="222">
                  <c:v>36749</c:v>
                </c:pt>
                <c:pt idx="223">
                  <c:v>36750</c:v>
                </c:pt>
                <c:pt idx="224">
                  <c:v>36751</c:v>
                </c:pt>
                <c:pt idx="225">
                  <c:v>36752</c:v>
                </c:pt>
                <c:pt idx="226">
                  <c:v>36753</c:v>
                </c:pt>
                <c:pt idx="227">
                  <c:v>36754</c:v>
                </c:pt>
                <c:pt idx="228">
                  <c:v>36755</c:v>
                </c:pt>
                <c:pt idx="229">
                  <c:v>36756</c:v>
                </c:pt>
                <c:pt idx="230">
                  <c:v>36757</c:v>
                </c:pt>
                <c:pt idx="231">
                  <c:v>36758</c:v>
                </c:pt>
                <c:pt idx="232">
                  <c:v>36759</c:v>
                </c:pt>
                <c:pt idx="233">
                  <c:v>36760</c:v>
                </c:pt>
                <c:pt idx="234">
                  <c:v>36761</c:v>
                </c:pt>
                <c:pt idx="235">
                  <c:v>36762</c:v>
                </c:pt>
                <c:pt idx="236">
                  <c:v>36763</c:v>
                </c:pt>
                <c:pt idx="237">
                  <c:v>36764</c:v>
                </c:pt>
                <c:pt idx="238">
                  <c:v>36765</c:v>
                </c:pt>
                <c:pt idx="239">
                  <c:v>36766</c:v>
                </c:pt>
                <c:pt idx="240">
                  <c:v>36767</c:v>
                </c:pt>
                <c:pt idx="241">
                  <c:v>36768</c:v>
                </c:pt>
                <c:pt idx="242">
                  <c:v>36769</c:v>
                </c:pt>
                <c:pt idx="243">
                  <c:v>36770</c:v>
                </c:pt>
                <c:pt idx="244">
                  <c:v>36771</c:v>
                </c:pt>
                <c:pt idx="245">
                  <c:v>36772</c:v>
                </c:pt>
                <c:pt idx="246">
                  <c:v>36773</c:v>
                </c:pt>
                <c:pt idx="247">
                  <c:v>36774</c:v>
                </c:pt>
                <c:pt idx="248">
                  <c:v>36775</c:v>
                </c:pt>
                <c:pt idx="249">
                  <c:v>36776</c:v>
                </c:pt>
                <c:pt idx="250">
                  <c:v>36777</c:v>
                </c:pt>
                <c:pt idx="251">
                  <c:v>36778</c:v>
                </c:pt>
                <c:pt idx="252">
                  <c:v>36779</c:v>
                </c:pt>
                <c:pt idx="253">
                  <c:v>36780</c:v>
                </c:pt>
                <c:pt idx="254">
                  <c:v>36781</c:v>
                </c:pt>
                <c:pt idx="255">
                  <c:v>36782</c:v>
                </c:pt>
                <c:pt idx="256">
                  <c:v>36783</c:v>
                </c:pt>
                <c:pt idx="257">
                  <c:v>36784</c:v>
                </c:pt>
                <c:pt idx="258">
                  <c:v>36785</c:v>
                </c:pt>
                <c:pt idx="259">
                  <c:v>36786</c:v>
                </c:pt>
                <c:pt idx="260">
                  <c:v>36787</c:v>
                </c:pt>
                <c:pt idx="261">
                  <c:v>36788</c:v>
                </c:pt>
                <c:pt idx="262">
                  <c:v>36789</c:v>
                </c:pt>
                <c:pt idx="263">
                  <c:v>36790</c:v>
                </c:pt>
                <c:pt idx="264">
                  <c:v>36791</c:v>
                </c:pt>
                <c:pt idx="265">
                  <c:v>36792</c:v>
                </c:pt>
                <c:pt idx="266">
                  <c:v>36793</c:v>
                </c:pt>
                <c:pt idx="267">
                  <c:v>36794</c:v>
                </c:pt>
                <c:pt idx="268">
                  <c:v>36795</c:v>
                </c:pt>
                <c:pt idx="269">
                  <c:v>36796</c:v>
                </c:pt>
                <c:pt idx="270">
                  <c:v>36797</c:v>
                </c:pt>
                <c:pt idx="271">
                  <c:v>36798</c:v>
                </c:pt>
                <c:pt idx="272">
                  <c:v>36799</c:v>
                </c:pt>
                <c:pt idx="273">
                  <c:v>36800</c:v>
                </c:pt>
                <c:pt idx="274">
                  <c:v>36801</c:v>
                </c:pt>
                <c:pt idx="275">
                  <c:v>36802</c:v>
                </c:pt>
                <c:pt idx="276">
                  <c:v>36803</c:v>
                </c:pt>
                <c:pt idx="277">
                  <c:v>36804</c:v>
                </c:pt>
                <c:pt idx="278">
                  <c:v>36805</c:v>
                </c:pt>
                <c:pt idx="279">
                  <c:v>36806</c:v>
                </c:pt>
                <c:pt idx="280">
                  <c:v>36807</c:v>
                </c:pt>
                <c:pt idx="281">
                  <c:v>36808</c:v>
                </c:pt>
                <c:pt idx="282">
                  <c:v>36809</c:v>
                </c:pt>
                <c:pt idx="283">
                  <c:v>36810</c:v>
                </c:pt>
                <c:pt idx="284">
                  <c:v>36811</c:v>
                </c:pt>
                <c:pt idx="285">
                  <c:v>36812</c:v>
                </c:pt>
                <c:pt idx="286">
                  <c:v>36813</c:v>
                </c:pt>
                <c:pt idx="287">
                  <c:v>36814</c:v>
                </c:pt>
                <c:pt idx="288">
                  <c:v>36815</c:v>
                </c:pt>
                <c:pt idx="289">
                  <c:v>36816</c:v>
                </c:pt>
                <c:pt idx="290">
                  <c:v>36817</c:v>
                </c:pt>
                <c:pt idx="291">
                  <c:v>36818</c:v>
                </c:pt>
                <c:pt idx="292">
                  <c:v>36819</c:v>
                </c:pt>
                <c:pt idx="293">
                  <c:v>36820</c:v>
                </c:pt>
                <c:pt idx="294">
                  <c:v>36821</c:v>
                </c:pt>
                <c:pt idx="295">
                  <c:v>36822</c:v>
                </c:pt>
                <c:pt idx="296">
                  <c:v>36823</c:v>
                </c:pt>
                <c:pt idx="297">
                  <c:v>36824</c:v>
                </c:pt>
                <c:pt idx="298">
                  <c:v>36825</c:v>
                </c:pt>
                <c:pt idx="299">
                  <c:v>36826</c:v>
                </c:pt>
                <c:pt idx="300">
                  <c:v>36827</c:v>
                </c:pt>
                <c:pt idx="301">
                  <c:v>36828</c:v>
                </c:pt>
                <c:pt idx="302">
                  <c:v>36829</c:v>
                </c:pt>
                <c:pt idx="303">
                  <c:v>36830</c:v>
                </c:pt>
                <c:pt idx="304">
                  <c:v>36831</c:v>
                </c:pt>
                <c:pt idx="305">
                  <c:v>36832</c:v>
                </c:pt>
                <c:pt idx="306">
                  <c:v>36833</c:v>
                </c:pt>
                <c:pt idx="307">
                  <c:v>36834</c:v>
                </c:pt>
                <c:pt idx="308">
                  <c:v>36835</c:v>
                </c:pt>
                <c:pt idx="309">
                  <c:v>36836</c:v>
                </c:pt>
                <c:pt idx="310">
                  <c:v>36837</c:v>
                </c:pt>
                <c:pt idx="311">
                  <c:v>36838</c:v>
                </c:pt>
                <c:pt idx="312">
                  <c:v>36839</c:v>
                </c:pt>
                <c:pt idx="313">
                  <c:v>36840</c:v>
                </c:pt>
                <c:pt idx="314">
                  <c:v>36841</c:v>
                </c:pt>
                <c:pt idx="315">
                  <c:v>36842</c:v>
                </c:pt>
                <c:pt idx="316">
                  <c:v>36843</c:v>
                </c:pt>
                <c:pt idx="317">
                  <c:v>36844</c:v>
                </c:pt>
                <c:pt idx="318">
                  <c:v>36845</c:v>
                </c:pt>
                <c:pt idx="319">
                  <c:v>36846</c:v>
                </c:pt>
                <c:pt idx="320">
                  <c:v>36847</c:v>
                </c:pt>
                <c:pt idx="321">
                  <c:v>36848</c:v>
                </c:pt>
                <c:pt idx="322">
                  <c:v>36849</c:v>
                </c:pt>
                <c:pt idx="323">
                  <c:v>36850</c:v>
                </c:pt>
                <c:pt idx="324">
                  <c:v>36851</c:v>
                </c:pt>
                <c:pt idx="325">
                  <c:v>36852</c:v>
                </c:pt>
                <c:pt idx="326">
                  <c:v>36853</c:v>
                </c:pt>
                <c:pt idx="327">
                  <c:v>36854</c:v>
                </c:pt>
                <c:pt idx="328">
                  <c:v>36855</c:v>
                </c:pt>
                <c:pt idx="329">
                  <c:v>36856</c:v>
                </c:pt>
                <c:pt idx="330">
                  <c:v>36857</c:v>
                </c:pt>
                <c:pt idx="331">
                  <c:v>36858</c:v>
                </c:pt>
                <c:pt idx="332">
                  <c:v>36859</c:v>
                </c:pt>
                <c:pt idx="333">
                  <c:v>36860</c:v>
                </c:pt>
                <c:pt idx="334">
                  <c:v>36861</c:v>
                </c:pt>
                <c:pt idx="335">
                  <c:v>36862</c:v>
                </c:pt>
                <c:pt idx="336">
                  <c:v>36863</c:v>
                </c:pt>
                <c:pt idx="337">
                  <c:v>36864</c:v>
                </c:pt>
                <c:pt idx="338">
                  <c:v>36865</c:v>
                </c:pt>
                <c:pt idx="339">
                  <c:v>36866</c:v>
                </c:pt>
                <c:pt idx="340">
                  <c:v>36867</c:v>
                </c:pt>
                <c:pt idx="341">
                  <c:v>36868</c:v>
                </c:pt>
                <c:pt idx="342">
                  <c:v>36869</c:v>
                </c:pt>
                <c:pt idx="343">
                  <c:v>36870</c:v>
                </c:pt>
                <c:pt idx="344">
                  <c:v>36871</c:v>
                </c:pt>
                <c:pt idx="345">
                  <c:v>36872</c:v>
                </c:pt>
                <c:pt idx="346">
                  <c:v>36873</c:v>
                </c:pt>
                <c:pt idx="347">
                  <c:v>36874</c:v>
                </c:pt>
                <c:pt idx="348">
                  <c:v>36875</c:v>
                </c:pt>
                <c:pt idx="349">
                  <c:v>36876</c:v>
                </c:pt>
                <c:pt idx="350">
                  <c:v>36877</c:v>
                </c:pt>
                <c:pt idx="351">
                  <c:v>36878</c:v>
                </c:pt>
                <c:pt idx="352">
                  <c:v>36879</c:v>
                </c:pt>
                <c:pt idx="353">
                  <c:v>36880</c:v>
                </c:pt>
                <c:pt idx="354">
                  <c:v>36881</c:v>
                </c:pt>
                <c:pt idx="355">
                  <c:v>36882</c:v>
                </c:pt>
                <c:pt idx="356">
                  <c:v>36883</c:v>
                </c:pt>
                <c:pt idx="357">
                  <c:v>36884</c:v>
                </c:pt>
                <c:pt idx="358">
                  <c:v>36885</c:v>
                </c:pt>
                <c:pt idx="359">
                  <c:v>36886</c:v>
                </c:pt>
                <c:pt idx="360">
                  <c:v>36887</c:v>
                </c:pt>
                <c:pt idx="361">
                  <c:v>36888</c:v>
                </c:pt>
                <c:pt idx="362">
                  <c:v>36889</c:v>
                </c:pt>
                <c:pt idx="363">
                  <c:v>36890</c:v>
                </c:pt>
                <c:pt idx="364">
                  <c:v>36891</c:v>
                </c:pt>
              </c:numCache>
            </c:numRef>
          </c:cat>
          <c:val>
            <c:numRef>
              <c:f>'F05-01'!$D$13:$D$377</c:f>
              <c:numCache>
                <c:formatCode>#,##0</c:formatCode>
                <c:ptCount val="365"/>
                <c:pt idx="0">
                  <c:v>441</c:v>
                </c:pt>
                <c:pt idx="1">
                  <c:v>761</c:v>
                </c:pt>
                <c:pt idx="2">
                  <c:v>959</c:v>
                </c:pt>
                <c:pt idx="3">
                  <c:v>697</c:v>
                </c:pt>
                <c:pt idx="4">
                  <c:v>651</c:v>
                </c:pt>
                <c:pt idx="5">
                  <c:v>593</c:v>
                </c:pt>
                <c:pt idx="6">
                  <c:v>930</c:v>
                </c:pt>
                <c:pt idx="7">
                  <c:v>675</c:v>
                </c:pt>
                <c:pt idx="8">
                  <c:v>649</c:v>
                </c:pt>
                <c:pt idx="9">
                  <c:v>761</c:v>
                </c:pt>
                <c:pt idx="10">
                  <c:v>552</c:v>
                </c:pt>
                <c:pt idx="11">
                  <c:v>587</c:v>
                </c:pt>
                <c:pt idx="12">
                  <c:v>703</c:v>
                </c:pt>
                <c:pt idx="13">
                  <c:v>724</c:v>
                </c:pt>
                <c:pt idx="14">
                  <c:v>443</c:v>
                </c:pt>
                <c:pt idx="15">
                  <c:v>485</c:v>
                </c:pt>
                <c:pt idx="16">
                  <c:v>725</c:v>
                </c:pt>
                <c:pt idx="17">
                  <c:v>601</c:v>
                </c:pt>
                <c:pt idx="18">
                  <c:v>489</c:v>
                </c:pt>
                <c:pt idx="19">
                  <c:v>561</c:v>
                </c:pt>
                <c:pt idx="20">
                  <c:v>564</c:v>
                </c:pt>
                <c:pt idx="21">
                  <c:v>638</c:v>
                </c:pt>
                <c:pt idx="22">
                  <c:v>456</c:v>
                </c:pt>
                <c:pt idx="23">
                  <c:v>611</c:v>
                </c:pt>
                <c:pt idx="24">
                  <c:v>450</c:v>
                </c:pt>
                <c:pt idx="25">
                  <c:v>679</c:v>
                </c:pt>
                <c:pt idx="26">
                  <c:v>753</c:v>
                </c:pt>
                <c:pt idx="27">
                  <c:v>612</c:v>
                </c:pt>
                <c:pt idx="28">
                  <c:v>445</c:v>
                </c:pt>
                <c:pt idx="29">
                  <c:v>481</c:v>
                </c:pt>
                <c:pt idx="30">
                  <c:v>504</c:v>
                </c:pt>
                <c:pt idx="31">
                  <c:v>437</c:v>
                </c:pt>
                <c:pt idx="32">
                  <c:v>564</c:v>
                </c:pt>
                <c:pt idx="33">
                  <c:v>405</c:v>
                </c:pt>
                <c:pt idx="34">
                  <c:v>491</c:v>
                </c:pt>
                <c:pt idx="35">
                  <c:v>369</c:v>
                </c:pt>
                <c:pt idx="36">
                  <c:v>321</c:v>
                </c:pt>
                <c:pt idx="37">
                  <c:v>456</c:v>
                </c:pt>
                <c:pt idx="38">
                  <c:v>438</c:v>
                </c:pt>
                <c:pt idx="39">
                  <c:v>333</c:v>
                </c:pt>
                <c:pt idx="40">
                  <c:v>319</c:v>
                </c:pt>
                <c:pt idx="41">
                  <c:v>364</c:v>
                </c:pt>
                <c:pt idx="42">
                  <c:v>301</c:v>
                </c:pt>
                <c:pt idx="43">
                  <c:v>328</c:v>
                </c:pt>
                <c:pt idx="44">
                  <c:v>342</c:v>
                </c:pt>
                <c:pt idx="45">
                  <c:v>297</c:v>
                </c:pt>
                <c:pt idx="46">
                  <c:v>430</c:v>
                </c:pt>
                <c:pt idx="47">
                  <c:v>393</c:v>
                </c:pt>
                <c:pt idx="48">
                  <c:v>352</c:v>
                </c:pt>
                <c:pt idx="49">
                  <c:v>353</c:v>
                </c:pt>
                <c:pt idx="50">
                  <c:v>221</c:v>
                </c:pt>
                <c:pt idx="51">
                  <c:v>310</c:v>
                </c:pt>
                <c:pt idx="52">
                  <c:v>343</c:v>
                </c:pt>
                <c:pt idx="53">
                  <c:v>324</c:v>
                </c:pt>
                <c:pt idx="54">
                  <c:v>399</c:v>
                </c:pt>
                <c:pt idx="55">
                  <c:v>541</c:v>
                </c:pt>
                <c:pt idx="56">
                  <c:v>450</c:v>
                </c:pt>
                <c:pt idx="57">
                  <c:v>484</c:v>
                </c:pt>
                <c:pt idx="58">
                  <c:v>559</c:v>
                </c:pt>
                <c:pt idx="59">
                  <c:v>457</c:v>
                </c:pt>
                <c:pt idx="60">
                  <c:v>368</c:v>
                </c:pt>
                <c:pt idx="61">
                  <c:v>412</c:v>
                </c:pt>
                <c:pt idx="62">
                  <c:v>363</c:v>
                </c:pt>
                <c:pt idx="63">
                  <c:v>438</c:v>
                </c:pt>
                <c:pt idx="64">
                  <c:v>390</c:v>
                </c:pt>
                <c:pt idx="65">
                  <c:v>392</c:v>
                </c:pt>
                <c:pt idx="66">
                  <c:v>489</c:v>
                </c:pt>
                <c:pt idx="67">
                  <c:v>499</c:v>
                </c:pt>
                <c:pt idx="68">
                  <c:v>373</c:v>
                </c:pt>
                <c:pt idx="69">
                  <c:v>397</c:v>
                </c:pt>
                <c:pt idx="70">
                  <c:v>413</c:v>
                </c:pt>
                <c:pt idx="71">
                  <c:v>385</c:v>
                </c:pt>
                <c:pt idx="72">
                  <c:v>405</c:v>
                </c:pt>
                <c:pt idx="73">
                  <c:v>497</c:v>
                </c:pt>
                <c:pt idx="74">
                  <c:v>315</c:v>
                </c:pt>
                <c:pt idx="75">
                  <c:v>360</c:v>
                </c:pt>
                <c:pt idx="76">
                  <c:v>324</c:v>
                </c:pt>
                <c:pt idx="77">
                  <c:v>425</c:v>
                </c:pt>
                <c:pt idx="78">
                  <c:v>475</c:v>
                </c:pt>
                <c:pt idx="79">
                  <c:v>431</c:v>
                </c:pt>
                <c:pt idx="80">
                  <c:v>448</c:v>
                </c:pt>
                <c:pt idx="81">
                  <c:v>331</c:v>
                </c:pt>
                <c:pt idx="82">
                  <c:v>349</c:v>
                </c:pt>
                <c:pt idx="83">
                  <c:v>367</c:v>
                </c:pt>
                <c:pt idx="84">
                  <c:v>272</c:v>
                </c:pt>
                <c:pt idx="85">
                  <c:v>303</c:v>
                </c:pt>
                <c:pt idx="86">
                  <c:v>400</c:v>
                </c:pt>
                <c:pt idx="87">
                  <c:v>420</c:v>
                </c:pt>
                <c:pt idx="88">
                  <c:v>365</c:v>
                </c:pt>
                <c:pt idx="89">
                  <c:v>307</c:v>
                </c:pt>
                <c:pt idx="90">
                  <c:v>303</c:v>
                </c:pt>
                <c:pt idx="91">
                  <c:v>288</c:v>
                </c:pt>
                <c:pt idx="92">
                  <c:v>370</c:v>
                </c:pt>
                <c:pt idx="93">
                  <c:v>320</c:v>
                </c:pt>
                <c:pt idx="94">
                  <c:v>424</c:v>
                </c:pt>
                <c:pt idx="95">
                  <c:v>299</c:v>
                </c:pt>
                <c:pt idx="96">
                  <c:v>345</c:v>
                </c:pt>
                <c:pt idx="97">
                  <c:v>427</c:v>
                </c:pt>
                <c:pt idx="98">
                  <c:v>498</c:v>
                </c:pt>
                <c:pt idx="99">
                  <c:v>343</c:v>
                </c:pt>
                <c:pt idx="100">
                  <c:v>353</c:v>
                </c:pt>
                <c:pt idx="101">
                  <c:v>345</c:v>
                </c:pt>
                <c:pt idx="102">
                  <c:v>265</c:v>
                </c:pt>
                <c:pt idx="103">
                  <c:v>255</c:v>
                </c:pt>
                <c:pt idx="104">
                  <c:v>396</c:v>
                </c:pt>
                <c:pt idx="105">
                  <c:v>243</c:v>
                </c:pt>
                <c:pt idx="106">
                  <c:v>362</c:v>
                </c:pt>
                <c:pt idx="107">
                  <c:v>359</c:v>
                </c:pt>
                <c:pt idx="108">
                  <c:v>476</c:v>
                </c:pt>
                <c:pt idx="109">
                  <c:v>293</c:v>
                </c:pt>
                <c:pt idx="110">
                  <c:v>519</c:v>
                </c:pt>
                <c:pt idx="111">
                  <c:v>484</c:v>
                </c:pt>
                <c:pt idx="112">
                  <c:v>392</c:v>
                </c:pt>
                <c:pt idx="113">
                  <c:v>436</c:v>
                </c:pt>
                <c:pt idx="114">
                  <c:v>427</c:v>
                </c:pt>
                <c:pt idx="115">
                  <c:v>320</c:v>
                </c:pt>
                <c:pt idx="116">
                  <c:v>267</c:v>
                </c:pt>
                <c:pt idx="117">
                  <c:v>296</c:v>
                </c:pt>
                <c:pt idx="118">
                  <c:v>355</c:v>
                </c:pt>
                <c:pt idx="119">
                  <c:v>419</c:v>
                </c:pt>
                <c:pt idx="120">
                  <c:v>414</c:v>
                </c:pt>
                <c:pt idx="121">
                  <c:v>320</c:v>
                </c:pt>
                <c:pt idx="122">
                  <c:v>313</c:v>
                </c:pt>
                <c:pt idx="123">
                  <c:v>303</c:v>
                </c:pt>
                <c:pt idx="124">
                  <c:v>366</c:v>
                </c:pt>
                <c:pt idx="125">
                  <c:v>430</c:v>
                </c:pt>
                <c:pt idx="126">
                  <c:v>425</c:v>
                </c:pt>
                <c:pt idx="127">
                  <c:v>526</c:v>
                </c:pt>
                <c:pt idx="128">
                  <c:v>409</c:v>
                </c:pt>
                <c:pt idx="129">
                  <c:v>354</c:v>
                </c:pt>
                <c:pt idx="130">
                  <c:v>302</c:v>
                </c:pt>
                <c:pt idx="131">
                  <c:v>269</c:v>
                </c:pt>
                <c:pt idx="132">
                  <c:v>383</c:v>
                </c:pt>
                <c:pt idx="133">
                  <c:v>230</c:v>
                </c:pt>
                <c:pt idx="134">
                  <c:v>336</c:v>
                </c:pt>
                <c:pt idx="135">
                  <c:v>312</c:v>
                </c:pt>
                <c:pt idx="136">
                  <c:v>263</c:v>
                </c:pt>
                <c:pt idx="137">
                  <c:v>304</c:v>
                </c:pt>
                <c:pt idx="138">
                  <c:v>463</c:v>
                </c:pt>
                <c:pt idx="139">
                  <c:v>485</c:v>
                </c:pt>
                <c:pt idx="140">
                  <c:v>331</c:v>
                </c:pt>
                <c:pt idx="141">
                  <c:v>359</c:v>
                </c:pt>
                <c:pt idx="142">
                  <c:v>588</c:v>
                </c:pt>
                <c:pt idx="143">
                  <c:v>433</c:v>
                </c:pt>
                <c:pt idx="144">
                  <c:v>546</c:v>
                </c:pt>
                <c:pt idx="145">
                  <c:v>463</c:v>
                </c:pt>
                <c:pt idx="146">
                  <c:v>454</c:v>
                </c:pt>
                <c:pt idx="147">
                  <c:v>381</c:v>
                </c:pt>
                <c:pt idx="148">
                  <c:v>487</c:v>
                </c:pt>
                <c:pt idx="149">
                  <c:v>703</c:v>
                </c:pt>
                <c:pt idx="150">
                  <c:v>479</c:v>
                </c:pt>
                <c:pt idx="151">
                  <c:v>525</c:v>
                </c:pt>
                <c:pt idx="152">
                  <c:v>520</c:v>
                </c:pt>
                <c:pt idx="153">
                  <c:v>589</c:v>
                </c:pt>
                <c:pt idx="154">
                  <c:v>627</c:v>
                </c:pt>
                <c:pt idx="155">
                  <c:v>558</c:v>
                </c:pt>
                <c:pt idx="156">
                  <c:v>531</c:v>
                </c:pt>
                <c:pt idx="157">
                  <c:v>510</c:v>
                </c:pt>
                <c:pt idx="158">
                  <c:v>530</c:v>
                </c:pt>
                <c:pt idx="159">
                  <c:v>491</c:v>
                </c:pt>
                <c:pt idx="160">
                  <c:v>597</c:v>
                </c:pt>
                <c:pt idx="161">
                  <c:v>518</c:v>
                </c:pt>
                <c:pt idx="162">
                  <c:v>540</c:v>
                </c:pt>
                <c:pt idx="163">
                  <c:v>719</c:v>
                </c:pt>
                <c:pt idx="164">
                  <c:v>560</c:v>
                </c:pt>
                <c:pt idx="165">
                  <c:v>865</c:v>
                </c:pt>
                <c:pt idx="166">
                  <c:v>432</c:v>
                </c:pt>
                <c:pt idx="167">
                  <c:v>549</c:v>
                </c:pt>
                <c:pt idx="168">
                  <c:v>523</c:v>
                </c:pt>
                <c:pt idx="169">
                  <c:v>563</c:v>
                </c:pt>
                <c:pt idx="170">
                  <c:v>508</c:v>
                </c:pt>
                <c:pt idx="171">
                  <c:v>480</c:v>
                </c:pt>
                <c:pt idx="172">
                  <c:v>458</c:v>
                </c:pt>
                <c:pt idx="173">
                  <c:v>409</c:v>
                </c:pt>
                <c:pt idx="174">
                  <c:v>354</c:v>
                </c:pt>
                <c:pt idx="175">
                  <c:v>396</c:v>
                </c:pt>
                <c:pt idx="176">
                  <c:v>392</c:v>
                </c:pt>
                <c:pt idx="177">
                  <c:v>351</c:v>
                </c:pt>
                <c:pt idx="178">
                  <c:v>343</c:v>
                </c:pt>
                <c:pt idx="179">
                  <c:v>286</c:v>
                </c:pt>
                <c:pt idx="180">
                  <c:v>351</c:v>
                </c:pt>
                <c:pt idx="181">
                  <c:v>432</c:v>
                </c:pt>
                <c:pt idx="182">
                  <c:v>436</c:v>
                </c:pt>
                <c:pt idx="183">
                  <c:v>326</c:v>
                </c:pt>
                <c:pt idx="184">
                  <c:v>394</c:v>
                </c:pt>
                <c:pt idx="185">
                  <c:v>376</c:v>
                </c:pt>
                <c:pt idx="186">
                  <c:v>412</c:v>
                </c:pt>
                <c:pt idx="187">
                  <c:v>378</c:v>
                </c:pt>
                <c:pt idx="188">
                  <c:v>404</c:v>
                </c:pt>
                <c:pt idx="189">
                  <c:v>376</c:v>
                </c:pt>
                <c:pt idx="190">
                  <c:v>358</c:v>
                </c:pt>
                <c:pt idx="191">
                  <c:v>314</c:v>
                </c:pt>
                <c:pt idx="192">
                  <c:v>280</c:v>
                </c:pt>
                <c:pt idx="193">
                  <c:v>298</c:v>
                </c:pt>
                <c:pt idx="194">
                  <c:v>328</c:v>
                </c:pt>
                <c:pt idx="195">
                  <c:v>337</c:v>
                </c:pt>
                <c:pt idx="196">
                  <c:v>321</c:v>
                </c:pt>
                <c:pt idx="197">
                  <c:v>326</c:v>
                </c:pt>
                <c:pt idx="198">
                  <c:v>354</c:v>
                </c:pt>
                <c:pt idx="199">
                  <c:v>391</c:v>
                </c:pt>
                <c:pt idx="200">
                  <c:v>297</c:v>
                </c:pt>
                <c:pt idx="201">
                  <c:v>295</c:v>
                </c:pt>
                <c:pt idx="202">
                  <c:v>350</c:v>
                </c:pt>
                <c:pt idx="203">
                  <c:v>461</c:v>
                </c:pt>
                <c:pt idx="204">
                  <c:v>301</c:v>
                </c:pt>
                <c:pt idx="205">
                  <c:v>400</c:v>
                </c:pt>
                <c:pt idx="206">
                  <c:v>345</c:v>
                </c:pt>
                <c:pt idx="207">
                  <c:v>317</c:v>
                </c:pt>
                <c:pt idx="208">
                  <c:v>311</c:v>
                </c:pt>
                <c:pt idx="209">
                  <c:v>373</c:v>
                </c:pt>
                <c:pt idx="210">
                  <c:v>340</c:v>
                </c:pt>
                <c:pt idx="211">
                  <c:v>379</c:v>
                </c:pt>
                <c:pt idx="212">
                  <c:v>353</c:v>
                </c:pt>
                <c:pt idx="213">
                  <c:v>358</c:v>
                </c:pt>
                <c:pt idx="214">
                  <c:v>290</c:v>
                </c:pt>
                <c:pt idx="215">
                  <c:v>392</c:v>
                </c:pt>
                <c:pt idx="216">
                  <c:v>447</c:v>
                </c:pt>
                <c:pt idx="217">
                  <c:v>364</c:v>
                </c:pt>
                <c:pt idx="218">
                  <c:v>412</c:v>
                </c:pt>
                <c:pt idx="219">
                  <c:v>369</c:v>
                </c:pt>
                <c:pt idx="220">
                  <c:v>399</c:v>
                </c:pt>
                <c:pt idx="221">
                  <c:v>346</c:v>
                </c:pt>
                <c:pt idx="222">
                  <c:v>290</c:v>
                </c:pt>
                <c:pt idx="223">
                  <c:v>264</c:v>
                </c:pt>
                <c:pt idx="224">
                  <c:v>374</c:v>
                </c:pt>
                <c:pt idx="225">
                  <c:v>671</c:v>
                </c:pt>
                <c:pt idx="226">
                  <c:v>752</c:v>
                </c:pt>
                <c:pt idx="227">
                  <c:v>770</c:v>
                </c:pt>
                <c:pt idx="228">
                  <c:v>408</c:v>
                </c:pt>
                <c:pt idx="229">
                  <c:v>316</c:v>
                </c:pt>
                <c:pt idx="230">
                  <c:v>350</c:v>
                </c:pt>
                <c:pt idx="231">
                  <c:v>789</c:v>
                </c:pt>
                <c:pt idx="232">
                  <c:v>455</c:v>
                </c:pt>
                <c:pt idx="233">
                  <c:v>871</c:v>
                </c:pt>
                <c:pt idx="234">
                  <c:v>400</c:v>
                </c:pt>
                <c:pt idx="235">
                  <c:v>317</c:v>
                </c:pt>
                <c:pt idx="236">
                  <c:v>316</c:v>
                </c:pt>
                <c:pt idx="237">
                  <c:v>368</c:v>
                </c:pt>
                <c:pt idx="238">
                  <c:v>367</c:v>
                </c:pt>
                <c:pt idx="239">
                  <c:v>438</c:v>
                </c:pt>
                <c:pt idx="240">
                  <c:v>353</c:v>
                </c:pt>
                <c:pt idx="241">
                  <c:v>421</c:v>
                </c:pt>
                <c:pt idx="242">
                  <c:v>301</c:v>
                </c:pt>
                <c:pt idx="243">
                  <c:v>395</c:v>
                </c:pt>
                <c:pt idx="244">
                  <c:v>315</c:v>
                </c:pt>
                <c:pt idx="245">
                  <c:v>289</c:v>
                </c:pt>
                <c:pt idx="246">
                  <c:v>474</c:v>
                </c:pt>
                <c:pt idx="247">
                  <c:v>543</c:v>
                </c:pt>
                <c:pt idx="248">
                  <c:v>449</c:v>
                </c:pt>
                <c:pt idx="249">
                  <c:v>428</c:v>
                </c:pt>
                <c:pt idx="250">
                  <c:v>415</c:v>
                </c:pt>
                <c:pt idx="251">
                  <c:v>392</c:v>
                </c:pt>
                <c:pt idx="252">
                  <c:v>394</c:v>
                </c:pt>
                <c:pt idx="253">
                  <c:v>439</c:v>
                </c:pt>
                <c:pt idx="254">
                  <c:v>356</c:v>
                </c:pt>
                <c:pt idx="255">
                  <c:v>385</c:v>
                </c:pt>
                <c:pt idx="256">
                  <c:v>786</c:v>
                </c:pt>
                <c:pt idx="257">
                  <c:v>621</c:v>
                </c:pt>
                <c:pt idx="258">
                  <c:v>599</c:v>
                </c:pt>
                <c:pt idx="259">
                  <c:v>462</c:v>
                </c:pt>
                <c:pt idx="260">
                  <c:v>523</c:v>
                </c:pt>
                <c:pt idx="261">
                  <c:v>365</c:v>
                </c:pt>
                <c:pt idx="262">
                  <c:v>429</c:v>
                </c:pt>
                <c:pt idx="263">
                  <c:v>414</c:v>
                </c:pt>
                <c:pt idx="264">
                  <c:v>310</c:v>
                </c:pt>
                <c:pt idx="265">
                  <c:v>339</c:v>
                </c:pt>
                <c:pt idx="266">
                  <c:v>355</c:v>
                </c:pt>
                <c:pt idx="267">
                  <c:v>272</c:v>
                </c:pt>
                <c:pt idx="268">
                  <c:v>236</c:v>
                </c:pt>
                <c:pt idx="269">
                  <c:v>298</c:v>
                </c:pt>
                <c:pt idx="270">
                  <c:v>390</c:v>
                </c:pt>
                <c:pt idx="271">
                  <c:v>283</c:v>
                </c:pt>
                <c:pt idx="272">
                  <c:v>373</c:v>
                </c:pt>
                <c:pt idx="273">
                  <c:v>348</c:v>
                </c:pt>
                <c:pt idx="274">
                  <c:v>391</c:v>
                </c:pt>
                <c:pt idx="275">
                  <c:v>364</c:v>
                </c:pt>
                <c:pt idx="276">
                  <c:v>532</c:v>
                </c:pt>
                <c:pt idx="277">
                  <c:v>408</c:v>
                </c:pt>
                <c:pt idx="278">
                  <c:v>422</c:v>
                </c:pt>
                <c:pt idx="279">
                  <c:v>332</c:v>
                </c:pt>
                <c:pt idx="280">
                  <c:v>491</c:v>
                </c:pt>
                <c:pt idx="281">
                  <c:v>387</c:v>
                </c:pt>
                <c:pt idx="282">
                  <c:v>338</c:v>
                </c:pt>
                <c:pt idx="283">
                  <c:v>382</c:v>
                </c:pt>
                <c:pt idx="284">
                  <c:v>427</c:v>
                </c:pt>
                <c:pt idx="285">
                  <c:v>744</c:v>
                </c:pt>
                <c:pt idx="286">
                  <c:v>487</c:v>
                </c:pt>
                <c:pt idx="287">
                  <c:v>561</c:v>
                </c:pt>
                <c:pt idx="288">
                  <c:v>478</c:v>
                </c:pt>
                <c:pt idx="289">
                  <c:v>462</c:v>
                </c:pt>
                <c:pt idx="290">
                  <c:v>406</c:v>
                </c:pt>
                <c:pt idx="291">
                  <c:v>407</c:v>
                </c:pt>
                <c:pt idx="292">
                  <c:v>445</c:v>
                </c:pt>
                <c:pt idx="293">
                  <c:v>557</c:v>
                </c:pt>
                <c:pt idx="294">
                  <c:v>493</c:v>
                </c:pt>
                <c:pt idx="295">
                  <c:v>351</c:v>
                </c:pt>
                <c:pt idx="296">
                  <c:v>301</c:v>
                </c:pt>
                <c:pt idx="297">
                  <c:v>397</c:v>
                </c:pt>
                <c:pt idx="298">
                  <c:v>477</c:v>
                </c:pt>
                <c:pt idx="299">
                  <c:v>483</c:v>
                </c:pt>
                <c:pt idx="300">
                  <c:v>765</c:v>
                </c:pt>
                <c:pt idx="301">
                  <c:v>459</c:v>
                </c:pt>
                <c:pt idx="302">
                  <c:v>345</c:v>
                </c:pt>
                <c:pt idx="303">
                  <c:v>726</c:v>
                </c:pt>
                <c:pt idx="304">
                  <c:v>595</c:v>
                </c:pt>
                <c:pt idx="305">
                  <c:v>675</c:v>
                </c:pt>
                <c:pt idx="306">
                  <c:v>629</c:v>
                </c:pt>
                <c:pt idx="307">
                  <c:v>649</c:v>
                </c:pt>
                <c:pt idx="308">
                  <c:v>784</c:v>
                </c:pt>
                <c:pt idx="309">
                  <c:v>903</c:v>
                </c:pt>
                <c:pt idx="310">
                  <c:v>771</c:v>
                </c:pt>
                <c:pt idx="311">
                  <c:v>1001</c:v>
                </c:pt>
                <c:pt idx="312">
                  <c:v>907</c:v>
                </c:pt>
                <c:pt idx="313">
                  <c:v>1262</c:v>
                </c:pt>
                <c:pt idx="314">
                  <c:v>1488</c:v>
                </c:pt>
                <c:pt idx="315">
                  <c:v>1234</c:v>
                </c:pt>
                <c:pt idx="316">
                  <c:v>891</c:v>
                </c:pt>
                <c:pt idx="317">
                  <c:v>887</c:v>
                </c:pt>
                <c:pt idx="318">
                  <c:v>849</c:v>
                </c:pt>
                <c:pt idx="319">
                  <c:v>819</c:v>
                </c:pt>
                <c:pt idx="320">
                  <c:v>898</c:v>
                </c:pt>
                <c:pt idx="321">
                  <c:v>874</c:v>
                </c:pt>
                <c:pt idx="322">
                  <c:v>816</c:v>
                </c:pt>
                <c:pt idx="323">
                  <c:v>645</c:v>
                </c:pt>
                <c:pt idx="324">
                  <c:v>880</c:v>
                </c:pt>
                <c:pt idx="325">
                  <c:v>790</c:v>
                </c:pt>
                <c:pt idx="326">
                  <c:v>746</c:v>
                </c:pt>
                <c:pt idx="327">
                  <c:v>1189</c:v>
                </c:pt>
                <c:pt idx="328">
                  <c:v>746</c:v>
                </c:pt>
                <c:pt idx="329">
                  <c:v>785</c:v>
                </c:pt>
                <c:pt idx="330">
                  <c:v>892</c:v>
                </c:pt>
                <c:pt idx="331">
                  <c:v>953</c:v>
                </c:pt>
                <c:pt idx="332">
                  <c:v>1197</c:v>
                </c:pt>
                <c:pt idx="333">
                  <c:v>1557</c:v>
                </c:pt>
                <c:pt idx="334">
                  <c:v>1470</c:v>
                </c:pt>
                <c:pt idx="335">
                  <c:v>1970</c:v>
                </c:pt>
                <c:pt idx="336">
                  <c:v>1931</c:v>
                </c:pt>
                <c:pt idx="337">
                  <c:v>1651</c:v>
                </c:pt>
                <c:pt idx="338">
                  <c:v>1604</c:v>
                </c:pt>
                <c:pt idx="339">
                  <c:v>1821</c:v>
                </c:pt>
                <c:pt idx="340">
                  <c:v>1448</c:v>
                </c:pt>
                <c:pt idx="341">
                  <c:v>1464</c:v>
                </c:pt>
                <c:pt idx="342">
                  <c:v>1570</c:v>
                </c:pt>
                <c:pt idx="343">
                  <c:v>1468</c:v>
                </c:pt>
                <c:pt idx="344">
                  <c:v>1392</c:v>
                </c:pt>
                <c:pt idx="345">
                  <c:v>1188</c:v>
                </c:pt>
                <c:pt idx="346">
                  <c:v>1312</c:v>
                </c:pt>
                <c:pt idx="347">
                  <c:v>1231</c:v>
                </c:pt>
                <c:pt idx="348">
                  <c:v>1131</c:v>
                </c:pt>
                <c:pt idx="349">
                  <c:v>1186</c:v>
                </c:pt>
                <c:pt idx="350">
                  <c:v>1116</c:v>
                </c:pt>
                <c:pt idx="351">
                  <c:v>937</c:v>
                </c:pt>
                <c:pt idx="352">
                  <c:v>770</c:v>
                </c:pt>
                <c:pt idx="353">
                  <c:v>842</c:v>
                </c:pt>
                <c:pt idx="354">
                  <c:v>708</c:v>
                </c:pt>
                <c:pt idx="355">
                  <c:v>657</c:v>
                </c:pt>
                <c:pt idx="356">
                  <c:v>619</c:v>
                </c:pt>
                <c:pt idx="357">
                  <c:v>431</c:v>
                </c:pt>
                <c:pt idx="358">
                  <c:v>203</c:v>
                </c:pt>
                <c:pt idx="359">
                  <c:v>440</c:v>
                </c:pt>
                <c:pt idx="360">
                  <c:v>757</c:v>
                </c:pt>
                <c:pt idx="361">
                  <c:v>717</c:v>
                </c:pt>
                <c:pt idx="362">
                  <c:v>684</c:v>
                </c:pt>
                <c:pt idx="363">
                  <c:v>709</c:v>
                </c:pt>
                <c:pt idx="364">
                  <c:v>759</c:v>
                </c:pt>
              </c:numCache>
            </c:numRef>
          </c:val>
          <c:smooth val="0"/>
        </c:ser>
        <c:dLbls>
          <c:showLegendKey val="0"/>
          <c:showVal val="0"/>
          <c:showCatName val="0"/>
          <c:showSerName val="0"/>
          <c:showPercent val="0"/>
          <c:showBubbleSize val="0"/>
        </c:dLbls>
        <c:marker val="1"/>
        <c:smooth val="0"/>
        <c:axId val="104975360"/>
        <c:axId val="83096064"/>
      </c:lineChart>
      <c:lineChart>
        <c:grouping val="standard"/>
        <c:varyColors val="0"/>
        <c:ser>
          <c:idx val="0"/>
          <c:order val="1"/>
          <c:spPr>
            <a:ln w="12700">
              <a:solidFill>
                <a:srgbClr val="99CC00"/>
              </a:solidFill>
              <a:prstDash val="solid"/>
            </a:ln>
          </c:spPr>
          <c:marker>
            <c:symbol val="none"/>
          </c:marker>
          <c:val>
            <c:numRef>
              <c:f>'F05-01'!$E$13:$E$377</c:f>
              <c:numCache>
                <c:formatCode>"$"#,##0.00</c:formatCode>
                <c:ptCount val="365"/>
                <c:pt idx="0">
                  <c:v>57.484467000000002</c:v>
                </c:pt>
                <c:pt idx="1">
                  <c:v>57.614704000000003</c:v>
                </c:pt>
                <c:pt idx="2">
                  <c:v>51.593170000000001</c:v>
                </c:pt>
                <c:pt idx="3">
                  <c:v>52.005724999999998</c:v>
                </c:pt>
                <c:pt idx="4">
                  <c:v>56.088802000000001</c:v>
                </c:pt>
                <c:pt idx="5">
                  <c:v>77.237504000000001</c:v>
                </c:pt>
                <c:pt idx="6">
                  <c:v>46.343656000000003</c:v>
                </c:pt>
                <c:pt idx="7">
                  <c:v>63.105021999999998</c:v>
                </c:pt>
                <c:pt idx="8">
                  <c:v>51.620877999999998</c:v>
                </c:pt>
                <c:pt idx="9">
                  <c:v>53.822772999999998</c:v>
                </c:pt>
                <c:pt idx="10">
                  <c:v>56.019238999999999</c:v>
                </c:pt>
                <c:pt idx="11">
                  <c:v>62.417546999999999</c:v>
                </c:pt>
                <c:pt idx="12">
                  <c:v>60.753655999999999</c:v>
                </c:pt>
                <c:pt idx="13">
                  <c:v>46.851506000000001</c:v>
                </c:pt>
                <c:pt idx="14">
                  <c:v>62.477156000000001</c:v>
                </c:pt>
                <c:pt idx="15">
                  <c:v>61.918742000000002</c:v>
                </c:pt>
                <c:pt idx="16">
                  <c:v>51.186717000000002</c:v>
                </c:pt>
                <c:pt idx="17">
                  <c:v>61.915241000000002</c:v>
                </c:pt>
                <c:pt idx="18">
                  <c:v>73.562085999999994</c:v>
                </c:pt>
                <c:pt idx="19">
                  <c:v>78.520660000000007</c:v>
                </c:pt>
                <c:pt idx="20">
                  <c:v>57.572871999999997</c:v>
                </c:pt>
                <c:pt idx="21">
                  <c:v>54.963479999999997</c:v>
                </c:pt>
                <c:pt idx="22">
                  <c:v>74.011381999999998</c:v>
                </c:pt>
                <c:pt idx="23">
                  <c:v>55.653257000000004</c:v>
                </c:pt>
                <c:pt idx="24">
                  <c:v>62.028444</c:v>
                </c:pt>
                <c:pt idx="25">
                  <c:v>44.818351</c:v>
                </c:pt>
                <c:pt idx="26">
                  <c:v>42.892947999999997</c:v>
                </c:pt>
                <c:pt idx="27">
                  <c:v>45.064722000000003</c:v>
                </c:pt>
                <c:pt idx="28">
                  <c:v>55.238157000000001</c:v>
                </c:pt>
                <c:pt idx="29">
                  <c:v>52.623451000000003</c:v>
                </c:pt>
                <c:pt idx="30">
                  <c:v>73.374820999999997</c:v>
                </c:pt>
                <c:pt idx="31">
                  <c:v>70.514324999999999</c:v>
                </c:pt>
                <c:pt idx="32">
                  <c:v>44.640017999999998</c:v>
                </c:pt>
                <c:pt idx="33">
                  <c:v>52.055235000000003</c:v>
                </c:pt>
                <c:pt idx="34">
                  <c:v>53.766640000000002</c:v>
                </c:pt>
                <c:pt idx="35">
                  <c:v>78.366232999999994</c:v>
                </c:pt>
                <c:pt idx="36">
                  <c:v>77.221620000000001</c:v>
                </c:pt>
                <c:pt idx="37">
                  <c:v>53.684452</c:v>
                </c:pt>
                <c:pt idx="38">
                  <c:v>77.722397000000001</c:v>
                </c:pt>
                <c:pt idx="39">
                  <c:v>86.643754000000001</c:v>
                </c:pt>
                <c:pt idx="40">
                  <c:v>65.720815000000002</c:v>
                </c:pt>
                <c:pt idx="41">
                  <c:v>80.583461999999997</c:v>
                </c:pt>
                <c:pt idx="42">
                  <c:v>72.810165999999995</c:v>
                </c:pt>
                <c:pt idx="43">
                  <c:v>52.378597999999997</c:v>
                </c:pt>
                <c:pt idx="44">
                  <c:v>63.005994000000001</c:v>
                </c:pt>
                <c:pt idx="45">
                  <c:v>79.655152000000001</c:v>
                </c:pt>
                <c:pt idx="46">
                  <c:v>56.057952999999998</c:v>
                </c:pt>
                <c:pt idx="47">
                  <c:v>64.000890999999996</c:v>
                </c:pt>
                <c:pt idx="48">
                  <c:v>51.199347000000003</c:v>
                </c:pt>
                <c:pt idx="49">
                  <c:v>59.366968999999997</c:v>
                </c:pt>
                <c:pt idx="50">
                  <c:v>91.000361999999996</c:v>
                </c:pt>
                <c:pt idx="51">
                  <c:v>54.627935000000001</c:v>
                </c:pt>
                <c:pt idx="52">
                  <c:v>86.490729000000002</c:v>
                </c:pt>
                <c:pt idx="53">
                  <c:v>68.188024999999996</c:v>
                </c:pt>
                <c:pt idx="54">
                  <c:v>114.76934799999999</c:v>
                </c:pt>
                <c:pt idx="55">
                  <c:v>73.886561999999998</c:v>
                </c:pt>
                <c:pt idx="56">
                  <c:v>103.976089</c:v>
                </c:pt>
                <c:pt idx="57">
                  <c:v>73.549420999999995</c:v>
                </c:pt>
                <c:pt idx="58">
                  <c:v>89.833453000000006</c:v>
                </c:pt>
                <c:pt idx="59">
                  <c:v>118.553917</c:v>
                </c:pt>
                <c:pt idx="60">
                  <c:v>76.690787999999998</c:v>
                </c:pt>
                <c:pt idx="61">
                  <c:v>101.77669899999999</c:v>
                </c:pt>
                <c:pt idx="62">
                  <c:v>80.170440999999997</c:v>
                </c:pt>
                <c:pt idx="63">
                  <c:v>59.215204999999997</c:v>
                </c:pt>
                <c:pt idx="64">
                  <c:v>99.210051000000007</c:v>
                </c:pt>
                <c:pt idx="65">
                  <c:v>85.613647999999998</c:v>
                </c:pt>
                <c:pt idx="66">
                  <c:v>74.021820000000005</c:v>
                </c:pt>
                <c:pt idx="67">
                  <c:v>70.740179999999995</c:v>
                </c:pt>
                <c:pt idx="68">
                  <c:v>95.722707999999997</c:v>
                </c:pt>
                <c:pt idx="69">
                  <c:v>71.133274999999998</c:v>
                </c:pt>
                <c:pt idx="70">
                  <c:v>71.871791999999999</c:v>
                </c:pt>
                <c:pt idx="71">
                  <c:v>85.714078000000001</c:v>
                </c:pt>
                <c:pt idx="72">
                  <c:v>79.835184999999996</c:v>
                </c:pt>
                <c:pt idx="73">
                  <c:v>65.506035999999995</c:v>
                </c:pt>
                <c:pt idx="74">
                  <c:v>76.213809999999995</c:v>
                </c:pt>
                <c:pt idx="75">
                  <c:v>74.258278000000004</c:v>
                </c:pt>
                <c:pt idx="76">
                  <c:v>84.911944000000005</c:v>
                </c:pt>
                <c:pt idx="77">
                  <c:v>83.821106</c:v>
                </c:pt>
                <c:pt idx="78">
                  <c:v>68.917811</c:v>
                </c:pt>
                <c:pt idx="79">
                  <c:v>77.717285000000004</c:v>
                </c:pt>
                <c:pt idx="80">
                  <c:v>81.764017999999993</c:v>
                </c:pt>
                <c:pt idx="81">
                  <c:v>70.910634000000002</c:v>
                </c:pt>
                <c:pt idx="82">
                  <c:v>91.077736000000002</c:v>
                </c:pt>
                <c:pt idx="83">
                  <c:v>85.099182999999996</c:v>
                </c:pt>
                <c:pt idx="84">
                  <c:v>98.426874999999995</c:v>
                </c:pt>
                <c:pt idx="85">
                  <c:v>57.709471999999998</c:v>
                </c:pt>
                <c:pt idx="86">
                  <c:v>65.298474999999996</c:v>
                </c:pt>
                <c:pt idx="87">
                  <c:v>111.54176200000001</c:v>
                </c:pt>
                <c:pt idx="88">
                  <c:v>99.659122999999994</c:v>
                </c:pt>
                <c:pt idx="89">
                  <c:v>78.258306000000005</c:v>
                </c:pt>
                <c:pt idx="90">
                  <c:v>92.208349999999996</c:v>
                </c:pt>
                <c:pt idx="91">
                  <c:v>98.877568999999994</c:v>
                </c:pt>
                <c:pt idx="92">
                  <c:v>67.715350999999998</c:v>
                </c:pt>
                <c:pt idx="93">
                  <c:v>89.168844000000007</c:v>
                </c:pt>
                <c:pt idx="94">
                  <c:v>93.624810999999994</c:v>
                </c:pt>
                <c:pt idx="95">
                  <c:v>99.689263999999994</c:v>
                </c:pt>
                <c:pt idx="96">
                  <c:v>71.147042999999996</c:v>
                </c:pt>
                <c:pt idx="97">
                  <c:v>81.810703000000004</c:v>
                </c:pt>
                <c:pt idx="98">
                  <c:v>62.783895999999999</c:v>
                </c:pt>
                <c:pt idx="99">
                  <c:v>62.579358999999997</c:v>
                </c:pt>
                <c:pt idx="100">
                  <c:v>75.765382000000002</c:v>
                </c:pt>
                <c:pt idx="101">
                  <c:v>67.449217000000004</c:v>
                </c:pt>
                <c:pt idx="102">
                  <c:v>93.434415000000001</c:v>
                </c:pt>
                <c:pt idx="103">
                  <c:v>83.781569000000005</c:v>
                </c:pt>
                <c:pt idx="104">
                  <c:v>77.748333000000002</c:v>
                </c:pt>
                <c:pt idx="105">
                  <c:v>79.243868000000006</c:v>
                </c:pt>
                <c:pt idx="106">
                  <c:v>92.062348</c:v>
                </c:pt>
                <c:pt idx="107">
                  <c:v>77.513705000000002</c:v>
                </c:pt>
                <c:pt idx="108">
                  <c:v>71.701954000000001</c:v>
                </c:pt>
                <c:pt idx="109">
                  <c:v>84.956791999999993</c:v>
                </c:pt>
                <c:pt idx="110">
                  <c:v>71.110423999999995</c:v>
                </c:pt>
                <c:pt idx="111">
                  <c:v>76.256550000000004</c:v>
                </c:pt>
                <c:pt idx="112">
                  <c:v>92.838775999999996</c:v>
                </c:pt>
                <c:pt idx="113">
                  <c:v>80.735550000000003</c:v>
                </c:pt>
                <c:pt idx="114">
                  <c:v>77.966417000000007</c:v>
                </c:pt>
                <c:pt idx="115">
                  <c:v>82.556843999999998</c:v>
                </c:pt>
                <c:pt idx="116">
                  <c:v>84.883370999999997</c:v>
                </c:pt>
                <c:pt idx="117">
                  <c:v>80.001790999999997</c:v>
                </c:pt>
                <c:pt idx="118">
                  <c:v>70.945689999999999</c:v>
                </c:pt>
                <c:pt idx="119">
                  <c:v>75.044939999999997</c:v>
                </c:pt>
                <c:pt idx="120">
                  <c:v>81.771618000000004</c:v>
                </c:pt>
                <c:pt idx="121">
                  <c:v>87.837688</c:v>
                </c:pt>
                <c:pt idx="122">
                  <c:v>87.860224000000002</c:v>
                </c:pt>
                <c:pt idx="123">
                  <c:v>105.504818</c:v>
                </c:pt>
                <c:pt idx="124">
                  <c:v>75.181201999999999</c:v>
                </c:pt>
                <c:pt idx="125">
                  <c:v>97.932627999999994</c:v>
                </c:pt>
                <c:pt idx="126">
                  <c:v>62.375034999999997</c:v>
                </c:pt>
                <c:pt idx="127">
                  <c:v>69.120247000000006</c:v>
                </c:pt>
                <c:pt idx="128">
                  <c:v>79.147653000000005</c:v>
                </c:pt>
                <c:pt idx="129">
                  <c:v>86.035452000000006</c:v>
                </c:pt>
                <c:pt idx="130">
                  <c:v>90.227450000000005</c:v>
                </c:pt>
                <c:pt idx="131">
                  <c:v>96.178959000000006</c:v>
                </c:pt>
                <c:pt idx="132">
                  <c:v>75.292950000000005</c:v>
                </c:pt>
                <c:pt idx="133">
                  <c:v>110.74312999999999</c:v>
                </c:pt>
                <c:pt idx="134">
                  <c:v>64.847440000000006</c:v>
                </c:pt>
                <c:pt idx="135">
                  <c:v>118.93016</c:v>
                </c:pt>
                <c:pt idx="136">
                  <c:v>112.44597</c:v>
                </c:pt>
                <c:pt idx="137">
                  <c:v>80.609013000000004</c:v>
                </c:pt>
                <c:pt idx="138">
                  <c:v>87.723260999999994</c:v>
                </c:pt>
                <c:pt idx="139">
                  <c:v>79.199216000000007</c:v>
                </c:pt>
                <c:pt idx="140">
                  <c:v>105.60066500000001</c:v>
                </c:pt>
                <c:pt idx="141">
                  <c:v>76.588802000000001</c:v>
                </c:pt>
                <c:pt idx="142">
                  <c:v>56.176667000000002</c:v>
                </c:pt>
                <c:pt idx="143">
                  <c:v>84.743210000000005</c:v>
                </c:pt>
                <c:pt idx="144">
                  <c:v>69.611116999999993</c:v>
                </c:pt>
                <c:pt idx="145">
                  <c:v>92.051382000000004</c:v>
                </c:pt>
                <c:pt idx="146">
                  <c:v>91.909163000000007</c:v>
                </c:pt>
                <c:pt idx="147">
                  <c:v>67.367743000000004</c:v>
                </c:pt>
                <c:pt idx="148">
                  <c:v>70.937988000000004</c:v>
                </c:pt>
                <c:pt idx="149">
                  <c:v>83.046272999999999</c:v>
                </c:pt>
                <c:pt idx="150">
                  <c:v>107.26561599999999</c:v>
                </c:pt>
                <c:pt idx="151">
                  <c:v>76.836056999999997</c:v>
                </c:pt>
                <c:pt idx="152">
                  <c:v>88.584462000000002</c:v>
                </c:pt>
                <c:pt idx="153">
                  <c:v>66.135160999999997</c:v>
                </c:pt>
                <c:pt idx="154">
                  <c:v>71.139187000000007</c:v>
                </c:pt>
                <c:pt idx="155">
                  <c:v>73.864408999999995</c:v>
                </c:pt>
                <c:pt idx="156">
                  <c:v>71.694952999999998</c:v>
                </c:pt>
                <c:pt idx="157">
                  <c:v>84.332881999999998</c:v>
                </c:pt>
                <c:pt idx="158">
                  <c:v>103.51334</c:v>
                </c:pt>
                <c:pt idx="159">
                  <c:v>88.438595000000007</c:v>
                </c:pt>
                <c:pt idx="160">
                  <c:v>65.770385000000005</c:v>
                </c:pt>
                <c:pt idx="161">
                  <c:v>65.277375000000006</c:v>
                </c:pt>
                <c:pt idx="162">
                  <c:v>80.846110999999993</c:v>
                </c:pt>
                <c:pt idx="163">
                  <c:v>58.892128</c:v>
                </c:pt>
                <c:pt idx="164">
                  <c:v>60.169375000000002</c:v>
                </c:pt>
                <c:pt idx="165">
                  <c:v>57.976045999999997</c:v>
                </c:pt>
                <c:pt idx="166">
                  <c:v>69.883934999999994</c:v>
                </c:pt>
                <c:pt idx="167">
                  <c:v>57.747432000000003</c:v>
                </c:pt>
                <c:pt idx="168">
                  <c:v>52.991548999999999</c:v>
                </c:pt>
                <c:pt idx="169">
                  <c:v>56.658383999999998</c:v>
                </c:pt>
                <c:pt idx="170">
                  <c:v>77.155727999999996</c:v>
                </c:pt>
                <c:pt idx="171">
                  <c:v>53.897167000000003</c:v>
                </c:pt>
                <c:pt idx="172">
                  <c:v>70.975262000000001</c:v>
                </c:pt>
                <c:pt idx="173">
                  <c:v>76.394401000000002</c:v>
                </c:pt>
                <c:pt idx="174">
                  <c:v>81.130847000000003</c:v>
                </c:pt>
                <c:pt idx="175">
                  <c:v>60.334570999999997</c:v>
                </c:pt>
                <c:pt idx="176">
                  <c:v>78.828367</c:v>
                </c:pt>
                <c:pt idx="177">
                  <c:v>88.270968999999994</c:v>
                </c:pt>
                <c:pt idx="178">
                  <c:v>92.970758000000004</c:v>
                </c:pt>
                <c:pt idx="179">
                  <c:v>100.201713</c:v>
                </c:pt>
                <c:pt idx="180">
                  <c:v>98.328119999999998</c:v>
                </c:pt>
                <c:pt idx="181">
                  <c:v>70.265693999999996</c:v>
                </c:pt>
                <c:pt idx="182">
                  <c:v>73.003164999999996</c:v>
                </c:pt>
                <c:pt idx="183">
                  <c:v>81.09684</c:v>
                </c:pt>
                <c:pt idx="184">
                  <c:v>74.909188</c:v>
                </c:pt>
                <c:pt idx="185">
                  <c:v>112.39109000000001</c:v>
                </c:pt>
                <c:pt idx="186">
                  <c:v>84.692087000000001</c:v>
                </c:pt>
                <c:pt idx="187">
                  <c:v>64.103148000000004</c:v>
                </c:pt>
                <c:pt idx="188">
                  <c:v>98.779529999999994</c:v>
                </c:pt>
                <c:pt idx="189">
                  <c:v>73.385504999999995</c:v>
                </c:pt>
                <c:pt idx="190">
                  <c:v>70.631955000000005</c:v>
                </c:pt>
                <c:pt idx="191">
                  <c:v>138.00917200000001</c:v>
                </c:pt>
                <c:pt idx="192">
                  <c:v>102.142071</c:v>
                </c:pt>
                <c:pt idx="193">
                  <c:v>88.593019999999996</c:v>
                </c:pt>
                <c:pt idx="194">
                  <c:v>105.139329</c:v>
                </c:pt>
                <c:pt idx="195">
                  <c:v>97.905845999999997</c:v>
                </c:pt>
                <c:pt idx="196">
                  <c:v>76.348473999999996</c:v>
                </c:pt>
                <c:pt idx="197">
                  <c:v>109.58589000000001</c:v>
                </c:pt>
                <c:pt idx="198">
                  <c:v>77.708022999999997</c:v>
                </c:pt>
                <c:pt idx="199">
                  <c:v>81.476265999999995</c:v>
                </c:pt>
                <c:pt idx="200">
                  <c:v>82.962761</c:v>
                </c:pt>
                <c:pt idx="201">
                  <c:v>95.332948999999999</c:v>
                </c:pt>
                <c:pt idx="202">
                  <c:v>81.568314000000001</c:v>
                </c:pt>
                <c:pt idx="203">
                  <c:v>80.421952000000005</c:v>
                </c:pt>
                <c:pt idx="204">
                  <c:v>87.107208999999997</c:v>
                </c:pt>
                <c:pt idx="205">
                  <c:v>81.961600000000004</c:v>
                </c:pt>
                <c:pt idx="206">
                  <c:v>100.737275</c:v>
                </c:pt>
                <c:pt idx="207">
                  <c:v>94.092177000000007</c:v>
                </c:pt>
                <c:pt idx="208">
                  <c:v>128.29257200000001</c:v>
                </c:pt>
                <c:pt idx="209">
                  <c:v>85.549329999999998</c:v>
                </c:pt>
                <c:pt idx="210">
                  <c:v>99.378882000000004</c:v>
                </c:pt>
                <c:pt idx="211">
                  <c:v>88.268231999999998</c:v>
                </c:pt>
                <c:pt idx="212">
                  <c:v>96.936034000000006</c:v>
                </c:pt>
                <c:pt idx="213">
                  <c:v>79.957708999999994</c:v>
                </c:pt>
                <c:pt idx="214">
                  <c:v>102.894724</c:v>
                </c:pt>
                <c:pt idx="215">
                  <c:v>76.213699000000005</c:v>
                </c:pt>
                <c:pt idx="216">
                  <c:v>56.961454000000003</c:v>
                </c:pt>
                <c:pt idx="217">
                  <c:v>81.660741999999999</c:v>
                </c:pt>
                <c:pt idx="218">
                  <c:v>68.212451000000001</c:v>
                </c:pt>
                <c:pt idx="219">
                  <c:v>85.917859000000007</c:v>
                </c:pt>
                <c:pt idx="220">
                  <c:v>109.20501299999999</c:v>
                </c:pt>
                <c:pt idx="221">
                  <c:v>83.824276999999995</c:v>
                </c:pt>
                <c:pt idx="222">
                  <c:v>88.154621000000006</c:v>
                </c:pt>
                <c:pt idx="223">
                  <c:v>84.273712000000003</c:v>
                </c:pt>
                <c:pt idx="224">
                  <c:v>77.606043</c:v>
                </c:pt>
                <c:pt idx="225">
                  <c:v>40.990223999999998</c:v>
                </c:pt>
                <c:pt idx="226">
                  <c:v>34.808497000000003</c:v>
                </c:pt>
                <c:pt idx="227">
                  <c:v>33.215609999999998</c:v>
                </c:pt>
                <c:pt idx="228">
                  <c:v>47.848309</c:v>
                </c:pt>
                <c:pt idx="229">
                  <c:v>87.773512999999994</c:v>
                </c:pt>
                <c:pt idx="230">
                  <c:v>60.089199999999998</c:v>
                </c:pt>
                <c:pt idx="231">
                  <c:v>44.465221999999997</c:v>
                </c:pt>
                <c:pt idx="232">
                  <c:v>64.795011000000002</c:v>
                </c:pt>
                <c:pt idx="233">
                  <c:v>31.794753</c:v>
                </c:pt>
                <c:pt idx="234">
                  <c:v>73.105675000000005</c:v>
                </c:pt>
                <c:pt idx="235">
                  <c:v>84.914321999999999</c:v>
                </c:pt>
                <c:pt idx="236">
                  <c:v>89.238386000000006</c:v>
                </c:pt>
                <c:pt idx="237">
                  <c:v>60.366304</c:v>
                </c:pt>
                <c:pt idx="238">
                  <c:v>72.450762999999995</c:v>
                </c:pt>
                <c:pt idx="239">
                  <c:v>60.531734999999998</c:v>
                </c:pt>
                <c:pt idx="240">
                  <c:v>80.982748000000001</c:v>
                </c:pt>
                <c:pt idx="241">
                  <c:v>57.199666999999998</c:v>
                </c:pt>
                <c:pt idx="242">
                  <c:v>79.393422000000001</c:v>
                </c:pt>
                <c:pt idx="243">
                  <c:v>48.053646000000001</c:v>
                </c:pt>
                <c:pt idx="244">
                  <c:v>80.621269999999996</c:v>
                </c:pt>
                <c:pt idx="245">
                  <c:v>85.802871999999994</c:v>
                </c:pt>
                <c:pt idx="246">
                  <c:v>57.678227999999997</c:v>
                </c:pt>
                <c:pt idx="247">
                  <c:v>68.687864000000005</c:v>
                </c:pt>
                <c:pt idx="248">
                  <c:v>78.975701999999998</c:v>
                </c:pt>
                <c:pt idx="249">
                  <c:v>78.543738000000005</c:v>
                </c:pt>
                <c:pt idx="250">
                  <c:v>119.589133</c:v>
                </c:pt>
                <c:pt idx="251">
                  <c:v>70.522525999999999</c:v>
                </c:pt>
                <c:pt idx="252">
                  <c:v>67.938908999999995</c:v>
                </c:pt>
                <c:pt idx="253">
                  <c:v>59.389384999999997</c:v>
                </c:pt>
                <c:pt idx="254">
                  <c:v>53.028820000000003</c:v>
                </c:pt>
                <c:pt idx="255">
                  <c:v>61.710752999999997</c:v>
                </c:pt>
                <c:pt idx="256">
                  <c:v>49.364210999999997</c:v>
                </c:pt>
                <c:pt idx="257">
                  <c:v>52.426183999999999</c:v>
                </c:pt>
                <c:pt idx="258">
                  <c:v>52.854089999999999</c:v>
                </c:pt>
                <c:pt idx="259">
                  <c:v>53.628810000000001</c:v>
                </c:pt>
                <c:pt idx="260">
                  <c:v>52.927973000000001</c:v>
                </c:pt>
                <c:pt idx="261">
                  <c:v>65.636246999999997</c:v>
                </c:pt>
                <c:pt idx="262">
                  <c:v>60.576340000000002</c:v>
                </c:pt>
                <c:pt idx="263">
                  <c:v>50.527487999999998</c:v>
                </c:pt>
                <c:pt idx="264">
                  <c:v>62.610581000000003</c:v>
                </c:pt>
                <c:pt idx="265">
                  <c:v>58.345309999999998</c:v>
                </c:pt>
                <c:pt idx="266">
                  <c:v>79.436254000000005</c:v>
                </c:pt>
                <c:pt idx="267">
                  <c:v>62.881691000000004</c:v>
                </c:pt>
                <c:pt idx="268">
                  <c:v>59.776271000000001</c:v>
                </c:pt>
                <c:pt idx="269">
                  <c:v>59.462617000000002</c:v>
                </c:pt>
                <c:pt idx="270">
                  <c:v>47.811537999999999</c:v>
                </c:pt>
                <c:pt idx="271">
                  <c:v>60.397632999999999</c:v>
                </c:pt>
                <c:pt idx="272">
                  <c:v>69.905174000000002</c:v>
                </c:pt>
                <c:pt idx="273">
                  <c:v>50.494425</c:v>
                </c:pt>
                <c:pt idx="274">
                  <c:v>71.714833999999996</c:v>
                </c:pt>
                <c:pt idx="275">
                  <c:v>54.646070999999999</c:v>
                </c:pt>
                <c:pt idx="276">
                  <c:v>40.166860999999997</c:v>
                </c:pt>
                <c:pt idx="277">
                  <c:v>67.357940999999997</c:v>
                </c:pt>
                <c:pt idx="278">
                  <c:v>70.945189999999997</c:v>
                </c:pt>
                <c:pt idx="279">
                  <c:v>55.857861</c:v>
                </c:pt>
                <c:pt idx="280">
                  <c:v>39.364257000000002</c:v>
                </c:pt>
                <c:pt idx="281">
                  <c:v>39.902351000000003</c:v>
                </c:pt>
                <c:pt idx="282">
                  <c:v>49.947958999999997</c:v>
                </c:pt>
                <c:pt idx="283">
                  <c:v>47.056047</c:v>
                </c:pt>
                <c:pt idx="284">
                  <c:v>57.568945999999997</c:v>
                </c:pt>
                <c:pt idx="285">
                  <c:v>80.293655999999999</c:v>
                </c:pt>
                <c:pt idx="286">
                  <c:v>80.909013999999999</c:v>
                </c:pt>
                <c:pt idx="287">
                  <c:v>67.781569000000005</c:v>
                </c:pt>
                <c:pt idx="288">
                  <c:v>71.056464000000005</c:v>
                </c:pt>
                <c:pt idx="289">
                  <c:v>50.967120999999999</c:v>
                </c:pt>
                <c:pt idx="290">
                  <c:v>63.706823</c:v>
                </c:pt>
                <c:pt idx="291">
                  <c:v>55.891671000000002</c:v>
                </c:pt>
                <c:pt idx="292">
                  <c:v>68.959393000000006</c:v>
                </c:pt>
                <c:pt idx="293">
                  <c:v>49.739066000000001</c:v>
                </c:pt>
                <c:pt idx="294">
                  <c:v>71.872311999999994</c:v>
                </c:pt>
                <c:pt idx="295">
                  <c:v>78.975071</c:v>
                </c:pt>
                <c:pt idx="296">
                  <c:v>76.122624999999999</c:v>
                </c:pt>
                <c:pt idx="297">
                  <c:v>68.403879000000003</c:v>
                </c:pt>
                <c:pt idx="298">
                  <c:v>69.062725</c:v>
                </c:pt>
                <c:pt idx="299">
                  <c:v>78.717308000000003</c:v>
                </c:pt>
                <c:pt idx="300">
                  <c:v>53.489176</c:v>
                </c:pt>
                <c:pt idx="301">
                  <c:v>72.404465999999999</c:v>
                </c:pt>
                <c:pt idx="302">
                  <c:v>79.464956999999998</c:v>
                </c:pt>
                <c:pt idx="303">
                  <c:v>52.053747000000001</c:v>
                </c:pt>
                <c:pt idx="304">
                  <c:v>88.500570999999994</c:v>
                </c:pt>
                <c:pt idx="305">
                  <c:v>63.028548000000001</c:v>
                </c:pt>
                <c:pt idx="306">
                  <c:v>63.712544000000001</c:v>
                </c:pt>
                <c:pt idx="307">
                  <c:v>64.281201999999993</c:v>
                </c:pt>
                <c:pt idx="308">
                  <c:v>64.103763000000001</c:v>
                </c:pt>
                <c:pt idx="309">
                  <c:v>71.224297000000007</c:v>
                </c:pt>
                <c:pt idx="310">
                  <c:v>69.888703000000007</c:v>
                </c:pt>
                <c:pt idx="311">
                  <c:v>76.274345999999994</c:v>
                </c:pt>
                <c:pt idx="312">
                  <c:v>64.763749000000004</c:v>
                </c:pt>
                <c:pt idx="313">
                  <c:v>59.633003000000002</c:v>
                </c:pt>
                <c:pt idx="314">
                  <c:v>64.152210999999994</c:v>
                </c:pt>
                <c:pt idx="315">
                  <c:v>72.881442000000007</c:v>
                </c:pt>
                <c:pt idx="316">
                  <c:v>83.835252999999994</c:v>
                </c:pt>
                <c:pt idx="317">
                  <c:v>73.134848000000005</c:v>
                </c:pt>
                <c:pt idx="318">
                  <c:v>70.639187000000007</c:v>
                </c:pt>
                <c:pt idx="319">
                  <c:v>63.374872000000003</c:v>
                </c:pt>
                <c:pt idx="320">
                  <c:v>66.592839999999995</c:v>
                </c:pt>
                <c:pt idx="321">
                  <c:v>69.066772999999998</c:v>
                </c:pt>
                <c:pt idx="322">
                  <c:v>91.477525</c:v>
                </c:pt>
                <c:pt idx="323">
                  <c:v>73.560108999999997</c:v>
                </c:pt>
                <c:pt idx="324">
                  <c:v>76.670659000000001</c:v>
                </c:pt>
                <c:pt idx="325">
                  <c:v>61.693063000000002</c:v>
                </c:pt>
                <c:pt idx="326">
                  <c:v>80.606943999999999</c:v>
                </c:pt>
                <c:pt idx="327">
                  <c:v>55.360689999999998</c:v>
                </c:pt>
                <c:pt idx="328">
                  <c:v>69.615885000000006</c:v>
                </c:pt>
                <c:pt idx="329">
                  <c:v>71.238484</c:v>
                </c:pt>
                <c:pt idx="330">
                  <c:v>71.822712999999993</c:v>
                </c:pt>
                <c:pt idx="331">
                  <c:v>58.73171</c:v>
                </c:pt>
                <c:pt idx="332">
                  <c:v>56.932464000000003</c:v>
                </c:pt>
                <c:pt idx="333">
                  <c:v>66.648291999999998</c:v>
                </c:pt>
                <c:pt idx="334">
                  <c:v>74.121645999999998</c:v>
                </c:pt>
                <c:pt idx="335">
                  <c:v>73.578238999999996</c:v>
                </c:pt>
                <c:pt idx="336">
                  <c:v>81.182490999999999</c:v>
                </c:pt>
                <c:pt idx="337">
                  <c:v>76.336607999999998</c:v>
                </c:pt>
                <c:pt idx="338">
                  <c:v>80.236658000000006</c:v>
                </c:pt>
                <c:pt idx="339">
                  <c:v>75.878742000000003</c:v>
                </c:pt>
                <c:pt idx="340">
                  <c:v>71.678785000000005</c:v>
                </c:pt>
                <c:pt idx="341">
                  <c:v>76.096447999999995</c:v>
                </c:pt>
                <c:pt idx="342">
                  <c:v>78.796814999999995</c:v>
                </c:pt>
                <c:pt idx="343">
                  <c:v>78.281988999999996</c:v>
                </c:pt>
                <c:pt idx="344">
                  <c:v>74.338103000000004</c:v>
                </c:pt>
                <c:pt idx="345">
                  <c:v>94.857071000000005</c:v>
                </c:pt>
                <c:pt idx="346">
                  <c:v>70.967400999999995</c:v>
                </c:pt>
                <c:pt idx="347">
                  <c:v>66.937880000000007</c:v>
                </c:pt>
                <c:pt idx="348">
                  <c:v>66.986772999999999</c:v>
                </c:pt>
                <c:pt idx="349">
                  <c:v>76.090540000000004</c:v>
                </c:pt>
                <c:pt idx="350">
                  <c:v>72.719570000000004</c:v>
                </c:pt>
                <c:pt idx="351">
                  <c:v>67.336136999999994</c:v>
                </c:pt>
                <c:pt idx="352">
                  <c:v>83.916584</c:v>
                </c:pt>
                <c:pt idx="353">
                  <c:v>68.320131000000003</c:v>
                </c:pt>
                <c:pt idx="354">
                  <c:v>57.988813999999998</c:v>
                </c:pt>
                <c:pt idx="355">
                  <c:v>64.575540000000004</c:v>
                </c:pt>
                <c:pt idx="356">
                  <c:v>50.73357</c:v>
                </c:pt>
                <c:pt idx="357">
                  <c:v>73.525312999999997</c:v>
                </c:pt>
                <c:pt idx="358">
                  <c:v>82.758227000000005</c:v>
                </c:pt>
                <c:pt idx="359">
                  <c:v>59.134158999999997</c:v>
                </c:pt>
                <c:pt idx="360">
                  <c:v>56.282470000000004</c:v>
                </c:pt>
                <c:pt idx="361">
                  <c:v>52.660975999999998</c:v>
                </c:pt>
                <c:pt idx="362">
                  <c:v>48.625219000000001</c:v>
                </c:pt>
                <c:pt idx="363">
                  <c:v>61.594076000000001</c:v>
                </c:pt>
                <c:pt idx="364">
                  <c:v>46.689037999999996</c:v>
                </c:pt>
              </c:numCache>
            </c:numRef>
          </c:val>
          <c:smooth val="0"/>
        </c:ser>
        <c:dLbls>
          <c:showLegendKey val="0"/>
          <c:showVal val="0"/>
          <c:showCatName val="0"/>
          <c:showSerName val="0"/>
          <c:showPercent val="0"/>
          <c:showBubbleSize val="0"/>
        </c:dLbls>
        <c:marker val="1"/>
        <c:smooth val="0"/>
        <c:axId val="104973312"/>
        <c:axId val="83096640"/>
      </c:lineChart>
      <c:dateAx>
        <c:axId val="104975360"/>
        <c:scaling>
          <c:orientation val="minMax"/>
        </c:scaling>
        <c:delete val="0"/>
        <c:axPos val="b"/>
        <c:majorGridlines>
          <c:spPr>
            <a:ln w="3175">
              <a:solidFill>
                <a:srgbClr val="C0C0C0"/>
              </a:solidFill>
              <a:prstDash val="solid"/>
            </a:ln>
          </c:spPr>
        </c:majorGridlines>
        <c:numFmt formatCode="mmm" sourceLinked="0"/>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83096064"/>
        <c:crosses val="autoZero"/>
        <c:auto val="1"/>
        <c:lblOffset val="100"/>
        <c:baseTimeUnit val="days"/>
        <c:majorUnit val="1"/>
        <c:majorTimeUnit val="months"/>
        <c:minorUnit val="1"/>
        <c:minorTimeUnit val="months"/>
      </c:dateAx>
      <c:valAx>
        <c:axId val="83096064"/>
        <c:scaling>
          <c:orientation val="minMax"/>
          <c:max val="2000"/>
        </c:scaling>
        <c:delete val="0"/>
        <c:axPos val="l"/>
        <c:majorGridlines>
          <c:spPr>
            <a:ln w="3175">
              <a:solidFill>
                <a:srgbClr val="C0C0C0"/>
              </a:solidFill>
              <a:prstDash val="solid"/>
            </a:ln>
          </c:spPr>
        </c:majorGridlines>
        <c:title>
          <c:tx>
            <c:strRef>
              <c:f>'F05-01'!$G$38</c:f>
              <c:strCache>
                <c:ptCount val="1"/>
                <c:pt idx="0">
                  <c:v>Number of Orders </c:v>
                </c:pt>
              </c:strCache>
            </c:strRef>
          </c:tx>
          <c:layout>
            <c:manualLayout>
              <c:xMode val="edge"/>
              <c:yMode val="edge"/>
              <c:x val="8.6808354979200572E-3"/>
              <c:y val="0.23530132663378167"/>
            </c:manualLayout>
          </c:layout>
          <c:overlay val="0"/>
          <c:spPr>
            <a:noFill/>
            <a:ln w="25400">
              <a:noFill/>
            </a:ln>
          </c:spPr>
          <c:txPr>
            <a:bodyPr/>
            <a:lstStyle/>
            <a:p>
              <a:pPr>
                <a:defRPr sz="1000" b="1" i="0" u="none" strike="noStrike" baseline="0">
                  <a:solidFill>
                    <a:srgbClr val="3366FF"/>
                  </a:solidFill>
                  <a:latin typeface="Arial"/>
                  <a:ea typeface="Arial"/>
                  <a:cs typeface="Arial"/>
                </a:defRPr>
              </a:pPr>
              <a:endParaRPr lang="en-US"/>
            </a:p>
          </c:txPr>
        </c:title>
        <c:numFmt formatCode="#,##0" sourceLinked="1"/>
        <c:majorTickMark val="out"/>
        <c:minorTickMark val="none"/>
        <c:tickLblPos val="nextTo"/>
        <c:spPr>
          <a:ln w="3175">
            <a:solidFill>
              <a:srgbClr val="3366FF"/>
            </a:solidFill>
            <a:prstDash val="solid"/>
          </a:ln>
        </c:spPr>
        <c:txPr>
          <a:bodyPr rot="0" vert="horz"/>
          <a:lstStyle/>
          <a:p>
            <a:pPr>
              <a:defRPr sz="800" b="0" i="0" u="none" strike="noStrike" baseline="0">
                <a:solidFill>
                  <a:srgbClr val="3366FF"/>
                </a:solidFill>
                <a:latin typeface="Arial"/>
                <a:ea typeface="Arial"/>
                <a:cs typeface="Arial"/>
              </a:defRPr>
            </a:pPr>
            <a:endParaRPr lang="en-US"/>
          </a:p>
        </c:txPr>
        <c:crossAx val="104975360"/>
        <c:crosses val="autoZero"/>
        <c:crossBetween val="between"/>
      </c:valAx>
      <c:catAx>
        <c:axId val="104973312"/>
        <c:scaling>
          <c:orientation val="minMax"/>
        </c:scaling>
        <c:delete val="1"/>
        <c:axPos val="b"/>
        <c:majorTickMark val="out"/>
        <c:minorTickMark val="none"/>
        <c:tickLblPos val="nextTo"/>
        <c:crossAx val="83096640"/>
        <c:crosses val="autoZero"/>
        <c:auto val="1"/>
        <c:lblAlgn val="ctr"/>
        <c:lblOffset val="100"/>
        <c:noMultiLvlLbl val="0"/>
      </c:catAx>
      <c:valAx>
        <c:axId val="83096640"/>
        <c:scaling>
          <c:orientation val="minMax"/>
          <c:max val="200"/>
        </c:scaling>
        <c:delete val="0"/>
        <c:axPos val="r"/>
        <c:title>
          <c:tx>
            <c:rich>
              <a:bodyPr rot="5400000" vert="horz"/>
              <a:lstStyle/>
              <a:p>
                <a:pPr algn="ctr">
                  <a:defRPr sz="1000" b="1" i="0" u="none" strike="noStrike" baseline="0">
                    <a:solidFill>
                      <a:srgbClr val="99CC00"/>
                    </a:solidFill>
                    <a:latin typeface="Arial"/>
                    <a:ea typeface="Arial"/>
                    <a:cs typeface="Arial"/>
                  </a:defRPr>
                </a:pPr>
                <a:r>
                  <a:rPr lang="en-US"/>
                  <a:t>Average $$/Order</a:t>
                </a:r>
              </a:p>
            </c:rich>
          </c:tx>
          <c:layout>
            <c:manualLayout>
              <c:xMode val="edge"/>
              <c:yMode val="edge"/>
              <c:x val="0.94794723637287026"/>
              <c:y val="0.24706639296547075"/>
            </c:manualLayout>
          </c:layout>
          <c:overlay val="0"/>
          <c:spPr>
            <a:noFill/>
            <a:ln w="25400">
              <a:noFill/>
            </a:ln>
          </c:spPr>
        </c:title>
        <c:numFmt formatCode="&quot;$&quot;??0" sourceLinked="0"/>
        <c:majorTickMark val="cross"/>
        <c:minorTickMark val="none"/>
        <c:tickLblPos val="nextTo"/>
        <c:spPr>
          <a:ln w="3175">
            <a:solidFill>
              <a:srgbClr val="99CC00"/>
            </a:solidFill>
            <a:prstDash val="solid"/>
          </a:ln>
        </c:spPr>
        <c:txPr>
          <a:bodyPr rot="0" vert="horz"/>
          <a:lstStyle/>
          <a:p>
            <a:pPr>
              <a:defRPr sz="800" b="0" i="0" u="none" strike="noStrike" baseline="0">
                <a:solidFill>
                  <a:srgbClr val="99CC00"/>
                </a:solidFill>
                <a:latin typeface="Arial"/>
                <a:ea typeface="Arial"/>
                <a:cs typeface="Arial"/>
              </a:defRPr>
            </a:pPr>
            <a:endParaRPr lang="en-US"/>
          </a:p>
        </c:txPr>
        <c:crossAx val="104973312"/>
        <c:crosses val="max"/>
        <c:crossBetween val="between"/>
      </c:valAx>
      <c:spPr>
        <a:solidFill>
          <a:srgbClr val="FFFFFF"/>
        </a:solidFill>
        <a:ln w="25400">
          <a:noFill/>
        </a:ln>
      </c:spPr>
    </c:plotArea>
    <c:plotVisOnly val="1"/>
    <c:dispBlanksAs val="gap"/>
    <c:showDLblsOverMax val="0"/>
  </c:chart>
  <c:spPr>
    <a:solidFill>
      <a:srgbClr val="FFFFFF"/>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54452207878459E-2"/>
          <c:y val="5.5148795456447762E-2"/>
          <c:w val="0.88023671948909388"/>
          <c:h val="0.74267044548016325"/>
        </c:manualLayout>
      </c:layout>
      <c:lineChart>
        <c:grouping val="standard"/>
        <c:varyColors val="0"/>
        <c:ser>
          <c:idx val="0"/>
          <c:order val="0"/>
          <c:tx>
            <c:strRef>
              <c:f>'F05-02'!$D$13</c:f>
              <c:strCache>
                <c:ptCount val="1"/>
                <c:pt idx="0">
                  <c:v>numships</c:v>
                </c:pt>
              </c:strCache>
            </c:strRef>
          </c:tx>
          <c:spPr>
            <a:ln w="12700">
              <a:solidFill>
                <a:srgbClr val="000080"/>
              </a:solidFill>
              <a:prstDash val="solid"/>
            </a:ln>
          </c:spPr>
          <c:marker>
            <c:symbol val="none"/>
          </c:marker>
          <c:cat>
            <c:numRef>
              <c:f>'F05-02'!$C$14:$C$2264</c:f>
              <c:numCache>
                <c:formatCode>yyyy\-mm\-dd</c:formatCode>
                <c:ptCount val="2251"/>
                <c:pt idx="0">
                  <c:v>40108</c:v>
                </c:pt>
                <c:pt idx="1">
                  <c:v>40109</c:v>
                </c:pt>
                <c:pt idx="2">
                  <c:v>40110</c:v>
                </c:pt>
                <c:pt idx="3">
                  <c:v>40112</c:v>
                </c:pt>
                <c:pt idx="4">
                  <c:v>40113</c:v>
                </c:pt>
                <c:pt idx="5">
                  <c:v>40114</c:v>
                </c:pt>
                <c:pt idx="6">
                  <c:v>40115</c:v>
                </c:pt>
                <c:pt idx="7">
                  <c:v>40116</c:v>
                </c:pt>
                <c:pt idx="8">
                  <c:v>40119</c:v>
                </c:pt>
                <c:pt idx="9">
                  <c:v>40120</c:v>
                </c:pt>
                <c:pt idx="10">
                  <c:v>40121</c:v>
                </c:pt>
                <c:pt idx="11">
                  <c:v>40122</c:v>
                </c:pt>
                <c:pt idx="12">
                  <c:v>40123</c:v>
                </c:pt>
                <c:pt idx="13">
                  <c:v>40124</c:v>
                </c:pt>
                <c:pt idx="14">
                  <c:v>40125</c:v>
                </c:pt>
                <c:pt idx="15">
                  <c:v>40126</c:v>
                </c:pt>
                <c:pt idx="16">
                  <c:v>40127</c:v>
                </c:pt>
                <c:pt idx="17">
                  <c:v>40128</c:v>
                </c:pt>
                <c:pt idx="18">
                  <c:v>40129</c:v>
                </c:pt>
                <c:pt idx="19">
                  <c:v>40130</c:v>
                </c:pt>
                <c:pt idx="20">
                  <c:v>40131</c:v>
                </c:pt>
                <c:pt idx="21">
                  <c:v>40133</c:v>
                </c:pt>
                <c:pt idx="22">
                  <c:v>40134</c:v>
                </c:pt>
                <c:pt idx="23">
                  <c:v>40135</c:v>
                </c:pt>
                <c:pt idx="24">
                  <c:v>40136</c:v>
                </c:pt>
                <c:pt idx="25">
                  <c:v>40137</c:v>
                </c:pt>
                <c:pt idx="26">
                  <c:v>40138</c:v>
                </c:pt>
                <c:pt idx="27">
                  <c:v>40139</c:v>
                </c:pt>
                <c:pt idx="28">
                  <c:v>40140</c:v>
                </c:pt>
                <c:pt idx="29">
                  <c:v>40141</c:v>
                </c:pt>
                <c:pt idx="30">
                  <c:v>40142</c:v>
                </c:pt>
                <c:pt idx="31">
                  <c:v>40143</c:v>
                </c:pt>
                <c:pt idx="32">
                  <c:v>40144</c:v>
                </c:pt>
                <c:pt idx="33">
                  <c:v>40147</c:v>
                </c:pt>
                <c:pt idx="34">
                  <c:v>40148</c:v>
                </c:pt>
                <c:pt idx="35">
                  <c:v>40149</c:v>
                </c:pt>
                <c:pt idx="36">
                  <c:v>40150</c:v>
                </c:pt>
                <c:pt idx="37">
                  <c:v>40151</c:v>
                </c:pt>
                <c:pt idx="38">
                  <c:v>40152</c:v>
                </c:pt>
                <c:pt idx="39">
                  <c:v>40154</c:v>
                </c:pt>
                <c:pt idx="40">
                  <c:v>40155</c:v>
                </c:pt>
                <c:pt idx="41">
                  <c:v>40156</c:v>
                </c:pt>
                <c:pt idx="42">
                  <c:v>40157</c:v>
                </c:pt>
                <c:pt idx="43">
                  <c:v>40158</c:v>
                </c:pt>
                <c:pt idx="44">
                  <c:v>40159</c:v>
                </c:pt>
                <c:pt idx="45">
                  <c:v>40160</c:v>
                </c:pt>
                <c:pt idx="46">
                  <c:v>40161</c:v>
                </c:pt>
                <c:pt idx="47">
                  <c:v>40162</c:v>
                </c:pt>
                <c:pt idx="48">
                  <c:v>40163</c:v>
                </c:pt>
                <c:pt idx="49">
                  <c:v>40164</c:v>
                </c:pt>
                <c:pt idx="50">
                  <c:v>40165</c:v>
                </c:pt>
                <c:pt idx="51">
                  <c:v>40166</c:v>
                </c:pt>
                <c:pt idx="52">
                  <c:v>40167</c:v>
                </c:pt>
                <c:pt idx="53">
                  <c:v>40168</c:v>
                </c:pt>
                <c:pt idx="54">
                  <c:v>40169</c:v>
                </c:pt>
                <c:pt idx="55">
                  <c:v>40170</c:v>
                </c:pt>
                <c:pt idx="56">
                  <c:v>40171</c:v>
                </c:pt>
                <c:pt idx="57">
                  <c:v>40175</c:v>
                </c:pt>
                <c:pt idx="58">
                  <c:v>40176</c:v>
                </c:pt>
                <c:pt idx="59">
                  <c:v>40177</c:v>
                </c:pt>
                <c:pt idx="60">
                  <c:v>40178</c:v>
                </c:pt>
                <c:pt idx="61">
                  <c:v>40179</c:v>
                </c:pt>
                <c:pt idx="62">
                  <c:v>40182</c:v>
                </c:pt>
                <c:pt idx="63">
                  <c:v>40183</c:v>
                </c:pt>
                <c:pt idx="64">
                  <c:v>40184</c:v>
                </c:pt>
                <c:pt idx="65">
                  <c:v>40185</c:v>
                </c:pt>
                <c:pt idx="66">
                  <c:v>40186</c:v>
                </c:pt>
                <c:pt idx="67">
                  <c:v>40187</c:v>
                </c:pt>
                <c:pt idx="68">
                  <c:v>40189</c:v>
                </c:pt>
                <c:pt idx="69">
                  <c:v>40190</c:v>
                </c:pt>
                <c:pt idx="70">
                  <c:v>40191</c:v>
                </c:pt>
                <c:pt idx="71">
                  <c:v>40192</c:v>
                </c:pt>
                <c:pt idx="72">
                  <c:v>40193</c:v>
                </c:pt>
                <c:pt idx="73">
                  <c:v>40194</c:v>
                </c:pt>
                <c:pt idx="74">
                  <c:v>40196</c:v>
                </c:pt>
                <c:pt idx="75">
                  <c:v>40197</c:v>
                </c:pt>
                <c:pt idx="76">
                  <c:v>40198</c:v>
                </c:pt>
                <c:pt idx="77">
                  <c:v>40199</c:v>
                </c:pt>
                <c:pt idx="78">
                  <c:v>40200</c:v>
                </c:pt>
                <c:pt idx="79">
                  <c:v>40201</c:v>
                </c:pt>
                <c:pt idx="80">
                  <c:v>40203</c:v>
                </c:pt>
                <c:pt idx="81">
                  <c:v>40204</c:v>
                </c:pt>
                <c:pt idx="82">
                  <c:v>40205</c:v>
                </c:pt>
                <c:pt idx="83">
                  <c:v>40206</c:v>
                </c:pt>
                <c:pt idx="84">
                  <c:v>40207</c:v>
                </c:pt>
                <c:pt idx="85">
                  <c:v>40208</c:v>
                </c:pt>
                <c:pt idx="86">
                  <c:v>40211</c:v>
                </c:pt>
                <c:pt idx="87">
                  <c:v>40212</c:v>
                </c:pt>
                <c:pt idx="88">
                  <c:v>40213</c:v>
                </c:pt>
                <c:pt idx="89">
                  <c:v>40214</c:v>
                </c:pt>
                <c:pt idx="90">
                  <c:v>40215</c:v>
                </c:pt>
                <c:pt idx="91">
                  <c:v>40217</c:v>
                </c:pt>
                <c:pt idx="92">
                  <c:v>40218</c:v>
                </c:pt>
                <c:pt idx="93">
                  <c:v>40219</c:v>
                </c:pt>
                <c:pt idx="94">
                  <c:v>40220</c:v>
                </c:pt>
                <c:pt idx="95">
                  <c:v>40221</c:v>
                </c:pt>
                <c:pt idx="96">
                  <c:v>40222</c:v>
                </c:pt>
                <c:pt idx="97">
                  <c:v>40226</c:v>
                </c:pt>
                <c:pt idx="98">
                  <c:v>40227</c:v>
                </c:pt>
                <c:pt idx="99">
                  <c:v>40228</c:v>
                </c:pt>
                <c:pt idx="100">
                  <c:v>40229</c:v>
                </c:pt>
                <c:pt idx="101">
                  <c:v>40231</c:v>
                </c:pt>
                <c:pt idx="102">
                  <c:v>40232</c:v>
                </c:pt>
                <c:pt idx="103">
                  <c:v>40233</c:v>
                </c:pt>
                <c:pt idx="104">
                  <c:v>40234</c:v>
                </c:pt>
                <c:pt idx="105">
                  <c:v>40235</c:v>
                </c:pt>
                <c:pt idx="106">
                  <c:v>40236</c:v>
                </c:pt>
                <c:pt idx="107">
                  <c:v>40238</c:v>
                </c:pt>
                <c:pt idx="108">
                  <c:v>40239</c:v>
                </c:pt>
                <c:pt idx="109">
                  <c:v>40240</c:v>
                </c:pt>
                <c:pt idx="110">
                  <c:v>40241</c:v>
                </c:pt>
                <c:pt idx="111">
                  <c:v>40242</c:v>
                </c:pt>
                <c:pt idx="112">
                  <c:v>40243</c:v>
                </c:pt>
                <c:pt idx="113">
                  <c:v>40245</c:v>
                </c:pt>
                <c:pt idx="114">
                  <c:v>40246</c:v>
                </c:pt>
                <c:pt idx="115">
                  <c:v>40247</c:v>
                </c:pt>
                <c:pt idx="116">
                  <c:v>40248</c:v>
                </c:pt>
                <c:pt idx="117">
                  <c:v>40249</c:v>
                </c:pt>
                <c:pt idx="118">
                  <c:v>40250</c:v>
                </c:pt>
                <c:pt idx="119">
                  <c:v>40252</c:v>
                </c:pt>
                <c:pt idx="120">
                  <c:v>40253</c:v>
                </c:pt>
                <c:pt idx="121">
                  <c:v>40254</c:v>
                </c:pt>
                <c:pt idx="122">
                  <c:v>40255</c:v>
                </c:pt>
                <c:pt idx="123">
                  <c:v>40256</c:v>
                </c:pt>
                <c:pt idx="124">
                  <c:v>40257</c:v>
                </c:pt>
                <c:pt idx="125">
                  <c:v>40259</c:v>
                </c:pt>
                <c:pt idx="126">
                  <c:v>40260</c:v>
                </c:pt>
                <c:pt idx="127">
                  <c:v>40261</c:v>
                </c:pt>
                <c:pt idx="128">
                  <c:v>40262</c:v>
                </c:pt>
                <c:pt idx="129">
                  <c:v>40263</c:v>
                </c:pt>
                <c:pt idx="130">
                  <c:v>40264</c:v>
                </c:pt>
                <c:pt idx="131">
                  <c:v>40266</c:v>
                </c:pt>
                <c:pt idx="132">
                  <c:v>40267</c:v>
                </c:pt>
                <c:pt idx="133">
                  <c:v>40268</c:v>
                </c:pt>
                <c:pt idx="134">
                  <c:v>40269</c:v>
                </c:pt>
                <c:pt idx="135">
                  <c:v>40270</c:v>
                </c:pt>
                <c:pt idx="136">
                  <c:v>40271</c:v>
                </c:pt>
                <c:pt idx="137">
                  <c:v>40273</c:v>
                </c:pt>
                <c:pt idx="138">
                  <c:v>40274</c:v>
                </c:pt>
                <c:pt idx="139">
                  <c:v>40275</c:v>
                </c:pt>
                <c:pt idx="140">
                  <c:v>40276</c:v>
                </c:pt>
                <c:pt idx="141">
                  <c:v>40277</c:v>
                </c:pt>
                <c:pt idx="142">
                  <c:v>40278</c:v>
                </c:pt>
                <c:pt idx="143">
                  <c:v>40280</c:v>
                </c:pt>
                <c:pt idx="144">
                  <c:v>40281</c:v>
                </c:pt>
                <c:pt idx="145">
                  <c:v>40282</c:v>
                </c:pt>
                <c:pt idx="146">
                  <c:v>40283</c:v>
                </c:pt>
                <c:pt idx="147">
                  <c:v>40284</c:v>
                </c:pt>
                <c:pt idx="148">
                  <c:v>40285</c:v>
                </c:pt>
                <c:pt idx="149">
                  <c:v>40287</c:v>
                </c:pt>
                <c:pt idx="150">
                  <c:v>40288</c:v>
                </c:pt>
                <c:pt idx="151">
                  <c:v>40289</c:v>
                </c:pt>
                <c:pt idx="152">
                  <c:v>40290</c:v>
                </c:pt>
                <c:pt idx="153">
                  <c:v>40291</c:v>
                </c:pt>
                <c:pt idx="154">
                  <c:v>40292</c:v>
                </c:pt>
                <c:pt idx="155">
                  <c:v>40293</c:v>
                </c:pt>
                <c:pt idx="156">
                  <c:v>40294</c:v>
                </c:pt>
                <c:pt idx="157">
                  <c:v>40295</c:v>
                </c:pt>
                <c:pt idx="158">
                  <c:v>40296</c:v>
                </c:pt>
                <c:pt idx="159">
                  <c:v>40297</c:v>
                </c:pt>
                <c:pt idx="160">
                  <c:v>40298</c:v>
                </c:pt>
                <c:pt idx="161">
                  <c:v>40299</c:v>
                </c:pt>
                <c:pt idx="162">
                  <c:v>40301</c:v>
                </c:pt>
                <c:pt idx="163">
                  <c:v>40302</c:v>
                </c:pt>
                <c:pt idx="164">
                  <c:v>40303</c:v>
                </c:pt>
                <c:pt idx="165">
                  <c:v>40304</c:v>
                </c:pt>
                <c:pt idx="166">
                  <c:v>40305</c:v>
                </c:pt>
                <c:pt idx="167">
                  <c:v>40306</c:v>
                </c:pt>
                <c:pt idx="168">
                  <c:v>40308</c:v>
                </c:pt>
                <c:pt idx="169">
                  <c:v>40309</c:v>
                </c:pt>
                <c:pt idx="170">
                  <c:v>40310</c:v>
                </c:pt>
                <c:pt idx="171">
                  <c:v>40311</c:v>
                </c:pt>
                <c:pt idx="172">
                  <c:v>40312</c:v>
                </c:pt>
                <c:pt idx="173">
                  <c:v>40313</c:v>
                </c:pt>
                <c:pt idx="174">
                  <c:v>40315</c:v>
                </c:pt>
                <c:pt idx="175">
                  <c:v>40316</c:v>
                </c:pt>
                <c:pt idx="176">
                  <c:v>40317</c:v>
                </c:pt>
                <c:pt idx="177">
                  <c:v>40318</c:v>
                </c:pt>
                <c:pt idx="178">
                  <c:v>40319</c:v>
                </c:pt>
                <c:pt idx="179">
                  <c:v>40320</c:v>
                </c:pt>
                <c:pt idx="180">
                  <c:v>40322</c:v>
                </c:pt>
                <c:pt idx="181">
                  <c:v>40323</c:v>
                </c:pt>
                <c:pt idx="182">
                  <c:v>40324</c:v>
                </c:pt>
                <c:pt idx="183">
                  <c:v>40325</c:v>
                </c:pt>
                <c:pt idx="184">
                  <c:v>40326</c:v>
                </c:pt>
                <c:pt idx="185">
                  <c:v>40327</c:v>
                </c:pt>
                <c:pt idx="186">
                  <c:v>40330</c:v>
                </c:pt>
                <c:pt idx="187">
                  <c:v>40331</c:v>
                </c:pt>
                <c:pt idx="188">
                  <c:v>40332</c:v>
                </c:pt>
                <c:pt idx="189">
                  <c:v>40333</c:v>
                </c:pt>
                <c:pt idx="190">
                  <c:v>40334</c:v>
                </c:pt>
                <c:pt idx="191">
                  <c:v>40336</c:v>
                </c:pt>
                <c:pt idx="192">
                  <c:v>40337</c:v>
                </c:pt>
                <c:pt idx="193">
                  <c:v>40338</c:v>
                </c:pt>
                <c:pt idx="194">
                  <c:v>40339</c:v>
                </c:pt>
                <c:pt idx="195">
                  <c:v>40340</c:v>
                </c:pt>
                <c:pt idx="196">
                  <c:v>40341</c:v>
                </c:pt>
                <c:pt idx="197">
                  <c:v>40343</c:v>
                </c:pt>
                <c:pt idx="198">
                  <c:v>40344</c:v>
                </c:pt>
                <c:pt idx="199">
                  <c:v>40345</c:v>
                </c:pt>
                <c:pt idx="200">
                  <c:v>40346</c:v>
                </c:pt>
                <c:pt idx="201">
                  <c:v>40347</c:v>
                </c:pt>
                <c:pt idx="202">
                  <c:v>40348</c:v>
                </c:pt>
                <c:pt idx="203">
                  <c:v>40349</c:v>
                </c:pt>
                <c:pt idx="204">
                  <c:v>40350</c:v>
                </c:pt>
                <c:pt idx="205">
                  <c:v>40351</c:v>
                </c:pt>
                <c:pt idx="206">
                  <c:v>40352</c:v>
                </c:pt>
                <c:pt idx="207">
                  <c:v>40353</c:v>
                </c:pt>
                <c:pt idx="208">
                  <c:v>40354</c:v>
                </c:pt>
                <c:pt idx="209">
                  <c:v>40355</c:v>
                </c:pt>
                <c:pt idx="210">
                  <c:v>40356</c:v>
                </c:pt>
                <c:pt idx="211">
                  <c:v>40357</c:v>
                </c:pt>
                <c:pt idx="212">
                  <c:v>40358</c:v>
                </c:pt>
                <c:pt idx="213">
                  <c:v>40359</c:v>
                </c:pt>
                <c:pt idx="214">
                  <c:v>40360</c:v>
                </c:pt>
                <c:pt idx="215">
                  <c:v>40361</c:v>
                </c:pt>
                <c:pt idx="216">
                  <c:v>40362</c:v>
                </c:pt>
                <c:pt idx="217">
                  <c:v>40365</c:v>
                </c:pt>
                <c:pt idx="218">
                  <c:v>40366</c:v>
                </c:pt>
                <c:pt idx="219">
                  <c:v>40367</c:v>
                </c:pt>
                <c:pt idx="220">
                  <c:v>40368</c:v>
                </c:pt>
                <c:pt idx="221">
                  <c:v>40369</c:v>
                </c:pt>
                <c:pt idx="222">
                  <c:v>40371</c:v>
                </c:pt>
                <c:pt idx="223">
                  <c:v>40372</c:v>
                </c:pt>
                <c:pt idx="224">
                  <c:v>40373</c:v>
                </c:pt>
                <c:pt idx="225">
                  <c:v>40374</c:v>
                </c:pt>
                <c:pt idx="226">
                  <c:v>40375</c:v>
                </c:pt>
                <c:pt idx="227">
                  <c:v>40376</c:v>
                </c:pt>
                <c:pt idx="228">
                  <c:v>40378</c:v>
                </c:pt>
                <c:pt idx="229">
                  <c:v>40379</c:v>
                </c:pt>
                <c:pt idx="230">
                  <c:v>40380</c:v>
                </c:pt>
                <c:pt idx="231">
                  <c:v>40381</c:v>
                </c:pt>
                <c:pt idx="232">
                  <c:v>40382</c:v>
                </c:pt>
                <c:pt idx="233">
                  <c:v>40383</c:v>
                </c:pt>
                <c:pt idx="234">
                  <c:v>40385</c:v>
                </c:pt>
                <c:pt idx="235">
                  <c:v>40386</c:v>
                </c:pt>
                <c:pt idx="236">
                  <c:v>40387</c:v>
                </c:pt>
                <c:pt idx="237">
                  <c:v>40388</c:v>
                </c:pt>
                <c:pt idx="238">
                  <c:v>40389</c:v>
                </c:pt>
                <c:pt idx="239">
                  <c:v>40390</c:v>
                </c:pt>
                <c:pt idx="240">
                  <c:v>40392</c:v>
                </c:pt>
                <c:pt idx="241">
                  <c:v>40393</c:v>
                </c:pt>
                <c:pt idx="242">
                  <c:v>40394</c:v>
                </c:pt>
                <c:pt idx="243">
                  <c:v>40395</c:v>
                </c:pt>
                <c:pt idx="244">
                  <c:v>40396</c:v>
                </c:pt>
                <c:pt idx="245">
                  <c:v>40397</c:v>
                </c:pt>
                <c:pt idx="246">
                  <c:v>40399</c:v>
                </c:pt>
                <c:pt idx="247">
                  <c:v>40400</c:v>
                </c:pt>
                <c:pt idx="248">
                  <c:v>40401</c:v>
                </c:pt>
                <c:pt idx="249">
                  <c:v>40402</c:v>
                </c:pt>
                <c:pt idx="250">
                  <c:v>40403</c:v>
                </c:pt>
                <c:pt idx="251">
                  <c:v>40404</c:v>
                </c:pt>
                <c:pt idx="252">
                  <c:v>40406</c:v>
                </c:pt>
                <c:pt idx="253">
                  <c:v>40407</c:v>
                </c:pt>
                <c:pt idx="254">
                  <c:v>40408</c:v>
                </c:pt>
                <c:pt idx="255">
                  <c:v>40409</c:v>
                </c:pt>
                <c:pt idx="256">
                  <c:v>40410</c:v>
                </c:pt>
                <c:pt idx="257">
                  <c:v>40411</c:v>
                </c:pt>
                <c:pt idx="258">
                  <c:v>40413</c:v>
                </c:pt>
                <c:pt idx="259">
                  <c:v>40414</c:v>
                </c:pt>
                <c:pt idx="260">
                  <c:v>40415</c:v>
                </c:pt>
                <c:pt idx="261">
                  <c:v>40416</c:v>
                </c:pt>
                <c:pt idx="262">
                  <c:v>40417</c:v>
                </c:pt>
                <c:pt idx="263">
                  <c:v>40418</c:v>
                </c:pt>
                <c:pt idx="264">
                  <c:v>40420</c:v>
                </c:pt>
                <c:pt idx="265">
                  <c:v>40421</c:v>
                </c:pt>
                <c:pt idx="266">
                  <c:v>40422</c:v>
                </c:pt>
                <c:pt idx="267">
                  <c:v>40423</c:v>
                </c:pt>
                <c:pt idx="268">
                  <c:v>40424</c:v>
                </c:pt>
                <c:pt idx="269">
                  <c:v>40425</c:v>
                </c:pt>
                <c:pt idx="270">
                  <c:v>40428</c:v>
                </c:pt>
                <c:pt idx="271">
                  <c:v>40429</c:v>
                </c:pt>
                <c:pt idx="272">
                  <c:v>40430</c:v>
                </c:pt>
                <c:pt idx="273">
                  <c:v>40431</c:v>
                </c:pt>
                <c:pt idx="274">
                  <c:v>40432</c:v>
                </c:pt>
                <c:pt idx="275">
                  <c:v>40433</c:v>
                </c:pt>
                <c:pt idx="276">
                  <c:v>40434</c:v>
                </c:pt>
                <c:pt idx="277">
                  <c:v>40435</c:v>
                </c:pt>
                <c:pt idx="278">
                  <c:v>40436</c:v>
                </c:pt>
                <c:pt idx="279">
                  <c:v>40437</c:v>
                </c:pt>
                <c:pt idx="280">
                  <c:v>40438</c:v>
                </c:pt>
                <c:pt idx="281">
                  <c:v>40439</c:v>
                </c:pt>
                <c:pt idx="282">
                  <c:v>40441</c:v>
                </c:pt>
                <c:pt idx="283">
                  <c:v>40442</c:v>
                </c:pt>
                <c:pt idx="284">
                  <c:v>40443</c:v>
                </c:pt>
                <c:pt idx="285">
                  <c:v>40444</c:v>
                </c:pt>
                <c:pt idx="286">
                  <c:v>40445</c:v>
                </c:pt>
                <c:pt idx="287">
                  <c:v>40446</c:v>
                </c:pt>
                <c:pt idx="288">
                  <c:v>40448</c:v>
                </c:pt>
                <c:pt idx="289">
                  <c:v>40449</c:v>
                </c:pt>
                <c:pt idx="290">
                  <c:v>40450</c:v>
                </c:pt>
                <c:pt idx="291">
                  <c:v>40451</c:v>
                </c:pt>
                <c:pt idx="292">
                  <c:v>40452</c:v>
                </c:pt>
                <c:pt idx="293">
                  <c:v>40453</c:v>
                </c:pt>
                <c:pt idx="294">
                  <c:v>40455</c:v>
                </c:pt>
                <c:pt idx="295">
                  <c:v>40456</c:v>
                </c:pt>
                <c:pt idx="296">
                  <c:v>40457</c:v>
                </c:pt>
                <c:pt idx="297">
                  <c:v>40458</c:v>
                </c:pt>
                <c:pt idx="298">
                  <c:v>40459</c:v>
                </c:pt>
                <c:pt idx="299">
                  <c:v>40460</c:v>
                </c:pt>
                <c:pt idx="300">
                  <c:v>40462</c:v>
                </c:pt>
                <c:pt idx="301">
                  <c:v>40463</c:v>
                </c:pt>
                <c:pt idx="302">
                  <c:v>40464</c:v>
                </c:pt>
                <c:pt idx="303">
                  <c:v>40465</c:v>
                </c:pt>
                <c:pt idx="304">
                  <c:v>40466</c:v>
                </c:pt>
                <c:pt idx="305">
                  <c:v>40467</c:v>
                </c:pt>
                <c:pt idx="306">
                  <c:v>40468</c:v>
                </c:pt>
                <c:pt idx="307">
                  <c:v>40469</c:v>
                </c:pt>
                <c:pt idx="308">
                  <c:v>40470</c:v>
                </c:pt>
                <c:pt idx="309">
                  <c:v>40471</c:v>
                </c:pt>
                <c:pt idx="310">
                  <c:v>40472</c:v>
                </c:pt>
                <c:pt idx="311">
                  <c:v>40473</c:v>
                </c:pt>
                <c:pt idx="312">
                  <c:v>40474</c:v>
                </c:pt>
                <c:pt idx="313">
                  <c:v>40476</c:v>
                </c:pt>
                <c:pt idx="314">
                  <c:v>40477</c:v>
                </c:pt>
                <c:pt idx="315">
                  <c:v>40478</c:v>
                </c:pt>
                <c:pt idx="316">
                  <c:v>40479</c:v>
                </c:pt>
                <c:pt idx="317">
                  <c:v>40480</c:v>
                </c:pt>
                <c:pt idx="318">
                  <c:v>40481</c:v>
                </c:pt>
                <c:pt idx="319">
                  <c:v>40483</c:v>
                </c:pt>
                <c:pt idx="320">
                  <c:v>40484</c:v>
                </c:pt>
                <c:pt idx="321">
                  <c:v>40485</c:v>
                </c:pt>
                <c:pt idx="322">
                  <c:v>40486</c:v>
                </c:pt>
                <c:pt idx="323">
                  <c:v>40487</c:v>
                </c:pt>
                <c:pt idx="324">
                  <c:v>40488</c:v>
                </c:pt>
                <c:pt idx="325">
                  <c:v>40490</c:v>
                </c:pt>
                <c:pt idx="326">
                  <c:v>40491</c:v>
                </c:pt>
                <c:pt idx="327">
                  <c:v>40492</c:v>
                </c:pt>
                <c:pt idx="328">
                  <c:v>40493</c:v>
                </c:pt>
                <c:pt idx="329">
                  <c:v>40494</c:v>
                </c:pt>
                <c:pt idx="330">
                  <c:v>40495</c:v>
                </c:pt>
                <c:pt idx="331">
                  <c:v>40497</c:v>
                </c:pt>
                <c:pt idx="332">
                  <c:v>40498</c:v>
                </c:pt>
                <c:pt idx="333">
                  <c:v>40499</c:v>
                </c:pt>
                <c:pt idx="334">
                  <c:v>40500</c:v>
                </c:pt>
                <c:pt idx="335">
                  <c:v>40501</c:v>
                </c:pt>
                <c:pt idx="336">
                  <c:v>40502</c:v>
                </c:pt>
                <c:pt idx="337">
                  <c:v>40503</c:v>
                </c:pt>
                <c:pt idx="338">
                  <c:v>40504</c:v>
                </c:pt>
                <c:pt idx="339">
                  <c:v>40505</c:v>
                </c:pt>
                <c:pt idx="340">
                  <c:v>40506</c:v>
                </c:pt>
                <c:pt idx="341">
                  <c:v>40507</c:v>
                </c:pt>
                <c:pt idx="342">
                  <c:v>40508</c:v>
                </c:pt>
                <c:pt idx="343">
                  <c:v>40509</c:v>
                </c:pt>
                <c:pt idx="344">
                  <c:v>40510</c:v>
                </c:pt>
                <c:pt idx="345">
                  <c:v>40511</c:v>
                </c:pt>
                <c:pt idx="346">
                  <c:v>40512</c:v>
                </c:pt>
                <c:pt idx="347">
                  <c:v>40513</c:v>
                </c:pt>
                <c:pt idx="348">
                  <c:v>40514</c:v>
                </c:pt>
                <c:pt idx="349">
                  <c:v>40515</c:v>
                </c:pt>
                <c:pt idx="350">
                  <c:v>40516</c:v>
                </c:pt>
                <c:pt idx="351">
                  <c:v>40517</c:v>
                </c:pt>
                <c:pt idx="352">
                  <c:v>40518</c:v>
                </c:pt>
                <c:pt idx="353">
                  <c:v>40519</c:v>
                </c:pt>
                <c:pt idx="354">
                  <c:v>40520</c:v>
                </c:pt>
                <c:pt idx="355">
                  <c:v>40521</c:v>
                </c:pt>
                <c:pt idx="356">
                  <c:v>40522</c:v>
                </c:pt>
                <c:pt idx="357">
                  <c:v>40523</c:v>
                </c:pt>
                <c:pt idx="358">
                  <c:v>40524</c:v>
                </c:pt>
                <c:pt idx="359">
                  <c:v>40525</c:v>
                </c:pt>
                <c:pt idx="360">
                  <c:v>40526</c:v>
                </c:pt>
                <c:pt idx="361">
                  <c:v>40527</c:v>
                </c:pt>
                <c:pt idx="362">
                  <c:v>40528</c:v>
                </c:pt>
                <c:pt idx="363">
                  <c:v>40529</c:v>
                </c:pt>
                <c:pt idx="364">
                  <c:v>40530</c:v>
                </c:pt>
                <c:pt idx="365">
                  <c:v>40531</c:v>
                </c:pt>
                <c:pt idx="366">
                  <c:v>40532</c:v>
                </c:pt>
                <c:pt idx="367">
                  <c:v>40533</c:v>
                </c:pt>
                <c:pt idx="368">
                  <c:v>40534</c:v>
                </c:pt>
                <c:pt idx="369">
                  <c:v>40535</c:v>
                </c:pt>
                <c:pt idx="370">
                  <c:v>40536</c:v>
                </c:pt>
                <c:pt idx="371">
                  <c:v>40537</c:v>
                </c:pt>
                <c:pt idx="372">
                  <c:v>40538</c:v>
                </c:pt>
                <c:pt idx="373">
                  <c:v>40539</c:v>
                </c:pt>
                <c:pt idx="374">
                  <c:v>40540</c:v>
                </c:pt>
                <c:pt idx="375">
                  <c:v>40541</c:v>
                </c:pt>
                <c:pt idx="376">
                  <c:v>40542</c:v>
                </c:pt>
                <c:pt idx="377">
                  <c:v>40543</c:v>
                </c:pt>
                <c:pt idx="378">
                  <c:v>40546</c:v>
                </c:pt>
                <c:pt idx="379">
                  <c:v>40547</c:v>
                </c:pt>
                <c:pt idx="380">
                  <c:v>40548</c:v>
                </c:pt>
                <c:pt idx="381">
                  <c:v>40549</c:v>
                </c:pt>
                <c:pt idx="382">
                  <c:v>40550</c:v>
                </c:pt>
                <c:pt idx="383">
                  <c:v>40551</c:v>
                </c:pt>
                <c:pt idx="384">
                  <c:v>40552</c:v>
                </c:pt>
                <c:pt idx="385">
                  <c:v>40553</c:v>
                </c:pt>
                <c:pt idx="386">
                  <c:v>40554</c:v>
                </c:pt>
                <c:pt idx="387">
                  <c:v>40555</c:v>
                </c:pt>
                <c:pt idx="388">
                  <c:v>40556</c:v>
                </c:pt>
                <c:pt idx="389">
                  <c:v>40557</c:v>
                </c:pt>
                <c:pt idx="390">
                  <c:v>40558</c:v>
                </c:pt>
                <c:pt idx="391">
                  <c:v>40559</c:v>
                </c:pt>
                <c:pt idx="392">
                  <c:v>40560</c:v>
                </c:pt>
                <c:pt idx="393">
                  <c:v>40561</c:v>
                </c:pt>
                <c:pt idx="394">
                  <c:v>40562</c:v>
                </c:pt>
                <c:pt idx="395">
                  <c:v>40563</c:v>
                </c:pt>
                <c:pt idx="396">
                  <c:v>40564</c:v>
                </c:pt>
                <c:pt idx="397">
                  <c:v>40565</c:v>
                </c:pt>
                <c:pt idx="398">
                  <c:v>40567</c:v>
                </c:pt>
                <c:pt idx="399">
                  <c:v>40568</c:v>
                </c:pt>
                <c:pt idx="400">
                  <c:v>40569</c:v>
                </c:pt>
                <c:pt idx="401">
                  <c:v>40570</c:v>
                </c:pt>
                <c:pt idx="402">
                  <c:v>40571</c:v>
                </c:pt>
                <c:pt idx="403">
                  <c:v>40572</c:v>
                </c:pt>
                <c:pt idx="404">
                  <c:v>40573</c:v>
                </c:pt>
                <c:pt idx="405">
                  <c:v>40574</c:v>
                </c:pt>
                <c:pt idx="406">
                  <c:v>40575</c:v>
                </c:pt>
                <c:pt idx="407">
                  <c:v>40576</c:v>
                </c:pt>
                <c:pt idx="408">
                  <c:v>40577</c:v>
                </c:pt>
                <c:pt idx="409">
                  <c:v>40578</c:v>
                </c:pt>
                <c:pt idx="410">
                  <c:v>40579</c:v>
                </c:pt>
                <c:pt idx="411">
                  <c:v>40580</c:v>
                </c:pt>
                <c:pt idx="412">
                  <c:v>40581</c:v>
                </c:pt>
                <c:pt idx="413">
                  <c:v>40582</c:v>
                </c:pt>
                <c:pt idx="414">
                  <c:v>40583</c:v>
                </c:pt>
                <c:pt idx="415">
                  <c:v>40584</c:v>
                </c:pt>
                <c:pt idx="416">
                  <c:v>40585</c:v>
                </c:pt>
                <c:pt idx="417">
                  <c:v>40586</c:v>
                </c:pt>
                <c:pt idx="418">
                  <c:v>40587</c:v>
                </c:pt>
                <c:pt idx="419">
                  <c:v>40588</c:v>
                </c:pt>
                <c:pt idx="420">
                  <c:v>40589</c:v>
                </c:pt>
                <c:pt idx="421">
                  <c:v>40590</c:v>
                </c:pt>
                <c:pt idx="422">
                  <c:v>40591</c:v>
                </c:pt>
                <c:pt idx="423">
                  <c:v>40592</c:v>
                </c:pt>
                <c:pt idx="424">
                  <c:v>40593</c:v>
                </c:pt>
                <c:pt idx="425">
                  <c:v>40594</c:v>
                </c:pt>
                <c:pt idx="426">
                  <c:v>40595</c:v>
                </c:pt>
                <c:pt idx="427">
                  <c:v>40596</c:v>
                </c:pt>
                <c:pt idx="428">
                  <c:v>40597</c:v>
                </c:pt>
                <c:pt idx="429">
                  <c:v>40598</c:v>
                </c:pt>
                <c:pt idx="430">
                  <c:v>40599</c:v>
                </c:pt>
                <c:pt idx="431">
                  <c:v>40600</c:v>
                </c:pt>
                <c:pt idx="432">
                  <c:v>40602</c:v>
                </c:pt>
                <c:pt idx="433">
                  <c:v>40603</c:v>
                </c:pt>
                <c:pt idx="434">
                  <c:v>40604</c:v>
                </c:pt>
                <c:pt idx="435">
                  <c:v>40605</c:v>
                </c:pt>
                <c:pt idx="436">
                  <c:v>40606</c:v>
                </c:pt>
                <c:pt idx="437">
                  <c:v>40608</c:v>
                </c:pt>
                <c:pt idx="438">
                  <c:v>40609</c:v>
                </c:pt>
                <c:pt idx="439">
                  <c:v>40610</c:v>
                </c:pt>
                <c:pt idx="440">
                  <c:v>40611</c:v>
                </c:pt>
                <c:pt idx="441">
                  <c:v>40612</c:v>
                </c:pt>
                <c:pt idx="442">
                  <c:v>40613</c:v>
                </c:pt>
                <c:pt idx="443">
                  <c:v>40615</c:v>
                </c:pt>
                <c:pt idx="444">
                  <c:v>40616</c:v>
                </c:pt>
                <c:pt idx="445">
                  <c:v>40617</c:v>
                </c:pt>
                <c:pt idx="446">
                  <c:v>40618</c:v>
                </c:pt>
                <c:pt idx="447">
                  <c:v>40619</c:v>
                </c:pt>
                <c:pt idx="448">
                  <c:v>40620</c:v>
                </c:pt>
                <c:pt idx="449">
                  <c:v>40622</c:v>
                </c:pt>
                <c:pt idx="450">
                  <c:v>40623</c:v>
                </c:pt>
                <c:pt idx="451">
                  <c:v>40624</c:v>
                </c:pt>
                <c:pt idx="452">
                  <c:v>40625</c:v>
                </c:pt>
                <c:pt idx="453">
                  <c:v>40626</c:v>
                </c:pt>
                <c:pt idx="454">
                  <c:v>40627</c:v>
                </c:pt>
                <c:pt idx="455">
                  <c:v>40629</c:v>
                </c:pt>
                <c:pt idx="456">
                  <c:v>40630</c:v>
                </c:pt>
                <c:pt idx="457">
                  <c:v>40631</c:v>
                </c:pt>
                <c:pt idx="458">
                  <c:v>40632</c:v>
                </c:pt>
                <c:pt idx="459">
                  <c:v>40633</c:v>
                </c:pt>
                <c:pt idx="460">
                  <c:v>40634</c:v>
                </c:pt>
                <c:pt idx="461">
                  <c:v>40636</c:v>
                </c:pt>
                <c:pt idx="462">
                  <c:v>40637</c:v>
                </c:pt>
                <c:pt idx="463">
                  <c:v>40638</c:v>
                </c:pt>
                <c:pt idx="464">
                  <c:v>40639</c:v>
                </c:pt>
                <c:pt idx="465">
                  <c:v>40640</c:v>
                </c:pt>
                <c:pt idx="466">
                  <c:v>40641</c:v>
                </c:pt>
                <c:pt idx="467">
                  <c:v>40643</c:v>
                </c:pt>
                <c:pt idx="468">
                  <c:v>40644</c:v>
                </c:pt>
                <c:pt idx="469">
                  <c:v>40645</c:v>
                </c:pt>
                <c:pt idx="470">
                  <c:v>40646</c:v>
                </c:pt>
                <c:pt idx="471">
                  <c:v>40647</c:v>
                </c:pt>
                <c:pt idx="472">
                  <c:v>40648</c:v>
                </c:pt>
                <c:pt idx="473">
                  <c:v>40650</c:v>
                </c:pt>
                <c:pt idx="474">
                  <c:v>40651</c:v>
                </c:pt>
                <c:pt idx="475">
                  <c:v>40652</c:v>
                </c:pt>
                <c:pt idx="476">
                  <c:v>40653</c:v>
                </c:pt>
                <c:pt idx="477">
                  <c:v>40654</c:v>
                </c:pt>
                <c:pt idx="478">
                  <c:v>40655</c:v>
                </c:pt>
                <c:pt idx="479">
                  <c:v>40657</c:v>
                </c:pt>
                <c:pt idx="480">
                  <c:v>40658</c:v>
                </c:pt>
                <c:pt idx="481">
                  <c:v>40659</c:v>
                </c:pt>
                <c:pt idx="482">
                  <c:v>40660</c:v>
                </c:pt>
                <c:pt idx="483">
                  <c:v>40661</c:v>
                </c:pt>
                <c:pt idx="484">
                  <c:v>40662</c:v>
                </c:pt>
                <c:pt idx="485">
                  <c:v>40664</c:v>
                </c:pt>
                <c:pt idx="486">
                  <c:v>40665</c:v>
                </c:pt>
                <c:pt idx="487">
                  <c:v>40666</c:v>
                </c:pt>
                <c:pt idx="488">
                  <c:v>40667</c:v>
                </c:pt>
                <c:pt idx="489">
                  <c:v>40668</c:v>
                </c:pt>
                <c:pt idx="490">
                  <c:v>40669</c:v>
                </c:pt>
                <c:pt idx="491">
                  <c:v>40671</c:v>
                </c:pt>
                <c:pt idx="492">
                  <c:v>40672</c:v>
                </c:pt>
                <c:pt idx="493">
                  <c:v>40673</c:v>
                </c:pt>
                <c:pt idx="494">
                  <c:v>40674</c:v>
                </c:pt>
                <c:pt idx="495">
                  <c:v>40675</c:v>
                </c:pt>
                <c:pt idx="496">
                  <c:v>40676</c:v>
                </c:pt>
                <c:pt idx="497">
                  <c:v>40678</c:v>
                </c:pt>
                <c:pt idx="498">
                  <c:v>40679</c:v>
                </c:pt>
                <c:pt idx="499">
                  <c:v>40680</c:v>
                </c:pt>
                <c:pt idx="500">
                  <c:v>40681</c:v>
                </c:pt>
                <c:pt idx="501">
                  <c:v>40682</c:v>
                </c:pt>
                <c:pt idx="502">
                  <c:v>40683</c:v>
                </c:pt>
                <c:pt idx="503">
                  <c:v>40685</c:v>
                </c:pt>
                <c:pt idx="504">
                  <c:v>40686</c:v>
                </c:pt>
                <c:pt idx="505">
                  <c:v>40687</c:v>
                </c:pt>
                <c:pt idx="506">
                  <c:v>40688</c:v>
                </c:pt>
                <c:pt idx="507">
                  <c:v>40689</c:v>
                </c:pt>
                <c:pt idx="508">
                  <c:v>40690</c:v>
                </c:pt>
                <c:pt idx="509">
                  <c:v>40693</c:v>
                </c:pt>
                <c:pt idx="510">
                  <c:v>40694</c:v>
                </c:pt>
                <c:pt idx="511">
                  <c:v>40695</c:v>
                </c:pt>
                <c:pt idx="512">
                  <c:v>40696</c:v>
                </c:pt>
                <c:pt idx="513">
                  <c:v>40697</c:v>
                </c:pt>
                <c:pt idx="514">
                  <c:v>40699</c:v>
                </c:pt>
                <c:pt idx="515">
                  <c:v>40700</c:v>
                </c:pt>
                <c:pt idx="516">
                  <c:v>40701</c:v>
                </c:pt>
                <c:pt idx="517">
                  <c:v>40702</c:v>
                </c:pt>
                <c:pt idx="518">
                  <c:v>40703</c:v>
                </c:pt>
                <c:pt idx="519">
                  <c:v>40704</c:v>
                </c:pt>
                <c:pt idx="520">
                  <c:v>40706</c:v>
                </c:pt>
                <c:pt idx="521">
                  <c:v>40707</c:v>
                </c:pt>
                <c:pt idx="522">
                  <c:v>40708</c:v>
                </c:pt>
                <c:pt idx="523">
                  <c:v>40709</c:v>
                </c:pt>
                <c:pt idx="524">
                  <c:v>40710</c:v>
                </c:pt>
                <c:pt idx="525">
                  <c:v>40711</c:v>
                </c:pt>
                <c:pt idx="526">
                  <c:v>40713</c:v>
                </c:pt>
                <c:pt idx="527">
                  <c:v>40714</c:v>
                </c:pt>
                <c:pt idx="528">
                  <c:v>40715</c:v>
                </c:pt>
                <c:pt idx="529">
                  <c:v>40716</c:v>
                </c:pt>
                <c:pt idx="530">
                  <c:v>40717</c:v>
                </c:pt>
                <c:pt idx="531">
                  <c:v>40718</c:v>
                </c:pt>
                <c:pt idx="532">
                  <c:v>40720</c:v>
                </c:pt>
                <c:pt idx="533">
                  <c:v>40721</c:v>
                </c:pt>
                <c:pt idx="534">
                  <c:v>40722</c:v>
                </c:pt>
                <c:pt idx="535">
                  <c:v>40723</c:v>
                </c:pt>
                <c:pt idx="536">
                  <c:v>40724</c:v>
                </c:pt>
                <c:pt idx="537">
                  <c:v>40725</c:v>
                </c:pt>
                <c:pt idx="538">
                  <c:v>40729</c:v>
                </c:pt>
                <c:pt idx="539">
                  <c:v>40730</c:v>
                </c:pt>
                <c:pt idx="540">
                  <c:v>40731</c:v>
                </c:pt>
                <c:pt idx="541">
                  <c:v>40732</c:v>
                </c:pt>
                <c:pt idx="542">
                  <c:v>40734</c:v>
                </c:pt>
                <c:pt idx="543">
                  <c:v>40735</c:v>
                </c:pt>
                <c:pt idx="544">
                  <c:v>40736</c:v>
                </c:pt>
                <c:pt idx="545">
                  <c:v>40737</c:v>
                </c:pt>
                <c:pt idx="546">
                  <c:v>40738</c:v>
                </c:pt>
                <c:pt idx="547">
                  <c:v>40739</c:v>
                </c:pt>
                <c:pt idx="548">
                  <c:v>40741</c:v>
                </c:pt>
                <c:pt idx="549">
                  <c:v>40742</c:v>
                </c:pt>
                <c:pt idx="550">
                  <c:v>40743</c:v>
                </c:pt>
                <c:pt idx="551">
                  <c:v>40744</c:v>
                </c:pt>
                <c:pt idx="552">
                  <c:v>40745</c:v>
                </c:pt>
                <c:pt idx="553">
                  <c:v>40746</c:v>
                </c:pt>
                <c:pt idx="554">
                  <c:v>40748</c:v>
                </c:pt>
                <c:pt idx="555">
                  <c:v>40749</c:v>
                </c:pt>
                <c:pt idx="556">
                  <c:v>40750</c:v>
                </c:pt>
                <c:pt idx="557">
                  <c:v>40751</c:v>
                </c:pt>
                <c:pt idx="558">
                  <c:v>40752</c:v>
                </c:pt>
                <c:pt idx="559">
                  <c:v>40753</c:v>
                </c:pt>
                <c:pt idx="560">
                  <c:v>40755</c:v>
                </c:pt>
                <c:pt idx="561">
                  <c:v>40756</c:v>
                </c:pt>
                <c:pt idx="562">
                  <c:v>40757</c:v>
                </c:pt>
                <c:pt idx="563">
                  <c:v>40758</c:v>
                </c:pt>
                <c:pt idx="564">
                  <c:v>40759</c:v>
                </c:pt>
                <c:pt idx="565">
                  <c:v>40760</c:v>
                </c:pt>
                <c:pt idx="566">
                  <c:v>40762</c:v>
                </c:pt>
                <c:pt idx="567">
                  <c:v>40763</c:v>
                </c:pt>
                <c:pt idx="568">
                  <c:v>40764</c:v>
                </c:pt>
                <c:pt idx="569">
                  <c:v>40765</c:v>
                </c:pt>
                <c:pt idx="570">
                  <c:v>40766</c:v>
                </c:pt>
                <c:pt idx="571">
                  <c:v>40767</c:v>
                </c:pt>
                <c:pt idx="572">
                  <c:v>40769</c:v>
                </c:pt>
                <c:pt idx="573">
                  <c:v>40770</c:v>
                </c:pt>
                <c:pt idx="574">
                  <c:v>40771</c:v>
                </c:pt>
                <c:pt idx="575">
                  <c:v>40772</c:v>
                </c:pt>
                <c:pt idx="576">
                  <c:v>40773</c:v>
                </c:pt>
                <c:pt idx="577">
                  <c:v>40774</c:v>
                </c:pt>
                <c:pt idx="578">
                  <c:v>40775</c:v>
                </c:pt>
                <c:pt idx="579">
                  <c:v>40776</c:v>
                </c:pt>
                <c:pt idx="580">
                  <c:v>40777</c:v>
                </c:pt>
                <c:pt idx="581">
                  <c:v>40778</c:v>
                </c:pt>
                <c:pt idx="582">
                  <c:v>40779</c:v>
                </c:pt>
                <c:pt idx="583">
                  <c:v>40780</c:v>
                </c:pt>
                <c:pt idx="584">
                  <c:v>40781</c:v>
                </c:pt>
                <c:pt idx="585">
                  <c:v>40783</c:v>
                </c:pt>
                <c:pt idx="586">
                  <c:v>40784</c:v>
                </c:pt>
                <c:pt idx="587">
                  <c:v>40785</c:v>
                </c:pt>
                <c:pt idx="588">
                  <c:v>40786</c:v>
                </c:pt>
                <c:pt idx="589">
                  <c:v>40787</c:v>
                </c:pt>
                <c:pt idx="590">
                  <c:v>40788</c:v>
                </c:pt>
                <c:pt idx="591">
                  <c:v>40790</c:v>
                </c:pt>
                <c:pt idx="592">
                  <c:v>40791</c:v>
                </c:pt>
                <c:pt idx="593">
                  <c:v>40792</c:v>
                </c:pt>
                <c:pt idx="594">
                  <c:v>40793</c:v>
                </c:pt>
                <c:pt idx="595">
                  <c:v>40794</c:v>
                </c:pt>
                <c:pt idx="596">
                  <c:v>40795</c:v>
                </c:pt>
                <c:pt idx="597">
                  <c:v>40796</c:v>
                </c:pt>
                <c:pt idx="598">
                  <c:v>40797</c:v>
                </c:pt>
                <c:pt idx="599">
                  <c:v>40798</c:v>
                </c:pt>
                <c:pt idx="600">
                  <c:v>40799</c:v>
                </c:pt>
                <c:pt idx="601">
                  <c:v>40800</c:v>
                </c:pt>
                <c:pt idx="602">
                  <c:v>40801</c:v>
                </c:pt>
                <c:pt idx="603">
                  <c:v>40802</c:v>
                </c:pt>
                <c:pt idx="604">
                  <c:v>40803</c:v>
                </c:pt>
                <c:pt idx="605">
                  <c:v>40804</c:v>
                </c:pt>
                <c:pt idx="606">
                  <c:v>40805</c:v>
                </c:pt>
                <c:pt idx="607">
                  <c:v>40806</c:v>
                </c:pt>
                <c:pt idx="608">
                  <c:v>40807</c:v>
                </c:pt>
                <c:pt idx="609">
                  <c:v>40808</c:v>
                </c:pt>
                <c:pt idx="610">
                  <c:v>40809</c:v>
                </c:pt>
                <c:pt idx="611">
                  <c:v>40810</c:v>
                </c:pt>
                <c:pt idx="612">
                  <c:v>40811</c:v>
                </c:pt>
                <c:pt idx="613">
                  <c:v>40812</c:v>
                </c:pt>
                <c:pt idx="614">
                  <c:v>40813</c:v>
                </c:pt>
                <c:pt idx="615">
                  <c:v>40814</c:v>
                </c:pt>
                <c:pt idx="616">
                  <c:v>40815</c:v>
                </c:pt>
                <c:pt idx="617">
                  <c:v>40816</c:v>
                </c:pt>
                <c:pt idx="618">
                  <c:v>40817</c:v>
                </c:pt>
                <c:pt idx="619">
                  <c:v>40818</c:v>
                </c:pt>
                <c:pt idx="620">
                  <c:v>40819</c:v>
                </c:pt>
                <c:pt idx="621">
                  <c:v>40820</c:v>
                </c:pt>
                <c:pt idx="622">
                  <c:v>40821</c:v>
                </c:pt>
                <c:pt idx="623">
                  <c:v>40822</c:v>
                </c:pt>
                <c:pt idx="624">
                  <c:v>40823</c:v>
                </c:pt>
                <c:pt idx="625">
                  <c:v>40824</c:v>
                </c:pt>
                <c:pt idx="626">
                  <c:v>40825</c:v>
                </c:pt>
                <c:pt idx="627">
                  <c:v>40826</c:v>
                </c:pt>
                <c:pt idx="628">
                  <c:v>40827</c:v>
                </c:pt>
                <c:pt idx="629">
                  <c:v>40828</c:v>
                </c:pt>
                <c:pt idx="630">
                  <c:v>40829</c:v>
                </c:pt>
                <c:pt idx="631">
                  <c:v>40830</c:v>
                </c:pt>
                <c:pt idx="632">
                  <c:v>40831</c:v>
                </c:pt>
                <c:pt idx="633">
                  <c:v>40832</c:v>
                </c:pt>
                <c:pt idx="634">
                  <c:v>40833</c:v>
                </c:pt>
                <c:pt idx="635">
                  <c:v>40834</c:v>
                </c:pt>
                <c:pt idx="636">
                  <c:v>40835</c:v>
                </c:pt>
                <c:pt idx="637">
                  <c:v>40836</c:v>
                </c:pt>
                <c:pt idx="638">
                  <c:v>40837</c:v>
                </c:pt>
                <c:pt idx="639">
                  <c:v>40839</c:v>
                </c:pt>
                <c:pt idx="640">
                  <c:v>40840</c:v>
                </c:pt>
                <c:pt idx="641">
                  <c:v>40841</c:v>
                </c:pt>
                <c:pt idx="642">
                  <c:v>40842</c:v>
                </c:pt>
                <c:pt idx="643">
                  <c:v>40843</c:v>
                </c:pt>
                <c:pt idx="644">
                  <c:v>40844</c:v>
                </c:pt>
                <c:pt idx="645">
                  <c:v>40846</c:v>
                </c:pt>
                <c:pt idx="646">
                  <c:v>40847</c:v>
                </c:pt>
                <c:pt idx="647">
                  <c:v>40848</c:v>
                </c:pt>
                <c:pt idx="648">
                  <c:v>40849</c:v>
                </c:pt>
                <c:pt idx="649">
                  <c:v>40850</c:v>
                </c:pt>
                <c:pt idx="650">
                  <c:v>40851</c:v>
                </c:pt>
                <c:pt idx="651">
                  <c:v>40852</c:v>
                </c:pt>
                <c:pt idx="652">
                  <c:v>40853</c:v>
                </c:pt>
                <c:pt idx="653">
                  <c:v>40854</c:v>
                </c:pt>
                <c:pt idx="654">
                  <c:v>40855</c:v>
                </c:pt>
                <c:pt idx="655">
                  <c:v>40856</c:v>
                </c:pt>
                <c:pt idx="656">
                  <c:v>40857</c:v>
                </c:pt>
                <c:pt idx="657">
                  <c:v>40858</c:v>
                </c:pt>
                <c:pt idx="658">
                  <c:v>40860</c:v>
                </c:pt>
                <c:pt idx="659">
                  <c:v>40861</c:v>
                </c:pt>
                <c:pt idx="660">
                  <c:v>40862</c:v>
                </c:pt>
                <c:pt idx="661">
                  <c:v>40863</c:v>
                </c:pt>
                <c:pt idx="662">
                  <c:v>40864</c:v>
                </c:pt>
                <c:pt idx="663">
                  <c:v>40865</c:v>
                </c:pt>
                <c:pt idx="664">
                  <c:v>40866</c:v>
                </c:pt>
                <c:pt idx="665">
                  <c:v>40867</c:v>
                </c:pt>
                <c:pt idx="666">
                  <c:v>40868</c:v>
                </c:pt>
                <c:pt idx="667">
                  <c:v>40869</c:v>
                </c:pt>
                <c:pt idx="668">
                  <c:v>40870</c:v>
                </c:pt>
                <c:pt idx="669">
                  <c:v>40871</c:v>
                </c:pt>
                <c:pt idx="670">
                  <c:v>40872</c:v>
                </c:pt>
                <c:pt idx="671">
                  <c:v>40873</c:v>
                </c:pt>
                <c:pt idx="672">
                  <c:v>40874</c:v>
                </c:pt>
                <c:pt idx="673">
                  <c:v>40875</c:v>
                </c:pt>
                <c:pt idx="674">
                  <c:v>40876</c:v>
                </c:pt>
                <c:pt idx="675">
                  <c:v>40877</c:v>
                </c:pt>
                <c:pt idx="676">
                  <c:v>40878</c:v>
                </c:pt>
                <c:pt idx="677">
                  <c:v>40879</c:v>
                </c:pt>
                <c:pt idx="678">
                  <c:v>40880</c:v>
                </c:pt>
                <c:pt idx="679">
                  <c:v>40881</c:v>
                </c:pt>
                <c:pt idx="680">
                  <c:v>40882</c:v>
                </c:pt>
                <c:pt idx="681">
                  <c:v>40883</c:v>
                </c:pt>
                <c:pt idx="682">
                  <c:v>40884</c:v>
                </c:pt>
                <c:pt idx="683">
                  <c:v>40885</c:v>
                </c:pt>
                <c:pt idx="684">
                  <c:v>40886</c:v>
                </c:pt>
                <c:pt idx="685">
                  <c:v>40887</c:v>
                </c:pt>
                <c:pt idx="686">
                  <c:v>40888</c:v>
                </c:pt>
                <c:pt idx="687">
                  <c:v>40889</c:v>
                </c:pt>
                <c:pt idx="688">
                  <c:v>40890</c:v>
                </c:pt>
                <c:pt idx="689">
                  <c:v>40891</c:v>
                </c:pt>
                <c:pt idx="690">
                  <c:v>40892</c:v>
                </c:pt>
                <c:pt idx="691">
                  <c:v>40893</c:v>
                </c:pt>
                <c:pt idx="692">
                  <c:v>40894</c:v>
                </c:pt>
                <c:pt idx="693">
                  <c:v>40895</c:v>
                </c:pt>
                <c:pt idx="694">
                  <c:v>40896</c:v>
                </c:pt>
                <c:pt idx="695">
                  <c:v>40897</c:v>
                </c:pt>
                <c:pt idx="696">
                  <c:v>40898</c:v>
                </c:pt>
                <c:pt idx="697">
                  <c:v>40899</c:v>
                </c:pt>
                <c:pt idx="698">
                  <c:v>40900</c:v>
                </c:pt>
                <c:pt idx="699">
                  <c:v>40901</c:v>
                </c:pt>
                <c:pt idx="700">
                  <c:v>40904</c:v>
                </c:pt>
                <c:pt idx="701">
                  <c:v>40905</c:v>
                </c:pt>
                <c:pt idx="702">
                  <c:v>40906</c:v>
                </c:pt>
                <c:pt idx="703">
                  <c:v>40907</c:v>
                </c:pt>
                <c:pt idx="704">
                  <c:v>40908</c:v>
                </c:pt>
                <c:pt idx="705">
                  <c:v>40910</c:v>
                </c:pt>
                <c:pt idx="706">
                  <c:v>40911</c:v>
                </c:pt>
                <c:pt idx="707">
                  <c:v>40912</c:v>
                </c:pt>
                <c:pt idx="708">
                  <c:v>40913</c:v>
                </c:pt>
                <c:pt idx="709">
                  <c:v>40914</c:v>
                </c:pt>
                <c:pt idx="710">
                  <c:v>40916</c:v>
                </c:pt>
                <c:pt idx="711">
                  <c:v>40917</c:v>
                </c:pt>
                <c:pt idx="712">
                  <c:v>40918</c:v>
                </c:pt>
                <c:pt idx="713">
                  <c:v>40919</c:v>
                </c:pt>
                <c:pt idx="714">
                  <c:v>40920</c:v>
                </c:pt>
                <c:pt idx="715">
                  <c:v>40921</c:v>
                </c:pt>
                <c:pt idx="716">
                  <c:v>40923</c:v>
                </c:pt>
                <c:pt idx="717">
                  <c:v>40924</c:v>
                </c:pt>
                <c:pt idx="718">
                  <c:v>40925</c:v>
                </c:pt>
                <c:pt idx="719">
                  <c:v>40926</c:v>
                </c:pt>
                <c:pt idx="720">
                  <c:v>40927</c:v>
                </c:pt>
                <c:pt idx="721">
                  <c:v>40928</c:v>
                </c:pt>
                <c:pt idx="722">
                  <c:v>40930</c:v>
                </c:pt>
                <c:pt idx="723">
                  <c:v>40931</c:v>
                </c:pt>
                <c:pt idx="724">
                  <c:v>40932</c:v>
                </c:pt>
                <c:pt idx="725">
                  <c:v>40933</c:v>
                </c:pt>
                <c:pt idx="726">
                  <c:v>40934</c:v>
                </c:pt>
                <c:pt idx="727">
                  <c:v>40935</c:v>
                </c:pt>
                <c:pt idx="728">
                  <c:v>40936</c:v>
                </c:pt>
                <c:pt idx="729">
                  <c:v>40937</c:v>
                </c:pt>
                <c:pt idx="730">
                  <c:v>40938</c:v>
                </c:pt>
                <c:pt idx="731">
                  <c:v>40939</c:v>
                </c:pt>
                <c:pt idx="732">
                  <c:v>40940</c:v>
                </c:pt>
                <c:pt idx="733">
                  <c:v>40941</c:v>
                </c:pt>
                <c:pt idx="734">
                  <c:v>40942</c:v>
                </c:pt>
                <c:pt idx="735">
                  <c:v>40944</c:v>
                </c:pt>
                <c:pt idx="736">
                  <c:v>40945</c:v>
                </c:pt>
                <c:pt idx="737">
                  <c:v>40946</c:v>
                </c:pt>
                <c:pt idx="738">
                  <c:v>40947</c:v>
                </c:pt>
                <c:pt idx="739">
                  <c:v>40948</c:v>
                </c:pt>
                <c:pt idx="740">
                  <c:v>40949</c:v>
                </c:pt>
                <c:pt idx="741">
                  <c:v>40950</c:v>
                </c:pt>
                <c:pt idx="742">
                  <c:v>40951</c:v>
                </c:pt>
                <c:pt idx="743">
                  <c:v>40952</c:v>
                </c:pt>
                <c:pt idx="744">
                  <c:v>40953</c:v>
                </c:pt>
                <c:pt idx="745">
                  <c:v>40954</c:v>
                </c:pt>
                <c:pt idx="746">
                  <c:v>40955</c:v>
                </c:pt>
                <c:pt idx="747">
                  <c:v>40956</c:v>
                </c:pt>
                <c:pt idx="748">
                  <c:v>40959</c:v>
                </c:pt>
                <c:pt idx="749">
                  <c:v>40960</c:v>
                </c:pt>
                <c:pt idx="750">
                  <c:v>40961</c:v>
                </c:pt>
                <c:pt idx="751">
                  <c:v>40962</c:v>
                </c:pt>
                <c:pt idx="752">
                  <c:v>40963</c:v>
                </c:pt>
                <c:pt idx="753">
                  <c:v>40965</c:v>
                </c:pt>
                <c:pt idx="754">
                  <c:v>40966</c:v>
                </c:pt>
                <c:pt idx="755">
                  <c:v>40967</c:v>
                </c:pt>
                <c:pt idx="756">
                  <c:v>40969</c:v>
                </c:pt>
                <c:pt idx="757">
                  <c:v>40970</c:v>
                </c:pt>
                <c:pt idx="758">
                  <c:v>40971</c:v>
                </c:pt>
                <c:pt idx="759">
                  <c:v>40973</c:v>
                </c:pt>
                <c:pt idx="760">
                  <c:v>40974</c:v>
                </c:pt>
                <c:pt idx="761">
                  <c:v>40975</c:v>
                </c:pt>
                <c:pt idx="762">
                  <c:v>40976</c:v>
                </c:pt>
                <c:pt idx="763">
                  <c:v>40977</c:v>
                </c:pt>
                <c:pt idx="764">
                  <c:v>40978</c:v>
                </c:pt>
                <c:pt idx="765">
                  <c:v>40979</c:v>
                </c:pt>
                <c:pt idx="766">
                  <c:v>40980</c:v>
                </c:pt>
                <c:pt idx="767">
                  <c:v>40981</c:v>
                </c:pt>
                <c:pt idx="768">
                  <c:v>40982</c:v>
                </c:pt>
                <c:pt idx="769">
                  <c:v>40983</c:v>
                </c:pt>
                <c:pt idx="770">
                  <c:v>40984</c:v>
                </c:pt>
                <c:pt idx="771">
                  <c:v>40985</c:v>
                </c:pt>
                <c:pt idx="772">
                  <c:v>40986</c:v>
                </c:pt>
                <c:pt idx="773">
                  <c:v>40987</c:v>
                </c:pt>
                <c:pt idx="774">
                  <c:v>40988</c:v>
                </c:pt>
                <c:pt idx="775">
                  <c:v>40989</c:v>
                </c:pt>
                <c:pt idx="776">
                  <c:v>40990</c:v>
                </c:pt>
                <c:pt idx="777">
                  <c:v>40991</c:v>
                </c:pt>
                <c:pt idx="778">
                  <c:v>40992</c:v>
                </c:pt>
                <c:pt idx="779">
                  <c:v>40993</c:v>
                </c:pt>
                <c:pt idx="780">
                  <c:v>40994</c:v>
                </c:pt>
                <c:pt idx="781">
                  <c:v>40995</c:v>
                </c:pt>
                <c:pt idx="782">
                  <c:v>40996</c:v>
                </c:pt>
                <c:pt idx="783">
                  <c:v>40997</c:v>
                </c:pt>
                <c:pt idx="784">
                  <c:v>40998</c:v>
                </c:pt>
                <c:pt idx="785">
                  <c:v>40999</c:v>
                </c:pt>
                <c:pt idx="786">
                  <c:v>41001</c:v>
                </c:pt>
                <c:pt idx="787">
                  <c:v>41002</c:v>
                </c:pt>
                <c:pt idx="788">
                  <c:v>41003</c:v>
                </c:pt>
                <c:pt idx="789">
                  <c:v>41004</c:v>
                </c:pt>
                <c:pt idx="790">
                  <c:v>41005</c:v>
                </c:pt>
                <c:pt idx="791">
                  <c:v>41006</c:v>
                </c:pt>
                <c:pt idx="792">
                  <c:v>41007</c:v>
                </c:pt>
                <c:pt idx="793">
                  <c:v>41008</c:v>
                </c:pt>
                <c:pt idx="794">
                  <c:v>41009</c:v>
                </c:pt>
                <c:pt idx="795">
                  <c:v>41010</c:v>
                </c:pt>
                <c:pt idx="796">
                  <c:v>41011</c:v>
                </c:pt>
                <c:pt idx="797">
                  <c:v>41012</c:v>
                </c:pt>
                <c:pt idx="798">
                  <c:v>41013</c:v>
                </c:pt>
                <c:pt idx="799">
                  <c:v>41015</c:v>
                </c:pt>
                <c:pt idx="800">
                  <c:v>41016</c:v>
                </c:pt>
                <c:pt idx="801">
                  <c:v>41017</c:v>
                </c:pt>
                <c:pt idx="802">
                  <c:v>41018</c:v>
                </c:pt>
                <c:pt idx="803">
                  <c:v>41019</c:v>
                </c:pt>
                <c:pt idx="804">
                  <c:v>41020</c:v>
                </c:pt>
                <c:pt idx="805">
                  <c:v>41022</c:v>
                </c:pt>
                <c:pt idx="806">
                  <c:v>41023</c:v>
                </c:pt>
                <c:pt idx="807">
                  <c:v>41024</c:v>
                </c:pt>
                <c:pt idx="808">
                  <c:v>41025</c:v>
                </c:pt>
                <c:pt idx="809">
                  <c:v>41026</c:v>
                </c:pt>
                <c:pt idx="810">
                  <c:v>41027</c:v>
                </c:pt>
                <c:pt idx="811">
                  <c:v>41028</c:v>
                </c:pt>
                <c:pt idx="812">
                  <c:v>41029</c:v>
                </c:pt>
                <c:pt idx="813">
                  <c:v>41030</c:v>
                </c:pt>
                <c:pt idx="814">
                  <c:v>41031</c:v>
                </c:pt>
                <c:pt idx="815">
                  <c:v>41032</c:v>
                </c:pt>
                <c:pt idx="816">
                  <c:v>41033</c:v>
                </c:pt>
                <c:pt idx="817">
                  <c:v>41034</c:v>
                </c:pt>
                <c:pt idx="818">
                  <c:v>41035</c:v>
                </c:pt>
                <c:pt idx="819">
                  <c:v>41036</c:v>
                </c:pt>
                <c:pt idx="820">
                  <c:v>41037</c:v>
                </c:pt>
                <c:pt idx="821">
                  <c:v>41038</c:v>
                </c:pt>
                <c:pt idx="822">
                  <c:v>41039</c:v>
                </c:pt>
                <c:pt idx="823">
                  <c:v>41040</c:v>
                </c:pt>
                <c:pt idx="824">
                  <c:v>41041</c:v>
                </c:pt>
                <c:pt idx="825">
                  <c:v>41042</c:v>
                </c:pt>
                <c:pt idx="826">
                  <c:v>41043</c:v>
                </c:pt>
                <c:pt idx="827">
                  <c:v>41044</c:v>
                </c:pt>
                <c:pt idx="828">
                  <c:v>41045</c:v>
                </c:pt>
                <c:pt idx="829">
                  <c:v>41046</c:v>
                </c:pt>
                <c:pt idx="830">
                  <c:v>41047</c:v>
                </c:pt>
                <c:pt idx="831">
                  <c:v>41048</c:v>
                </c:pt>
                <c:pt idx="832">
                  <c:v>41049</c:v>
                </c:pt>
                <c:pt idx="833">
                  <c:v>41050</c:v>
                </c:pt>
                <c:pt idx="834">
                  <c:v>41051</c:v>
                </c:pt>
                <c:pt idx="835">
                  <c:v>41052</c:v>
                </c:pt>
                <c:pt idx="836">
                  <c:v>41053</c:v>
                </c:pt>
                <c:pt idx="837">
                  <c:v>41054</c:v>
                </c:pt>
                <c:pt idx="838">
                  <c:v>41055</c:v>
                </c:pt>
                <c:pt idx="839">
                  <c:v>41057</c:v>
                </c:pt>
                <c:pt idx="840">
                  <c:v>41058</c:v>
                </c:pt>
                <c:pt idx="841">
                  <c:v>41059</c:v>
                </c:pt>
                <c:pt idx="842">
                  <c:v>41060</c:v>
                </c:pt>
                <c:pt idx="843">
                  <c:v>41061</c:v>
                </c:pt>
                <c:pt idx="844">
                  <c:v>41062</c:v>
                </c:pt>
                <c:pt idx="845">
                  <c:v>41063</c:v>
                </c:pt>
                <c:pt idx="846">
                  <c:v>41064</c:v>
                </c:pt>
                <c:pt idx="847">
                  <c:v>41065</c:v>
                </c:pt>
                <c:pt idx="848">
                  <c:v>41066</c:v>
                </c:pt>
                <c:pt idx="849">
                  <c:v>41067</c:v>
                </c:pt>
                <c:pt idx="850">
                  <c:v>41068</c:v>
                </c:pt>
                <c:pt idx="851">
                  <c:v>41069</c:v>
                </c:pt>
                <c:pt idx="852">
                  <c:v>41070</c:v>
                </c:pt>
                <c:pt idx="853">
                  <c:v>41071</c:v>
                </c:pt>
                <c:pt idx="854">
                  <c:v>41072</c:v>
                </c:pt>
                <c:pt idx="855">
                  <c:v>41073</c:v>
                </c:pt>
                <c:pt idx="856">
                  <c:v>41074</c:v>
                </c:pt>
                <c:pt idx="857">
                  <c:v>41075</c:v>
                </c:pt>
                <c:pt idx="858">
                  <c:v>41076</c:v>
                </c:pt>
                <c:pt idx="859">
                  <c:v>41077</c:v>
                </c:pt>
                <c:pt idx="860">
                  <c:v>41078</c:v>
                </c:pt>
                <c:pt idx="861">
                  <c:v>41079</c:v>
                </c:pt>
                <c:pt idx="862">
                  <c:v>41080</c:v>
                </c:pt>
                <c:pt idx="863">
                  <c:v>41081</c:v>
                </c:pt>
                <c:pt idx="864">
                  <c:v>41082</c:v>
                </c:pt>
                <c:pt idx="865">
                  <c:v>41083</c:v>
                </c:pt>
                <c:pt idx="866">
                  <c:v>41085</c:v>
                </c:pt>
                <c:pt idx="867">
                  <c:v>41086</c:v>
                </c:pt>
                <c:pt idx="868">
                  <c:v>41087</c:v>
                </c:pt>
                <c:pt idx="869">
                  <c:v>41088</c:v>
                </c:pt>
                <c:pt idx="870">
                  <c:v>41089</c:v>
                </c:pt>
                <c:pt idx="871">
                  <c:v>41090</c:v>
                </c:pt>
                <c:pt idx="872">
                  <c:v>41092</c:v>
                </c:pt>
                <c:pt idx="873">
                  <c:v>41093</c:v>
                </c:pt>
                <c:pt idx="874">
                  <c:v>41094</c:v>
                </c:pt>
                <c:pt idx="875">
                  <c:v>41095</c:v>
                </c:pt>
                <c:pt idx="876">
                  <c:v>41096</c:v>
                </c:pt>
                <c:pt idx="877">
                  <c:v>41097</c:v>
                </c:pt>
                <c:pt idx="878">
                  <c:v>41099</c:v>
                </c:pt>
                <c:pt idx="879">
                  <c:v>41100</c:v>
                </c:pt>
                <c:pt idx="880">
                  <c:v>41101</c:v>
                </c:pt>
                <c:pt idx="881">
                  <c:v>41102</c:v>
                </c:pt>
                <c:pt idx="882">
                  <c:v>41103</c:v>
                </c:pt>
                <c:pt idx="883">
                  <c:v>41104</c:v>
                </c:pt>
                <c:pt idx="884">
                  <c:v>41106</c:v>
                </c:pt>
                <c:pt idx="885">
                  <c:v>41107</c:v>
                </c:pt>
                <c:pt idx="886">
                  <c:v>41108</c:v>
                </c:pt>
                <c:pt idx="887">
                  <c:v>41109</c:v>
                </c:pt>
                <c:pt idx="888">
                  <c:v>41110</c:v>
                </c:pt>
                <c:pt idx="889">
                  <c:v>41111</c:v>
                </c:pt>
                <c:pt idx="890">
                  <c:v>41113</c:v>
                </c:pt>
                <c:pt idx="891">
                  <c:v>41114</c:v>
                </c:pt>
                <c:pt idx="892">
                  <c:v>41115</c:v>
                </c:pt>
                <c:pt idx="893">
                  <c:v>41116</c:v>
                </c:pt>
                <c:pt idx="894">
                  <c:v>41117</c:v>
                </c:pt>
                <c:pt idx="895">
                  <c:v>41118</c:v>
                </c:pt>
                <c:pt idx="896">
                  <c:v>41120</c:v>
                </c:pt>
                <c:pt idx="897">
                  <c:v>41121</c:v>
                </c:pt>
                <c:pt idx="898">
                  <c:v>41122</c:v>
                </c:pt>
                <c:pt idx="899">
                  <c:v>41123</c:v>
                </c:pt>
                <c:pt idx="900">
                  <c:v>41124</c:v>
                </c:pt>
                <c:pt idx="901">
                  <c:v>41125</c:v>
                </c:pt>
                <c:pt idx="902">
                  <c:v>41127</c:v>
                </c:pt>
                <c:pt idx="903">
                  <c:v>41128</c:v>
                </c:pt>
                <c:pt idx="904">
                  <c:v>41129</c:v>
                </c:pt>
                <c:pt idx="905">
                  <c:v>41130</c:v>
                </c:pt>
                <c:pt idx="906">
                  <c:v>41131</c:v>
                </c:pt>
                <c:pt idx="907">
                  <c:v>41132</c:v>
                </c:pt>
                <c:pt idx="908">
                  <c:v>41134</c:v>
                </c:pt>
                <c:pt idx="909">
                  <c:v>41135</c:v>
                </c:pt>
                <c:pt idx="910">
                  <c:v>41136</c:v>
                </c:pt>
                <c:pt idx="911">
                  <c:v>41137</c:v>
                </c:pt>
                <c:pt idx="912">
                  <c:v>41138</c:v>
                </c:pt>
                <c:pt idx="913">
                  <c:v>41139</c:v>
                </c:pt>
                <c:pt idx="914">
                  <c:v>41141</c:v>
                </c:pt>
                <c:pt idx="915">
                  <c:v>41142</c:v>
                </c:pt>
                <c:pt idx="916">
                  <c:v>41143</c:v>
                </c:pt>
                <c:pt idx="917">
                  <c:v>41144</c:v>
                </c:pt>
                <c:pt idx="918">
                  <c:v>41145</c:v>
                </c:pt>
                <c:pt idx="919">
                  <c:v>41146</c:v>
                </c:pt>
                <c:pt idx="920">
                  <c:v>41148</c:v>
                </c:pt>
                <c:pt idx="921">
                  <c:v>41149</c:v>
                </c:pt>
                <c:pt idx="922">
                  <c:v>41150</c:v>
                </c:pt>
                <c:pt idx="923">
                  <c:v>41151</c:v>
                </c:pt>
                <c:pt idx="924">
                  <c:v>41152</c:v>
                </c:pt>
                <c:pt idx="925">
                  <c:v>41153</c:v>
                </c:pt>
                <c:pt idx="926">
                  <c:v>41155</c:v>
                </c:pt>
                <c:pt idx="927">
                  <c:v>41156</c:v>
                </c:pt>
                <c:pt idx="928">
                  <c:v>41157</c:v>
                </c:pt>
                <c:pt idx="929">
                  <c:v>41158</c:v>
                </c:pt>
                <c:pt idx="930">
                  <c:v>41159</c:v>
                </c:pt>
                <c:pt idx="931">
                  <c:v>41160</c:v>
                </c:pt>
                <c:pt idx="932">
                  <c:v>41162</c:v>
                </c:pt>
                <c:pt idx="933">
                  <c:v>41163</c:v>
                </c:pt>
                <c:pt idx="934">
                  <c:v>41164</c:v>
                </c:pt>
                <c:pt idx="935">
                  <c:v>41165</c:v>
                </c:pt>
                <c:pt idx="936">
                  <c:v>41166</c:v>
                </c:pt>
                <c:pt idx="937">
                  <c:v>41167</c:v>
                </c:pt>
                <c:pt idx="938">
                  <c:v>41169</c:v>
                </c:pt>
                <c:pt idx="939">
                  <c:v>41170</c:v>
                </c:pt>
                <c:pt idx="940">
                  <c:v>41171</c:v>
                </c:pt>
                <c:pt idx="941">
                  <c:v>41172</c:v>
                </c:pt>
                <c:pt idx="942">
                  <c:v>41173</c:v>
                </c:pt>
                <c:pt idx="943">
                  <c:v>41174</c:v>
                </c:pt>
                <c:pt idx="944">
                  <c:v>41176</c:v>
                </c:pt>
                <c:pt idx="945">
                  <c:v>41177</c:v>
                </c:pt>
                <c:pt idx="946">
                  <c:v>41178</c:v>
                </c:pt>
                <c:pt idx="947">
                  <c:v>41179</c:v>
                </c:pt>
                <c:pt idx="948">
                  <c:v>41180</c:v>
                </c:pt>
                <c:pt idx="949">
                  <c:v>41181</c:v>
                </c:pt>
                <c:pt idx="950">
                  <c:v>41183</c:v>
                </c:pt>
                <c:pt idx="951">
                  <c:v>41184</c:v>
                </c:pt>
                <c:pt idx="952">
                  <c:v>41185</c:v>
                </c:pt>
                <c:pt idx="953">
                  <c:v>41186</c:v>
                </c:pt>
                <c:pt idx="954">
                  <c:v>41187</c:v>
                </c:pt>
                <c:pt idx="955">
                  <c:v>41188</c:v>
                </c:pt>
                <c:pt idx="956">
                  <c:v>41190</c:v>
                </c:pt>
                <c:pt idx="957">
                  <c:v>41191</c:v>
                </c:pt>
                <c:pt idx="958">
                  <c:v>41192</c:v>
                </c:pt>
                <c:pt idx="959">
                  <c:v>41193</c:v>
                </c:pt>
                <c:pt idx="960">
                  <c:v>41194</c:v>
                </c:pt>
                <c:pt idx="961">
                  <c:v>41195</c:v>
                </c:pt>
                <c:pt idx="962">
                  <c:v>41197</c:v>
                </c:pt>
                <c:pt idx="963">
                  <c:v>41198</c:v>
                </c:pt>
                <c:pt idx="964">
                  <c:v>41199</c:v>
                </c:pt>
                <c:pt idx="965">
                  <c:v>41200</c:v>
                </c:pt>
                <c:pt idx="966">
                  <c:v>41201</c:v>
                </c:pt>
                <c:pt idx="967">
                  <c:v>41202</c:v>
                </c:pt>
                <c:pt idx="968">
                  <c:v>41204</c:v>
                </c:pt>
                <c:pt idx="969">
                  <c:v>41205</c:v>
                </c:pt>
                <c:pt idx="970">
                  <c:v>41206</c:v>
                </c:pt>
                <c:pt idx="971">
                  <c:v>41207</c:v>
                </c:pt>
                <c:pt idx="972">
                  <c:v>41208</c:v>
                </c:pt>
                <c:pt idx="973">
                  <c:v>41209</c:v>
                </c:pt>
                <c:pt idx="974">
                  <c:v>41210</c:v>
                </c:pt>
                <c:pt idx="975">
                  <c:v>41211</c:v>
                </c:pt>
                <c:pt idx="976">
                  <c:v>41212</c:v>
                </c:pt>
                <c:pt idx="977">
                  <c:v>41213</c:v>
                </c:pt>
                <c:pt idx="978">
                  <c:v>41214</c:v>
                </c:pt>
                <c:pt idx="979">
                  <c:v>41215</c:v>
                </c:pt>
                <c:pt idx="980">
                  <c:v>41216</c:v>
                </c:pt>
                <c:pt idx="981">
                  <c:v>41217</c:v>
                </c:pt>
                <c:pt idx="982">
                  <c:v>41218</c:v>
                </c:pt>
                <c:pt idx="983">
                  <c:v>41219</c:v>
                </c:pt>
                <c:pt idx="984">
                  <c:v>41220</c:v>
                </c:pt>
                <c:pt idx="985">
                  <c:v>41221</c:v>
                </c:pt>
                <c:pt idx="986">
                  <c:v>41222</c:v>
                </c:pt>
                <c:pt idx="987">
                  <c:v>41223</c:v>
                </c:pt>
                <c:pt idx="988">
                  <c:v>41224</c:v>
                </c:pt>
                <c:pt idx="989">
                  <c:v>41225</c:v>
                </c:pt>
                <c:pt idx="990">
                  <c:v>41226</c:v>
                </c:pt>
                <c:pt idx="991">
                  <c:v>41227</c:v>
                </c:pt>
                <c:pt idx="992">
                  <c:v>41228</c:v>
                </c:pt>
                <c:pt idx="993">
                  <c:v>41229</c:v>
                </c:pt>
                <c:pt idx="994">
                  <c:v>41230</c:v>
                </c:pt>
                <c:pt idx="995">
                  <c:v>41231</c:v>
                </c:pt>
                <c:pt idx="996">
                  <c:v>41232</c:v>
                </c:pt>
                <c:pt idx="997">
                  <c:v>41233</c:v>
                </c:pt>
                <c:pt idx="998">
                  <c:v>41234</c:v>
                </c:pt>
                <c:pt idx="999">
                  <c:v>41235</c:v>
                </c:pt>
                <c:pt idx="1000">
                  <c:v>41236</c:v>
                </c:pt>
                <c:pt idx="1001">
                  <c:v>41237</c:v>
                </c:pt>
                <c:pt idx="1002">
                  <c:v>41238</c:v>
                </c:pt>
                <c:pt idx="1003">
                  <c:v>41239</c:v>
                </c:pt>
                <c:pt idx="1004">
                  <c:v>41240</c:v>
                </c:pt>
                <c:pt idx="1005">
                  <c:v>41241</c:v>
                </c:pt>
                <c:pt idx="1006">
                  <c:v>41242</c:v>
                </c:pt>
                <c:pt idx="1007">
                  <c:v>41243</c:v>
                </c:pt>
                <c:pt idx="1008">
                  <c:v>41244</c:v>
                </c:pt>
                <c:pt idx="1009">
                  <c:v>41245</c:v>
                </c:pt>
                <c:pt idx="1010">
                  <c:v>41246</c:v>
                </c:pt>
                <c:pt idx="1011">
                  <c:v>41247</c:v>
                </c:pt>
                <c:pt idx="1012">
                  <c:v>41248</c:v>
                </c:pt>
                <c:pt idx="1013">
                  <c:v>41249</c:v>
                </c:pt>
                <c:pt idx="1014">
                  <c:v>41250</c:v>
                </c:pt>
                <c:pt idx="1015">
                  <c:v>41251</c:v>
                </c:pt>
                <c:pt idx="1016">
                  <c:v>41252</c:v>
                </c:pt>
                <c:pt idx="1017">
                  <c:v>41253</c:v>
                </c:pt>
                <c:pt idx="1018">
                  <c:v>41254</c:v>
                </c:pt>
                <c:pt idx="1019">
                  <c:v>41255</c:v>
                </c:pt>
                <c:pt idx="1020">
                  <c:v>41256</c:v>
                </c:pt>
                <c:pt idx="1021">
                  <c:v>41257</c:v>
                </c:pt>
                <c:pt idx="1022">
                  <c:v>41258</c:v>
                </c:pt>
                <c:pt idx="1023">
                  <c:v>41259</c:v>
                </c:pt>
                <c:pt idx="1024">
                  <c:v>41260</c:v>
                </c:pt>
                <c:pt idx="1025">
                  <c:v>41261</c:v>
                </c:pt>
                <c:pt idx="1026">
                  <c:v>41262</c:v>
                </c:pt>
                <c:pt idx="1027">
                  <c:v>41263</c:v>
                </c:pt>
                <c:pt idx="1028">
                  <c:v>41264</c:v>
                </c:pt>
                <c:pt idx="1029">
                  <c:v>41265</c:v>
                </c:pt>
                <c:pt idx="1030">
                  <c:v>41266</c:v>
                </c:pt>
                <c:pt idx="1031">
                  <c:v>41267</c:v>
                </c:pt>
                <c:pt idx="1032">
                  <c:v>41268</c:v>
                </c:pt>
                <c:pt idx="1033">
                  <c:v>41269</c:v>
                </c:pt>
                <c:pt idx="1034">
                  <c:v>41270</c:v>
                </c:pt>
                <c:pt idx="1035">
                  <c:v>41271</c:v>
                </c:pt>
                <c:pt idx="1036">
                  <c:v>41272</c:v>
                </c:pt>
                <c:pt idx="1037">
                  <c:v>41273</c:v>
                </c:pt>
                <c:pt idx="1038">
                  <c:v>41274</c:v>
                </c:pt>
                <c:pt idx="1039">
                  <c:v>41275</c:v>
                </c:pt>
                <c:pt idx="1040">
                  <c:v>41276</c:v>
                </c:pt>
                <c:pt idx="1041">
                  <c:v>41277</c:v>
                </c:pt>
                <c:pt idx="1042">
                  <c:v>41278</c:v>
                </c:pt>
                <c:pt idx="1043">
                  <c:v>41279</c:v>
                </c:pt>
                <c:pt idx="1044">
                  <c:v>41281</c:v>
                </c:pt>
                <c:pt idx="1045">
                  <c:v>41282</c:v>
                </c:pt>
                <c:pt idx="1046">
                  <c:v>41283</c:v>
                </c:pt>
                <c:pt idx="1047">
                  <c:v>41284</c:v>
                </c:pt>
                <c:pt idx="1048">
                  <c:v>41285</c:v>
                </c:pt>
                <c:pt idx="1049">
                  <c:v>41286</c:v>
                </c:pt>
                <c:pt idx="1050">
                  <c:v>41288</c:v>
                </c:pt>
                <c:pt idx="1051">
                  <c:v>41289</c:v>
                </c:pt>
                <c:pt idx="1052">
                  <c:v>41290</c:v>
                </c:pt>
                <c:pt idx="1053">
                  <c:v>41291</c:v>
                </c:pt>
                <c:pt idx="1054">
                  <c:v>41292</c:v>
                </c:pt>
                <c:pt idx="1055">
                  <c:v>41293</c:v>
                </c:pt>
                <c:pt idx="1056">
                  <c:v>41295</c:v>
                </c:pt>
                <c:pt idx="1057">
                  <c:v>41296</c:v>
                </c:pt>
                <c:pt idx="1058">
                  <c:v>41297</c:v>
                </c:pt>
                <c:pt idx="1059">
                  <c:v>41298</c:v>
                </c:pt>
                <c:pt idx="1060">
                  <c:v>41299</c:v>
                </c:pt>
                <c:pt idx="1061">
                  <c:v>41300</c:v>
                </c:pt>
                <c:pt idx="1062">
                  <c:v>41301</c:v>
                </c:pt>
                <c:pt idx="1063">
                  <c:v>41302</c:v>
                </c:pt>
                <c:pt idx="1064">
                  <c:v>41303</c:v>
                </c:pt>
                <c:pt idx="1065">
                  <c:v>41304</c:v>
                </c:pt>
                <c:pt idx="1066">
                  <c:v>41305</c:v>
                </c:pt>
                <c:pt idx="1067">
                  <c:v>41306</c:v>
                </c:pt>
                <c:pt idx="1068">
                  <c:v>41307</c:v>
                </c:pt>
                <c:pt idx="1069">
                  <c:v>41308</c:v>
                </c:pt>
                <c:pt idx="1070">
                  <c:v>41309</c:v>
                </c:pt>
                <c:pt idx="1071">
                  <c:v>41310</c:v>
                </c:pt>
                <c:pt idx="1072">
                  <c:v>41311</c:v>
                </c:pt>
                <c:pt idx="1073">
                  <c:v>41312</c:v>
                </c:pt>
                <c:pt idx="1074">
                  <c:v>41313</c:v>
                </c:pt>
                <c:pt idx="1075">
                  <c:v>41314</c:v>
                </c:pt>
                <c:pt idx="1076">
                  <c:v>41315</c:v>
                </c:pt>
                <c:pt idx="1077">
                  <c:v>41316</c:v>
                </c:pt>
                <c:pt idx="1078">
                  <c:v>41317</c:v>
                </c:pt>
                <c:pt idx="1079">
                  <c:v>41318</c:v>
                </c:pt>
                <c:pt idx="1080">
                  <c:v>41319</c:v>
                </c:pt>
                <c:pt idx="1081">
                  <c:v>41320</c:v>
                </c:pt>
                <c:pt idx="1082">
                  <c:v>41321</c:v>
                </c:pt>
                <c:pt idx="1083">
                  <c:v>41323</c:v>
                </c:pt>
                <c:pt idx="1084">
                  <c:v>41324</c:v>
                </c:pt>
                <c:pt idx="1085">
                  <c:v>41325</c:v>
                </c:pt>
                <c:pt idx="1086">
                  <c:v>41326</c:v>
                </c:pt>
                <c:pt idx="1087">
                  <c:v>41327</c:v>
                </c:pt>
                <c:pt idx="1088">
                  <c:v>41328</c:v>
                </c:pt>
                <c:pt idx="1089">
                  <c:v>41329</c:v>
                </c:pt>
                <c:pt idx="1090">
                  <c:v>41330</c:v>
                </c:pt>
                <c:pt idx="1091">
                  <c:v>41331</c:v>
                </c:pt>
                <c:pt idx="1092">
                  <c:v>41332</c:v>
                </c:pt>
                <c:pt idx="1093">
                  <c:v>41333</c:v>
                </c:pt>
                <c:pt idx="1094">
                  <c:v>41334</c:v>
                </c:pt>
                <c:pt idx="1095">
                  <c:v>41335</c:v>
                </c:pt>
                <c:pt idx="1096">
                  <c:v>41337</c:v>
                </c:pt>
                <c:pt idx="1097">
                  <c:v>41338</c:v>
                </c:pt>
                <c:pt idx="1098">
                  <c:v>41339</c:v>
                </c:pt>
                <c:pt idx="1099">
                  <c:v>41340</c:v>
                </c:pt>
                <c:pt idx="1100">
                  <c:v>41341</c:v>
                </c:pt>
                <c:pt idx="1101">
                  <c:v>41342</c:v>
                </c:pt>
                <c:pt idx="1102">
                  <c:v>41344</c:v>
                </c:pt>
                <c:pt idx="1103">
                  <c:v>41345</c:v>
                </c:pt>
                <c:pt idx="1104">
                  <c:v>41346</c:v>
                </c:pt>
                <c:pt idx="1105">
                  <c:v>41347</c:v>
                </c:pt>
                <c:pt idx="1106">
                  <c:v>41348</c:v>
                </c:pt>
                <c:pt idx="1107">
                  <c:v>41349</c:v>
                </c:pt>
                <c:pt idx="1108">
                  <c:v>41351</c:v>
                </c:pt>
                <c:pt idx="1109">
                  <c:v>41352</c:v>
                </c:pt>
                <c:pt idx="1110">
                  <c:v>41353</c:v>
                </c:pt>
                <c:pt idx="1111">
                  <c:v>41354</c:v>
                </c:pt>
                <c:pt idx="1112">
                  <c:v>41355</c:v>
                </c:pt>
                <c:pt idx="1113">
                  <c:v>41356</c:v>
                </c:pt>
                <c:pt idx="1114">
                  <c:v>41358</c:v>
                </c:pt>
                <c:pt idx="1115">
                  <c:v>41359</c:v>
                </c:pt>
                <c:pt idx="1116">
                  <c:v>41360</c:v>
                </c:pt>
                <c:pt idx="1117">
                  <c:v>41361</c:v>
                </c:pt>
                <c:pt idx="1118">
                  <c:v>41362</c:v>
                </c:pt>
                <c:pt idx="1119">
                  <c:v>41363</c:v>
                </c:pt>
                <c:pt idx="1120">
                  <c:v>41365</c:v>
                </c:pt>
                <c:pt idx="1121">
                  <c:v>41366</c:v>
                </c:pt>
                <c:pt idx="1122">
                  <c:v>41367</c:v>
                </c:pt>
                <c:pt idx="1123">
                  <c:v>41368</c:v>
                </c:pt>
                <c:pt idx="1124">
                  <c:v>41369</c:v>
                </c:pt>
                <c:pt idx="1125">
                  <c:v>41370</c:v>
                </c:pt>
                <c:pt idx="1126">
                  <c:v>41372</c:v>
                </c:pt>
                <c:pt idx="1127">
                  <c:v>41373</c:v>
                </c:pt>
                <c:pt idx="1128">
                  <c:v>41374</c:v>
                </c:pt>
                <c:pt idx="1129">
                  <c:v>41375</c:v>
                </c:pt>
                <c:pt idx="1130">
                  <c:v>41376</c:v>
                </c:pt>
                <c:pt idx="1131">
                  <c:v>41377</c:v>
                </c:pt>
                <c:pt idx="1132">
                  <c:v>41379</c:v>
                </c:pt>
                <c:pt idx="1133">
                  <c:v>41380</c:v>
                </c:pt>
                <c:pt idx="1134">
                  <c:v>41381</c:v>
                </c:pt>
                <c:pt idx="1135">
                  <c:v>41382</c:v>
                </c:pt>
                <c:pt idx="1136">
                  <c:v>41383</c:v>
                </c:pt>
                <c:pt idx="1137">
                  <c:v>41384</c:v>
                </c:pt>
                <c:pt idx="1138">
                  <c:v>41385</c:v>
                </c:pt>
                <c:pt idx="1139">
                  <c:v>41386</c:v>
                </c:pt>
                <c:pt idx="1140">
                  <c:v>41387</c:v>
                </c:pt>
                <c:pt idx="1141">
                  <c:v>41388</c:v>
                </c:pt>
                <c:pt idx="1142">
                  <c:v>41389</c:v>
                </c:pt>
                <c:pt idx="1143">
                  <c:v>41390</c:v>
                </c:pt>
                <c:pt idx="1144">
                  <c:v>41391</c:v>
                </c:pt>
                <c:pt idx="1145">
                  <c:v>41392</c:v>
                </c:pt>
                <c:pt idx="1146">
                  <c:v>41393</c:v>
                </c:pt>
                <c:pt idx="1147">
                  <c:v>41394</c:v>
                </c:pt>
                <c:pt idx="1148">
                  <c:v>41395</c:v>
                </c:pt>
                <c:pt idx="1149">
                  <c:v>41396</c:v>
                </c:pt>
                <c:pt idx="1150">
                  <c:v>41397</c:v>
                </c:pt>
                <c:pt idx="1151">
                  <c:v>41398</c:v>
                </c:pt>
                <c:pt idx="1152">
                  <c:v>41399</c:v>
                </c:pt>
                <c:pt idx="1153">
                  <c:v>41400</c:v>
                </c:pt>
                <c:pt idx="1154">
                  <c:v>41401</c:v>
                </c:pt>
                <c:pt idx="1155">
                  <c:v>41402</c:v>
                </c:pt>
                <c:pt idx="1156">
                  <c:v>41403</c:v>
                </c:pt>
                <c:pt idx="1157">
                  <c:v>41404</c:v>
                </c:pt>
                <c:pt idx="1158">
                  <c:v>41405</c:v>
                </c:pt>
                <c:pt idx="1159">
                  <c:v>41406</c:v>
                </c:pt>
                <c:pt idx="1160">
                  <c:v>41407</c:v>
                </c:pt>
                <c:pt idx="1161">
                  <c:v>41408</c:v>
                </c:pt>
                <c:pt idx="1162">
                  <c:v>41409</c:v>
                </c:pt>
                <c:pt idx="1163">
                  <c:v>41410</c:v>
                </c:pt>
                <c:pt idx="1164">
                  <c:v>41411</c:v>
                </c:pt>
                <c:pt idx="1165">
                  <c:v>41412</c:v>
                </c:pt>
                <c:pt idx="1166">
                  <c:v>41413</c:v>
                </c:pt>
                <c:pt idx="1167">
                  <c:v>41414</c:v>
                </c:pt>
                <c:pt idx="1168">
                  <c:v>41415</c:v>
                </c:pt>
                <c:pt idx="1169">
                  <c:v>41416</c:v>
                </c:pt>
                <c:pt idx="1170">
                  <c:v>41417</c:v>
                </c:pt>
                <c:pt idx="1171">
                  <c:v>41418</c:v>
                </c:pt>
                <c:pt idx="1172">
                  <c:v>41419</c:v>
                </c:pt>
                <c:pt idx="1173">
                  <c:v>41420</c:v>
                </c:pt>
                <c:pt idx="1174">
                  <c:v>41421</c:v>
                </c:pt>
                <c:pt idx="1175">
                  <c:v>41422</c:v>
                </c:pt>
                <c:pt idx="1176">
                  <c:v>41423</c:v>
                </c:pt>
                <c:pt idx="1177">
                  <c:v>41424</c:v>
                </c:pt>
                <c:pt idx="1178">
                  <c:v>41425</c:v>
                </c:pt>
                <c:pt idx="1179">
                  <c:v>41426</c:v>
                </c:pt>
                <c:pt idx="1180">
                  <c:v>41427</c:v>
                </c:pt>
                <c:pt idx="1181">
                  <c:v>41428</c:v>
                </c:pt>
                <c:pt idx="1182">
                  <c:v>41429</c:v>
                </c:pt>
                <c:pt idx="1183">
                  <c:v>41430</c:v>
                </c:pt>
                <c:pt idx="1184">
                  <c:v>41431</c:v>
                </c:pt>
                <c:pt idx="1185">
                  <c:v>41432</c:v>
                </c:pt>
                <c:pt idx="1186">
                  <c:v>41433</c:v>
                </c:pt>
                <c:pt idx="1187">
                  <c:v>41434</c:v>
                </c:pt>
                <c:pt idx="1188">
                  <c:v>41435</c:v>
                </c:pt>
                <c:pt idx="1189">
                  <c:v>41436</c:v>
                </c:pt>
                <c:pt idx="1190">
                  <c:v>41437</c:v>
                </c:pt>
                <c:pt idx="1191">
                  <c:v>41438</c:v>
                </c:pt>
                <c:pt idx="1192">
                  <c:v>41439</c:v>
                </c:pt>
                <c:pt idx="1193">
                  <c:v>41440</c:v>
                </c:pt>
                <c:pt idx="1194">
                  <c:v>41441</c:v>
                </c:pt>
                <c:pt idx="1195">
                  <c:v>41442</c:v>
                </c:pt>
                <c:pt idx="1196">
                  <c:v>41443</c:v>
                </c:pt>
                <c:pt idx="1197">
                  <c:v>41444</c:v>
                </c:pt>
                <c:pt idx="1198">
                  <c:v>41445</c:v>
                </c:pt>
                <c:pt idx="1199">
                  <c:v>41446</c:v>
                </c:pt>
                <c:pt idx="1200">
                  <c:v>41447</c:v>
                </c:pt>
                <c:pt idx="1201">
                  <c:v>41449</c:v>
                </c:pt>
                <c:pt idx="1202">
                  <c:v>41450</c:v>
                </c:pt>
                <c:pt idx="1203">
                  <c:v>41451</c:v>
                </c:pt>
                <c:pt idx="1204">
                  <c:v>41452</c:v>
                </c:pt>
                <c:pt idx="1205">
                  <c:v>41453</c:v>
                </c:pt>
                <c:pt idx="1206">
                  <c:v>41454</c:v>
                </c:pt>
                <c:pt idx="1207">
                  <c:v>41456</c:v>
                </c:pt>
                <c:pt idx="1208">
                  <c:v>41457</c:v>
                </c:pt>
                <c:pt idx="1209">
                  <c:v>41458</c:v>
                </c:pt>
                <c:pt idx="1210">
                  <c:v>41459</c:v>
                </c:pt>
                <c:pt idx="1211">
                  <c:v>41460</c:v>
                </c:pt>
                <c:pt idx="1212">
                  <c:v>41461</c:v>
                </c:pt>
                <c:pt idx="1213">
                  <c:v>41463</c:v>
                </c:pt>
                <c:pt idx="1214">
                  <c:v>41464</c:v>
                </c:pt>
                <c:pt idx="1215">
                  <c:v>41465</c:v>
                </c:pt>
                <c:pt idx="1216">
                  <c:v>41466</c:v>
                </c:pt>
                <c:pt idx="1217">
                  <c:v>41467</c:v>
                </c:pt>
                <c:pt idx="1218">
                  <c:v>41468</c:v>
                </c:pt>
                <c:pt idx="1219">
                  <c:v>41470</c:v>
                </c:pt>
                <c:pt idx="1220">
                  <c:v>41471</c:v>
                </c:pt>
                <c:pt idx="1221">
                  <c:v>41472</c:v>
                </c:pt>
                <c:pt idx="1222">
                  <c:v>41473</c:v>
                </c:pt>
                <c:pt idx="1223">
                  <c:v>41474</c:v>
                </c:pt>
                <c:pt idx="1224">
                  <c:v>41475</c:v>
                </c:pt>
                <c:pt idx="1225">
                  <c:v>41477</c:v>
                </c:pt>
                <c:pt idx="1226">
                  <c:v>41478</c:v>
                </c:pt>
                <c:pt idx="1227">
                  <c:v>41479</c:v>
                </c:pt>
                <c:pt idx="1228">
                  <c:v>41480</c:v>
                </c:pt>
                <c:pt idx="1229">
                  <c:v>41481</c:v>
                </c:pt>
                <c:pt idx="1230">
                  <c:v>41482</c:v>
                </c:pt>
                <c:pt idx="1231">
                  <c:v>41483</c:v>
                </c:pt>
                <c:pt idx="1232">
                  <c:v>41484</c:v>
                </c:pt>
                <c:pt idx="1233">
                  <c:v>41485</c:v>
                </c:pt>
                <c:pt idx="1234">
                  <c:v>41486</c:v>
                </c:pt>
                <c:pt idx="1235">
                  <c:v>41487</c:v>
                </c:pt>
                <c:pt idx="1236">
                  <c:v>41488</c:v>
                </c:pt>
                <c:pt idx="1237">
                  <c:v>41489</c:v>
                </c:pt>
                <c:pt idx="1238">
                  <c:v>41491</c:v>
                </c:pt>
                <c:pt idx="1239">
                  <c:v>41492</c:v>
                </c:pt>
                <c:pt idx="1240">
                  <c:v>41493</c:v>
                </c:pt>
                <c:pt idx="1241">
                  <c:v>41494</c:v>
                </c:pt>
                <c:pt idx="1242">
                  <c:v>41495</c:v>
                </c:pt>
                <c:pt idx="1243">
                  <c:v>41496</c:v>
                </c:pt>
                <c:pt idx="1244">
                  <c:v>41498</c:v>
                </c:pt>
                <c:pt idx="1245">
                  <c:v>41499</c:v>
                </c:pt>
                <c:pt idx="1246">
                  <c:v>41500</c:v>
                </c:pt>
                <c:pt idx="1247">
                  <c:v>41501</c:v>
                </c:pt>
                <c:pt idx="1248">
                  <c:v>41502</c:v>
                </c:pt>
                <c:pt idx="1249">
                  <c:v>41503</c:v>
                </c:pt>
                <c:pt idx="1250">
                  <c:v>41505</c:v>
                </c:pt>
                <c:pt idx="1251">
                  <c:v>41506</c:v>
                </c:pt>
                <c:pt idx="1252">
                  <c:v>41507</c:v>
                </c:pt>
                <c:pt idx="1253">
                  <c:v>41508</c:v>
                </c:pt>
                <c:pt idx="1254">
                  <c:v>41509</c:v>
                </c:pt>
                <c:pt idx="1255">
                  <c:v>41510</c:v>
                </c:pt>
                <c:pt idx="1256">
                  <c:v>41512</c:v>
                </c:pt>
                <c:pt idx="1257">
                  <c:v>41513</c:v>
                </c:pt>
                <c:pt idx="1258">
                  <c:v>41514</c:v>
                </c:pt>
                <c:pt idx="1259">
                  <c:v>41515</c:v>
                </c:pt>
                <c:pt idx="1260">
                  <c:v>41516</c:v>
                </c:pt>
                <c:pt idx="1261">
                  <c:v>41517</c:v>
                </c:pt>
                <c:pt idx="1262">
                  <c:v>41519</c:v>
                </c:pt>
                <c:pt idx="1263">
                  <c:v>41520</c:v>
                </c:pt>
                <c:pt idx="1264">
                  <c:v>41521</c:v>
                </c:pt>
                <c:pt idx="1265">
                  <c:v>41522</c:v>
                </c:pt>
                <c:pt idx="1266">
                  <c:v>41523</c:v>
                </c:pt>
                <c:pt idx="1267">
                  <c:v>41524</c:v>
                </c:pt>
                <c:pt idx="1268">
                  <c:v>41526</c:v>
                </c:pt>
                <c:pt idx="1269">
                  <c:v>41527</c:v>
                </c:pt>
                <c:pt idx="1270">
                  <c:v>41528</c:v>
                </c:pt>
                <c:pt idx="1271">
                  <c:v>41529</c:v>
                </c:pt>
                <c:pt idx="1272">
                  <c:v>41530</c:v>
                </c:pt>
                <c:pt idx="1273">
                  <c:v>41531</c:v>
                </c:pt>
                <c:pt idx="1274">
                  <c:v>41533</c:v>
                </c:pt>
                <c:pt idx="1275">
                  <c:v>41534</c:v>
                </c:pt>
                <c:pt idx="1276">
                  <c:v>41535</c:v>
                </c:pt>
                <c:pt idx="1277">
                  <c:v>41536</c:v>
                </c:pt>
                <c:pt idx="1278">
                  <c:v>41537</c:v>
                </c:pt>
                <c:pt idx="1279">
                  <c:v>41538</c:v>
                </c:pt>
                <c:pt idx="1280">
                  <c:v>41540</c:v>
                </c:pt>
                <c:pt idx="1281">
                  <c:v>41541</c:v>
                </c:pt>
                <c:pt idx="1282">
                  <c:v>41542</c:v>
                </c:pt>
                <c:pt idx="1283">
                  <c:v>41543</c:v>
                </c:pt>
                <c:pt idx="1284">
                  <c:v>41544</c:v>
                </c:pt>
                <c:pt idx="1285">
                  <c:v>41545</c:v>
                </c:pt>
                <c:pt idx="1286">
                  <c:v>41546</c:v>
                </c:pt>
                <c:pt idx="1287">
                  <c:v>41547</c:v>
                </c:pt>
                <c:pt idx="1288">
                  <c:v>41548</c:v>
                </c:pt>
                <c:pt idx="1289">
                  <c:v>41549</c:v>
                </c:pt>
                <c:pt idx="1290">
                  <c:v>41550</c:v>
                </c:pt>
                <c:pt idx="1291">
                  <c:v>41551</c:v>
                </c:pt>
                <c:pt idx="1292">
                  <c:v>41552</c:v>
                </c:pt>
                <c:pt idx="1293">
                  <c:v>41554</c:v>
                </c:pt>
                <c:pt idx="1294">
                  <c:v>41555</c:v>
                </c:pt>
                <c:pt idx="1295">
                  <c:v>41556</c:v>
                </c:pt>
                <c:pt idx="1296">
                  <c:v>41557</c:v>
                </c:pt>
                <c:pt idx="1297">
                  <c:v>41558</c:v>
                </c:pt>
                <c:pt idx="1298">
                  <c:v>41559</c:v>
                </c:pt>
                <c:pt idx="1299">
                  <c:v>41561</c:v>
                </c:pt>
                <c:pt idx="1300">
                  <c:v>41562</c:v>
                </c:pt>
                <c:pt idx="1301">
                  <c:v>41563</c:v>
                </c:pt>
                <c:pt idx="1302">
                  <c:v>41564</c:v>
                </c:pt>
                <c:pt idx="1303">
                  <c:v>41565</c:v>
                </c:pt>
                <c:pt idx="1304">
                  <c:v>41566</c:v>
                </c:pt>
                <c:pt idx="1305">
                  <c:v>41568</c:v>
                </c:pt>
                <c:pt idx="1306">
                  <c:v>41569</c:v>
                </c:pt>
                <c:pt idx="1307">
                  <c:v>41570</c:v>
                </c:pt>
                <c:pt idx="1308">
                  <c:v>41571</c:v>
                </c:pt>
                <c:pt idx="1309">
                  <c:v>41572</c:v>
                </c:pt>
                <c:pt idx="1310">
                  <c:v>41573</c:v>
                </c:pt>
                <c:pt idx="1311">
                  <c:v>41575</c:v>
                </c:pt>
                <c:pt idx="1312">
                  <c:v>41576</c:v>
                </c:pt>
                <c:pt idx="1313">
                  <c:v>41577</c:v>
                </c:pt>
                <c:pt idx="1314">
                  <c:v>41578</c:v>
                </c:pt>
                <c:pt idx="1315">
                  <c:v>41579</c:v>
                </c:pt>
                <c:pt idx="1316">
                  <c:v>41580</c:v>
                </c:pt>
                <c:pt idx="1317">
                  <c:v>41582</c:v>
                </c:pt>
                <c:pt idx="1318">
                  <c:v>41583</c:v>
                </c:pt>
                <c:pt idx="1319">
                  <c:v>41584</c:v>
                </c:pt>
                <c:pt idx="1320">
                  <c:v>41585</c:v>
                </c:pt>
                <c:pt idx="1321">
                  <c:v>41586</c:v>
                </c:pt>
                <c:pt idx="1322">
                  <c:v>41587</c:v>
                </c:pt>
                <c:pt idx="1323">
                  <c:v>41589</c:v>
                </c:pt>
                <c:pt idx="1324">
                  <c:v>41590</c:v>
                </c:pt>
                <c:pt idx="1325">
                  <c:v>41591</c:v>
                </c:pt>
                <c:pt idx="1326">
                  <c:v>41592</c:v>
                </c:pt>
                <c:pt idx="1327">
                  <c:v>41593</c:v>
                </c:pt>
                <c:pt idx="1328">
                  <c:v>41594</c:v>
                </c:pt>
                <c:pt idx="1329">
                  <c:v>41595</c:v>
                </c:pt>
                <c:pt idx="1330">
                  <c:v>41596</c:v>
                </c:pt>
                <c:pt idx="1331">
                  <c:v>41597</c:v>
                </c:pt>
                <c:pt idx="1332">
                  <c:v>41598</c:v>
                </c:pt>
                <c:pt idx="1333">
                  <c:v>41599</c:v>
                </c:pt>
                <c:pt idx="1334">
                  <c:v>41600</c:v>
                </c:pt>
                <c:pt idx="1335">
                  <c:v>41601</c:v>
                </c:pt>
                <c:pt idx="1336">
                  <c:v>41602</c:v>
                </c:pt>
                <c:pt idx="1337">
                  <c:v>41603</c:v>
                </c:pt>
                <c:pt idx="1338">
                  <c:v>41604</c:v>
                </c:pt>
                <c:pt idx="1339">
                  <c:v>41605</c:v>
                </c:pt>
                <c:pt idx="1340">
                  <c:v>41606</c:v>
                </c:pt>
                <c:pt idx="1341">
                  <c:v>41607</c:v>
                </c:pt>
                <c:pt idx="1342">
                  <c:v>41608</c:v>
                </c:pt>
                <c:pt idx="1343">
                  <c:v>41609</c:v>
                </c:pt>
                <c:pt idx="1344">
                  <c:v>41610</c:v>
                </c:pt>
                <c:pt idx="1345">
                  <c:v>41611</c:v>
                </c:pt>
                <c:pt idx="1346">
                  <c:v>41612</c:v>
                </c:pt>
                <c:pt idx="1347">
                  <c:v>41613</c:v>
                </c:pt>
                <c:pt idx="1348">
                  <c:v>41614</c:v>
                </c:pt>
                <c:pt idx="1349">
                  <c:v>41615</c:v>
                </c:pt>
                <c:pt idx="1350">
                  <c:v>41616</c:v>
                </c:pt>
                <c:pt idx="1351">
                  <c:v>41617</c:v>
                </c:pt>
                <c:pt idx="1352">
                  <c:v>41618</c:v>
                </c:pt>
                <c:pt idx="1353">
                  <c:v>41619</c:v>
                </c:pt>
                <c:pt idx="1354">
                  <c:v>41620</c:v>
                </c:pt>
                <c:pt idx="1355">
                  <c:v>41621</c:v>
                </c:pt>
                <c:pt idx="1356">
                  <c:v>41622</c:v>
                </c:pt>
                <c:pt idx="1357">
                  <c:v>41623</c:v>
                </c:pt>
                <c:pt idx="1358">
                  <c:v>41624</c:v>
                </c:pt>
                <c:pt idx="1359">
                  <c:v>41625</c:v>
                </c:pt>
                <c:pt idx="1360">
                  <c:v>41626</c:v>
                </c:pt>
                <c:pt idx="1361">
                  <c:v>41627</c:v>
                </c:pt>
                <c:pt idx="1362">
                  <c:v>41628</c:v>
                </c:pt>
                <c:pt idx="1363">
                  <c:v>41629</c:v>
                </c:pt>
                <c:pt idx="1364">
                  <c:v>41630</c:v>
                </c:pt>
                <c:pt idx="1365">
                  <c:v>41631</c:v>
                </c:pt>
                <c:pt idx="1366">
                  <c:v>41632</c:v>
                </c:pt>
                <c:pt idx="1367">
                  <c:v>41633</c:v>
                </c:pt>
                <c:pt idx="1368">
                  <c:v>41634</c:v>
                </c:pt>
                <c:pt idx="1369">
                  <c:v>41635</c:v>
                </c:pt>
                <c:pt idx="1370">
                  <c:v>41636</c:v>
                </c:pt>
                <c:pt idx="1371">
                  <c:v>41637</c:v>
                </c:pt>
                <c:pt idx="1372">
                  <c:v>41638</c:v>
                </c:pt>
                <c:pt idx="1373">
                  <c:v>41639</c:v>
                </c:pt>
                <c:pt idx="1374">
                  <c:v>41640</c:v>
                </c:pt>
                <c:pt idx="1375">
                  <c:v>41641</c:v>
                </c:pt>
                <c:pt idx="1376">
                  <c:v>41642</c:v>
                </c:pt>
                <c:pt idx="1377">
                  <c:v>41643</c:v>
                </c:pt>
                <c:pt idx="1378">
                  <c:v>41645</c:v>
                </c:pt>
                <c:pt idx="1379">
                  <c:v>41646</c:v>
                </c:pt>
                <c:pt idx="1380">
                  <c:v>41647</c:v>
                </c:pt>
                <c:pt idx="1381">
                  <c:v>41648</c:v>
                </c:pt>
                <c:pt idx="1382">
                  <c:v>41649</c:v>
                </c:pt>
                <c:pt idx="1383">
                  <c:v>41650</c:v>
                </c:pt>
                <c:pt idx="1384">
                  <c:v>41652</c:v>
                </c:pt>
                <c:pt idx="1385">
                  <c:v>41653</c:v>
                </c:pt>
                <c:pt idx="1386">
                  <c:v>41654</c:v>
                </c:pt>
                <c:pt idx="1387">
                  <c:v>41655</c:v>
                </c:pt>
                <c:pt idx="1388">
                  <c:v>41656</c:v>
                </c:pt>
                <c:pt idx="1389">
                  <c:v>41657</c:v>
                </c:pt>
                <c:pt idx="1390">
                  <c:v>41659</c:v>
                </c:pt>
                <c:pt idx="1391">
                  <c:v>41660</c:v>
                </c:pt>
                <c:pt idx="1392">
                  <c:v>41661</c:v>
                </c:pt>
                <c:pt idx="1393">
                  <c:v>41662</c:v>
                </c:pt>
                <c:pt idx="1394">
                  <c:v>41663</c:v>
                </c:pt>
                <c:pt idx="1395">
                  <c:v>41664</c:v>
                </c:pt>
                <c:pt idx="1396">
                  <c:v>41666</c:v>
                </c:pt>
                <c:pt idx="1397">
                  <c:v>41667</c:v>
                </c:pt>
                <c:pt idx="1398">
                  <c:v>41668</c:v>
                </c:pt>
                <c:pt idx="1399">
                  <c:v>41669</c:v>
                </c:pt>
                <c:pt idx="1400">
                  <c:v>41670</c:v>
                </c:pt>
                <c:pt idx="1401">
                  <c:v>41671</c:v>
                </c:pt>
                <c:pt idx="1402">
                  <c:v>41673</c:v>
                </c:pt>
                <c:pt idx="1403">
                  <c:v>41674</c:v>
                </c:pt>
                <c:pt idx="1404">
                  <c:v>41675</c:v>
                </c:pt>
                <c:pt idx="1405">
                  <c:v>41676</c:v>
                </c:pt>
                <c:pt idx="1406">
                  <c:v>41677</c:v>
                </c:pt>
                <c:pt idx="1407">
                  <c:v>41678</c:v>
                </c:pt>
                <c:pt idx="1408">
                  <c:v>41679</c:v>
                </c:pt>
                <c:pt idx="1409">
                  <c:v>41680</c:v>
                </c:pt>
                <c:pt idx="1410">
                  <c:v>41681</c:v>
                </c:pt>
                <c:pt idx="1411">
                  <c:v>41682</c:v>
                </c:pt>
                <c:pt idx="1412">
                  <c:v>41683</c:v>
                </c:pt>
                <c:pt idx="1413">
                  <c:v>41684</c:v>
                </c:pt>
                <c:pt idx="1414">
                  <c:v>41685</c:v>
                </c:pt>
                <c:pt idx="1415">
                  <c:v>41686</c:v>
                </c:pt>
                <c:pt idx="1416">
                  <c:v>41687</c:v>
                </c:pt>
                <c:pt idx="1417">
                  <c:v>41688</c:v>
                </c:pt>
                <c:pt idx="1418">
                  <c:v>41689</c:v>
                </c:pt>
                <c:pt idx="1419">
                  <c:v>41690</c:v>
                </c:pt>
                <c:pt idx="1420">
                  <c:v>41691</c:v>
                </c:pt>
                <c:pt idx="1421">
                  <c:v>41692</c:v>
                </c:pt>
                <c:pt idx="1422">
                  <c:v>41693</c:v>
                </c:pt>
                <c:pt idx="1423">
                  <c:v>41694</c:v>
                </c:pt>
                <c:pt idx="1424">
                  <c:v>41695</c:v>
                </c:pt>
                <c:pt idx="1425">
                  <c:v>41696</c:v>
                </c:pt>
                <c:pt idx="1426">
                  <c:v>41697</c:v>
                </c:pt>
                <c:pt idx="1427">
                  <c:v>41698</c:v>
                </c:pt>
                <c:pt idx="1428">
                  <c:v>41699</c:v>
                </c:pt>
                <c:pt idx="1429">
                  <c:v>41700</c:v>
                </c:pt>
                <c:pt idx="1430">
                  <c:v>41701</c:v>
                </c:pt>
                <c:pt idx="1431">
                  <c:v>41702</c:v>
                </c:pt>
                <c:pt idx="1432">
                  <c:v>41703</c:v>
                </c:pt>
                <c:pt idx="1433">
                  <c:v>41704</c:v>
                </c:pt>
                <c:pt idx="1434">
                  <c:v>41705</c:v>
                </c:pt>
                <c:pt idx="1435">
                  <c:v>41706</c:v>
                </c:pt>
                <c:pt idx="1436">
                  <c:v>41707</c:v>
                </c:pt>
                <c:pt idx="1437">
                  <c:v>41708</c:v>
                </c:pt>
                <c:pt idx="1438">
                  <c:v>41709</c:v>
                </c:pt>
                <c:pt idx="1439">
                  <c:v>41710</c:v>
                </c:pt>
                <c:pt idx="1440">
                  <c:v>41711</c:v>
                </c:pt>
                <c:pt idx="1441">
                  <c:v>41712</c:v>
                </c:pt>
                <c:pt idx="1442">
                  <c:v>41713</c:v>
                </c:pt>
                <c:pt idx="1443">
                  <c:v>41715</c:v>
                </c:pt>
                <c:pt idx="1444">
                  <c:v>41716</c:v>
                </c:pt>
                <c:pt idx="1445">
                  <c:v>41717</c:v>
                </c:pt>
                <c:pt idx="1446">
                  <c:v>41718</c:v>
                </c:pt>
                <c:pt idx="1447">
                  <c:v>41719</c:v>
                </c:pt>
                <c:pt idx="1448">
                  <c:v>41720</c:v>
                </c:pt>
                <c:pt idx="1449">
                  <c:v>41722</c:v>
                </c:pt>
                <c:pt idx="1450">
                  <c:v>41723</c:v>
                </c:pt>
                <c:pt idx="1451">
                  <c:v>41724</c:v>
                </c:pt>
                <c:pt idx="1452">
                  <c:v>41725</c:v>
                </c:pt>
                <c:pt idx="1453">
                  <c:v>41726</c:v>
                </c:pt>
                <c:pt idx="1454">
                  <c:v>41727</c:v>
                </c:pt>
                <c:pt idx="1455">
                  <c:v>41729</c:v>
                </c:pt>
                <c:pt idx="1456">
                  <c:v>41730</c:v>
                </c:pt>
                <c:pt idx="1457">
                  <c:v>41731</c:v>
                </c:pt>
                <c:pt idx="1458">
                  <c:v>41732</c:v>
                </c:pt>
                <c:pt idx="1459">
                  <c:v>41733</c:v>
                </c:pt>
                <c:pt idx="1460">
                  <c:v>41734</c:v>
                </c:pt>
                <c:pt idx="1461">
                  <c:v>41736</c:v>
                </c:pt>
                <c:pt idx="1462">
                  <c:v>41737</c:v>
                </c:pt>
                <c:pt idx="1463">
                  <c:v>41738</c:v>
                </c:pt>
                <c:pt idx="1464">
                  <c:v>41739</c:v>
                </c:pt>
                <c:pt idx="1465">
                  <c:v>41740</c:v>
                </c:pt>
                <c:pt idx="1466">
                  <c:v>41741</c:v>
                </c:pt>
                <c:pt idx="1467">
                  <c:v>41742</c:v>
                </c:pt>
                <c:pt idx="1468">
                  <c:v>41743</c:v>
                </c:pt>
                <c:pt idx="1469">
                  <c:v>41744</c:v>
                </c:pt>
                <c:pt idx="1470">
                  <c:v>41745</c:v>
                </c:pt>
                <c:pt idx="1471">
                  <c:v>41746</c:v>
                </c:pt>
                <c:pt idx="1472">
                  <c:v>41747</c:v>
                </c:pt>
                <c:pt idx="1473">
                  <c:v>41748</c:v>
                </c:pt>
                <c:pt idx="1474">
                  <c:v>41750</c:v>
                </c:pt>
                <c:pt idx="1475">
                  <c:v>41751</c:v>
                </c:pt>
                <c:pt idx="1476">
                  <c:v>41752</c:v>
                </c:pt>
                <c:pt idx="1477">
                  <c:v>41753</c:v>
                </c:pt>
                <c:pt idx="1478">
                  <c:v>41754</c:v>
                </c:pt>
                <c:pt idx="1479">
                  <c:v>41755</c:v>
                </c:pt>
                <c:pt idx="1480">
                  <c:v>41757</c:v>
                </c:pt>
                <c:pt idx="1481">
                  <c:v>41758</c:v>
                </c:pt>
                <c:pt idx="1482">
                  <c:v>41759</c:v>
                </c:pt>
                <c:pt idx="1483">
                  <c:v>41760</c:v>
                </c:pt>
                <c:pt idx="1484">
                  <c:v>41761</c:v>
                </c:pt>
                <c:pt idx="1485">
                  <c:v>41762</c:v>
                </c:pt>
                <c:pt idx="1486">
                  <c:v>41763</c:v>
                </c:pt>
                <c:pt idx="1487">
                  <c:v>41764</c:v>
                </c:pt>
                <c:pt idx="1488">
                  <c:v>41765</c:v>
                </c:pt>
                <c:pt idx="1489">
                  <c:v>41766</c:v>
                </c:pt>
                <c:pt idx="1490">
                  <c:v>41767</c:v>
                </c:pt>
                <c:pt idx="1491">
                  <c:v>41768</c:v>
                </c:pt>
                <c:pt idx="1492">
                  <c:v>41769</c:v>
                </c:pt>
                <c:pt idx="1493">
                  <c:v>41771</c:v>
                </c:pt>
                <c:pt idx="1494">
                  <c:v>41772</c:v>
                </c:pt>
                <c:pt idx="1495">
                  <c:v>41773</c:v>
                </c:pt>
                <c:pt idx="1496">
                  <c:v>41774</c:v>
                </c:pt>
                <c:pt idx="1497">
                  <c:v>41775</c:v>
                </c:pt>
                <c:pt idx="1498">
                  <c:v>41776</c:v>
                </c:pt>
                <c:pt idx="1499">
                  <c:v>41778</c:v>
                </c:pt>
                <c:pt idx="1500">
                  <c:v>41779</c:v>
                </c:pt>
                <c:pt idx="1501">
                  <c:v>41780</c:v>
                </c:pt>
                <c:pt idx="1502">
                  <c:v>41781</c:v>
                </c:pt>
                <c:pt idx="1503">
                  <c:v>41782</c:v>
                </c:pt>
                <c:pt idx="1504">
                  <c:v>41783</c:v>
                </c:pt>
                <c:pt idx="1505">
                  <c:v>41785</c:v>
                </c:pt>
                <c:pt idx="1506">
                  <c:v>41786</c:v>
                </c:pt>
                <c:pt idx="1507">
                  <c:v>41787</c:v>
                </c:pt>
                <c:pt idx="1508">
                  <c:v>41788</c:v>
                </c:pt>
                <c:pt idx="1509">
                  <c:v>41789</c:v>
                </c:pt>
                <c:pt idx="1510">
                  <c:v>41790</c:v>
                </c:pt>
                <c:pt idx="1511">
                  <c:v>41792</c:v>
                </c:pt>
                <c:pt idx="1512">
                  <c:v>41793</c:v>
                </c:pt>
                <c:pt idx="1513">
                  <c:v>41794</c:v>
                </c:pt>
                <c:pt idx="1514">
                  <c:v>41795</c:v>
                </c:pt>
                <c:pt idx="1515">
                  <c:v>41796</c:v>
                </c:pt>
                <c:pt idx="1516">
                  <c:v>41797</c:v>
                </c:pt>
                <c:pt idx="1517">
                  <c:v>41799</c:v>
                </c:pt>
                <c:pt idx="1518">
                  <c:v>41800</c:v>
                </c:pt>
                <c:pt idx="1519">
                  <c:v>41801</c:v>
                </c:pt>
                <c:pt idx="1520">
                  <c:v>41802</c:v>
                </c:pt>
                <c:pt idx="1521">
                  <c:v>41803</c:v>
                </c:pt>
                <c:pt idx="1522">
                  <c:v>41804</c:v>
                </c:pt>
                <c:pt idx="1523">
                  <c:v>41806</c:v>
                </c:pt>
                <c:pt idx="1524">
                  <c:v>41807</c:v>
                </c:pt>
                <c:pt idx="1525">
                  <c:v>41808</c:v>
                </c:pt>
                <c:pt idx="1526">
                  <c:v>41809</c:v>
                </c:pt>
                <c:pt idx="1527">
                  <c:v>41810</c:v>
                </c:pt>
                <c:pt idx="1528">
                  <c:v>41811</c:v>
                </c:pt>
                <c:pt idx="1529">
                  <c:v>41812</c:v>
                </c:pt>
                <c:pt idx="1530">
                  <c:v>41813</c:v>
                </c:pt>
                <c:pt idx="1531">
                  <c:v>41814</c:v>
                </c:pt>
                <c:pt idx="1532">
                  <c:v>41815</c:v>
                </c:pt>
                <c:pt idx="1533">
                  <c:v>41816</c:v>
                </c:pt>
                <c:pt idx="1534">
                  <c:v>41817</c:v>
                </c:pt>
                <c:pt idx="1535">
                  <c:v>41818</c:v>
                </c:pt>
                <c:pt idx="1536">
                  <c:v>41819</c:v>
                </c:pt>
                <c:pt idx="1537">
                  <c:v>41820</c:v>
                </c:pt>
                <c:pt idx="1538">
                  <c:v>41821</c:v>
                </c:pt>
                <c:pt idx="1539">
                  <c:v>41822</c:v>
                </c:pt>
                <c:pt idx="1540">
                  <c:v>41823</c:v>
                </c:pt>
                <c:pt idx="1541">
                  <c:v>41824</c:v>
                </c:pt>
                <c:pt idx="1542">
                  <c:v>41825</c:v>
                </c:pt>
                <c:pt idx="1543">
                  <c:v>41827</c:v>
                </c:pt>
                <c:pt idx="1544">
                  <c:v>41828</c:v>
                </c:pt>
                <c:pt idx="1545">
                  <c:v>41829</c:v>
                </c:pt>
                <c:pt idx="1546">
                  <c:v>41830</c:v>
                </c:pt>
                <c:pt idx="1547">
                  <c:v>41831</c:v>
                </c:pt>
                <c:pt idx="1548">
                  <c:v>41832</c:v>
                </c:pt>
                <c:pt idx="1549">
                  <c:v>41833</c:v>
                </c:pt>
                <c:pt idx="1550">
                  <c:v>41834</c:v>
                </c:pt>
                <c:pt idx="1551">
                  <c:v>41835</c:v>
                </c:pt>
                <c:pt idx="1552">
                  <c:v>41836</c:v>
                </c:pt>
                <c:pt idx="1553">
                  <c:v>41837</c:v>
                </c:pt>
                <c:pt idx="1554">
                  <c:v>41838</c:v>
                </c:pt>
                <c:pt idx="1555">
                  <c:v>41839</c:v>
                </c:pt>
                <c:pt idx="1556">
                  <c:v>41841</c:v>
                </c:pt>
                <c:pt idx="1557">
                  <c:v>41842</c:v>
                </c:pt>
                <c:pt idx="1558">
                  <c:v>41843</c:v>
                </c:pt>
                <c:pt idx="1559">
                  <c:v>41844</c:v>
                </c:pt>
                <c:pt idx="1560">
                  <c:v>41845</c:v>
                </c:pt>
                <c:pt idx="1561">
                  <c:v>41846</c:v>
                </c:pt>
                <c:pt idx="1562">
                  <c:v>41847</c:v>
                </c:pt>
                <c:pt idx="1563">
                  <c:v>41848</c:v>
                </c:pt>
                <c:pt idx="1564">
                  <c:v>41849</c:v>
                </c:pt>
                <c:pt idx="1565">
                  <c:v>41850</c:v>
                </c:pt>
                <c:pt idx="1566">
                  <c:v>41851</c:v>
                </c:pt>
                <c:pt idx="1567">
                  <c:v>41852</c:v>
                </c:pt>
                <c:pt idx="1568">
                  <c:v>41853</c:v>
                </c:pt>
                <c:pt idx="1569">
                  <c:v>41854</c:v>
                </c:pt>
                <c:pt idx="1570">
                  <c:v>41855</c:v>
                </c:pt>
                <c:pt idx="1571">
                  <c:v>41856</c:v>
                </c:pt>
                <c:pt idx="1572">
                  <c:v>41857</c:v>
                </c:pt>
                <c:pt idx="1573">
                  <c:v>41858</c:v>
                </c:pt>
                <c:pt idx="1574">
                  <c:v>41859</c:v>
                </c:pt>
                <c:pt idx="1575">
                  <c:v>41860</c:v>
                </c:pt>
                <c:pt idx="1576">
                  <c:v>41862</c:v>
                </c:pt>
                <c:pt idx="1577">
                  <c:v>41863</c:v>
                </c:pt>
                <c:pt idx="1578">
                  <c:v>41864</c:v>
                </c:pt>
                <c:pt idx="1579">
                  <c:v>41865</c:v>
                </c:pt>
                <c:pt idx="1580">
                  <c:v>41866</c:v>
                </c:pt>
                <c:pt idx="1581">
                  <c:v>41867</c:v>
                </c:pt>
                <c:pt idx="1582">
                  <c:v>41869</c:v>
                </c:pt>
                <c:pt idx="1583">
                  <c:v>41870</c:v>
                </c:pt>
                <c:pt idx="1584">
                  <c:v>41871</c:v>
                </c:pt>
                <c:pt idx="1585">
                  <c:v>41872</c:v>
                </c:pt>
                <c:pt idx="1586">
                  <c:v>41873</c:v>
                </c:pt>
                <c:pt idx="1587">
                  <c:v>41874</c:v>
                </c:pt>
                <c:pt idx="1588">
                  <c:v>41875</c:v>
                </c:pt>
                <c:pt idx="1589">
                  <c:v>41876</c:v>
                </c:pt>
                <c:pt idx="1590">
                  <c:v>41877</c:v>
                </c:pt>
                <c:pt idx="1591">
                  <c:v>41878</c:v>
                </c:pt>
                <c:pt idx="1592">
                  <c:v>41879</c:v>
                </c:pt>
                <c:pt idx="1593">
                  <c:v>41880</c:v>
                </c:pt>
                <c:pt idx="1594">
                  <c:v>41881</c:v>
                </c:pt>
                <c:pt idx="1595">
                  <c:v>41883</c:v>
                </c:pt>
                <c:pt idx="1596">
                  <c:v>41884</c:v>
                </c:pt>
                <c:pt idx="1597">
                  <c:v>41885</c:v>
                </c:pt>
                <c:pt idx="1598">
                  <c:v>41886</c:v>
                </c:pt>
                <c:pt idx="1599">
                  <c:v>41887</c:v>
                </c:pt>
                <c:pt idx="1600">
                  <c:v>41888</c:v>
                </c:pt>
                <c:pt idx="1601">
                  <c:v>41890</c:v>
                </c:pt>
                <c:pt idx="1602">
                  <c:v>41891</c:v>
                </c:pt>
                <c:pt idx="1603">
                  <c:v>41892</c:v>
                </c:pt>
                <c:pt idx="1604">
                  <c:v>41893</c:v>
                </c:pt>
                <c:pt idx="1605">
                  <c:v>41894</c:v>
                </c:pt>
                <c:pt idx="1606">
                  <c:v>41895</c:v>
                </c:pt>
                <c:pt idx="1607">
                  <c:v>41897</c:v>
                </c:pt>
                <c:pt idx="1608">
                  <c:v>41898</c:v>
                </c:pt>
                <c:pt idx="1609">
                  <c:v>41899</c:v>
                </c:pt>
                <c:pt idx="1610">
                  <c:v>41900</c:v>
                </c:pt>
                <c:pt idx="1611">
                  <c:v>41901</c:v>
                </c:pt>
                <c:pt idx="1612">
                  <c:v>41902</c:v>
                </c:pt>
                <c:pt idx="1613">
                  <c:v>41903</c:v>
                </c:pt>
                <c:pt idx="1614">
                  <c:v>41904</c:v>
                </c:pt>
                <c:pt idx="1615">
                  <c:v>41905</c:v>
                </c:pt>
                <c:pt idx="1616">
                  <c:v>41906</c:v>
                </c:pt>
                <c:pt idx="1617">
                  <c:v>41907</c:v>
                </c:pt>
                <c:pt idx="1618">
                  <c:v>41908</c:v>
                </c:pt>
                <c:pt idx="1619">
                  <c:v>41909</c:v>
                </c:pt>
                <c:pt idx="1620">
                  <c:v>41910</c:v>
                </c:pt>
                <c:pt idx="1621">
                  <c:v>41911</c:v>
                </c:pt>
                <c:pt idx="1622">
                  <c:v>41912</c:v>
                </c:pt>
                <c:pt idx="1623">
                  <c:v>41913</c:v>
                </c:pt>
                <c:pt idx="1624">
                  <c:v>41914</c:v>
                </c:pt>
                <c:pt idx="1625">
                  <c:v>41915</c:v>
                </c:pt>
                <c:pt idx="1626">
                  <c:v>41916</c:v>
                </c:pt>
                <c:pt idx="1627">
                  <c:v>41918</c:v>
                </c:pt>
                <c:pt idx="1628">
                  <c:v>41919</c:v>
                </c:pt>
                <c:pt idx="1629">
                  <c:v>41920</c:v>
                </c:pt>
                <c:pt idx="1630">
                  <c:v>41921</c:v>
                </c:pt>
                <c:pt idx="1631">
                  <c:v>41922</c:v>
                </c:pt>
                <c:pt idx="1632">
                  <c:v>41923</c:v>
                </c:pt>
                <c:pt idx="1633">
                  <c:v>41924</c:v>
                </c:pt>
                <c:pt idx="1634">
                  <c:v>41925</c:v>
                </c:pt>
                <c:pt idx="1635">
                  <c:v>41926</c:v>
                </c:pt>
                <c:pt idx="1636">
                  <c:v>41927</c:v>
                </c:pt>
                <c:pt idx="1637">
                  <c:v>41928</c:v>
                </c:pt>
                <c:pt idx="1638">
                  <c:v>41929</c:v>
                </c:pt>
                <c:pt idx="1639">
                  <c:v>41930</c:v>
                </c:pt>
                <c:pt idx="1640">
                  <c:v>41931</c:v>
                </c:pt>
                <c:pt idx="1641">
                  <c:v>41932</c:v>
                </c:pt>
                <c:pt idx="1642">
                  <c:v>41933</c:v>
                </c:pt>
                <c:pt idx="1643">
                  <c:v>41934</c:v>
                </c:pt>
                <c:pt idx="1644">
                  <c:v>41935</c:v>
                </c:pt>
                <c:pt idx="1645">
                  <c:v>41936</c:v>
                </c:pt>
                <c:pt idx="1646">
                  <c:v>41937</c:v>
                </c:pt>
                <c:pt idx="1647">
                  <c:v>41939</c:v>
                </c:pt>
                <c:pt idx="1648">
                  <c:v>41940</c:v>
                </c:pt>
                <c:pt idx="1649">
                  <c:v>41941</c:v>
                </c:pt>
                <c:pt idx="1650">
                  <c:v>41942</c:v>
                </c:pt>
                <c:pt idx="1651">
                  <c:v>41943</c:v>
                </c:pt>
                <c:pt idx="1652">
                  <c:v>41944</c:v>
                </c:pt>
                <c:pt idx="1653">
                  <c:v>41945</c:v>
                </c:pt>
                <c:pt idx="1654">
                  <c:v>41946</c:v>
                </c:pt>
                <c:pt idx="1655">
                  <c:v>41947</c:v>
                </c:pt>
                <c:pt idx="1656">
                  <c:v>41948</c:v>
                </c:pt>
                <c:pt idx="1657">
                  <c:v>41949</c:v>
                </c:pt>
                <c:pt idx="1658">
                  <c:v>41950</c:v>
                </c:pt>
                <c:pt idx="1659">
                  <c:v>41951</c:v>
                </c:pt>
                <c:pt idx="1660">
                  <c:v>41953</c:v>
                </c:pt>
                <c:pt idx="1661">
                  <c:v>41954</c:v>
                </c:pt>
                <c:pt idx="1662">
                  <c:v>41955</c:v>
                </c:pt>
                <c:pt idx="1663">
                  <c:v>41956</c:v>
                </c:pt>
                <c:pt idx="1664">
                  <c:v>41957</c:v>
                </c:pt>
                <c:pt idx="1665">
                  <c:v>41958</c:v>
                </c:pt>
                <c:pt idx="1666">
                  <c:v>41959</c:v>
                </c:pt>
                <c:pt idx="1667">
                  <c:v>41960</c:v>
                </c:pt>
                <c:pt idx="1668">
                  <c:v>41961</c:v>
                </c:pt>
                <c:pt idx="1669">
                  <c:v>41962</c:v>
                </c:pt>
                <c:pt idx="1670">
                  <c:v>41963</c:v>
                </c:pt>
                <c:pt idx="1671">
                  <c:v>41964</c:v>
                </c:pt>
                <c:pt idx="1672">
                  <c:v>41965</c:v>
                </c:pt>
                <c:pt idx="1673">
                  <c:v>41967</c:v>
                </c:pt>
                <c:pt idx="1674">
                  <c:v>41968</c:v>
                </c:pt>
                <c:pt idx="1675">
                  <c:v>41969</c:v>
                </c:pt>
                <c:pt idx="1676">
                  <c:v>41970</c:v>
                </c:pt>
                <c:pt idx="1677">
                  <c:v>41971</c:v>
                </c:pt>
                <c:pt idx="1678">
                  <c:v>41972</c:v>
                </c:pt>
                <c:pt idx="1679">
                  <c:v>41973</c:v>
                </c:pt>
                <c:pt idx="1680">
                  <c:v>41974</c:v>
                </c:pt>
                <c:pt idx="1681">
                  <c:v>41975</c:v>
                </c:pt>
                <c:pt idx="1682">
                  <c:v>41976</c:v>
                </c:pt>
                <c:pt idx="1683">
                  <c:v>41977</c:v>
                </c:pt>
                <c:pt idx="1684">
                  <c:v>41978</c:v>
                </c:pt>
                <c:pt idx="1685">
                  <c:v>41979</c:v>
                </c:pt>
                <c:pt idx="1686">
                  <c:v>41980</c:v>
                </c:pt>
                <c:pt idx="1687">
                  <c:v>41981</c:v>
                </c:pt>
                <c:pt idx="1688">
                  <c:v>41982</c:v>
                </c:pt>
                <c:pt idx="1689">
                  <c:v>41983</c:v>
                </c:pt>
                <c:pt idx="1690">
                  <c:v>41984</c:v>
                </c:pt>
                <c:pt idx="1691">
                  <c:v>41985</c:v>
                </c:pt>
                <c:pt idx="1692">
                  <c:v>41986</c:v>
                </c:pt>
                <c:pt idx="1693">
                  <c:v>41987</c:v>
                </c:pt>
                <c:pt idx="1694">
                  <c:v>41988</c:v>
                </c:pt>
                <c:pt idx="1695">
                  <c:v>41989</c:v>
                </c:pt>
                <c:pt idx="1696">
                  <c:v>41990</c:v>
                </c:pt>
                <c:pt idx="1697">
                  <c:v>41991</c:v>
                </c:pt>
                <c:pt idx="1698">
                  <c:v>41992</c:v>
                </c:pt>
                <c:pt idx="1699">
                  <c:v>41993</c:v>
                </c:pt>
                <c:pt idx="1700">
                  <c:v>41994</c:v>
                </c:pt>
                <c:pt idx="1701">
                  <c:v>41995</c:v>
                </c:pt>
                <c:pt idx="1702">
                  <c:v>41996</c:v>
                </c:pt>
                <c:pt idx="1703">
                  <c:v>41997</c:v>
                </c:pt>
                <c:pt idx="1704">
                  <c:v>41998</c:v>
                </c:pt>
                <c:pt idx="1705">
                  <c:v>42002</c:v>
                </c:pt>
                <c:pt idx="1706">
                  <c:v>42003</c:v>
                </c:pt>
                <c:pt idx="1707">
                  <c:v>42004</c:v>
                </c:pt>
                <c:pt idx="1708">
                  <c:v>42005</c:v>
                </c:pt>
                <c:pt idx="1709">
                  <c:v>42006</c:v>
                </c:pt>
                <c:pt idx="1710">
                  <c:v>42007</c:v>
                </c:pt>
                <c:pt idx="1711">
                  <c:v>42008</c:v>
                </c:pt>
                <c:pt idx="1712">
                  <c:v>42009</c:v>
                </c:pt>
                <c:pt idx="1713">
                  <c:v>42010</c:v>
                </c:pt>
                <c:pt idx="1714">
                  <c:v>42011</c:v>
                </c:pt>
                <c:pt idx="1715">
                  <c:v>42012</c:v>
                </c:pt>
                <c:pt idx="1716">
                  <c:v>42013</c:v>
                </c:pt>
                <c:pt idx="1717">
                  <c:v>42014</c:v>
                </c:pt>
                <c:pt idx="1718">
                  <c:v>42015</c:v>
                </c:pt>
                <c:pt idx="1719">
                  <c:v>42016</c:v>
                </c:pt>
                <c:pt idx="1720">
                  <c:v>42017</c:v>
                </c:pt>
                <c:pt idx="1721">
                  <c:v>42018</c:v>
                </c:pt>
                <c:pt idx="1722">
                  <c:v>42019</c:v>
                </c:pt>
                <c:pt idx="1723">
                  <c:v>42020</c:v>
                </c:pt>
                <c:pt idx="1724">
                  <c:v>42021</c:v>
                </c:pt>
                <c:pt idx="1725">
                  <c:v>42022</c:v>
                </c:pt>
                <c:pt idx="1726">
                  <c:v>42023</c:v>
                </c:pt>
                <c:pt idx="1727">
                  <c:v>42024</c:v>
                </c:pt>
                <c:pt idx="1728">
                  <c:v>42025</c:v>
                </c:pt>
                <c:pt idx="1729">
                  <c:v>42026</c:v>
                </c:pt>
                <c:pt idx="1730">
                  <c:v>42027</c:v>
                </c:pt>
                <c:pt idx="1731">
                  <c:v>42028</c:v>
                </c:pt>
                <c:pt idx="1732">
                  <c:v>42030</c:v>
                </c:pt>
                <c:pt idx="1733">
                  <c:v>42031</c:v>
                </c:pt>
                <c:pt idx="1734">
                  <c:v>42032</c:v>
                </c:pt>
                <c:pt idx="1735">
                  <c:v>42033</c:v>
                </c:pt>
                <c:pt idx="1736">
                  <c:v>42034</c:v>
                </c:pt>
                <c:pt idx="1737">
                  <c:v>42035</c:v>
                </c:pt>
                <c:pt idx="1738">
                  <c:v>42037</c:v>
                </c:pt>
                <c:pt idx="1739">
                  <c:v>42038</c:v>
                </c:pt>
                <c:pt idx="1740">
                  <c:v>42039</c:v>
                </c:pt>
                <c:pt idx="1741">
                  <c:v>42040</c:v>
                </c:pt>
                <c:pt idx="1742">
                  <c:v>42041</c:v>
                </c:pt>
                <c:pt idx="1743">
                  <c:v>42042</c:v>
                </c:pt>
                <c:pt idx="1744">
                  <c:v>42043</c:v>
                </c:pt>
                <c:pt idx="1745">
                  <c:v>42044</c:v>
                </c:pt>
                <c:pt idx="1746">
                  <c:v>42045</c:v>
                </c:pt>
                <c:pt idx="1747">
                  <c:v>42046</c:v>
                </c:pt>
                <c:pt idx="1748">
                  <c:v>42047</c:v>
                </c:pt>
                <c:pt idx="1749">
                  <c:v>42048</c:v>
                </c:pt>
                <c:pt idx="1750">
                  <c:v>42049</c:v>
                </c:pt>
                <c:pt idx="1751">
                  <c:v>42050</c:v>
                </c:pt>
                <c:pt idx="1752">
                  <c:v>42051</c:v>
                </c:pt>
                <c:pt idx="1753">
                  <c:v>42052</c:v>
                </c:pt>
                <c:pt idx="1754">
                  <c:v>42053</c:v>
                </c:pt>
                <c:pt idx="1755">
                  <c:v>42054</c:v>
                </c:pt>
                <c:pt idx="1756">
                  <c:v>42055</c:v>
                </c:pt>
                <c:pt idx="1757">
                  <c:v>42056</c:v>
                </c:pt>
                <c:pt idx="1758">
                  <c:v>42057</c:v>
                </c:pt>
                <c:pt idx="1759">
                  <c:v>42058</c:v>
                </c:pt>
                <c:pt idx="1760">
                  <c:v>42059</c:v>
                </c:pt>
                <c:pt idx="1761">
                  <c:v>42060</c:v>
                </c:pt>
                <c:pt idx="1762">
                  <c:v>42061</c:v>
                </c:pt>
                <c:pt idx="1763">
                  <c:v>42062</c:v>
                </c:pt>
                <c:pt idx="1764">
                  <c:v>42063</c:v>
                </c:pt>
                <c:pt idx="1765">
                  <c:v>42064</c:v>
                </c:pt>
                <c:pt idx="1766">
                  <c:v>42065</c:v>
                </c:pt>
                <c:pt idx="1767">
                  <c:v>42066</c:v>
                </c:pt>
                <c:pt idx="1768">
                  <c:v>42067</c:v>
                </c:pt>
                <c:pt idx="1769">
                  <c:v>42068</c:v>
                </c:pt>
                <c:pt idx="1770">
                  <c:v>42069</c:v>
                </c:pt>
                <c:pt idx="1771">
                  <c:v>42071</c:v>
                </c:pt>
                <c:pt idx="1772">
                  <c:v>42072</c:v>
                </c:pt>
                <c:pt idx="1773">
                  <c:v>42073</c:v>
                </c:pt>
                <c:pt idx="1774">
                  <c:v>42074</c:v>
                </c:pt>
                <c:pt idx="1775">
                  <c:v>42075</c:v>
                </c:pt>
                <c:pt idx="1776">
                  <c:v>42076</c:v>
                </c:pt>
                <c:pt idx="1777">
                  <c:v>42078</c:v>
                </c:pt>
                <c:pt idx="1778">
                  <c:v>42079</c:v>
                </c:pt>
                <c:pt idx="1779">
                  <c:v>42080</c:v>
                </c:pt>
                <c:pt idx="1780">
                  <c:v>42081</c:v>
                </c:pt>
                <c:pt idx="1781">
                  <c:v>42082</c:v>
                </c:pt>
                <c:pt idx="1782">
                  <c:v>42083</c:v>
                </c:pt>
                <c:pt idx="1783">
                  <c:v>42085</c:v>
                </c:pt>
                <c:pt idx="1784">
                  <c:v>42086</c:v>
                </c:pt>
                <c:pt idx="1785">
                  <c:v>42087</c:v>
                </c:pt>
                <c:pt idx="1786">
                  <c:v>42088</c:v>
                </c:pt>
                <c:pt idx="1787">
                  <c:v>42089</c:v>
                </c:pt>
                <c:pt idx="1788">
                  <c:v>42090</c:v>
                </c:pt>
                <c:pt idx="1789">
                  <c:v>42092</c:v>
                </c:pt>
                <c:pt idx="1790">
                  <c:v>42093</c:v>
                </c:pt>
                <c:pt idx="1791">
                  <c:v>42094</c:v>
                </c:pt>
                <c:pt idx="1792">
                  <c:v>42095</c:v>
                </c:pt>
                <c:pt idx="1793">
                  <c:v>42096</c:v>
                </c:pt>
                <c:pt idx="1794">
                  <c:v>42097</c:v>
                </c:pt>
                <c:pt idx="1795">
                  <c:v>42099</c:v>
                </c:pt>
                <c:pt idx="1796">
                  <c:v>42100</c:v>
                </c:pt>
                <c:pt idx="1797">
                  <c:v>42101</c:v>
                </c:pt>
                <c:pt idx="1798">
                  <c:v>42102</c:v>
                </c:pt>
                <c:pt idx="1799">
                  <c:v>42103</c:v>
                </c:pt>
                <c:pt idx="1800">
                  <c:v>42104</c:v>
                </c:pt>
                <c:pt idx="1801">
                  <c:v>42105</c:v>
                </c:pt>
                <c:pt idx="1802">
                  <c:v>42106</c:v>
                </c:pt>
                <c:pt idx="1803">
                  <c:v>42107</c:v>
                </c:pt>
                <c:pt idx="1804">
                  <c:v>42108</c:v>
                </c:pt>
                <c:pt idx="1805">
                  <c:v>42109</c:v>
                </c:pt>
                <c:pt idx="1806">
                  <c:v>42110</c:v>
                </c:pt>
                <c:pt idx="1807">
                  <c:v>42111</c:v>
                </c:pt>
                <c:pt idx="1808">
                  <c:v>42113</c:v>
                </c:pt>
                <c:pt idx="1809">
                  <c:v>42114</c:v>
                </c:pt>
                <c:pt idx="1810">
                  <c:v>42115</c:v>
                </c:pt>
                <c:pt idx="1811">
                  <c:v>42116</c:v>
                </c:pt>
                <c:pt idx="1812">
                  <c:v>42117</c:v>
                </c:pt>
                <c:pt idx="1813">
                  <c:v>42118</c:v>
                </c:pt>
                <c:pt idx="1814">
                  <c:v>42120</c:v>
                </c:pt>
                <c:pt idx="1815">
                  <c:v>42121</c:v>
                </c:pt>
                <c:pt idx="1816">
                  <c:v>42122</c:v>
                </c:pt>
                <c:pt idx="1817">
                  <c:v>42123</c:v>
                </c:pt>
                <c:pt idx="1818">
                  <c:v>42124</c:v>
                </c:pt>
                <c:pt idx="1819">
                  <c:v>42127</c:v>
                </c:pt>
                <c:pt idx="1820">
                  <c:v>42128</c:v>
                </c:pt>
                <c:pt idx="1821">
                  <c:v>42129</c:v>
                </c:pt>
                <c:pt idx="1822">
                  <c:v>42130</c:v>
                </c:pt>
                <c:pt idx="1823">
                  <c:v>42131</c:v>
                </c:pt>
                <c:pt idx="1824">
                  <c:v>42134</c:v>
                </c:pt>
                <c:pt idx="1825">
                  <c:v>42135</c:v>
                </c:pt>
                <c:pt idx="1826">
                  <c:v>42136</c:v>
                </c:pt>
                <c:pt idx="1827">
                  <c:v>42137</c:v>
                </c:pt>
                <c:pt idx="1828">
                  <c:v>42138</c:v>
                </c:pt>
                <c:pt idx="1829">
                  <c:v>42141</c:v>
                </c:pt>
                <c:pt idx="1830">
                  <c:v>42142</c:v>
                </c:pt>
                <c:pt idx="1831">
                  <c:v>42144</c:v>
                </c:pt>
                <c:pt idx="1832">
                  <c:v>42145</c:v>
                </c:pt>
                <c:pt idx="1833">
                  <c:v>42146</c:v>
                </c:pt>
                <c:pt idx="1834">
                  <c:v>42148</c:v>
                </c:pt>
                <c:pt idx="1835">
                  <c:v>42149</c:v>
                </c:pt>
                <c:pt idx="1836">
                  <c:v>42150</c:v>
                </c:pt>
                <c:pt idx="1837">
                  <c:v>42151</c:v>
                </c:pt>
                <c:pt idx="1838">
                  <c:v>42152</c:v>
                </c:pt>
                <c:pt idx="1839">
                  <c:v>42153</c:v>
                </c:pt>
                <c:pt idx="1840">
                  <c:v>42155</c:v>
                </c:pt>
                <c:pt idx="1841">
                  <c:v>42156</c:v>
                </c:pt>
                <c:pt idx="1842">
                  <c:v>42157</c:v>
                </c:pt>
                <c:pt idx="1843">
                  <c:v>42158</c:v>
                </c:pt>
                <c:pt idx="1844">
                  <c:v>42159</c:v>
                </c:pt>
                <c:pt idx="1845">
                  <c:v>42160</c:v>
                </c:pt>
                <c:pt idx="1846">
                  <c:v>42162</c:v>
                </c:pt>
                <c:pt idx="1847">
                  <c:v>42163</c:v>
                </c:pt>
                <c:pt idx="1848">
                  <c:v>42164</c:v>
                </c:pt>
                <c:pt idx="1849">
                  <c:v>42165</c:v>
                </c:pt>
                <c:pt idx="1850">
                  <c:v>42166</c:v>
                </c:pt>
                <c:pt idx="1851">
                  <c:v>42167</c:v>
                </c:pt>
                <c:pt idx="1852">
                  <c:v>42169</c:v>
                </c:pt>
                <c:pt idx="1853">
                  <c:v>42170</c:v>
                </c:pt>
                <c:pt idx="1854">
                  <c:v>42171</c:v>
                </c:pt>
                <c:pt idx="1855">
                  <c:v>42172</c:v>
                </c:pt>
                <c:pt idx="1856">
                  <c:v>42173</c:v>
                </c:pt>
                <c:pt idx="1857">
                  <c:v>42174</c:v>
                </c:pt>
                <c:pt idx="1858">
                  <c:v>42175</c:v>
                </c:pt>
                <c:pt idx="1859">
                  <c:v>42176</c:v>
                </c:pt>
                <c:pt idx="1860">
                  <c:v>42177</c:v>
                </c:pt>
                <c:pt idx="1861">
                  <c:v>42178</c:v>
                </c:pt>
                <c:pt idx="1862">
                  <c:v>42179</c:v>
                </c:pt>
                <c:pt idx="1863">
                  <c:v>42180</c:v>
                </c:pt>
                <c:pt idx="1864">
                  <c:v>42181</c:v>
                </c:pt>
                <c:pt idx="1865">
                  <c:v>42182</c:v>
                </c:pt>
                <c:pt idx="1866">
                  <c:v>42183</c:v>
                </c:pt>
                <c:pt idx="1867">
                  <c:v>42184</c:v>
                </c:pt>
                <c:pt idx="1868">
                  <c:v>42185</c:v>
                </c:pt>
                <c:pt idx="1869">
                  <c:v>42186</c:v>
                </c:pt>
                <c:pt idx="1870">
                  <c:v>42187</c:v>
                </c:pt>
                <c:pt idx="1871">
                  <c:v>42188</c:v>
                </c:pt>
                <c:pt idx="1872">
                  <c:v>42190</c:v>
                </c:pt>
                <c:pt idx="1873">
                  <c:v>42191</c:v>
                </c:pt>
                <c:pt idx="1874">
                  <c:v>42192</c:v>
                </c:pt>
                <c:pt idx="1875">
                  <c:v>42193</c:v>
                </c:pt>
                <c:pt idx="1876">
                  <c:v>42194</c:v>
                </c:pt>
                <c:pt idx="1877">
                  <c:v>42195</c:v>
                </c:pt>
                <c:pt idx="1878">
                  <c:v>42197</c:v>
                </c:pt>
                <c:pt idx="1879">
                  <c:v>42198</c:v>
                </c:pt>
                <c:pt idx="1880">
                  <c:v>42199</c:v>
                </c:pt>
                <c:pt idx="1881">
                  <c:v>42200</c:v>
                </c:pt>
                <c:pt idx="1882">
                  <c:v>42201</c:v>
                </c:pt>
                <c:pt idx="1883">
                  <c:v>42202</c:v>
                </c:pt>
                <c:pt idx="1884">
                  <c:v>42204</c:v>
                </c:pt>
                <c:pt idx="1885">
                  <c:v>42205</c:v>
                </c:pt>
                <c:pt idx="1886">
                  <c:v>42206</c:v>
                </c:pt>
                <c:pt idx="1887">
                  <c:v>42207</c:v>
                </c:pt>
                <c:pt idx="1888">
                  <c:v>42208</c:v>
                </c:pt>
                <c:pt idx="1889">
                  <c:v>42209</c:v>
                </c:pt>
                <c:pt idx="1890">
                  <c:v>42211</c:v>
                </c:pt>
                <c:pt idx="1891">
                  <c:v>42212</c:v>
                </c:pt>
                <c:pt idx="1892">
                  <c:v>42213</c:v>
                </c:pt>
                <c:pt idx="1893">
                  <c:v>42214</c:v>
                </c:pt>
                <c:pt idx="1894">
                  <c:v>42215</c:v>
                </c:pt>
                <c:pt idx="1895">
                  <c:v>42216</c:v>
                </c:pt>
                <c:pt idx="1896">
                  <c:v>42218</c:v>
                </c:pt>
                <c:pt idx="1897">
                  <c:v>42219</c:v>
                </c:pt>
                <c:pt idx="1898">
                  <c:v>42220</c:v>
                </c:pt>
                <c:pt idx="1899">
                  <c:v>42221</c:v>
                </c:pt>
                <c:pt idx="1900">
                  <c:v>42222</c:v>
                </c:pt>
                <c:pt idx="1901">
                  <c:v>42223</c:v>
                </c:pt>
                <c:pt idx="1902">
                  <c:v>42225</c:v>
                </c:pt>
                <c:pt idx="1903">
                  <c:v>42226</c:v>
                </c:pt>
                <c:pt idx="1904">
                  <c:v>42227</c:v>
                </c:pt>
                <c:pt idx="1905">
                  <c:v>42228</c:v>
                </c:pt>
                <c:pt idx="1906">
                  <c:v>42229</c:v>
                </c:pt>
                <c:pt idx="1907">
                  <c:v>42230</c:v>
                </c:pt>
                <c:pt idx="1908">
                  <c:v>42232</c:v>
                </c:pt>
                <c:pt idx="1909">
                  <c:v>42233</c:v>
                </c:pt>
                <c:pt idx="1910">
                  <c:v>42234</c:v>
                </c:pt>
                <c:pt idx="1911">
                  <c:v>42235</c:v>
                </c:pt>
                <c:pt idx="1912">
                  <c:v>42236</c:v>
                </c:pt>
                <c:pt idx="1913">
                  <c:v>42237</c:v>
                </c:pt>
                <c:pt idx="1914">
                  <c:v>42239</c:v>
                </c:pt>
                <c:pt idx="1915">
                  <c:v>42240</c:v>
                </c:pt>
                <c:pt idx="1916">
                  <c:v>42241</c:v>
                </c:pt>
                <c:pt idx="1917">
                  <c:v>42242</c:v>
                </c:pt>
                <c:pt idx="1918">
                  <c:v>42243</c:v>
                </c:pt>
                <c:pt idx="1919">
                  <c:v>42246</c:v>
                </c:pt>
                <c:pt idx="1920">
                  <c:v>42247</c:v>
                </c:pt>
                <c:pt idx="1921">
                  <c:v>42248</c:v>
                </c:pt>
                <c:pt idx="1922">
                  <c:v>42249</c:v>
                </c:pt>
                <c:pt idx="1923">
                  <c:v>42250</c:v>
                </c:pt>
                <c:pt idx="1924">
                  <c:v>42251</c:v>
                </c:pt>
                <c:pt idx="1925">
                  <c:v>42254</c:v>
                </c:pt>
                <c:pt idx="1926">
                  <c:v>42255</c:v>
                </c:pt>
                <c:pt idx="1927">
                  <c:v>42256</c:v>
                </c:pt>
                <c:pt idx="1928">
                  <c:v>42257</c:v>
                </c:pt>
                <c:pt idx="1929">
                  <c:v>42258</c:v>
                </c:pt>
                <c:pt idx="1930">
                  <c:v>42260</c:v>
                </c:pt>
                <c:pt idx="1931">
                  <c:v>42261</c:v>
                </c:pt>
                <c:pt idx="1932">
                  <c:v>42262</c:v>
                </c:pt>
                <c:pt idx="1933">
                  <c:v>42263</c:v>
                </c:pt>
                <c:pt idx="1934">
                  <c:v>42264</c:v>
                </c:pt>
                <c:pt idx="1935">
                  <c:v>42265</c:v>
                </c:pt>
                <c:pt idx="1936">
                  <c:v>42267</c:v>
                </c:pt>
                <c:pt idx="1937">
                  <c:v>42268</c:v>
                </c:pt>
                <c:pt idx="1938">
                  <c:v>42269</c:v>
                </c:pt>
                <c:pt idx="1939">
                  <c:v>42270</c:v>
                </c:pt>
                <c:pt idx="1940">
                  <c:v>42271</c:v>
                </c:pt>
                <c:pt idx="1941">
                  <c:v>42272</c:v>
                </c:pt>
                <c:pt idx="1942">
                  <c:v>42274</c:v>
                </c:pt>
                <c:pt idx="1943">
                  <c:v>42275</c:v>
                </c:pt>
                <c:pt idx="1944">
                  <c:v>42276</c:v>
                </c:pt>
                <c:pt idx="1945">
                  <c:v>42277</c:v>
                </c:pt>
                <c:pt idx="1946">
                  <c:v>42278</c:v>
                </c:pt>
                <c:pt idx="1947">
                  <c:v>42279</c:v>
                </c:pt>
                <c:pt idx="1948">
                  <c:v>42281</c:v>
                </c:pt>
                <c:pt idx="1949">
                  <c:v>42282</c:v>
                </c:pt>
                <c:pt idx="1950">
                  <c:v>42283</c:v>
                </c:pt>
                <c:pt idx="1951">
                  <c:v>42284</c:v>
                </c:pt>
                <c:pt idx="1952">
                  <c:v>42285</c:v>
                </c:pt>
                <c:pt idx="1953">
                  <c:v>42286</c:v>
                </c:pt>
                <c:pt idx="1954">
                  <c:v>42288</c:v>
                </c:pt>
                <c:pt idx="1955">
                  <c:v>42289</c:v>
                </c:pt>
                <c:pt idx="1956">
                  <c:v>42290</c:v>
                </c:pt>
                <c:pt idx="1957">
                  <c:v>42291</c:v>
                </c:pt>
                <c:pt idx="1958">
                  <c:v>42292</c:v>
                </c:pt>
                <c:pt idx="1959">
                  <c:v>42295</c:v>
                </c:pt>
                <c:pt idx="1960">
                  <c:v>42296</c:v>
                </c:pt>
                <c:pt idx="1961">
                  <c:v>42297</c:v>
                </c:pt>
                <c:pt idx="1962">
                  <c:v>42298</c:v>
                </c:pt>
                <c:pt idx="1963">
                  <c:v>42299</c:v>
                </c:pt>
                <c:pt idx="1964">
                  <c:v>42300</c:v>
                </c:pt>
                <c:pt idx="1965">
                  <c:v>42302</c:v>
                </c:pt>
                <c:pt idx="1966">
                  <c:v>42303</c:v>
                </c:pt>
                <c:pt idx="1967">
                  <c:v>42304</c:v>
                </c:pt>
                <c:pt idx="1968">
                  <c:v>42305</c:v>
                </c:pt>
                <c:pt idx="1969">
                  <c:v>42306</c:v>
                </c:pt>
                <c:pt idx="1970">
                  <c:v>42307</c:v>
                </c:pt>
                <c:pt idx="1971">
                  <c:v>42309</c:v>
                </c:pt>
                <c:pt idx="1972">
                  <c:v>42310</c:v>
                </c:pt>
                <c:pt idx="1973">
                  <c:v>42311</c:v>
                </c:pt>
                <c:pt idx="1974">
                  <c:v>42312</c:v>
                </c:pt>
                <c:pt idx="1975">
                  <c:v>42313</c:v>
                </c:pt>
                <c:pt idx="1976">
                  <c:v>42314</c:v>
                </c:pt>
                <c:pt idx="1977">
                  <c:v>42316</c:v>
                </c:pt>
                <c:pt idx="1978">
                  <c:v>42317</c:v>
                </c:pt>
                <c:pt idx="1979">
                  <c:v>42318</c:v>
                </c:pt>
                <c:pt idx="1980">
                  <c:v>42319</c:v>
                </c:pt>
                <c:pt idx="1981">
                  <c:v>42320</c:v>
                </c:pt>
                <c:pt idx="1982">
                  <c:v>42321</c:v>
                </c:pt>
                <c:pt idx="1983">
                  <c:v>42323</c:v>
                </c:pt>
                <c:pt idx="1984">
                  <c:v>42324</c:v>
                </c:pt>
                <c:pt idx="1985">
                  <c:v>42325</c:v>
                </c:pt>
                <c:pt idx="1986">
                  <c:v>42326</c:v>
                </c:pt>
                <c:pt idx="1987">
                  <c:v>42327</c:v>
                </c:pt>
                <c:pt idx="1988">
                  <c:v>42328</c:v>
                </c:pt>
                <c:pt idx="1989">
                  <c:v>42330</c:v>
                </c:pt>
                <c:pt idx="1990">
                  <c:v>42331</c:v>
                </c:pt>
                <c:pt idx="1991">
                  <c:v>42332</c:v>
                </c:pt>
                <c:pt idx="1992">
                  <c:v>42333</c:v>
                </c:pt>
                <c:pt idx="1993">
                  <c:v>42334</c:v>
                </c:pt>
                <c:pt idx="1994">
                  <c:v>42335</c:v>
                </c:pt>
                <c:pt idx="1995">
                  <c:v>42336</c:v>
                </c:pt>
                <c:pt idx="1996">
                  <c:v>42337</c:v>
                </c:pt>
                <c:pt idx="1997">
                  <c:v>42338</c:v>
                </c:pt>
                <c:pt idx="1998">
                  <c:v>42339</c:v>
                </c:pt>
                <c:pt idx="1999">
                  <c:v>42340</c:v>
                </c:pt>
                <c:pt idx="2000">
                  <c:v>42341</c:v>
                </c:pt>
                <c:pt idx="2001">
                  <c:v>42342</c:v>
                </c:pt>
                <c:pt idx="2002">
                  <c:v>42343</c:v>
                </c:pt>
                <c:pt idx="2003">
                  <c:v>42344</c:v>
                </c:pt>
                <c:pt idx="2004">
                  <c:v>42345</c:v>
                </c:pt>
                <c:pt idx="2005">
                  <c:v>42346</c:v>
                </c:pt>
                <c:pt idx="2006">
                  <c:v>42347</c:v>
                </c:pt>
                <c:pt idx="2007">
                  <c:v>42348</c:v>
                </c:pt>
                <c:pt idx="2008">
                  <c:v>42349</c:v>
                </c:pt>
                <c:pt idx="2009">
                  <c:v>42350</c:v>
                </c:pt>
                <c:pt idx="2010">
                  <c:v>42351</c:v>
                </c:pt>
                <c:pt idx="2011">
                  <c:v>42352</c:v>
                </c:pt>
                <c:pt idx="2012">
                  <c:v>42353</c:v>
                </c:pt>
                <c:pt idx="2013">
                  <c:v>42354</c:v>
                </c:pt>
                <c:pt idx="2014">
                  <c:v>42355</c:v>
                </c:pt>
                <c:pt idx="2015">
                  <c:v>42356</c:v>
                </c:pt>
                <c:pt idx="2016">
                  <c:v>42357</c:v>
                </c:pt>
                <c:pt idx="2017">
                  <c:v>42358</c:v>
                </c:pt>
                <c:pt idx="2018">
                  <c:v>42359</c:v>
                </c:pt>
                <c:pt idx="2019">
                  <c:v>42360</c:v>
                </c:pt>
                <c:pt idx="2020">
                  <c:v>42361</c:v>
                </c:pt>
                <c:pt idx="2021">
                  <c:v>42362</c:v>
                </c:pt>
                <c:pt idx="2022">
                  <c:v>42365</c:v>
                </c:pt>
                <c:pt idx="2023">
                  <c:v>42366</c:v>
                </c:pt>
                <c:pt idx="2024">
                  <c:v>42367</c:v>
                </c:pt>
                <c:pt idx="2025">
                  <c:v>42368</c:v>
                </c:pt>
                <c:pt idx="2026">
                  <c:v>42369</c:v>
                </c:pt>
                <c:pt idx="2027">
                  <c:v>42372</c:v>
                </c:pt>
                <c:pt idx="2028">
                  <c:v>42373</c:v>
                </c:pt>
                <c:pt idx="2029">
                  <c:v>42374</c:v>
                </c:pt>
                <c:pt idx="2030">
                  <c:v>42375</c:v>
                </c:pt>
                <c:pt idx="2031">
                  <c:v>42376</c:v>
                </c:pt>
                <c:pt idx="2032">
                  <c:v>42377</c:v>
                </c:pt>
                <c:pt idx="2033">
                  <c:v>42379</c:v>
                </c:pt>
                <c:pt idx="2034">
                  <c:v>42380</c:v>
                </c:pt>
                <c:pt idx="2035">
                  <c:v>42381</c:v>
                </c:pt>
                <c:pt idx="2036">
                  <c:v>42382</c:v>
                </c:pt>
                <c:pt idx="2037">
                  <c:v>42383</c:v>
                </c:pt>
                <c:pt idx="2038">
                  <c:v>42384</c:v>
                </c:pt>
                <c:pt idx="2039">
                  <c:v>42386</c:v>
                </c:pt>
                <c:pt idx="2040">
                  <c:v>42387</c:v>
                </c:pt>
                <c:pt idx="2041">
                  <c:v>42388</c:v>
                </c:pt>
                <c:pt idx="2042">
                  <c:v>42389</c:v>
                </c:pt>
                <c:pt idx="2043">
                  <c:v>42390</c:v>
                </c:pt>
                <c:pt idx="2044">
                  <c:v>42391</c:v>
                </c:pt>
                <c:pt idx="2045">
                  <c:v>42393</c:v>
                </c:pt>
                <c:pt idx="2046">
                  <c:v>42394</c:v>
                </c:pt>
                <c:pt idx="2047">
                  <c:v>42395</c:v>
                </c:pt>
                <c:pt idx="2048">
                  <c:v>42396</c:v>
                </c:pt>
                <c:pt idx="2049">
                  <c:v>42397</c:v>
                </c:pt>
                <c:pt idx="2050">
                  <c:v>42398</c:v>
                </c:pt>
                <c:pt idx="2051">
                  <c:v>42400</c:v>
                </c:pt>
                <c:pt idx="2052">
                  <c:v>42401</c:v>
                </c:pt>
                <c:pt idx="2053">
                  <c:v>42402</c:v>
                </c:pt>
                <c:pt idx="2054">
                  <c:v>42403</c:v>
                </c:pt>
                <c:pt idx="2055">
                  <c:v>42404</c:v>
                </c:pt>
                <c:pt idx="2056">
                  <c:v>42405</c:v>
                </c:pt>
                <c:pt idx="2057">
                  <c:v>42407</c:v>
                </c:pt>
                <c:pt idx="2058">
                  <c:v>42408</c:v>
                </c:pt>
                <c:pt idx="2059">
                  <c:v>42409</c:v>
                </c:pt>
                <c:pt idx="2060">
                  <c:v>42410</c:v>
                </c:pt>
                <c:pt idx="2061">
                  <c:v>42411</c:v>
                </c:pt>
                <c:pt idx="2062">
                  <c:v>42412</c:v>
                </c:pt>
                <c:pt idx="2063">
                  <c:v>42414</c:v>
                </c:pt>
                <c:pt idx="2064">
                  <c:v>42415</c:v>
                </c:pt>
                <c:pt idx="2065">
                  <c:v>42416</c:v>
                </c:pt>
                <c:pt idx="2066">
                  <c:v>42417</c:v>
                </c:pt>
                <c:pt idx="2067">
                  <c:v>42418</c:v>
                </c:pt>
                <c:pt idx="2068">
                  <c:v>42419</c:v>
                </c:pt>
                <c:pt idx="2069">
                  <c:v>42421</c:v>
                </c:pt>
                <c:pt idx="2070">
                  <c:v>42422</c:v>
                </c:pt>
                <c:pt idx="2071">
                  <c:v>42423</c:v>
                </c:pt>
                <c:pt idx="2072">
                  <c:v>42424</c:v>
                </c:pt>
                <c:pt idx="2073">
                  <c:v>42425</c:v>
                </c:pt>
                <c:pt idx="2074">
                  <c:v>42426</c:v>
                </c:pt>
                <c:pt idx="2075">
                  <c:v>42428</c:v>
                </c:pt>
                <c:pt idx="2076">
                  <c:v>42430</c:v>
                </c:pt>
                <c:pt idx="2077">
                  <c:v>42431</c:v>
                </c:pt>
                <c:pt idx="2078">
                  <c:v>42432</c:v>
                </c:pt>
                <c:pt idx="2079">
                  <c:v>42433</c:v>
                </c:pt>
                <c:pt idx="2080">
                  <c:v>42434</c:v>
                </c:pt>
                <c:pt idx="2081">
                  <c:v>42436</c:v>
                </c:pt>
                <c:pt idx="2082">
                  <c:v>42437</c:v>
                </c:pt>
                <c:pt idx="2083">
                  <c:v>42438</c:v>
                </c:pt>
                <c:pt idx="2084">
                  <c:v>42439</c:v>
                </c:pt>
                <c:pt idx="2085">
                  <c:v>42440</c:v>
                </c:pt>
                <c:pt idx="2086">
                  <c:v>42441</c:v>
                </c:pt>
                <c:pt idx="2087">
                  <c:v>42443</c:v>
                </c:pt>
                <c:pt idx="2088">
                  <c:v>42444</c:v>
                </c:pt>
                <c:pt idx="2089">
                  <c:v>42445</c:v>
                </c:pt>
                <c:pt idx="2090">
                  <c:v>42446</c:v>
                </c:pt>
                <c:pt idx="2091">
                  <c:v>42447</c:v>
                </c:pt>
                <c:pt idx="2092">
                  <c:v>42448</c:v>
                </c:pt>
                <c:pt idx="2093">
                  <c:v>42450</c:v>
                </c:pt>
                <c:pt idx="2094">
                  <c:v>42451</c:v>
                </c:pt>
                <c:pt idx="2095">
                  <c:v>42452</c:v>
                </c:pt>
                <c:pt idx="2096">
                  <c:v>42453</c:v>
                </c:pt>
                <c:pt idx="2097">
                  <c:v>42454</c:v>
                </c:pt>
                <c:pt idx="2098">
                  <c:v>42455</c:v>
                </c:pt>
                <c:pt idx="2099">
                  <c:v>42457</c:v>
                </c:pt>
                <c:pt idx="2100">
                  <c:v>42458</c:v>
                </c:pt>
                <c:pt idx="2101">
                  <c:v>42459</c:v>
                </c:pt>
                <c:pt idx="2102">
                  <c:v>42460</c:v>
                </c:pt>
                <c:pt idx="2103">
                  <c:v>42461</c:v>
                </c:pt>
                <c:pt idx="2104">
                  <c:v>42462</c:v>
                </c:pt>
                <c:pt idx="2105">
                  <c:v>42464</c:v>
                </c:pt>
                <c:pt idx="2106">
                  <c:v>42465</c:v>
                </c:pt>
                <c:pt idx="2107">
                  <c:v>42466</c:v>
                </c:pt>
                <c:pt idx="2108">
                  <c:v>42467</c:v>
                </c:pt>
                <c:pt idx="2109">
                  <c:v>42468</c:v>
                </c:pt>
                <c:pt idx="2110">
                  <c:v>42469</c:v>
                </c:pt>
                <c:pt idx="2111">
                  <c:v>42470</c:v>
                </c:pt>
                <c:pt idx="2112">
                  <c:v>42471</c:v>
                </c:pt>
                <c:pt idx="2113">
                  <c:v>42472</c:v>
                </c:pt>
                <c:pt idx="2114">
                  <c:v>42473</c:v>
                </c:pt>
                <c:pt idx="2115">
                  <c:v>42474</c:v>
                </c:pt>
                <c:pt idx="2116">
                  <c:v>42475</c:v>
                </c:pt>
                <c:pt idx="2117">
                  <c:v>42476</c:v>
                </c:pt>
                <c:pt idx="2118">
                  <c:v>42477</c:v>
                </c:pt>
                <c:pt idx="2119">
                  <c:v>42478</c:v>
                </c:pt>
                <c:pt idx="2120">
                  <c:v>42479</c:v>
                </c:pt>
                <c:pt idx="2121">
                  <c:v>42480</c:v>
                </c:pt>
                <c:pt idx="2122">
                  <c:v>42481</c:v>
                </c:pt>
                <c:pt idx="2123">
                  <c:v>42482</c:v>
                </c:pt>
                <c:pt idx="2124">
                  <c:v>42483</c:v>
                </c:pt>
                <c:pt idx="2125">
                  <c:v>42485</c:v>
                </c:pt>
                <c:pt idx="2126">
                  <c:v>42486</c:v>
                </c:pt>
                <c:pt idx="2127">
                  <c:v>42487</c:v>
                </c:pt>
                <c:pt idx="2128">
                  <c:v>42488</c:v>
                </c:pt>
                <c:pt idx="2129">
                  <c:v>42489</c:v>
                </c:pt>
                <c:pt idx="2130">
                  <c:v>42490</c:v>
                </c:pt>
                <c:pt idx="2131">
                  <c:v>42492</c:v>
                </c:pt>
                <c:pt idx="2132">
                  <c:v>42493</c:v>
                </c:pt>
                <c:pt idx="2133">
                  <c:v>42494</c:v>
                </c:pt>
                <c:pt idx="2134">
                  <c:v>42495</c:v>
                </c:pt>
                <c:pt idx="2135">
                  <c:v>42496</c:v>
                </c:pt>
                <c:pt idx="2136">
                  <c:v>42497</c:v>
                </c:pt>
                <c:pt idx="2137">
                  <c:v>42499</c:v>
                </c:pt>
                <c:pt idx="2138">
                  <c:v>42500</c:v>
                </c:pt>
                <c:pt idx="2139">
                  <c:v>42501</c:v>
                </c:pt>
                <c:pt idx="2140">
                  <c:v>42502</c:v>
                </c:pt>
                <c:pt idx="2141">
                  <c:v>42503</c:v>
                </c:pt>
                <c:pt idx="2142">
                  <c:v>42504</c:v>
                </c:pt>
                <c:pt idx="2143">
                  <c:v>42506</c:v>
                </c:pt>
                <c:pt idx="2144">
                  <c:v>42507</c:v>
                </c:pt>
                <c:pt idx="2145">
                  <c:v>42508</c:v>
                </c:pt>
                <c:pt idx="2146">
                  <c:v>42509</c:v>
                </c:pt>
                <c:pt idx="2147">
                  <c:v>42510</c:v>
                </c:pt>
                <c:pt idx="2148">
                  <c:v>42511</c:v>
                </c:pt>
                <c:pt idx="2149">
                  <c:v>42513</c:v>
                </c:pt>
                <c:pt idx="2150">
                  <c:v>42514</c:v>
                </c:pt>
                <c:pt idx="2151">
                  <c:v>42515</c:v>
                </c:pt>
                <c:pt idx="2152">
                  <c:v>42516</c:v>
                </c:pt>
                <c:pt idx="2153">
                  <c:v>42517</c:v>
                </c:pt>
                <c:pt idx="2154">
                  <c:v>42518</c:v>
                </c:pt>
                <c:pt idx="2155">
                  <c:v>42521</c:v>
                </c:pt>
                <c:pt idx="2156">
                  <c:v>42522</c:v>
                </c:pt>
                <c:pt idx="2157">
                  <c:v>42523</c:v>
                </c:pt>
                <c:pt idx="2158">
                  <c:v>42524</c:v>
                </c:pt>
                <c:pt idx="2159">
                  <c:v>42525</c:v>
                </c:pt>
                <c:pt idx="2160">
                  <c:v>42527</c:v>
                </c:pt>
                <c:pt idx="2161">
                  <c:v>42528</c:v>
                </c:pt>
                <c:pt idx="2162">
                  <c:v>42529</c:v>
                </c:pt>
                <c:pt idx="2163">
                  <c:v>42530</c:v>
                </c:pt>
                <c:pt idx="2164">
                  <c:v>42531</c:v>
                </c:pt>
                <c:pt idx="2165">
                  <c:v>42532</c:v>
                </c:pt>
                <c:pt idx="2166">
                  <c:v>42534</c:v>
                </c:pt>
                <c:pt idx="2167">
                  <c:v>42535</c:v>
                </c:pt>
                <c:pt idx="2168">
                  <c:v>42536</c:v>
                </c:pt>
                <c:pt idx="2169">
                  <c:v>42537</c:v>
                </c:pt>
                <c:pt idx="2170">
                  <c:v>42538</c:v>
                </c:pt>
                <c:pt idx="2171">
                  <c:v>42539</c:v>
                </c:pt>
                <c:pt idx="2172">
                  <c:v>42541</c:v>
                </c:pt>
                <c:pt idx="2173">
                  <c:v>42542</c:v>
                </c:pt>
                <c:pt idx="2174">
                  <c:v>42543</c:v>
                </c:pt>
                <c:pt idx="2175">
                  <c:v>42544</c:v>
                </c:pt>
                <c:pt idx="2176">
                  <c:v>42545</c:v>
                </c:pt>
                <c:pt idx="2177">
                  <c:v>42546</c:v>
                </c:pt>
                <c:pt idx="2178">
                  <c:v>42548</c:v>
                </c:pt>
                <c:pt idx="2179">
                  <c:v>42549</c:v>
                </c:pt>
                <c:pt idx="2180">
                  <c:v>42550</c:v>
                </c:pt>
                <c:pt idx="2181">
                  <c:v>42551</c:v>
                </c:pt>
                <c:pt idx="2182">
                  <c:v>42552</c:v>
                </c:pt>
                <c:pt idx="2183">
                  <c:v>42553</c:v>
                </c:pt>
                <c:pt idx="2184">
                  <c:v>42556</c:v>
                </c:pt>
                <c:pt idx="2185">
                  <c:v>42557</c:v>
                </c:pt>
                <c:pt idx="2186">
                  <c:v>42558</c:v>
                </c:pt>
                <c:pt idx="2187">
                  <c:v>42559</c:v>
                </c:pt>
                <c:pt idx="2188">
                  <c:v>42560</c:v>
                </c:pt>
                <c:pt idx="2189">
                  <c:v>42562</c:v>
                </c:pt>
                <c:pt idx="2190">
                  <c:v>42563</c:v>
                </c:pt>
                <c:pt idx="2191">
                  <c:v>42564</c:v>
                </c:pt>
                <c:pt idx="2192">
                  <c:v>42565</c:v>
                </c:pt>
                <c:pt idx="2193">
                  <c:v>42566</c:v>
                </c:pt>
                <c:pt idx="2194">
                  <c:v>42567</c:v>
                </c:pt>
                <c:pt idx="2195">
                  <c:v>42568</c:v>
                </c:pt>
                <c:pt idx="2196">
                  <c:v>42570</c:v>
                </c:pt>
                <c:pt idx="2197">
                  <c:v>42571</c:v>
                </c:pt>
                <c:pt idx="2198">
                  <c:v>42572</c:v>
                </c:pt>
                <c:pt idx="2199">
                  <c:v>42573</c:v>
                </c:pt>
                <c:pt idx="2200">
                  <c:v>42574</c:v>
                </c:pt>
                <c:pt idx="2201">
                  <c:v>42576</c:v>
                </c:pt>
                <c:pt idx="2202">
                  <c:v>42577</c:v>
                </c:pt>
                <c:pt idx="2203">
                  <c:v>42578</c:v>
                </c:pt>
                <c:pt idx="2204">
                  <c:v>42579</c:v>
                </c:pt>
                <c:pt idx="2205">
                  <c:v>42580</c:v>
                </c:pt>
                <c:pt idx="2206">
                  <c:v>42581</c:v>
                </c:pt>
                <c:pt idx="2207">
                  <c:v>42583</c:v>
                </c:pt>
                <c:pt idx="2208">
                  <c:v>42584</c:v>
                </c:pt>
                <c:pt idx="2209">
                  <c:v>42585</c:v>
                </c:pt>
                <c:pt idx="2210">
                  <c:v>42586</c:v>
                </c:pt>
                <c:pt idx="2211">
                  <c:v>42587</c:v>
                </c:pt>
                <c:pt idx="2212">
                  <c:v>42588</c:v>
                </c:pt>
                <c:pt idx="2213">
                  <c:v>42590</c:v>
                </c:pt>
                <c:pt idx="2214">
                  <c:v>42591</c:v>
                </c:pt>
                <c:pt idx="2215">
                  <c:v>42592</c:v>
                </c:pt>
                <c:pt idx="2216">
                  <c:v>42593</c:v>
                </c:pt>
                <c:pt idx="2217">
                  <c:v>42594</c:v>
                </c:pt>
                <c:pt idx="2218">
                  <c:v>42595</c:v>
                </c:pt>
                <c:pt idx="2219">
                  <c:v>42597</c:v>
                </c:pt>
                <c:pt idx="2220">
                  <c:v>42598</c:v>
                </c:pt>
                <c:pt idx="2221">
                  <c:v>42599</c:v>
                </c:pt>
                <c:pt idx="2222">
                  <c:v>42600</c:v>
                </c:pt>
                <c:pt idx="2223">
                  <c:v>42601</c:v>
                </c:pt>
                <c:pt idx="2224">
                  <c:v>42602</c:v>
                </c:pt>
                <c:pt idx="2225">
                  <c:v>42604</c:v>
                </c:pt>
                <c:pt idx="2226">
                  <c:v>42605</c:v>
                </c:pt>
                <c:pt idx="2227">
                  <c:v>42606</c:v>
                </c:pt>
                <c:pt idx="2228">
                  <c:v>42607</c:v>
                </c:pt>
                <c:pt idx="2229">
                  <c:v>42608</c:v>
                </c:pt>
                <c:pt idx="2230">
                  <c:v>42609</c:v>
                </c:pt>
                <c:pt idx="2231">
                  <c:v>42611</c:v>
                </c:pt>
                <c:pt idx="2232">
                  <c:v>42612</c:v>
                </c:pt>
                <c:pt idx="2233">
                  <c:v>42613</c:v>
                </c:pt>
                <c:pt idx="2234">
                  <c:v>42614</c:v>
                </c:pt>
                <c:pt idx="2235">
                  <c:v>42615</c:v>
                </c:pt>
                <c:pt idx="2236">
                  <c:v>42616</c:v>
                </c:pt>
                <c:pt idx="2237">
                  <c:v>42619</c:v>
                </c:pt>
                <c:pt idx="2238">
                  <c:v>42620</c:v>
                </c:pt>
                <c:pt idx="2239">
                  <c:v>42621</c:v>
                </c:pt>
                <c:pt idx="2240">
                  <c:v>42622</c:v>
                </c:pt>
                <c:pt idx="2241">
                  <c:v>42623</c:v>
                </c:pt>
                <c:pt idx="2242">
                  <c:v>42625</c:v>
                </c:pt>
                <c:pt idx="2243">
                  <c:v>42626</c:v>
                </c:pt>
                <c:pt idx="2244">
                  <c:v>42627</c:v>
                </c:pt>
                <c:pt idx="2245">
                  <c:v>42628</c:v>
                </c:pt>
                <c:pt idx="2246">
                  <c:v>42629</c:v>
                </c:pt>
                <c:pt idx="2247">
                  <c:v>42630</c:v>
                </c:pt>
                <c:pt idx="2248">
                  <c:v>42632</c:v>
                </c:pt>
                <c:pt idx="2249">
                  <c:v>42633</c:v>
                </c:pt>
                <c:pt idx="2250">
                  <c:v>42634</c:v>
                </c:pt>
              </c:numCache>
            </c:numRef>
          </c:cat>
          <c:val>
            <c:numRef>
              <c:f>'F05-02'!$D$14:$D$2264</c:f>
              <c:numCache>
                <c:formatCode>#,##0</c:formatCode>
                <c:ptCount val="2251"/>
                <c:pt idx="0">
                  <c:v>85</c:v>
                </c:pt>
                <c:pt idx="1">
                  <c:v>68</c:v>
                </c:pt>
                <c:pt idx="2">
                  <c:v>0</c:v>
                </c:pt>
                <c:pt idx="3">
                  <c:v>5</c:v>
                </c:pt>
                <c:pt idx="4">
                  <c:v>14</c:v>
                </c:pt>
                <c:pt idx="5">
                  <c:v>1</c:v>
                </c:pt>
                <c:pt idx="6">
                  <c:v>5</c:v>
                </c:pt>
                <c:pt idx="7">
                  <c:v>0</c:v>
                </c:pt>
                <c:pt idx="8">
                  <c:v>769</c:v>
                </c:pt>
                <c:pt idx="9">
                  <c:v>329</c:v>
                </c:pt>
                <c:pt idx="10">
                  <c:v>138</c:v>
                </c:pt>
                <c:pt idx="11">
                  <c:v>83</c:v>
                </c:pt>
                <c:pt idx="12">
                  <c:v>51</c:v>
                </c:pt>
                <c:pt idx="13">
                  <c:v>2</c:v>
                </c:pt>
                <c:pt idx="14">
                  <c:v>0</c:v>
                </c:pt>
                <c:pt idx="15">
                  <c:v>130</c:v>
                </c:pt>
                <c:pt idx="16">
                  <c:v>776</c:v>
                </c:pt>
                <c:pt idx="17">
                  <c:v>330</c:v>
                </c:pt>
                <c:pt idx="18">
                  <c:v>8</c:v>
                </c:pt>
                <c:pt idx="19">
                  <c:v>7</c:v>
                </c:pt>
                <c:pt idx="20">
                  <c:v>0</c:v>
                </c:pt>
                <c:pt idx="21">
                  <c:v>75</c:v>
                </c:pt>
                <c:pt idx="22">
                  <c:v>41</c:v>
                </c:pt>
                <c:pt idx="23">
                  <c:v>433</c:v>
                </c:pt>
                <c:pt idx="24">
                  <c:v>1055</c:v>
                </c:pt>
                <c:pt idx="25">
                  <c:v>601</c:v>
                </c:pt>
                <c:pt idx="26">
                  <c:v>1</c:v>
                </c:pt>
                <c:pt idx="27">
                  <c:v>2</c:v>
                </c:pt>
                <c:pt idx="28">
                  <c:v>400</c:v>
                </c:pt>
                <c:pt idx="29">
                  <c:v>412</c:v>
                </c:pt>
                <c:pt idx="30">
                  <c:v>119</c:v>
                </c:pt>
                <c:pt idx="31">
                  <c:v>0</c:v>
                </c:pt>
                <c:pt idx="32">
                  <c:v>1</c:v>
                </c:pt>
                <c:pt idx="33">
                  <c:v>97</c:v>
                </c:pt>
                <c:pt idx="34">
                  <c:v>8</c:v>
                </c:pt>
                <c:pt idx="35">
                  <c:v>13</c:v>
                </c:pt>
                <c:pt idx="36">
                  <c:v>636</c:v>
                </c:pt>
                <c:pt idx="37">
                  <c:v>393</c:v>
                </c:pt>
                <c:pt idx="38">
                  <c:v>0</c:v>
                </c:pt>
                <c:pt idx="39">
                  <c:v>223</c:v>
                </c:pt>
                <c:pt idx="40">
                  <c:v>335</c:v>
                </c:pt>
                <c:pt idx="41">
                  <c:v>89</c:v>
                </c:pt>
                <c:pt idx="42">
                  <c:v>541</c:v>
                </c:pt>
                <c:pt idx="43">
                  <c:v>34</c:v>
                </c:pt>
                <c:pt idx="44">
                  <c:v>203</c:v>
                </c:pt>
                <c:pt idx="45">
                  <c:v>0</c:v>
                </c:pt>
                <c:pt idx="46">
                  <c:v>67</c:v>
                </c:pt>
                <c:pt idx="47">
                  <c:v>39</c:v>
                </c:pt>
                <c:pt idx="48">
                  <c:v>20</c:v>
                </c:pt>
                <c:pt idx="49">
                  <c:v>103</c:v>
                </c:pt>
                <c:pt idx="50">
                  <c:v>238</c:v>
                </c:pt>
                <c:pt idx="51">
                  <c:v>0</c:v>
                </c:pt>
                <c:pt idx="52">
                  <c:v>10</c:v>
                </c:pt>
                <c:pt idx="53">
                  <c:v>81</c:v>
                </c:pt>
                <c:pt idx="54">
                  <c:v>113</c:v>
                </c:pt>
                <c:pt idx="55">
                  <c:v>173</c:v>
                </c:pt>
                <c:pt idx="56">
                  <c:v>0</c:v>
                </c:pt>
                <c:pt idx="57">
                  <c:v>229</c:v>
                </c:pt>
                <c:pt idx="58">
                  <c:v>104</c:v>
                </c:pt>
                <c:pt idx="59">
                  <c:v>181</c:v>
                </c:pt>
                <c:pt idx="60">
                  <c:v>23</c:v>
                </c:pt>
                <c:pt idx="61">
                  <c:v>0</c:v>
                </c:pt>
                <c:pt idx="62">
                  <c:v>206</c:v>
                </c:pt>
                <c:pt idx="63">
                  <c:v>114</c:v>
                </c:pt>
                <c:pt idx="64">
                  <c:v>117</c:v>
                </c:pt>
                <c:pt idx="65">
                  <c:v>27</c:v>
                </c:pt>
                <c:pt idx="66">
                  <c:v>85</c:v>
                </c:pt>
                <c:pt idx="67">
                  <c:v>0</c:v>
                </c:pt>
                <c:pt idx="68">
                  <c:v>18</c:v>
                </c:pt>
                <c:pt idx="69">
                  <c:v>91</c:v>
                </c:pt>
                <c:pt idx="70">
                  <c:v>15</c:v>
                </c:pt>
                <c:pt idx="71">
                  <c:v>54</c:v>
                </c:pt>
                <c:pt idx="72">
                  <c:v>32</c:v>
                </c:pt>
                <c:pt idx="73">
                  <c:v>0</c:v>
                </c:pt>
                <c:pt idx="74">
                  <c:v>130</c:v>
                </c:pt>
                <c:pt idx="75">
                  <c:v>91</c:v>
                </c:pt>
                <c:pt idx="76">
                  <c:v>15</c:v>
                </c:pt>
                <c:pt idx="77">
                  <c:v>48</c:v>
                </c:pt>
                <c:pt idx="78">
                  <c:v>89</c:v>
                </c:pt>
                <c:pt idx="79">
                  <c:v>0</c:v>
                </c:pt>
                <c:pt idx="80">
                  <c:v>40</c:v>
                </c:pt>
                <c:pt idx="81">
                  <c:v>15</c:v>
                </c:pt>
                <c:pt idx="82">
                  <c:v>43</c:v>
                </c:pt>
                <c:pt idx="83">
                  <c:v>19</c:v>
                </c:pt>
                <c:pt idx="84">
                  <c:v>22</c:v>
                </c:pt>
                <c:pt idx="85">
                  <c:v>0</c:v>
                </c:pt>
                <c:pt idx="86">
                  <c:v>10</c:v>
                </c:pt>
                <c:pt idx="87">
                  <c:v>2</c:v>
                </c:pt>
                <c:pt idx="88">
                  <c:v>46</c:v>
                </c:pt>
                <c:pt idx="89">
                  <c:v>33</c:v>
                </c:pt>
                <c:pt idx="90">
                  <c:v>0</c:v>
                </c:pt>
                <c:pt idx="91">
                  <c:v>15</c:v>
                </c:pt>
                <c:pt idx="92">
                  <c:v>41</c:v>
                </c:pt>
                <c:pt idx="93">
                  <c:v>14</c:v>
                </c:pt>
                <c:pt idx="94">
                  <c:v>3</c:v>
                </c:pt>
                <c:pt idx="95">
                  <c:v>21</c:v>
                </c:pt>
                <c:pt idx="96">
                  <c:v>0</c:v>
                </c:pt>
                <c:pt idx="97">
                  <c:v>22</c:v>
                </c:pt>
                <c:pt idx="98">
                  <c:v>6</c:v>
                </c:pt>
                <c:pt idx="99">
                  <c:v>33</c:v>
                </c:pt>
                <c:pt idx="100">
                  <c:v>0</c:v>
                </c:pt>
                <c:pt idx="101">
                  <c:v>2</c:v>
                </c:pt>
                <c:pt idx="102">
                  <c:v>3</c:v>
                </c:pt>
                <c:pt idx="103">
                  <c:v>24</c:v>
                </c:pt>
                <c:pt idx="104">
                  <c:v>15</c:v>
                </c:pt>
                <c:pt idx="105">
                  <c:v>7</c:v>
                </c:pt>
                <c:pt idx="106">
                  <c:v>0</c:v>
                </c:pt>
                <c:pt idx="107">
                  <c:v>21</c:v>
                </c:pt>
                <c:pt idx="108">
                  <c:v>9</c:v>
                </c:pt>
                <c:pt idx="109">
                  <c:v>8</c:v>
                </c:pt>
                <c:pt idx="110">
                  <c:v>17</c:v>
                </c:pt>
                <c:pt idx="111">
                  <c:v>21</c:v>
                </c:pt>
                <c:pt idx="112">
                  <c:v>0</c:v>
                </c:pt>
                <c:pt idx="113">
                  <c:v>1</c:v>
                </c:pt>
                <c:pt idx="114">
                  <c:v>95</c:v>
                </c:pt>
                <c:pt idx="115">
                  <c:v>36</c:v>
                </c:pt>
                <c:pt idx="116">
                  <c:v>80</c:v>
                </c:pt>
                <c:pt idx="117">
                  <c:v>31</c:v>
                </c:pt>
                <c:pt idx="118">
                  <c:v>0</c:v>
                </c:pt>
                <c:pt idx="119">
                  <c:v>257</c:v>
                </c:pt>
                <c:pt idx="120">
                  <c:v>24</c:v>
                </c:pt>
                <c:pt idx="121">
                  <c:v>7</c:v>
                </c:pt>
                <c:pt idx="122">
                  <c:v>15</c:v>
                </c:pt>
                <c:pt idx="123">
                  <c:v>27</c:v>
                </c:pt>
                <c:pt idx="124">
                  <c:v>0</c:v>
                </c:pt>
                <c:pt idx="125">
                  <c:v>27</c:v>
                </c:pt>
                <c:pt idx="126">
                  <c:v>28</c:v>
                </c:pt>
                <c:pt idx="127">
                  <c:v>12</c:v>
                </c:pt>
                <c:pt idx="128">
                  <c:v>24</c:v>
                </c:pt>
                <c:pt idx="129">
                  <c:v>15</c:v>
                </c:pt>
                <c:pt idx="130">
                  <c:v>0</c:v>
                </c:pt>
                <c:pt idx="131">
                  <c:v>8</c:v>
                </c:pt>
                <c:pt idx="132">
                  <c:v>24</c:v>
                </c:pt>
                <c:pt idx="133">
                  <c:v>5</c:v>
                </c:pt>
                <c:pt idx="134">
                  <c:v>4</c:v>
                </c:pt>
                <c:pt idx="135">
                  <c:v>9</c:v>
                </c:pt>
                <c:pt idx="136">
                  <c:v>0</c:v>
                </c:pt>
                <c:pt idx="137">
                  <c:v>12</c:v>
                </c:pt>
                <c:pt idx="138">
                  <c:v>16</c:v>
                </c:pt>
                <c:pt idx="139">
                  <c:v>34</c:v>
                </c:pt>
                <c:pt idx="140">
                  <c:v>5</c:v>
                </c:pt>
                <c:pt idx="141">
                  <c:v>54</c:v>
                </c:pt>
                <c:pt idx="142">
                  <c:v>0</c:v>
                </c:pt>
                <c:pt idx="143">
                  <c:v>20</c:v>
                </c:pt>
                <c:pt idx="144">
                  <c:v>10</c:v>
                </c:pt>
                <c:pt idx="145">
                  <c:v>34</c:v>
                </c:pt>
                <c:pt idx="146">
                  <c:v>34</c:v>
                </c:pt>
                <c:pt idx="147">
                  <c:v>27</c:v>
                </c:pt>
                <c:pt idx="148">
                  <c:v>0</c:v>
                </c:pt>
                <c:pt idx="149">
                  <c:v>29</c:v>
                </c:pt>
                <c:pt idx="150">
                  <c:v>26</c:v>
                </c:pt>
                <c:pt idx="151">
                  <c:v>20</c:v>
                </c:pt>
                <c:pt idx="152">
                  <c:v>18</c:v>
                </c:pt>
                <c:pt idx="153">
                  <c:v>12</c:v>
                </c:pt>
                <c:pt idx="154">
                  <c:v>7</c:v>
                </c:pt>
                <c:pt idx="155">
                  <c:v>0</c:v>
                </c:pt>
                <c:pt idx="156">
                  <c:v>18</c:v>
                </c:pt>
                <c:pt idx="157">
                  <c:v>18</c:v>
                </c:pt>
                <c:pt idx="158">
                  <c:v>7</c:v>
                </c:pt>
                <c:pt idx="159">
                  <c:v>13</c:v>
                </c:pt>
                <c:pt idx="160">
                  <c:v>8</c:v>
                </c:pt>
                <c:pt idx="161">
                  <c:v>0</c:v>
                </c:pt>
                <c:pt idx="162">
                  <c:v>47</c:v>
                </c:pt>
                <c:pt idx="163">
                  <c:v>6</c:v>
                </c:pt>
                <c:pt idx="164">
                  <c:v>19</c:v>
                </c:pt>
                <c:pt idx="165">
                  <c:v>11</c:v>
                </c:pt>
                <c:pt idx="166">
                  <c:v>9</c:v>
                </c:pt>
                <c:pt idx="167">
                  <c:v>0</c:v>
                </c:pt>
                <c:pt idx="168">
                  <c:v>147</c:v>
                </c:pt>
                <c:pt idx="169">
                  <c:v>15</c:v>
                </c:pt>
                <c:pt idx="170">
                  <c:v>19</c:v>
                </c:pt>
                <c:pt idx="171">
                  <c:v>9</c:v>
                </c:pt>
                <c:pt idx="172">
                  <c:v>7</c:v>
                </c:pt>
                <c:pt idx="173">
                  <c:v>0</c:v>
                </c:pt>
                <c:pt idx="174">
                  <c:v>17</c:v>
                </c:pt>
                <c:pt idx="175">
                  <c:v>17</c:v>
                </c:pt>
                <c:pt idx="176">
                  <c:v>15</c:v>
                </c:pt>
                <c:pt idx="177">
                  <c:v>25</c:v>
                </c:pt>
                <c:pt idx="178">
                  <c:v>36</c:v>
                </c:pt>
                <c:pt idx="179">
                  <c:v>0</c:v>
                </c:pt>
                <c:pt idx="180">
                  <c:v>12</c:v>
                </c:pt>
                <c:pt idx="181">
                  <c:v>24</c:v>
                </c:pt>
                <c:pt idx="182">
                  <c:v>18</c:v>
                </c:pt>
                <c:pt idx="183">
                  <c:v>16</c:v>
                </c:pt>
                <c:pt idx="184">
                  <c:v>4</c:v>
                </c:pt>
                <c:pt idx="185">
                  <c:v>0</c:v>
                </c:pt>
                <c:pt idx="186">
                  <c:v>24</c:v>
                </c:pt>
                <c:pt idx="187">
                  <c:v>288</c:v>
                </c:pt>
                <c:pt idx="188">
                  <c:v>12</c:v>
                </c:pt>
                <c:pt idx="189">
                  <c:v>29</c:v>
                </c:pt>
                <c:pt idx="190">
                  <c:v>0</c:v>
                </c:pt>
                <c:pt idx="191">
                  <c:v>72</c:v>
                </c:pt>
                <c:pt idx="192">
                  <c:v>12</c:v>
                </c:pt>
                <c:pt idx="193">
                  <c:v>61</c:v>
                </c:pt>
                <c:pt idx="194">
                  <c:v>37</c:v>
                </c:pt>
                <c:pt idx="195">
                  <c:v>25</c:v>
                </c:pt>
                <c:pt idx="196">
                  <c:v>0</c:v>
                </c:pt>
                <c:pt idx="197">
                  <c:v>65</c:v>
                </c:pt>
                <c:pt idx="198">
                  <c:v>103</c:v>
                </c:pt>
                <c:pt idx="199">
                  <c:v>47</c:v>
                </c:pt>
                <c:pt idx="200">
                  <c:v>46</c:v>
                </c:pt>
                <c:pt idx="201">
                  <c:v>126</c:v>
                </c:pt>
                <c:pt idx="202">
                  <c:v>1</c:v>
                </c:pt>
                <c:pt idx="203">
                  <c:v>0</c:v>
                </c:pt>
                <c:pt idx="204">
                  <c:v>45</c:v>
                </c:pt>
                <c:pt idx="205">
                  <c:v>53</c:v>
                </c:pt>
                <c:pt idx="206">
                  <c:v>42</c:v>
                </c:pt>
                <c:pt idx="207">
                  <c:v>26</c:v>
                </c:pt>
                <c:pt idx="208">
                  <c:v>27</c:v>
                </c:pt>
                <c:pt idx="209">
                  <c:v>2</c:v>
                </c:pt>
                <c:pt idx="210">
                  <c:v>0</c:v>
                </c:pt>
                <c:pt idx="211">
                  <c:v>50</c:v>
                </c:pt>
                <c:pt idx="212">
                  <c:v>59</c:v>
                </c:pt>
                <c:pt idx="213">
                  <c:v>43</c:v>
                </c:pt>
                <c:pt idx="214">
                  <c:v>26</c:v>
                </c:pt>
                <c:pt idx="215">
                  <c:v>44</c:v>
                </c:pt>
                <c:pt idx="216">
                  <c:v>0</c:v>
                </c:pt>
                <c:pt idx="217">
                  <c:v>47</c:v>
                </c:pt>
                <c:pt idx="218">
                  <c:v>42</c:v>
                </c:pt>
                <c:pt idx="219">
                  <c:v>19</c:v>
                </c:pt>
                <c:pt idx="220">
                  <c:v>30</c:v>
                </c:pt>
                <c:pt idx="221">
                  <c:v>0</c:v>
                </c:pt>
                <c:pt idx="222">
                  <c:v>36</c:v>
                </c:pt>
                <c:pt idx="223">
                  <c:v>39</c:v>
                </c:pt>
                <c:pt idx="224">
                  <c:v>40</c:v>
                </c:pt>
                <c:pt idx="225">
                  <c:v>30</c:v>
                </c:pt>
                <c:pt idx="226">
                  <c:v>43</c:v>
                </c:pt>
                <c:pt idx="227">
                  <c:v>0</c:v>
                </c:pt>
                <c:pt idx="228">
                  <c:v>25</c:v>
                </c:pt>
                <c:pt idx="229">
                  <c:v>42</c:v>
                </c:pt>
                <c:pt idx="230">
                  <c:v>24</c:v>
                </c:pt>
                <c:pt idx="231">
                  <c:v>16</c:v>
                </c:pt>
                <c:pt idx="232">
                  <c:v>29</c:v>
                </c:pt>
                <c:pt idx="233">
                  <c:v>0</c:v>
                </c:pt>
                <c:pt idx="234">
                  <c:v>35</c:v>
                </c:pt>
                <c:pt idx="235">
                  <c:v>55</c:v>
                </c:pt>
                <c:pt idx="236">
                  <c:v>50</c:v>
                </c:pt>
                <c:pt idx="237">
                  <c:v>34</c:v>
                </c:pt>
                <c:pt idx="238">
                  <c:v>32</c:v>
                </c:pt>
                <c:pt idx="239">
                  <c:v>0</c:v>
                </c:pt>
                <c:pt idx="240">
                  <c:v>66</c:v>
                </c:pt>
                <c:pt idx="241">
                  <c:v>64</c:v>
                </c:pt>
                <c:pt idx="242">
                  <c:v>29</c:v>
                </c:pt>
                <c:pt idx="243">
                  <c:v>34</c:v>
                </c:pt>
                <c:pt idx="244">
                  <c:v>33</c:v>
                </c:pt>
                <c:pt idx="245">
                  <c:v>0</c:v>
                </c:pt>
                <c:pt idx="246">
                  <c:v>24</c:v>
                </c:pt>
                <c:pt idx="247">
                  <c:v>61</c:v>
                </c:pt>
                <c:pt idx="248">
                  <c:v>51</c:v>
                </c:pt>
                <c:pt idx="249">
                  <c:v>132</c:v>
                </c:pt>
                <c:pt idx="250">
                  <c:v>27</c:v>
                </c:pt>
                <c:pt idx="251">
                  <c:v>0</c:v>
                </c:pt>
                <c:pt idx="252">
                  <c:v>12</c:v>
                </c:pt>
                <c:pt idx="253">
                  <c:v>38</c:v>
                </c:pt>
                <c:pt idx="254">
                  <c:v>47</c:v>
                </c:pt>
                <c:pt idx="255">
                  <c:v>19</c:v>
                </c:pt>
                <c:pt idx="256">
                  <c:v>23</c:v>
                </c:pt>
                <c:pt idx="257">
                  <c:v>0</c:v>
                </c:pt>
                <c:pt idx="258">
                  <c:v>45</c:v>
                </c:pt>
                <c:pt idx="259">
                  <c:v>86</c:v>
                </c:pt>
                <c:pt idx="260">
                  <c:v>71</c:v>
                </c:pt>
                <c:pt idx="261">
                  <c:v>43</c:v>
                </c:pt>
                <c:pt idx="262">
                  <c:v>32</c:v>
                </c:pt>
                <c:pt idx="263">
                  <c:v>0</c:v>
                </c:pt>
                <c:pt idx="264">
                  <c:v>60</c:v>
                </c:pt>
                <c:pt idx="265">
                  <c:v>43</c:v>
                </c:pt>
                <c:pt idx="266">
                  <c:v>55</c:v>
                </c:pt>
                <c:pt idx="267">
                  <c:v>25</c:v>
                </c:pt>
                <c:pt idx="268">
                  <c:v>51</c:v>
                </c:pt>
                <c:pt idx="269">
                  <c:v>0</c:v>
                </c:pt>
                <c:pt idx="270">
                  <c:v>36</c:v>
                </c:pt>
                <c:pt idx="271">
                  <c:v>17</c:v>
                </c:pt>
                <c:pt idx="272">
                  <c:v>36</c:v>
                </c:pt>
                <c:pt idx="273">
                  <c:v>12</c:v>
                </c:pt>
                <c:pt idx="274">
                  <c:v>3</c:v>
                </c:pt>
                <c:pt idx="275">
                  <c:v>0</c:v>
                </c:pt>
                <c:pt idx="276">
                  <c:v>10</c:v>
                </c:pt>
                <c:pt idx="277">
                  <c:v>42</c:v>
                </c:pt>
                <c:pt idx="278">
                  <c:v>3</c:v>
                </c:pt>
                <c:pt idx="279">
                  <c:v>33</c:v>
                </c:pt>
                <c:pt idx="280">
                  <c:v>17</c:v>
                </c:pt>
                <c:pt idx="281">
                  <c:v>0</c:v>
                </c:pt>
                <c:pt idx="282">
                  <c:v>17</c:v>
                </c:pt>
                <c:pt idx="283">
                  <c:v>11</c:v>
                </c:pt>
                <c:pt idx="284">
                  <c:v>14</c:v>
                </c:pt>
                <c:pt idx="285">
                  <c:v>29</c:v>
                </c:pt>
                <c:pt idx="286">
                  <c:v>8</c:v>
                </c:pt>
                <c:pt idx="287">
                  <c:v>0</c:v>
                </c:pt>
                <c:pt idx="288">
                  <c:v>25</c:v>
                </c:pt>
                <c:pt idx="289">
                  <c:v>425</c:v>
                </c:pt>
                <c:pt idx="290">
                  <c:v>1</c:v>
                </c:pt>
                <c:pt idx="291">
                  <c:v>64</c:v>
                </c:pt>
                <c:pt idx="292">
                  <c:v>38</c:v>
                </c:pt>
                <c:pt idx="293">
                  <c:v>0</c:v>
                </c:pt>
                <c:pt idx="294">
                  <c:v>35</c:v>
                </c:pt>
                <c:pt idx="295">
                  <c:v>12</c:v>
                </c:pt>
                <c:pt idx="296">
                  <c:v>34</c:v>
                </c:pt>
                <c:pt idx="297">
                  <c:v>42</c:v>
                </c:pt>
                <c:pt idx="298">
                  <c:v>30</c:v>
                </c:pt>
                <c:pt idx="299">
                  <c:v>0</c:v>
                </c:pt>
                <c:pt idx="300">
                  <c:v>884</c:v>
                </c:pt>
                <c:pt idx="301">
                  <c:v>127</c:v>
                </c:pt>
                <c:pt idx="302">
                  <c:v>17</c:v>
                </c:pt>
                <c:pt idx="303">
                  <c:v>497</c:v>
                </c:pt>
                <c:pt idx="304">
                  <c:v>250</c:v>
                </c:pt>
                <c:pt idx="305">
                  <c:v>0</c:v>
                </c:pt>
                <c:pt idx="306">
                  <c:v>1</c:v>
                </c:pt>
                <c:pt idx="307">
                  <c:v>79</c:v>
                </c:pt>
                <c:pt idx="308">
                  <c:v>96</c:v>
                </c:pt>
                <c:pt idx="309">
                  <c:v>63</c:v>
                </c:pt>
                <c:pt idx="310">
                  <c:v>54</c:v>
                </c:pt>
                <c:pt idx="311">
                  <c:v>22</c:v>
                </c:pt>
                <c:pt idx="312">
                  <c:v>1</c:v>
                </c:pt>
                <c:pt idx="313">
                  <c:v>50</c:v>
                </c:pt>
                <c:pt idx="314">
                  <c:v>26</c:v>
                </c:pt>
                <c:pt idx="315">
                  <c:v>11</c:v>
                </c:pt>
                <c:pt idx="316">
                  <c:v>39</c:v>
                </c:pt>
                <c:pt idx="317">
                  <c:v>21</c:v>
                </c:pt>
                <c:pt idx="318">
                  <c:v>1</c:v>
                </c:pt>
                <c:pt idx="319">
                  <c:v>42</c:v>
                </c:pt>
                <c:pt idx="320">
                  <c:v>49</c:v>
                </c:pt>
                <c:pt idx="321">
                  <c:v>95</c:v>
                </c:pt>
                <c:pt idx="322">
                  <c:v>58</c:v>
                </c:pt>
                <c:pt idx="323">
                  <c:v>26</c:v>
                </c:pt>
                <c:pt idx="324">
                  <c:v>0</c:v>
                </c:pt>
                <c:pt idx="325">
                  <c:v>152</c:v>
                </c:pt>
                <c:pt idx="326">
                  <c:v>36</c:v>
                </c:pt>
                <c:pt idx="327">
                  <c:v>86</c:v>
                </c:pt>
                <c:pt idx="328">
                  <c:v>109</c:v>
                </c:pt>
                <c:pt idx="329">
                  <c:v>70</c:v>
                </c:pt>
                <c:pt idx="330">
                  <c:v>0</c:v>
                </c:pt>
                <c:pt idx="331">
                  <c:v>101</c:v>
                </c:pt>
                <c:pt idx="332">
                  <c:v>64</c:v>
                </c:pt>
                <c:pt idx="333">
                  <c:v>16</c:v>
                </c:pt>
                <c:pt idx="334">
                  <c:v>91</c:v>
                </c:pt>
                <c:pt idx="335">
                  <c:v>143</c:v>
                </c:pt>
                <c:pt idx="336">
                  <c:v>6</c:v>
                </c:pt>
                <c:pt idx="337">
                  <c:v>0</c:v>
                </c:pt>
                <c:pt idx="338">
                  <c:v>174</c:v>
                </c:pt>
                <c:pt idx="339">
                  <c:v>177</c:v>
                </c:pt>
                <c:pt idx="340">
                  <c:v>1270</c:v>
                </c:pt>
                <c:pt idx="341">
                  <c:v>4</c:v>
                </c:pt>
                <c:pt idx="342">
                  <c:v>101</c:v>
                </c:pt>
                <c:pt idx="343">
                  <c:v>24</c:v>
                </c:pt>
                <c:pt idx="344">
                  <c:v>0</c:v>
                </c:pt>
                <c:pt idx="345">
                  <c:v>565</c:v>
                </c:pt>
                <c:pt idx="346">
                  <c:v>52</c:v>
                </c:pt>
                <c:pt idx="347">
                  <c:v>271</c:v>
                </c:pt>
                <c:pt idx="348">
                  <c:v>124</c:v>
                </c:pt>
                <c:pt idx="349">
                  <c:v>140</c:v>
                </c:pt>
                <c:pt idx="350">
                  <c:v>40</c:v>
                </c:pt>
                <c:pt idx="351">
                  <c:v>6</c:v>
                </c:pt>
                <c:pt idx="352">
                  <c:v>190</c:v>
                </c:pt>
                <c:pt idx="353">
                  <c:v>173</c:v>
                </c:pt>
                <c:pt idx="354">
                  <c:v>160</c:v>
                </c:pt>
                <c:pt idx="355">
                  <c:v>249</c:v>
                </c:pt>
                <c:pt idx="356">
                  <c:v>156</c:v>
                </c:pt>
                <c:pt idx="357">
                  <c:v>10</c:v>
                </c:pt>
                <c:pt idx="358">
                  <c:v>0</c:v>
                </c:pt>
                <c:pt idx="359">
                  <c:v>966</c:v>
                </c:pt>
                <c:pt idx="360">
                  <c:v>306</c:v>
                </c:pt>
                <c:pt idx="361">
                  <c:v>377</c:v>
                </c:pt>
                <c:pt idx="362">
                  <c:v>500</c:v>
                </c:pt>
                <c:pt idx="363">
                  <c:v>507</c:v>
                </c:pt>
                <c:pt idx="364">
                  <c:v>206</c:v>
                </c:pt>
                <c:pt idx="365">
                  <c:v>75</c:v>
                </c:pt>
                <c:pt idx="366">
                  <c:v>342</c:v>
                </c:pt>
                <c:pt idx="367">
                  <c:v>281</c:v>
                </c:pt>
                <c:pt idx="368">
                  <c:v>210</c:v>
                </c:pt>
                <c:pt idx="369">
                  <c:v>307</c:v>
                </c:pt>
                <c:pt idx="370">
                  <c:v>2</c:v>
                </c:pt>
                <c:pt idx="371">
                  <c:v>0</c:v>
                </c:pt>
                <c:pt idx="372">
                  <c:v>196</c:v>
                </c:pt>
                <c:pt idx="373">
                  <c:v>422</c:v>
                </c:pt>
                <c:pt idx="374">
                  <c:v>183</c:v>
                </c:pt>
                <c:pt idx="375">
                  <c:v>467</c:v>
                </c:pt>
                <c:pt idx="376">
                  <c:v>317</c:v>
                </c:pt>
                <c:pt idx="377">
                  <c:v>0</c:v>
                </c:pt>
                <c:pt idx="378">
                  <c:v>270</c:v>
                </c:pt>
                <c:pt idx="379">
                  <c:v>601</c:v>
                </c:pt>
                <c:pt idx="380">
                  <c:v>410</c:v>
                </c:pt>
                <c:pt idx="381">
                  <c:v>562</c:v>
                </c:pt>
                <c:pt idx="382">
                  <c:v>365</c:v>
                </c:pt>
                <c:pt idx="383">
                  <c:v>1</c:v>
                </c:pt>
                <c:pt idx="384">
                  <c:v>0</c:v>
                </c:pt>
                <c:pt idx="385">
                  <c:v>150</c:v>
                </c:pt>
                <c:pt idx="386">
                  <c:v>364</c:v>
                </c:pt>
                <c:pt idx="387">
                  <c:v>154</c:v>
                </c:pt>
                <c:pt idx="388">
                  <c:v>209</c:v>
                </c:pt>
                <c:pt idx="389">
                  <c:v>112</c:v>
                </c:pt>
                <c:pt idx="390">
                  <c:v>1</c:v>
                </c:pt>
                <c:pt idx="391">
                  <c:v>0</c:v>
                </c:pt>
                <c:pt idx="392">
                  <c:v>122</c:v>
                </c:pt>
                <c:pt idx="393">
                  <c:v>127</c:v>
                </c:pt>
                <c:pt idx="394">
                  <c:v>211</c:v>
                </c:pt>
                <c:pt idx="395">
                  <c:v>89</c:v>
                </c:pt>
                <c:pt idx="396">
                  <c:v>102</c:v>
                </c:pt>
                <c:pt idx="397">
                  <c:v>0</c:v>
                </c:pt>
                <c:pt idx="398">
                  <c:v>45</c:v>
                </c:pt>
                <c:pt idx="399">
                  <c:v>807</c:v>
                </c:pt>
                <c:pt idx="400">
                  <c:v>240</c:v>
                </c:pt>
                <c:pt idx="401">
                  <c:v>646</c:v>
                </c:pt>
                <c:pt idx="402">
                  <c:v>136</c:v>
                </c:pt>
                <c:pt idx="403">
                  <c:v>535</c:v>
                </c:pt>
                <c:pt idx="404">
                  <c:v>0</c:v>
                </c:pt>
                <c:pt idx="405">
                  <c:v>73</c:v>
                </c:pt>
                <c:pt idx="406">
                  <c:v>101</c:v>
                </c:pt>
                <c:pt idx="407">
                  <c:v>207</c:v>
                </c:pt>
                <c:pt idx="408">
                  <c:v>104</c:v>
                </c:pt>
                <c:pt idx="409">
                  <c:v>70</c:v>
                </c:pt>
                <c:pt idx="410">
                  <c:v>1</c:v>
                </c:pt>
                <c:pt idx="411">
                  <c:v>0</c:v>
                </c:pt>
                <c:pt idx="412">
                  <c:v>725</c:v>
                </c:pt>
                <c:pt idx="413">
                  <c:v>415</c:v>
                </c:pt>
                <c:pt idx="414">
                  <c:v>215</c:v>
                </c:pt>
                <c:pt idx="415">
                  <c:v>367</c:v>
                </c:pt>
                <c:pt idx="416">
                  <c:v>86</c:v>
                </c:pt>
                <c:pt idx="417">
                  <c:v>766</c:v>
                </c:pt>
                <c:pt idx="418">
                  <c:v>0</c:v>
                </c:pt>
                <c:pt idx="419">
                  <c:v>299</c:v>
                </c:pt>
                <c:pt idx="420">
                  <c:v>1410</c:v>
                </c:pt>
                <c:pt idx="421">
                  <c:v>79</c:v>
                </c:pt>
                <c:pt idx="422">
                  <c:v>59</c:v>
                </c:pt>
                <c:pt idx="423">
                  <c:v>128</c:v>
                </c:pt>
                <c:pt idx="424">
                  <c:v>13</c:v>
                </c:pt>
                <c:pt idx="425">
                  <c:v>0</c:v>
                </c:pt>
                <c:pt idx="426">
                  <c:v>34</c:v>
                </c:pt>
                <c:pt idx="427">
                  <c:v>170</c:v>
                </c:pt>
                <c:pt idx="428">
                  <c:v>91</c:v>
                </c:pt>
                <c:pt idx="429">
                  <c:v>89</c:v>
                </c:pt>
                <c:pt idx="430">
                  <c:v>36</c:v>
                </c:pt>
                <c:pt idx="431">
                  <c:v>0</c:v>
                </c:pt>
                <c:pt idx="432">
                  <c:v>150</c:v>
                </c:pt>
                <c:pt idx="433">
                  <c:v>43</c:v>
                </c:pt>
                <c:pt idx="434">
                  <c:v>222</c:v>
                </c:pt>
                <c:pt idx="435">
                  <c:v>35</c:v>
                </c:pt>
                <c:pt idx="436">
                  <c:v>0</c:v>
                </c:pt>
                <c:pt idx="437">
                  <c:v>51</c:v>
                </c:pt>
                <c:pt idx="438">
                  <c:v>113</c:v>
                </c:pt>
                <c:pt idx="439">
                  <c:v>317</c:v>
                </c:pt>
                <c:pt idx="440">
                  <c:v>30</c:v>
                </c:pt>
                <c:pt idx="441">
                  <c:v>38</c:v>
                </c:pt>
                <c:pt idx="442">
                  <c:v>0</c:v>
                </c:pt>
                <c:pt idx="443">
                  <c:v>31</c:v>
                </c:pt>
                <c:pt idx="444">
                  <c:v>196</c:v>
                </c:pt>
                <c:pt idx="445">
                  <c:v>115</c:v>
                </c:pt>
                <c:pt idx="446">
                  <c:v>94</c:v>
                </c:pt>
                <c:pt idx="447">
                  <c:v>24</c:v>
                </c:pt>
                <c:pt idx="448">
                  <c:v>0</c:v>
                </c:pt>
                <c:pt idx="449">
                  <c:v>31</c:v>
                </c:pt>
                <c:pt idx="450">
                  <c:v>101</c:v>
                </c:pt>
                <c:pt idx="451">
                  <c:v>256</c:v>
                </c:pt>
                <c:pt idx="452">
                  <c:v>272</c:v>
                </c:pt>
                <c:pt idx="453">
                  <c:v>83</c:v>
                </c:pt>
                <c:pt idx="454">
                  <c:v>0</c:v>
                </c:pt>
                <c:pt idx="455">
                  <c:v>97</c:v>
                </c:pt>
                <c:pt idx="456">
                  <c:v>72</c:v>
                </c:pt>
                <c:pt idx="457">
                  <c:v>65</c:v>
                </c:pt>
                <c:pt idx="458">
                  <c:v>168</c:v>
                </c:pt>
                <c:pt idx="459">
                  <c:v>146</c:v>
                </c:pt>
                <c:pt idx="460">
                  <c:v>0</c:v>
                </c:pt>
                <c:pt idx="461">
                  <c:v>44</c:v>
                </c:pt>
                <c:pt idx="462">
                  <c:v>239</c:v>
                </c:pt>
                <c:pt idx="463">
                  <c:v>114</c:v>
                </c:pt>
                <c:pt idx="464">
                  <c:v>60</c:v>
                </c:pt>
                <c:pt idx="465">
                  <c:v>45</c:v>
                </c:pt>
                <c:pt idx="466">
                  <c:v>0</c:v>
                </c:pt>
                <c:pt idx="467">
                  <c:v>45</c:v>
                </c:pt>
                <c:pt idx="468">
                  <c:v>189</c:v>
                </c:pt>
                <c:pt idx="469">
                  <c:v>196</c:v>
                </c:pt>
                <c:pt idx="470">
                  <c:v>43</c:v>
                </c:pt>
                <c:pt idx="471">
                  <c:v>27</c:v>
                </c:pt>
                <c:pt idx="472">
                  <c:v>0</c:v>
                </c:pt>
                <c:pt idx="473">
                  <c:v>79</c:v>
                </c:pt>
                <c:pt idx="474">
                  <c:v>132</c:v>
                </c:pt>
                <c:pt idx="475">
                  <c:v>41</c:v>
                </c:pt>
                <c:pt idx="476">
                  <c:v>58</c:v>
                </c:pt>
                <c:pt idx="477">
                  <c:v>19</c:v>
                </c:pt>
                <c:pt idx="478">
                  <c:v>0</c:v>
                </c:pt>
                <c:pt idx="479">
                  <c:v>12</c:v>
                </c:pt>
                <c:pt idx="480">
                  <c:v>52</c:v>
                </c:pt>
                <c:pt idx="481">
                  <c:v>100</c:v>
                </c:pt>
                <c:pt idx="482">
                  <c:v>39</c:v>
                </c:pt>
                <c:pt idx="483">
                  <c:v>17</c:v>
                </c:pt>
                <c:pt idx="484">
                  <c:v>0</c:v>
                </c:pt>
                <c:pt idx="485">
                  <c:v>29</c:v>
                </c:pt>
                <c:pt idx="486">
                  <c:v>87</c:v>
                </c:pt>
                <c:pt idx="487">
                  <c:v>104</c:v>
                </c:pt>
                <c:pt idx="488">
                  <c:v>37</c:v>
                </c:pt>
                <c:pt idx="489">
                  <c:v>25</c:v>
                </c:pt>
                <c:pt idx="490">
                  <c:v>0</c:v>
                </c:pt>
                <c:pt idx="491">
                  <c:v>47</c:v>
                </c:pt>
                <c:pt idx="492">
                  <c:v>70</c:v>
                </c:pt>
                <c:pt idx="493">
                  <c:v>161</c:v>
                </c:pt>
                <c:pt idx="494">
                  <c:v>60</c:v>
                </c:pt>
                <c:pt idx="495">
                  <c:v>41</c:v>
                </c:pt>
                <c:pt idx="496">
                  <c:v>0</c:v>
                </c:pt>
                <c:pt idx="497">
                  <c:v>166</c:v>
                </c:pt>
                <c:pt idx="498">
                  <c:v>58</c:v>
                </c:pt>
                <c:pt idx="499">
                  <c:v>28</c:v>
                </c:pt>
                <c:pt idx="500">
                  <c:v>22</c:v>
                </c:pt>
                <c:pt idx="501">
                  <c:v>17</c:v>
                </c:pt>
                <c:pt idx="502">
                  <c:v>0</c:v>
                </c:pt>
                <c:pt idx="503">
                  <c:v>126</c:v>
                </c:pt>
                <c:pt idx="504">
                  <c:v>1160</c:v>
                </c:pt>
                <c:pt idx="505">
                  <c:v>32</c:v>
                </c:pt>
                <c:pt idx="506">
                  <c:v>114</c:v>
                </c:pt>
                <c:pt idx="507">
                  <c:v>132</c:v>
                </c:pt>
                <c:pt idx="508">
                  <c:v>0</c:v>
                </c:pt>
                <c:pt idx="509">
                  <c:v>122</c:v>
                </c:pt>
                <c:pt idx="510">
                  <c:v>100</c:v>
                </c:pt>
                <c:pt idx="511">
                  <c:v>90</c:v>
                </c:pt>
                <c:pt idx="512">
                  <c:v>67</c:v>
                </c:pt>
                <c:pt idx="513">
                  <c:v>0</c:v>
                </c:pt>
                <c:pt idx="514">
                  <c:v>88</c:v>
                </c:pt>
                <c:pt idx="515">
                  <c:v>113</c:v>
                </c:pt>
                <c:pt idx="516">
                  <c:v>98</c:v>
                </c:pt>
                <c:pt idx="517">
                  <c:v>54</c:v>
                </c:pt>
                <c:pt idx="518">
                  <c:v>36</c:v>
                </c:pt>
                <c:pt idx="519">
                  <c:v>0</c:v>
                </c:pt>
                <c:pt idx="520">
                  <c:v>69</c:v>
                </c:pt>
                <c:pt idx="521">
                  <c:v>85</c:v>
                </c:pt>
                <c:pt idx="522">
                  <c:v>63</c:v>
                </c:pt>
                <c:pt idx="523">
                  <c:v>23</c:v>
                </c:pt>
                <c:pt idx="524">
                  <c:v>19</c:v>
                </c:pt>
                <c:pt idx="525">
                  <c:v>0</c:v>
                </c:pt>
                <c:pt idx="526">
                  <c:v>113</c:v>
                </c:pt>
                <c:pt idx="527">
                  <c:v>181</c:v>
                </c:pt>
                <c:pt idx="528">
                  <c:v>89</c:v>
                </c:pt>
                <c:pt idx="529">
                  <c:v>71</c:v>
                </c:pt>
                <c:pt idx="530">
                  <c:v>57</c:v>
                </c:pt>
                <c:pt idx="531">
                  <c:v>0</c:v>
                </c:pt>
                <c:pt idx="532">
                  <c:v>64</c:v>
                </c:pt>
                <c:pt idx="533">
                  <c:v>98</c:v>
                </c:pt>
                <c:pt idx="534">
                  <c:v>91</c:v>
                </c:pt>
                <c:pt idx="535">
                  <c:v>85</c:v>
                </c:pt>
                <c:pt idx="536">
                  <c:v>22</c:v>
                </c:pt>
                <c:pt idx="537">
                  <c:v>0</c:v>
                </c:pt>
                <c:pt idx="538">
                  <c:v>114</c:v>
                </c:pt>
                <c:pt idx="539">
                  <c:v>115</c:v>
                </c:pt>
                <c:pt idx="540">
                  <c:v>90</c:v>
                </c:pt>
                <c:pt idx="541">
                  <c:v>0</c:v>
                </c:pt>
                <c:pt idx="542">
                  <c:v>109</c:v>
                </c:pt>
                <c:pt idx="543">
                  <c:v>117</c:v>
                </c:pt>
                <c:pt idx="544">
                  <c:v>115</c:v>
                </c:pt>
                <c:pt idx="545">
                  <c:v>52</c:v>
                </c:pt>
                <c:pt idx="546">
                  <c:v>43</c:v>
                </c:pt>
                <c:pt idx="547">
                  <c:v>0</c:v>
                </c:pt>
                <c:pt idx="548">
                  <c:v>80</c:v>
                </c:pt>
                <c:pt idx="549">
                  <c:v>110</c:v>
                </c:pt>
                <c:pt idx="550">
                  <c:v>44</c:v>
                </c:pt>
                <c:pt idx="551">
                  <c:v>87</c:v>
                </c:pt>
                <c:pt idx="552">
                  <c:v>51</c:v>
                </c:pt>
                <c:pt idx="553">
                  <c:v>0</c:v>
                </c:pt>
                <c:pt idx="554">
                  <c:v>108</c:v>
                </c:pt>
                <c:pt idx="555">
                  <c:v>77</c:v>
                </c:pt>
                <c:pt idx="556">
                  <c:v>77</c:v>
                </c:pt>
                <c:pt idx="557">
                  <c:v>29</c:v>
                </c:pt>
                <c:pt idx="558">
                  <c:v>27</c:v>
                </c:pt>
                <c:pt idx="559">
                  <c:v>0</c:v>
                </c:pt>
                <c:pt idx="560">
                  <c:v>60</c:v>
                </c:pt>
                <c:pt idx="561">
                  <c:v>76</c:v>
                </c:pt>
                <c:pt idx="562">
                  <c:v>21</c:v>
                </c:pt>
                <c:pt idx="563">
                  <c:v>37</c:v>
                </c:pt>
                <c:pt idx="564">
                  <c:v>27</c:v>
                </c:pt>
                <c:pt idx="565">
                  <c:v>0</c:v>
                </c:pt>
                <c:pt idx="566">
                  <c:v>35</c:v>
                </c:pt>
                <c:pt idx="567">
                  <c:v>82</c:v>
                </c:pt>
                <c:pt idx="568">
                  <c:v>53</c:v>
                </c:pt>
                <c:pt idx="569">
                  <c:v>87</c:v>
                </c:pt>
                <c:pt idx="570">
                  <c:v>46</c:v>
                </c:pt>
                <c:pt idx="571">
                  <c:v>0</c:v>
                </c:pt>
                <c:pt idx="572">
                  <c:v>133</c:v>
                </c:pt>
                <c:pt idx="573">
                  <c:v>85</c:v>
                </c:pt>
                <c:pt idx="574">
                  <c:v>53</c:v>
                </c:pt>
                <c:pt idx="575">
                  <c:v>20</c:v>
                </c:pt>
                <c:pt idx="576">
                  <c:v>53</c:v>
                </c:pt>
                <c:pt idx="577">
                  <c:v>0</c:v>
                </c:pt>
                <c:pt idx="578">
                  <c:v>3</c:v>
                </c:pt>
                <c:pt idx="579">
                  <c:v>83</c:v>
                </c:pt>
                <c:pt idx="580">
                  <c:v>96</c:v>
                </c:pt>
                <c:pt idx="581">
                  <c:v>51</c:v>
                </c:pt>
                <c:pt idx="582">
                  <c:v>621</c:v>
                </c:pt>
                <c:pt idx="583">
                  <c:v>87</c:v>
                </c:pt>
                <c:pt idx="584">
                  <c:v>0</c:v>
                </c:pt>
                <c:pt idx="585">
                  <c:v>47</c:v>
                </c:pt>
                <c:pt idx="586">
                  <c:v>149</c:v>
                </c:pt>
                <c:pt idx="587">
                  <c:v>23</c:v>
                </c:pt>
                <c:pt idx="588">
                  <c:v>154</c:v>
                </c:pt>
                <c:pt idx="589">
                  <c:v>16</c:v>
                </c:pt>
                <c:pt idx="590">
                  <c:v>0</c:v>
                </c:pt>
                <c:pt idx="591">
                  <c:v>105</c:v>
                </c:pt>
                <c:pt idx="592">
                  <c:v>68</c:v>
                </c:pt>
                <c:pt idx="593">
                  <c:v>67</c:v>
                </c:pt>
                <c:pt idx="594">
                  <c:v>42</c:v>
                </c:pt>
                <c:pt idx="595">
                  <c:v>25</c:v>
                </c:pt>
                <c:pt idx="596">
                  <c:v>41</c:v>
                </c:pt>
                <c:pt idx="597">
                  <c:v>0</c:v>
                </c:pt>
                <c:pt idx="598">
                  <c:v>122</c:v>
                </c:pt>
                <c:pt idx="599">
                  <c:v>61</c:v>
                </c:pt>
                <c:pt idx="600">
                  <c:v>18</c:v>
                </c:pt>
                <c:pt idx="601">
                  <c:v>27</c:v>
                </c:pt>
                <c:pt idx="602">
                  <c:v>22</c:v>
                </c:pt>
                <c:pt idx="603">
                  <c:v>28</c:v>
                </c:pt>
                <c:pt idx="604">
                  <c:v>0</c:v>
                </c:pt>
                <c:pt idx="605">
                  <c:v>70</c:v>
                </c:pt>
                <c:pt idx="606">
                  <c:v>65</c:v>
                </c:pt>
                <c:pt idx="607">
                  <c:v>109</c:v>
                </c:pt>
                <c:pt idx="608">
                  <c:v>68</c:v>
                </c:pt>
                <c:pt idx="609">
                  <c:v>33</c:v>
                </c:pt>
                <c:pt idx="610">
                  <c:v>8</c:v>
                </c:pt>
                <c:pt idx="611">
                  <c:v>0</c:v>
                </c:pt>
                <c:pt idx="612">
                  <c:v>116</c:v>
                </c:pt>
                <c:pt idx="613">
                  <c:v>56</c:v>
                </c:pt>
                <c:pt idx="614">
                  <c:v>26</c:v>
                </c:pt>
                <c:pt idx="615">
                  <c:v>68</c:v>
                </c:pt>
                <c:pt idx="616">
                  <c:v>35</c:v>
                </c:pt>
                <c:pt idx="617">
                  <c:v>4</c:v>
                </c:pt>
                <c:pt idx="618">
                  <c:v>0</c:v>
                </c:pt>
                <c:pt idx="619">
                  <c:v>64</c:v>
                </c:pt>
                <c:pt idx="620">
                  <c:v>138</c:v>
                </c:pt>
                <c:pt idx="621">
                  <c:v>120</c:v>
                </c:pt>
                <c:pt idx="622">
                  <c:v>100</c:v>
                </c:pt>
                <c:pt idx="623">
                  <c:v>18</c:v>
                </c:pt>
                <c:pt idx="624">
                  <c:v>3</c:v>
                </c:pt>
                <c:pt idx="625">
                  <c:v>1</c:v>
                </c:pt>
                <c:pt idx="626">
                  <c:v>81</c:v>
                </c:pt>
                <c:pt idx="627">
                  <c:v>58</c:v>
                </c:pt>
                <c:pt idx="628">
                  <c:v>46</c:v>
                </c:pt>
                <c:pt idx="629">
                  <c:v>34</c:v>
                </c:pt>
                <c:pt idx="630">
                  <c:v>26</c:v>
                </c:pt>
                <c:pt idx="631">
                  <c:v>0</c:v>
                </c:pt>
                <c:pt idx="632">
                  <c:v>3</c:v>
                </c:pt>
                <c:pt idx="633">
                  <c:v>42</c:v>
                </c:pt>
                <c:pt idx="634">
                  <c:v>78</c:v>
                </c:pt>
                <c:pt idx="635">
                  <c:v>74</c:v>
                </c:pt>
                <c:pt idx="636">
                  <c:v>60</c:v>
                </c:pt>
                <c:pt idx="637">
                  <c:v>60</c:v>
                </c:pt>
                <c:pt idx="638">
                  <c:v>0</c:v>
                </c:pt>
                <c:pt idx="639">
                  <c:v>59</c:v>
                </c:pt>
                <c:pt idx="640">
                  <c:v>58</c:v>
                </c:pt>
                <c:pt idx="641">
                  <c:v>103</c:v>
                </c:pt>
                <c:pt idx="642">
                  <c:v>21</c:v>
                </c:pt>
                <c:pt idx="643">
                  <c:v>78</c:v>
                </c:pt>
                <c:pt idx="644">
                  <c:v>1</c:v>
                </c:pt>
                <c:pt idx="645">
                  <c:v>155</c:v>
                </c:pt>
                <c:pt idx="646">
                  <c:v>129</c:v>
                </c:pt>
                <c:pt idx="647">
                  <c:v>66</c:v>
                </c:pt>
                <c:pt idx="648">
                  <c:v>47</c:v>
                </c:pt>
                <c:pt idx="649">
                  <c:v>23</c:v>
                </c:pt>
                <c:pt idx="650">
                  <c:v>0</c:v>
                </c:pt>
                <c:pt idx="651">
                  <c:v>7</c:v>
                </c:pt>
                <c:pt idx="652">
                  <c:v>30</c:v>
                </c:pt>
                <c:pt idx="653">
                  <c:v>69</c:v>
                </c:pt>
                <c:pt idx="654">
                  <c:v>85</c:v>
                </c:pt>
                <c:pt idx="655">
                  <c:v>84</c:v>
                </c:pt>
                <c:pt idx="656">
                  <c:v>29</c:v>
                </c:pt>
                <c:pt idx="657">
                  <c:v>0</c:v>
                </c:pt>
                <c:pt idx="658">
                  <c:v>61</c:v>
                </c:pt>
                <c:pt idx="659">
                  <c:v>67</c:v>
                </c:pt>
                <c:pt idx="660">
                  <c:v>55</c:v>
                </c:pt>
                <c:pt idx="661">
                  <c:v>47</c:v>
                </c:pt>
                <c:pt idx="662">
                  <c:v>38</c:v>
                </c:pt>
                <c:pt idx="663">
                  <c:v>5</c:v>
                </c:pt>
                <c:pt idx="664">
                  <c:v>0</c:v>
                </c:pt>
                <c:pt idx="665">
                  <c:v>232</c:v>
                </c:pt>
                <c:pt idx="666">
                  <c:v>235</c:v>
                </c:pt>
                <c:pt idx="667">
                  <c:v>282</c:v>
                </c:pt>
                <c:pt idx="668">
                  <c:v>4</c:v>
                </c:pt>
                <c:pt idx="669">
                  <c:v>38</c:v>
                </c:pt>
                <c:pt idx="670">
                  <c:v>246</c:v>
                </c:pt>
                <c:pt idx="671">
                  <c:v>0</c:v>
                </c:pt>
                <c:pt idx="672">
                  <c:v>177</c:v>
                </c:pt>
                <c:pt idx="673">
                  <c:v>68</c:v>
                </c:pt>
                <c:pt idx="674">
                  <c:v>256</c:v>
                </c:pt>
                <c:pt idx="675">
                  <c:v>177</c:v>
                </c:pt>
                <c:pt idx="676">
                  <c:v>231</c:v>
                </c:pt>
                <c:pt idx="677">
                  <c:v>52</c:v>
                </c:pt>
                <c:pt idx="678">
                  <c:v>9</c:v>
                </c:pt>
                <c:pt idx="679">
                  <c:v>234</c:v>
                </c:pt>
                <c:pt idx="680">
                  <c:v>255</c:v>
                </c:pt>
                <c:pt idx="681">
                  <c:v>493</c:v>
                </c:pt>
                <c:pt idx="682">
                  <c:v>470</c:v>
                </c:pt>
                <c:pt idx="683">
                  <c:v>276</c:v>
                </c:pt>
                <c:pt idx="684">
                  <c:v>181</c:v>
                </c:pt>
                <c:pt idx="685">
                  <c:v>28</c:v>
                </c:pt>
                <c:pt idx="686">
                  <c:v>85</c:v>
                </c:pt>
                <c:pt idx="687">
                  <c:v>191</c:v>
                </c:pt>
                <c:pt idx="688">
                  <c:v>221</c:v>
                </c:pt>
                <c:pt idx="689">
                  <c:v>243</c:v>
                </c:pt>
                <c:pt idx="690">
                  <c:v>174</c:v>
                </c:pt>
                <c:pt idx="691">
                  <c:v>90</c:v>
                </c:pt>
                <c:pt idx="692">
                  <c:v>111</c:v>
                </c:pt>
                <c:pt idx="693">
                  <c:v>603</c:v>
                </c:pt>
                <c:pt idx="694">
                  <c:v>587</c:v>
                </c:pt>
                <c:pt idx="695">
                  <c:v>392</c:v>
                </c:pt>
                <c:pt idx="696">
                  <c:v>359</c:v>
                </c:pt>
                <c:pt idx="697">
                  <c:v>113</c:v>
                </c:pt>
                <c:pt idx="698">
                  <c:v>15</c:v>
                </c:pt>
                <c:pt idx="699">
                  <c:v>0</c:v>
                </c:pt>
                <c:pt idx="700">
                  <c:v>373</c:v>
                </c:pt>
                <c:pt idx="701">
                  <c:v>376</c:v>
                </c:pt>
                <c:pt idx="702">
                  <c:v>234</c:v>
                </c:pt>
                <c:pt idx="703">
                  <c:v>81</c:v>
                </c:pt>
                <c:pt idx="704">
                  <c:v>0</c:v>
                </c:pt>
                <c:pt idx="705">
                  <c:v>256</c:v>
                </c:pt>
                <c:pt idx="706">
                  <c:v>400</c:v>
                </c:pt>
                <c:pt idx="707">
                  <c:v>381</c:v>
                </c:pt>
                <c:pt idx="708">
                  <c:v>194</c:v>
                </c:pt>
                <c:pt idx="709">
                  <c:v>0</c:v>
                </c:pt>
                <c:pt idx="710">
                  <c:v>227</c:v>
                </c:pt>
                <c:pt idx="711">
                  <c:v>236</c:v>
                </c:pt>
                <c:pt idx="712">
                  <c:v>182</c:v>
                </c:pt>
                <c:pt idx="713">
                  <c:v>72</c:v>
                </c:pt>
                <c:pt idx="714">
                  <c:v>87</c:v>
                </c:pt>
                <c:pt idx="715">
                  <c:v>0</c:v>
                </c:pt>
                <c:pt idx="716">
                  <c:v>68</c:v>
                </c:pt>
                <c:pt idx="717">
                  <c:v>188</c:v>
                </c:pt>
                <c:pt idx="718">
                  <c:v>77</c:v>
                </c:pt>
                <c:pt idx="719">
                  <c:v>95</c:v>
                </c:pt>
                <c:pt idx="720">
                  <c:v>59</c:v>
                </c:pt>
                <c:pt idx="721">
                  <c:v>0</c:v>
                </c:pt>
                <c:pt idx="722">
                  <c:v>58</c:v>
                </c:pt>
                <c:pt idx="723">
                  <c:v>146</c:v>
                </c:pt>
                <c:pt idx="724">
                  <c:v>120</c:v>
                </c:pt>
                <c:pt idx="725">
                  <c:v>119</c:v>
                </c:pt>
                <c:pt idx="726">
                  <c:v>49</c:v>
                </c:pt>
                <c:pt idx="727">
                  <c:v>0</c:v>
                </c:pt>
                <c:pt idx="728">
                  <c:v>4</c:v>
                </c:pt>
                <c:pt idx="729">
                  <c:v>303</c:v>
                </c:pt>
                <c:pt idx="730">
                  <c:v>379</c:v>
                </c:pt>
                <c:pt idx="731">
                  <c:v>304</c:v>
                </c:pt>
                <c:pt idx="732">
                  <c:v>97</c:v>
                </c:pt>
                <c:pt idx="733">
                  <c:v>121</c:v>
                </c:pt>
                <c:pt idx="734">
                  <c:v>0</c:v>
                </c:pt>
                <c:pt idx="735">
                  <c:v>68</c:v>
                </c:pt>
                <c:pt idx="736">
                  <c:v>41</c:v>
                </c:pt>
                <c:pt idx="737">
                  <c:v>153</c:v>
                </c:pt>
                <c:pt idx="738">
                  <c:v>86</c:v>
                </c:pt>
                <c:pt idx="739">
                  <c:v>150</c:v>
                </c:pt>
                <c:pt idx="740">
                  <c:v>2</c:v>
                </c:pt>
                <c:pt idx="741">
                  <c:v>0</c:v>
                </c:pt>
                <c:pt idx="742">
                  <c:v>253</c:v>
                </c:pt>
                <c:pt idx="743">
                  <c:v>507</c:v>
                </c:pt>
                <c:pt idx="744">
                  <c:v>104</c:v>
                </c:pt>
                <c:pt idx="745">
                  <c:v>157</c:v>
                </c:pt>
                <c:pt idx="746">
                  <c:v>148</c:v>
                </c:pt>
                <c:pt idx="747">
                  <c:v>0</c:v>
                </c:pt>
                <c:pt idx="748">
                  <c:v>199</c:v>
                </c:pt>
                <c:pt idx="749">
                  <c:v>123</c:v>
                </c:pt>
                <c:pt idx="750">
                  <c:v>160</c:v>
                </c:pt>
                <c:pt idx="751">
                  <c:v>83</c:v>
                </c:pt>
                <c:pt idx="752">
                  <c:v>0</c:v>
                </c:pt>
                <c:pt idx="753">
                  <c:v>141</c:v>
                </c:pt>
                <c:pt idx="754">
                  <c:v>68</c:v>
                </c:pt>
                <c:pt idx="755">
                  <c:v>115</c:v>
                </c:pt>
                <c:pt idx="756">
                  <c:v>142</c:v>
                </c:pt>
                <c:pt idx="757">
                  <c:v>131</c:v>
                </c:pt>
                <c:pt idx="758">
                  <c:v>0</c:v>
                </c:pt>
                <c:pt idx="759">
                  <c:v>81</c:v>
                </c:pt>
                <c:pt idx="760">
                  <c:v>6</c:v>
                </c:pt>
                <c:pt idx="761">
                  <c:v>79</c:v>
                </c:pt>
                <c:pt idx="762">
                  <c:v>264</c:v>
                </c:pt>
                <c:pt idx="763">
                  <c:v>50</c:v>
                </c:pt>
                <c:pt idx="764">
                  <c:v>66</c:v>
                </c:pt>
                <c:pt idx="765">
                  <c:v>0</c:v>
                </c:pt>
                <c:pt idx="766">
                  <c:v>69</c:v>
                </c:pt>
                <c:pt idx="767">
                  <c:v>85</c:v>
                </c:pt>
                <c:pt idx="768">
                  <c:v>150</c:v>
                </c:pt>
                <c:pt idx="769">
                  <c:v>184</c:v>
                </c:pt>
                <c:pt idx="770">
                  <c:v>262</c:v>
                </c:pt>
                <c:pt idx="771">
                  <c:v>22</c:v>
                </c:pt>
                <c:pt idx="772">
                  <c:v>0</c:v>
                </c:pt>
                <c:pt idx="773">
                  <c:v>376</c:v>
                </c:pt>
                <c:pt idx="774">
                  <c:v>84</c:v>
                </c:pt>
                <c:pt idx="775">
                  <c:v>118</c:v>
                </c:pt>
                <c:pt idx="776">
                  <c:v>124</c:v>
                </c:pt>
                <c:pt idx="777">
                  <c:v>152</c:v>
                </c:pt>
                <c:pt idx="778">
                  <c:v>24</c:v>
                </c:pt>
                <c:pt idx="779">
                  <c:v>0</c:v>
                </c:pt>
                <c:pt idx="780">
                  <c:v>111</c:v>
                </c:pt>
                <c:pt idx="781">
                  <c:v>113</c:v>
                </c:pt>
                <c:pt idx="782">
                  <c:v>74</c:v>
                </c:pt>
                <c:pt idx="783">
                  <c:v>73</c:v>
                </c:pt>
                <c:pt idx="784">
                  <c:v>121</c:v>
                </c:pt>
                <c:pt idx="785">
                  <c:v>0</c:v>
                </c:pt>
                <c:pt idx="786">
                  <c:v>34</c:v>
                </c:pt>
                <c:pt idx="787">
                  <c:v>74</c:v>
                </c:pt>
                <c:pt idx="788">
                  <c:v>76</c:v>
                </c:pt>
                <c:pt idx="789">
                  <c:v>64</c:v>
                </c:pt>
                <c:pt idx="790">
                  <c:v>89</c:v>
                </c:pt>
                <c:pt idx="791">
                  <c:v>0</c:v>
                </c:pt>
                <c:pt idx="792">
                  <c:v>0</c:v>
                </c:pt>
                <c:pt idx="793">
                  <c:v>46</c:v>
                </c:pt>
                <c:pt idx="794">
                  <c:v>132</c:v>
                </c:pt>
                <c:pt idx="795">
                  <c:v>40</c:v>
                </c:pt>
                <c:pt idx="796">
                  <c:v>58</c:v>
                </c:pt>
                <c:pt idx="797">
                  <c:v>96</c:v>
                </c:pt>
                <c:pt idx="798">
                  <c:v>0</c:v>
                </c:pt>
                <c:pt idx="799">
                  <c:v>119</c:v>
                </c:pt>
                <c:pt idx="800">
                  <c:v>329</c:v>
                </c:pt>
                <c:pt idx="801">
                  <c:v>134</c:v>
                </c:pt>
                <c:pt idx="802">
                  <c:v>50</c:v>
                </c:pt>
                <c:pt idx="803">
                  <c:v>32</c:v>
                </c:pt>
                <c:pt idx="804">
                  <c:v>0</c:v>
                </c:pt>
                <c:pt idx="805">
                  <c:v>34</c:v>
                </c:pt>
                <c:pt idx="806">
                  <c:v>71</c:v>
                </c:pt>
                <c:pt idx="807">
                  <c:v>98</c:v>
                </c:pt>
                <c:pt idx="808">
                  <c:v>52</c:v>
                </c:pt>
                <c:pt idx="809">
                  <c:v>55</c:v>
                </c:pt>
                <c:pt idx="810">
                  <c:v>1</c:v>
                </c:pt>
                <c:pt idx="811">
                  <c:v>0</c:v>
                </c:pt>
                <c:pt idx="812">
                  <c:v>21</c:v>
                </c:pt>
                <c:pt idx="813">
                  <c:v>25</c:v>
                </c:pt>
                <c:pt idx="814">
                  <c:v>45</c:v>
                </c:pt>
                <c:pt idx="815">
                  <c:v>14</c:v>
                </c:pt>
                <c:pt idx="816">
                  <c:v>20</c:v>
                </c:pt>
                <c:pt idx="817">
                  <c:v>10</c:v>
                </c:pt>
                <c:pt idx="818">
                  <c:v>0</c:v>
                </c:pt>
                <c:pt idx="819">
                  <c:v>79</c:v>
                </c:pt>
                <c:pt idx="820">
                  <c:v>41</c:v>
                </c:pt>
                <c:pt idx="821">
                  <c:v>49</c:v>
                </c:pt>
                <c:pt idx="822">
                  <c:v>70</c:v>
                </c:pt>
                <c:pt idx="823">
                  <c:v>111</c:v>
                </c:pt>
                <c:pt idx="824">
                  <c:v>51</c:v>
                </c:pt>
                <c:pt idx="825">
                  <c:v>0</c:v>
                </c:pt>
                <c:pt idx="826">
                  <c:v>73</c:v>
                </c:pt>
                <c:pt idx="827">
                  <c:v>57</c:v>
                </c:pt>
                <c:pt idx="828">
                  <c:v>13</c:v>
                </c:pt>
                <c:pt idx="829">
                  <c:v>12</c:v>
                </c:pt>
                <c:pt idx="830">
                  <c:v>7</c:v>
                </c:pt>
                <c:pt idx="831">
                  <c:v>5</c:v>
                </c:pt>
                <c:pt idx="832">
                  <c:v>0</c:v>
                </c:pt>
                <c:pt idx="833">
                  <c:v>35</c:v>
                </c:pt>
                <c:pt idx="834">
                  <c:v>31</c:v>
                </c:pt>
                <c:pt idx="835">
                  <c:v>33</c:v>
                </c:pt>
                <c:pt idx="836">
                  <c:v>32</c:v>
                </c:pt>
                <c:pt idx="837">
                  <c:v>64</c:v>
                </c:pt>
                <c:pt idx="838">
                  <c:v>0</c:v>
                </c:pt>
                <c:pt idx="839">
                  <c:v>84</c:v>
                </c:pt>
                <c:pt idx="840">
                  <c:v>59</c:v>
                </c:pt>
                <c:pt idx="841">
                  <c:v>36</c:v>
                </c:pt>
                <c:pt idx="842">
                  <c:v>60</c:v>
                </c:pt>
                <c:pt idx="843">
                  <c:v>68</c:v>
                </c:pt>
                <c:pt idx="844">
                  <c:v>0</c:v>
                </c:pt>
                <c:pt idx="845">
                  <c:v>64</c:v>
                </c:pt>
                <c:pt idx="846">
                  <c:v>189</c:v>
                </c:pt>
                <c:pt idx="847">
                  <c:v>104</c:v>
                </c:pt>
                <c:pt idx="848">
                  <c:v>122</c:v>
                </c:pt>
                <c:pt idx="849">
                  <c:v>73</c:v>
                </c:pt>
                <c:pt idx="850">
                  <c:v>330</c:v>
                </c:pt>
                <c:pt idx="851">
                  <c:v>17</c:v>
                </c:pt>
                <c:pt idx="852">
                  <c:v>0</c:v>
                </c:pt>
                <c:pt idx="853">
                  <c:v>82</c:v>
                </c:pt>
                <c:pt idx="854">
                  <c:v>78</c:v>
                </c:pt>
                <c:pt idx="855">
                  <c:v>104</c:v>
                </c:pt>
                <c:pt idx="856">
                  <c:v>77</c:v>
                </c:pt>
                <c:pt idx="857">
                  <c:v>64</c:v>
                </c:pt>
                <c:pt idx="858">
                  <c:v>0</c:v>
                </c:pt>
                <c:pt idx="859">
                  <c:v>31</c:v>
                </c:pt>
                <c:pt idx="860">
                  <c:v>74</c:v>
                </c:pt>
                <c:pt idx="861">
                  <c:v>47</c:v>
                </c:pt>
                <c:pt idx="862">
                  <c:v>63</c:v>
                </c:pt>
                <c:pt idx="863">
                  <c:v>187</c:v>
                </c:pt>
                <c:pt idx="864">
                  <c:v>177</c:v>
                </c:pt>
                <c:pt idx="865">
                  <c:v>0</c:v>
                </c:pt>
                <c:pt idx="866">
                  <c:v>73</c:v>
                </c:pt>
                <c:pt idx="867">
                  <c:v>94</c:v>
                </c:pt>
                <c:pt idx="868">
                  <c:v>42</c:v>
                </c:pt>
                <c:pt idx="869">
                  <c:v>78</c:v>
                </c:pt>
                <c:pt idx="870">
                  <c:v>61</c:v>
                </c:pt>
                <c:pt idx="871">
                  <c:v>0</c:v>
                </c:pt>
                <c:pt idx="872">
                  <c:v>36</c:v>
                </c:pt>
                <c:pt idx="873">
                  <c:v>60</c:v>
                </c:pt>
                <c:pt idx="874">
                  <c:v>2</c:v>
                </c:pt>
                <c:pt idx="875">
                  <c:v>96</c:v>
                </c:pt>
                <c:pt idx="876">
                  <c:v>67</c:v>
                </c:pt>
                <c:pt idx="877">
                  <c:v>0</c:v>
                </c:pt>
                <c:pt idx="878">
                  <c:v>56</c:v>
                </c:pt>
                <c:pt idx="879">
                  <c:v>127</c:v>
                </c:pt>
                <c:pt idx="880">
                  <c:v>92</c:v>
                </c:pt>
                <c:pt idx="881">
                  <c:v>141</c:v>
                </c:pt>
                <c:pt idx="882">
                  <c:v>36</c:v>
                </c:pt>
                <c:pt idx="883">
                  <c:v>0</c:v>
                </c:pt>
                <c:pt idx="884">
                  <c:v>147</c:v>
                </c:pt>
                <c:pt idx="885">
                  <c:v>95</c:v>
                </c:pt>
                <c:pt idx="886">
                  <c:v>102</c:v>
                </c:pt>
                <c:pt idx="887">
                  <c:v>80</c:v>
                </c:pt>
                <c:pt idx="888">
                  <c:v>40</c:v>
                </c:pt>
                <c:pt idx="889">
                  <c:v>0</c:v>
                </c:pt>
                <c:pt idx="890">
                  <c:v>89</c:v>
                </c:pt>
                <c:pt idx="891">
                  <c:v>83</c:v>
                </c:pt>
                <c:pt idx="892">
                  <c:v>30</c:v>
                </c:pt>
                <c:pt idx="893">
                  <c:v>35</c:v>
                </c:pt>
                <c:pt idx="894">
                  <c:v>30</c:v>
                </c:pt>
                <c:pt idx="895">
                  <c:v>0</c:v>
                </c:pt>
                <c:pt idx="896">
                  <c:v>51</c:v>
                </c:pt>
                <c:pt idx="897">
                  <c:v>16</c:v>
                </c:pt>
                <c:pt idx="898">
                  <c:v>75</c:v>
                </c:pt>
                <c:pt idx="899">
                  <c:v>56</c:v>
                </c:pt>
                <c:pt idx="900">
                  <c:v>53</c:v>
                </c:pt>
                <c:pt idx="901">
                  <c:v>0</c:v>
                </c:pt>
                <c:pt idx="902">
                  <c:v>211</c:v>
                </c:pt>
                <c:pt idx="903">
                  <c:v>59</c:v>
                </c:pt>
                <c:pt idx="904">
                  <c:v>180</c:v>
                </c:pt>
                <c:pt idx="905">
                  <c:v>33</c:v>
                </c:pt>
                <c:pt idx="906">
                  <c:v>53</c:v>
                </c:pt>
                <c:pt idx="907">
                  <c:v>0</c:v>
                </c:pt>
                <c:pt idx="908">
                  <c:v>203</c:v>
                </c:pt>
                <c:pt idx="909">
                  <c:v>99</c:v>
                </c:pt>
                <c:pt idx="910">
                  <c:v>86</c:v>
                </c:pt>
                <c:pt idx="911">
                  <c:v>38</c:v>
                </c:pt>
                <c:pt idx="912">
                  <c:v>55</c:v>
                </c:pt>
                <c:pt idx="913">
                  <c:v>0</c:v>
                </c:pt>
                <c:pt idx="914">
                  <c:v>98</c:v>
                </c:pt>
                <c:pt idx="915">
                  <c:v>90</c:v>
                </c:pt>
                <c:pt idx="916">
                  <c:v>107</c:v>
                </c:pt>
                <c:pt idx="917">
                  <c:v>95</c:v>
                </c:pt>
                <c:pt idx="918">
                  <c:v>138</c:v>
                </c:pt>
                <c:pt idx="919">
                  <c:v>0</c:v>
                </c:pt>
                <c:pt idx="920">
                  <c:v>93</c:v>
                </c:pt>
                <c:pt idx="921">
                  <c:v>128</c:v>
                </c:pt>
                <c:pt idx="922">
                  <c:v>67</c:v>
                </c:pt>
                <c:pt idx="923">
                  <c:v>45</c:v>
                </c:pt>
                <c:pt idx="924">
                  <c:v>35</c:v>
                </c:pt>
                <c:pt idx="925">
                  <c:v>0</c:v>
                </c:pt>
                <c:pt idx="926">
                  <c:v>9</c:v>
                </c:pt>
                <c:pt idx="927">
                  <c:v>52</c:v>
                </c:pt>
                <c:pt idx="928">
                  <c:v>59</c:v>
                </c:pt>
                <c:pt idx="929">
                  <c:v>116</c:v>
                </c:pt>
                <c:pt idx="930">
                  <c:v>34</c:v>
                </c:pt>
                <c:pt idx="931">
                  <c:v>0</c:v>
                </c:pt>
                <c:pt idx="932">
                  <c:v>47</c:v>
                </c:pt>
                <c:pt idx="933">
                  <c:v>64</c:v>
                </c:pt>
                <c:pt idx="934">
                  <c:v>76</c:v>
                </c:pt>
                <c:pt idx="935">
                  <c:v>69</c:v>
                </c:pt>
                <c:pt idx="936">
                  <c:v>76</c:v>
                </c:pt>
                <c:pt idx="937">
                  <c:v>0</c:v>
                </c:pt>
                <c:pt idx="938">
                  <c:v>165</c:v>
                </c:pt>
                <c:pt idx="939">
                  <c:v>158</c:v>
                </c:pt>
                <c:pt idx="940">
                  <c:v>62</c:v>
                </c:pt>
                <c:pt idx="941">
                  <c:v>82</c:v>
                </c:pt>
                <c:pt idx="942">
                  <c:v>76</c:v>
                </c:pt>
                <c:pt idx="943">
                  <c:v>0</c:v>
                </c:pt>
                <c:pt idx="944">
                  <c:v>121</c:v>
                </c:pt>
                <c:pt idx="945">
                  <c:v>125</c:v>
                </c:pt>
                <c:pt idx="946">
                  <c:v>86</c:v>
                </c:pt>
                <c:pt idx="947">
                  <c:v>74</c:v>
                </c:pt>
                <c:pt idx="948">
                  <c:v>56</c:v>
                </c:pt>
                <c:pt idx="949">
                  <c:v>0</c:v>
                </c:pt>
                <c:pt idx="950">
                  <c:v>41</c:v>
                </c:pt>
                <c:pt idx="951">
                  <c:v>136</c:v>
                </c:pt>
                <c:pt idx="952">
                  <c:v>63</c:v>
                </c:pt>
                <c:pt idx="953">
                  <c:v>65</c:v>
                </c:pt>
                <c:pt idx="954">
                  <c:v>34</c:v>
                </c:pt>
                <c:pt idx="955">
                  <c:v>0</c:v>
                </c:pt>
                <c:pt idx="956">
                  <c:v>80</c:v>
                </c:pt>
                <c:pt idx="957">
                  <c:v>100</c:v>
                </c:pt>
                <c:pt idx="958">
                  <c:v>99</c:v>
                </c:pt>
                <c:pt idx="959">
                  <c:v>36</c:v>
                </c:pt>
                <c:pt idx="960">
                  <c:v>27</c:v>
                </c:pt>
                <c:pt idx="961">
                  <c:v>0</c:v>
                </c:pt>
                <c:pt idx="962">
                  <c:v>34</c:v>
                </c:pt>
                <c:pt idx="963">
                  <c:v>26</c:v>
                </c:pt>
                <c:pt idx="964">
                  <c:v>49</c:v>
                </c:pt>
                <c:pt idx="965">
                  <c:v>66</c:v>
                </c:pt>
                <c:pt idx="966">
                  <c:v>50</c:v>
                </c:pt>
                <c:pt idx="967">
                  <c:v>0</c:v>
                </c:pt>
                <c:pt idx="968">
                  <c:v>42</c:v>
                </c:pt>
                <c:pt idx="969">
                  <c:v>74</c:v>
                </c:pt>
                <c:pt idx="970">
                  <c:v>266</c:v>
                </c:pt>
                <c:pt idx="971">
                  <c:v>24</c:v>
                </c:pt>
                <c:pt idx="972">
                  <c:v>24</c:v>
                </c:pt>
                <c:pt idx="973">
                  <c:v>0</c:v>
                </c:pt>
                <c:pt idx="974">
                  <c:v>2</c:v>
                </c:pt>
                <c:pt idx="975">
                  <c:v>34</c:v>
                </c:pt>
                <c:pt idx="976">
                  <c:v>29</c:v>
                </c:pt>
                <c:pt idx="977">
                  <c:v>45</c:v>
                </c:pt>
                <c:pt idx="978">
                  <c:v>74</c:v>
                </c:pt>
                <c:pt idx="979">
                  <c:v>46</c:v>
                </c:pt>
                <c:pt idx="980">
                  <c:v>0</c:v>
                </c:pt>
                <c:pt idx="981">
                  <c:v>0</c:v>
                </c:pt>
                <c:pt idx="982">
                  <c:v>119</c:v>
                </c:pt>
                <c:pt idx="983">
                  <c:v>124</c:v>
                </c:pt>
                <c:pt idx="984">
                  <c:v>148</c:v>
                </c:pt>
                <c:pt idx="985">
                  <c:v>218</c:v>
                </c:pt>
                <c:pt idx="986">
                  <c:v>148</c:v>
                </c:pt>
                <c:pt idx="987">
                  <c:v>0</c:v>
                </c:pt>
                <c:pt idx="988">
                  <c:v>0</c:v>
                </c:pt>
                <c:pt idx="989">
                  <c:v>238</c:v>
                </c:pt>
                <c:pt idx="990">
                  <c:v>155</c:v>
                </c:pt>
                <c:pt idx="991">
                  <c:v>91</c:v>
                </c:pt>
                <c:pt idx="992">
                  <c:v>216</c:v>
                </c:pt>
                <c:pt idx="993">
                  <c:v>125</c:v>
                </c:pt>
                <c:pt idx="994">
                  <c:v>1</c:v>
                </c:pt>
                <c:pt idx="995">
                  <c:v>0</c:v>
                </c:pt>
                <c:pt idx="996">
                  <c:v>457</c:v>
                </c:pt>
                <c:pt idx="997">
                  <c:v>138</c:v>
                </c:pt>
                <c:pt idx="998">
                  <c:v>134</c:v>
                </c:pt>
                <c:pt idx="999">
                  <c:v>12</c:v>
                </c:pt>
                <c:pt idx="1000">
                  <c:v>44</c:v>
                </c:pt>
                <c:pt idx="1001">
                  <c:v>0</c:v>
                </c:pt>
                <c:pt idx="1002">
                  <c:v>0</c:v>
                </c:pt>
                <c:pt idx="1003">
                  <c:v>274</c:v>
                </c:pt>
                <c:pt idx="1004">
                  <c:v>149</c:v>
                </c:pt>
                <c:pt idx="1005">
                  <c:v>277</c:v>
                </c:pt>
                <c:pt idx="1006">
                  <c:v>138</c:v>
                </c:pt>
                <c:pt idx="1007">
                  <c:v>144</c:v>
                </c:pt>
                <c:pt idx="1008">
                  <c:v>3</c:v>
                </c:pt>
                <c:pt idx="1009">
                  <c:v>0</c:v>
                </c:pt>
                <c:pt idx="1010">
                  <c:v>231</c:v>
                </c:pt>
                <c:pt idx="1011">
                  <c:v>175</c:v>
                </c:pt>
                <c:pt idx="1012">
                  <c:v>161</c:v>
                </c:pt>
                <c:pt idx="1013">
                  <c:v>252</c:v>
                </c:pt>
                <c:pt idx="1014">
                  <c:v>178</c:v>
                </c:pt>
                <c:pt idx="1015">
                  <c:v>7</c:v>
                </c:pt>
                <c:pt idx="1016">
                  <c:v>0</c:v>
                </c:pt>
                <c:pt idx="1017">
                  <c:v>458</c:v>
                </c:pt>
                <c:pt idx="1018">
                  <c:v>292</c:v>
                </c:pt>
                <c:pt idx="1019">
                  <c:v>269</c:v>
                </c:pt>
                <c:pt idx="1020">
                  <c:v>241</c:v>
                </c:pt>
                <c:pt idx="1021">
                  <c:v>186</c:v>
                </c:pt>
                <c:pt idx="1022">
                  <c:v>0</c:v>
                </c:pt>
                <c:pt idx="1023">
                  <c:v>0</c:v>
                </c:pt>
                <c:pt idx="1024">
                  <c:v>636</c:v>
                </c:pt>
                <c:pt idx="1025">
                  <c:v>214</c:v>
                </c:pt>
                <c:pt idx="1026">
                  <c:v>144</c:v>
                </c:pt>
                <c:pt idx="1027">
                  <c:v>251</c:v>
                </c:pt>
                <c:pt idx="1028">
                  <c:v>153</c:v>
                </c:pt>
                <c:pt idx="1029">
                  <c:v>10</c:v>
                </c:pt>
                <c:pt idx="1030">
                  <c:v>0</c:v>
                </c:pt>
                <c:pt idx="1031">
                  <c:v>24</c:v>
                </c:pt>
                <c:pt idx="1032">
                  <c:v>8</c:v>
                </c:pt>
                <c:pt idx="1033">
                  <c:v>103</c:v>
                </c:pt>
                <c:pt idx="1034">
                  <c:v>136</c:v>
                </c:pt>
                <c:pt idx="1035">
                  <c:v>172</c:v>
                </c:pt>
                <c:pt idx="1036">
                  <c:v>232</c:v>
                </c:pt>
                <c:pt idx="1037">
                  <c:v>0</c:v>
                </c:pt>
                <c:pt idx="1038">
                  <c:v>1</c:v>
                </c:pt>
                <c:pt idx="1039">
                  <c:v>0</c:v>
                </c:pt>
                <c:pt idx="1040">
                  <c:v>166</c:v>
                </c:pt>
                <c:pt idx="1041">
                  <c:v>128</c:v>
                </c:pt>
                <c:pt idx="1042">
                  <c:v>134</c:v>
                </c:pt>
                <c:pt idx="1043">
                  <c:v>1</c:v>
                </c:pt>
                <c:pt idx="1044">
                  <c:v>129</c:v>
                </c:pt>
                <c:pt idx="1045">
                  <c:v>94</c:v>
                </c:pt>
                <c:pt idx="1046">
                  <c:v>54</c:v>
                </c:pt>
                <c:pt idx="1047">
                  <c:v>163</c:v>
                </c:pt>
                <c:pt idx="1048">
                  <c:v>158</c:v>
                </c:pt>
                <c:pt idx="1049">
                  <c:v>0</c:v>
                </c:pt>
                <c:pt idx="1050">
                  <c:v>111</c:v>
                </c:pt>
                <c:pt idx="1051">
                  <c:v>105</c:v>
                </c:pt>
                <c:pt idx="1052">
                  <c:v>40</c:v>
                </c:pt>
                <c:pt idx="1053">
                  <c:v>84</c:v>
                </c:pt>
                <c:pt idx="1054">
                  <c:v>149</c:v>
                </c:pt>
                <c:pt idx="1055">
                  <c:v>4</c:v>
                </c:pt>
                <c:pt idx="1056">
                  <c:v>191</c:v>
                </c:pt>
                <c:pt idx="1057">
                  <c:v>47</c:v>
                </c:pt>
                <c:pt idx="1058">
                  <c:v>79</c:v>
                </c:pt>
                <c:pt idx="1059">
                  <c:v>77</c:v>
                </c:pt>
                <c:pt idx="1060">
                  <c:v>71</c:v>
                </c:pt>
                <c:pt idx="1061">
                  <c:v>0</c:v>
                </c:pt>
                <c:pt idx="1062">
                  <c:v>1</c:v>
                </c:pt>
                <c:pt idx="1063">
                  <c:v>155</c:v>
                </c:pt>
                <c:pt idx="1064">
                  <c:v>96</c:v>
                </c:pt>
                <c:pt idx="1065">
                  <c:v>119</c:v>
                </c:pt>
                <c:pt idx="1066">
                  <c:v>180</c:v>
                </c:pt>
                <c:pt idx="1067">
                  <c:v>47</c:v>
                </c:pt>
                <c:pt idx="1068">
                  <c:v>5</c:v>
                </c:pt>
                <c:pt idx="1069">
                  <c:v>0</c:v>
                </c:pt>
                <c:pt idx="1070">
                  <c:v>138</c:v>
                </c:pt>
                <c:pt idx="1071">
                  <c:v>223</c:v>
                </c:pt>
                <c:pt idx="1072">
                  <c:v>225</c:v>
                </c:pt>
                <c:pt idx="1073">
                  <c:v>161</c:v>
                </c:pt>
                <c:pt idx="1074">
                  <c:v>67</c:v>
                </c:pt>
                <c:pt idx="1075">
                  <c:v>3</c:v>
                </c:pt>
                <c:pt idx="1076">
                  <c:v>0</c:v>
                </c:pt>
                <c:pt idx="1077">
                  <c:v>103</c:v>
                </c:pt>
                <c:pt idx="1078">
                  <c:v>62</c:v>
                </c:pt>
                <c:pt idx="1079">
                  <c:v>116</c:v>
                </c:pt>
                <c:pt idx="1080">
                  <c:v>100</c:v>
                </c:pt>
                <c:pt idx="1081">
                  <c:v>43</c:v>
                </c:pt>
                <c:pt idx="1082">
                  <c:v>0</c:v>
                </c:pt>
                <c:pt idx="1083">
                  <c:v>89</c:v>
                </c:pt>
                <c:pt idx="1084">
                  <c:v>42</c:v>
                </c:pt>
                <c:pt idx="1085">
                  <c:v>38</c:v>
                </c:pt>
                <c:pt idx="1086">
                  <c:v>84</c:v>
                </c:pt>
                <c:pt idx="1087">
                  <c:v>33</c:v>
                </c:pt>
                <c:pt idx="1088">
                  <c:v>1</c:v>
                </c:pt>
                <c:pt idx="1089">
                  <c:v>0</c:v>
                </c:pt>
                <c:pt idx="1090">
                  <c:v>169</c:v>
                </c:pt>
                <c:pt idx="1091">
                  <c:v>79</c:v>
                </c:pt>
                <c:pt idx="1092">
                  <c:v>40</c:v>
                </c:pt>
                <c:pt idx="1093">
                  <c:v>230</c:v>
                </c:pt>
                <c:pt idx="1094">
                  <c:v>198</c:v>
                </c:pt>
                <c:pt idx="1095">
                  <c:v>0</c:v>
                </c:pt>
                <c:pt idx="1096">
                  <c:v>74</c:v>
                </c:pt>
                <c:pt idx="1097">
                  <c:v>86</c:v>
                </c:pt>
                <c:pt idx="1098">
                  <c:v>384</c:v>
                </c:pt>
                <c:pt idx="1099">
                  <c:v>79</c:v>
                </c:pt>
                <c:pt idx="1100">
                  <c:v>34</c:v>
                </c:pt>
                <c:pt idx="1101">
                  <c:v>0</c:v>
                </c:pt>
                <c:pt idx="1102">
                  <c:v>131</c:v>
                </c:pt>
                <c:pt idx="1103">
                  <c:v>38</c:v>
                </c:pt>
                <c:pt idx="1104">
                  <c:v>109</c:v>
                </c:pt>
                <c:pt idx="1105">
                  <c:v>67</c:v>
                </c:pt>
                <c:pt idx="1106">
                  <c:v>47</c:v>
                </c:pt>
                <c:pt idx="1107">
                  <c:v>0</c:v>
                </c:pt>
                <c:pt idx="1108">
                  <c:v>56</c:v>
                </c:pt>
                <c:pt idx="1109">
                  <c:v>37</c:v>
                </c:pt>
                <c:pt idx="1110">
                  <c:v>92</c:v>
                </c:pt>
                <c:pt idx="1111">
                  <c:v>65</c:v>
                </c:pt>
                <c:pt idx="1112">
                  <c:v>112</c:v>
                </c:pt>
                <c:pt idx="1113">
                  <c:v>0</c:v>
                </c:pt>
                <c:pt idx="1114">
                  <c:v>99</c:v>
                </c:pt>
                <c:pt idx="1115">
                  <c:v>89</c:v>
                </c:pt>
                <c:pt idx="1116">
                  <c:v>76</c:v>
                </c:pt>
                <c:pt idx="1117">
                  <c:v>150</c:v>
                </c:pt>
                <c:pt idx="1118">
                  <c:v>30</c:v>
                </c:pt>
                <c:pt idx="1119">
                  <c:v>0</c:v>
                </c:pt>
                <c:pt idx="1120">
                  <c:v>78</c:v>
                </c:pt>
                <c:pt idx="1121">
                  <c:v>190</c:v>
                </c:pt>
                <c:pt idx="1122">
                  <c:v>70</c:v>
                </c:pt>
                <c:pt idx="1123">
                  <c:v>80</c:v>
                </c:pt>
                <c:pt idx="1124">
                  <c:v>29</c:v>
                </c:pt>
                <c:pt idx="1125">
                  <c:v>0</c:v>
                </c:pt>
                <c:pt idx="1126">
                  <c:v>173</c:v>
                </c:pt>
                <c:pt idx="1127">
                  <c:v>164</c:v>
                </c:pt>
                <c:pt idx="1128">
                  <c:v>46</c:v>
                </c:pt>
                <c:pt idx="1129">
                  <c:v>105</c:v>
                </c:pt>
                <c:pt idx="1130">
                  <c:v>12</c:v>
                </c:pt>
                <c:pt idx="1131">
                  <c:v>0</c:v>
                </c:pt>
                <c:pt idx="1132">
                  <c:v>168</c:v>
                </c:pt>
                <c:pt idx="1133">
                  <c:v>145</c:v>
                </c:pt>
                <c:pt idx="1134">
                  <c:v>84</c:v>
                </c:pt>
                <c:pt idx="1135">
                  <c:v>231</c:v>
                </c:pt>
                <c:pt idx="1136">
                  <c:v>178</c:v>
                </c:pt>
                <c:pt idx="1137">
                  <c:v>4</c:v>
                </c:pt>
                <c:pt idx="1138">
                  <c:v>0</c:v>
                </c:pt>
                <c:pt idx="1139">
                  <c:v>158</c:v>
                </c:pt>
                <c:pt idx="1140">
                  <c:v>241</c:v>
                </c:pt>
                <c:pt idx="1141">
                  <c:v>79</c:v>
                </c:pt>
                <c:pt idx="1142">
                  <c:v>179</c:v>
                </c:pt>
                <c:pt idx="1143">
                  <c:v>219</c:v>
                </c:pt>
                <c:pt idx="1144">
                  <c:v>1</c:v>
                </c:pt>
                <c:pt idx="1145">
                  <c:v>0</c:v>
                </c:pt>
                <c:pt idx="1146">
                  <c:v>78</c:v>
                </c:pt>
                <c:pt idx="1147">
                  <c:v>75</c:v>
                </c:pt>
                <c:pt idx="1148">
                  <c:v>156</c:v>
                </c:pt>
                <c:pt idx="1149">
                  <c:v>28</c:v>
                </c:pt>
                <c:pt idx="1150">
                  <c:v>220</c:v>
                </c:pt>
                <c:pt idx="1151">
                  <c:v>3</c:v>
                </c:pt>
                <c:pt idx="1152">
                  <c:v>0</c:v>
                </c:pt>
                <c:pt idx="1153">
                  <c:v>241</c:v>
                </c:pt>
                <c:pt idx="1154">
                  <c:v>104</c:v>
                </c:pt>
                <c:pt idx="1155">
                  <c:v>98</c:v>
                </c:pt>
                <c:pt idx="1156">
                  <c:v>115</c:v>
                </c:pt>
                <c:pt idx="1157">
                  <c:v>30</c:v>
                </c:pt>
                <c:pt idx="1158">
                  <c:v>0</c:v>
                </c:pt>
                <c:pt idx="1159">
                  <c:v>0</c:v>
                </c:pt>
                <c:pt idx="1160">
                  <c:v>158</c:v>
                </c:pt>
                <c:pt idx="1161">
                  <c:v>90</c:v>
                </c:pt>
                <c:pt idx="1162">
                  <c:v>186</c:v>
                </c:pt>
                <c:pt idx="1163">
                  <c:v>177</c:v>
                </c:pt>
                <c:pt idx="1164">
                  <c:v>63</c:v>
                </c:pt>
                <c:pt idx="1165">
                  <c:v>15</c:v>
                </c:pt>
                <c:pt idx="1166">
                  <c:v>0</c:v>
                </c:pt>
                <c:pt idx="1167">
                  <c:v>191</c:v>
                </c:pt>
                <c:pt idx="1168">
                  <c:v>94</c:v>
                </c:pt>
                <c:pt idx="1169">
                  <c:v>47</c:v>
                </c:pt>
                <c:pt idx="1170">
                  <c:v>98</c:v>
                </c:pt>
                <c:pt idx="1171">
                  <c:v>44</c:v>
                </c:pt>
                <c:pt idx="1172">
                  <c:v>1</c:v>
                </c:pt>
                <c:pt idx="1173">
                  <c:v>0</c:v>
                </c:pt>
                <c:pt idx="1174">
                  <c:v>13</c:v>
                </c:pt>
                <c:pt idx="1175">
                  <c:v>51</c:v>
                </c:pt>
                <c:pt idx="1176">
                  <c:v>126</c:v>
                </c:pt>
                <c:pt idx="1177">
                  <c:v>30</c:v>
                </c:pt>
                <c:pt idx="1178">
                  <c:v>36</c:v>
                </c:pt>
                <c:pt idx="1179">
                  <c:v>0</c:v>
                </c:pt>
                <c:pt idx="1180">
                  <c:v>0</c:v>
                </c:pt>
                <c:pt idx="1181">
                  <c:v>243</c:v>
                </c:pt>
                <c:pt idx="1182">
                  <c:v>91</c:v>
                </c:pt>
                <c:pt idx="1183">
                  <c:v>45</c:v>
                </c:pt>
                <c:pt idx="1184">
                  <c:v>25</c:v>
                </c:pt>
                <c:pt idx="1185">
                  <c:v>46</c:v>
                </c:pt>
                <c:pt idx="1186">
                  <c:v>3</c:v>
                </c:pt>
                <c:pt idx="1187">
                  <c:v>0</c:v>
                </c:pt>
                <c:pt idx="1188">
                  <c:v>72</c:v>
                </c:pt>
                <c:pt idx="1189">
                  <c:v>91</c:v>
                </c:pt>
                <c:pt idx="1190">
                  <c:v>80</c:v>
                </c:pt>
                <c:pt idx="1191">
                  <c:v>78</c:v>
                </c:pt>
                <c:pt idx="1192">
                  <c:v>20</c:v>
                </c:pt>
                <c:pt idx="1193">
                  <c:v>4</c:v>
                </c:pt>
                <c:pt idx="1194">
                  <c:v>0</c:v>
                </c:pt>
                <c:pt idx="1195">
                  <c:v>70</c:v>
                </c:pt>
                <c:pt idx="1196">
                  <c:v>142</c:v>
                </c:pt>
                <c:pt idx="1197">
                  <c:v>153</c:v>
                </c:pt>
                <c:pt idx="1198">
                  <c:v>116</c:v>
                </c:pt>
                <c:pt idx="1199">
                  <c:v>69</c:v>
                </c:pt>
                <c:pt idx="1200">
                  <c:v>0</c:v>
                </c:pt>
                <c:pt idx="1201">
                  <c:v>158</c:v>
                </c:pt>
                <c:pt idx="1202">
                  <c:v>92</c:v>
                </c:pt>
                <c:pt idx="1203">
                  <c:v>24</c:v>
                </c:pt>
                <c:pt idx="1204">
                  <c:v>73</c:v>
                </c:pt>
                <c:pt idx="1205">
                  <c:v>26</c:v>
                </c:pt>
                <c:pt idx="1206">
                  <c:v>0</c:v>
                </c:pt>
                <c:pt idx="1207">
                  <c:v>115</c:v>
                </c:pt>
                <c:pt idx="1208">
                  <c:v>116</c:v>
                </c:pt>
                <c:pt idx="1209">
                  <c:v>45</c:v>
                </c:pt>
                <c:pt idx="1210">
                  <c:v>0</c:v>
                </c:pt>
                <c:pt idx="1211">
                  <c:v>77</c:v>
                </c:pt>
                <c:pt idx="1212">
                  <c:v>0</c:v>
                </c:pt>
                <c:pt idx="1213">
                  <c:v>85</c:v>
                </c:pt>
                <c:pt idx="1214">
                  <c:v>74</c:v>
                </c:pt>
                <c:pt idx="1215">
                  <c:v>107</c:v>
                </c:pt>
                <c:pt idx="1216">
                  <c:v>122</c:v>
                </c:pt>
                <c:pt idx="1217">
                  <c:v>51</c:v>
                </c:pt>
                <c:pt idx="1218">
                  <c:v>0</c:v>
                </c:pt>
                <c:pt idx="1219">
                  <c:v>393</c:v>
                </c:pt>
                <c:pt idx="1220">
                  <c:v>222</c:v>
                </c:pt>
                <c:pt idx="1221">
                  <c:v>71</c:v>
                </c:pt>
                <c:pt idx="1222">
                  <c:v>94</c:v>
                </c:pt>
                <c:pt idx="1223">
                  <c:v>115</c:v>
                </c:pt>
                <c:pt idx="1224">
                  <c:v>0</c:v>
                </c:pt>
                <c:pt idx="1225">
                  <c:v>83</c:v>
                </c:pt>
                <c:pt idx="1226">
                  <c:v>102</c:v>
                </c:pt>
                <c:pt idx="1227">
                  <c:v>96</c:v>
                </c:pt>
                <c:pt idx="1228">
                  <c:v>50</c:v>
                </c:pt>
                <c:pt idx="1229">
                  <c:v>28</c:v>
                </c:pt>
                <c:pt idx="1230">
                  <c:v>0</c:v>
                </c:pt>
                <c:pt idx="1231">
                  <c:v>3</c:v>
                </c:pt>
                <c:pt idx="1232">
                  <c:v>110</c:v>
                </c:pt>
                <c:pt idx="1233">
                  <c:v>55</c:v>
                </c:pt>
                <c:pt idx="1234">
                  <c:v>56</c:v>
                </c:pt>
                <c:pt idx="1235">
                  <c:v>55</c:v>
                </c:pt>
                <c:pt idx="1236">
                  <c:v>51</c:v>
                </c:pt>
                <c:pt idx="1237">
                  <c:v>1</c:v>
                </c:pt>
                <c:pt idx="1238">
                  <c:v>107</c:v>
                </c:pt>
                <c:pt idx="1239">
                  <c:v>56</c:v>
                </c:pt>
                <c:pt idx="1240">
                  <c:v>44</c:v>
                </c:pt>
                <c:pt idx="1241">
                  <c:v>42</c:v>
                </c:pt>
                <c:pt idx="1242">
                  <c:v>43</c:v>
                </c:pt>
                <c:pt idx="1243">
                  <c:v>0</c:v>
                </c:pt>
                <c:pt idx="1244">
                  <c:v>74</c:v>
                </c:pt>
                <c:pt idx="1245">
                  <c:v>65</c:v>
                </c:pt>
                <c:pt idx="1246">
                  <c:v>44</c:v>
                </c:pt>
                <c:pt idx="1247">
                  <c:v>116</c:v>
                </c:pt>
                <c:pt idx="1248">
                  <c:v>159</c:v>
                </c:pt>
                <c:pt idx="1249">
                  <c:v>0</c:v>
                </c:pt>
                <c:pt idx="1250">
                  <c:v>184</c:v>
                </c:pt>
                <c:pt idx="1251">
                  <c:v>76</c:v>
                </c:pt>
                <c:pt idx="1252">
                  <c:v>49</c:v>
                </c:pt>
                <c:pt idx="1253">
                  <c:v>112</c:v>
                </c:pt>
                <c:pt idx="1254">
                  <c:v>69</c:v>
                </c:pt>
                <c:pt idx="1255">
                  <c:v>0</c:v>
                </c:pt>
                <c:pt idx="1256">
                  <c:v>115</c:v>
                </c:pt>
                <c:pt idx="1257">
                  <c:v>110</c:v>
                </c:pt>
                <c:pt idx="1258">
                  <c:v>152</c:v>
                </c:pt>
                <c:pt idx="1259">
                  <c:v>88</c:v>
                </c:pt>
                <c:pt idx="1260">
                  <c:v>59</c:v>
                </c:pt>
                <c:pt idx="1261">
                  <c:v>0</c:v>
                </c:pt>
                <c:pt idx="1262">
                  <c:v>15</c:v>
                </c:pt>
                <c:pt idx="1263">
                  <c:v>118</c:v>
                </c:pt>
                <c:pt idx="1264">
                  <c:v>105</c:v>
                </c:pt>
                <c:pt idx="1265">
                  <c:v>216</c:v>
                </c:pt>
                <c:pt idx="1266">
                  <c:v>34</c:v>
                </c:pt>
                <c:pt idx="1267">
                  <c:v>0</c:v>
                </c:pt>
                <c:pt idx="1268">
                  <c:v>372</c:v>
                </c:pt>
                <c:pt idx="1269">
                  <c:v>246</c:v>
                </c:pt>
                <c:pt idx="1270">
                  <c:v>133</c:v>
                </c:pt>
                <c:pt idx="1271">
                  <c:v>191</c:v>
                </c:pt>
                <c:pt idx="1272">
                  <c:v>35</c:v>
                </c:pt>
                <c:pt idx="1273">
                  <c:v>0</c:v>
                </c:pt>
                <c:pt idx="1274">
                  <c:v>92</c:v>
                </c:pt>
                <c:pt idx="1275">
                  <c:v>101</c:v>
                </c:pt>
                <c:pt idx="1276">
                  <c:v>178</c:v>
                </c:pt>
                <c:pt idx="1277">
                  <c:v>303</c:v>
                </c:pt>
                <c:pt idx="1278">
                  <c:v>117</c:v>
                </c:pt>
                <c:pt idx="1279">
                  <c:v>0</c:v>
                </c:pt>
                <c:pt idx="1280">
                  <c:v>128</c:v>
                </c:pt>
                <c:pt idx="1281">
                  <c:v>15</c:v>
                </c:pt>
                <c:pt idx="1282">
                  <c:v>73</c:v>
                </c:pt>
                <c:pt idx="1283">
                  <c:v>99</c:v>
                </c:pt>
                <c:pt idx="1284">
                  <c:v>11</c:v>
                </c:pt>
                <c:pt idx="1285">
                  <c:v>0</c:v>
                </c:pt>
                <c:pt idx="1286">
                  <c:v>0</c:v>
                </c:pt>
                <c:pt idx="1287">
                  <c:v>121</c:v>
                </c:pt>
                <c:pt idx="1288">
                  <c:v>181</c:v>
                </c:pt>
                <c:pt idx="1289">
                  <c:v>19</c:v>
                </c:pt>
                <c:pt idx="1290">
                  <c:v>133</c:v>
                </c:pt>
                <c:pt idx="1291">
                  <c:v>88</c:v>
                </c:pt>
                <c:pt idx="1292">
                  <c:v>0</c:v>
                </c:pt>
                <c:pt idx="1293">
                  <c:v>139</c:v>
                </c:pt>
                <c:pt idx="1294">
                  <c:v>76</c:v>
                </c:pt>
                <c:pt idx="1295">
                  <c:v>35</c:v>
                </c:pt>
                <c:pt idx="1296">
                  <c:v>45</c:v>
                </c:pt>
                <c:pt idx="1297">
                  <c:v>10</c:v>
                </c:pt>
                <c:pt idx="1298">
                  <c:v>0</c:v>
                </c:pt>
                <c:pt idx="1299">
                  <c:v>79</c:v>
                </c:pt>
                <c:pt idx="1300">
                  <c:v>121</c:v>
                </c:pt>
                <c:pt idx="1301">
                  <c:v>61</c:v>
                </c:pt>
                <c:pt idx="1302">
                  <c:v>255</c:v>
                </c:pt>
                <c:pt idx="1303">
                  <c:v>39</c:v>
                </c:pt>
                <c:pt idx="1304">
                  <c:v>0</c:v>
                </c:pt>
                <c:pt idx="1305">
                  <c:v>129</c:v>
                </c:pt>
                <c:pt idx="1306">
                  <c:v>27</c:v>
                </c:pt>
                <c:pt idx="1307">
                  <c:v>82</c:v>
                </c:pt>
                <c:pt idx="1308">
                  <c:v>64</c:v>
                </c:pt>
                <c:pt idx="1309">
                  <c:v>10</c:v>
                </c:pt>
                <c:pt idx="1310">
                  <c:v>0</c:v>
                </c:pt>
                <c:pt idx="1311">
                  <c:v>54</c:v>
                </c:pt>
                <c:pt idx="1312">
                  <c:v>141</c:v>
                </c:pt>
                <c:pt idx="1313">
                  <c:v>102</c:v>
                </c:pt>
                <c:pt idx="1314">
                  <c:v>71</c:v>
                </c:pt>
                <c:pt idx="1315">
                  <c:v>28</c:v>
                </c:pt>
                <c:pt idx="1316">
                  <c:v>0</c:v>
                </c:pt>
                <c:pt idx="1317">
                  <c:v>83</c:v>
                </c:pt>
                <c:pt idx="1318">
                  <c:v>175</c:v>
                </c:pt>
                <c:pt idx="1319">
                  <c:v>85</c:v>
                </c:pt>
                <c:pt idx="1320">
                  <c:v>78</c:v>
                </c:pt>
                <c:pt idx="1321">
                  <c:v>87</c:v>
                </c:pt>
                <c:pt idx="1322">
                  <c:v>0</c:v>
                </c:pt>
                <c:pt idx="1323">
                  <c:v>73</c:v>
                </c:pt>
                <c:pt idx="1324">
                  <c:v>212</c:v>
                </c:pt>
                <c:pt idx="1325">
                  <c:v>178</c:v>
                </c:pt>
                <c:pt idx="1326">
                  <c:v>434</c:v>
                </c:pt>
                <c:pt idx="1327">
                  <c:v>403</c:v>
                </c:pt>
                <c:pt idx="1328">
                  <c:v>0</c:v>
                </c:pt>
                <c:pt idx="1329">
                  <c:v>0</c:v>
                </c:pt>
                <c:pt idx="1330">
                  <c:v>416</c:v>
                </c:pt>
                <c:pt idx="1331">
                  <c:v>177</c:v>
                </c:pt>
                <c:pt idx="1332">
                  <c:v>375</c:v>
                </c:pt>
                <c:pt idx="1333">
                  <c:v>160</c:v>
                </c:pt>
                <c:pt idx="1334">
                  <c:v>264</c:v>
                </c:pt>
                <c:pt idx="1335">
                  <c:v>2</c:v>
                </c:pt>
                <c:pt idx="1336">
                  <c:v>0</c:v>
                </c:pt>
                <c:pt idx="1337">
                  <c:v>401</c:v>
                </c:pt>
                <c:pt idx="1338">
                  <c:v>103</c:v>
                </c:pt>
                <c:pt idx="1339">
                  <c:v>301</c:v>
                </c:pt>
                <c:pt idx="1340">
                  <c:v>0</c:v>
                </c:pt>
                <c:pt idx="1341">
                  <c:v>35</c:v>
                </c:pt>
                <c:pt idx="1342">
                  <c:v>0</c:v>
                </c:pt>
                <c:pt idx="1343">
                  <c:v>0</c:v>
                </c:pt>
                <c:pt idx="1344">
                  <c:v>739</c:v>
                </c:pt>
                <c:pt idx="1345">
                  <c:v>490</c:v>
                </c:pt>
                <c:pt idx="1346">
                  <c:v>305</c:v>
                </c:pt>
                <c:pt idx="1347">
                  <c:v>582</c:v>
                </c:pt>
                <c:pt idx="1348">
                  <c:v>455</c:v>
                </c:pt>
                <c:pt idx="1349">
                  <c:v>0</c:v>
                </c:pt>
                <c:pt idx="1350">
                  <c:v>0</c:v>
                </c:pt>
                <c:pt idx="1351">
                  <c:v>804</c:v>
                </c:pt>
                <c:pt idx="1352">
                  <c:v>725</c:v>
                </c:pt>
                <c:pt idx="1353">
                  <c:v>329</c:v>
                </c:pt>
                <c:pt idx="1354">
                  <c:v>517</c:v>
                </c:pt>
                <c:pt idx="1355">
                  <c:v>663</c:v>
                </c:pt>
                <c:pt idx="1356">
                  <c:v>2</c:v>
                </c:pt>
                <c:pt idx="1357">
                  <c:v>2</c:v>
                </c:pt>
                <c:pt idx="1358">
                  <c:v>491</c:v>
                </c:pt>
                <c:pt idx="1359">
                  <c:v>748</c:v>
                </c:pt>
                <c:pt idx="1360">
                  <c:v>509</c:v>
                </c:pt>
                <c:pt idx="1361">
                  <c:v>541</c:v>
                </c:pt>
                <c:pt idx="1362">
                  <c:v>814</c:v>
                </c:pt>
                <c:pt idx="1363">
                  <c:v>0</c:v>
                </c:pt>
                <c:pt idx="1364">
                  <c:v>0</c:v>
                </c:pt>
                <c:pt idx="1365">
                  <c:v>963</c:v>
                </c:pt>
                <c:pt idx="1366">
                  <c:v>2</c:v>
                </c:pt>
                <c:pt idx="1367">
                  <c:v>0</c:v>
                </c:pt>
                <c:pt idx="1368">
                  <c:v>219</c:v>
                </c:pt>
                <c:pt idx="1369">
                  <c:v>553</c:v>
                </c:pt>
                <c:pt idx="1370">
                  <c:v>1</c:v>
                </c:pt>
                <c:pt idx="1371">
                  <c:v>0</c:v>
                </c:pt>
                <c:pt idx="1372">
                  <c:v>508</c:v>
                </c:pt>
                <c:pt idx="1373">
                  <c:v>211</c:v>
                </c:pt>
                <c:pt idx="1374">
                  <c:v>2</c:v>
                </c:pt>
                <c:pt idx="1375">
                  <c:v>326</c:v>
                </c:pt>
                <c:pt idx="1376">
                  <c:v>289</c:v>
                </c:pt>
                <c:pt idx="1377">
                  <c:v>0</c:v>
                </c:pt>
                <c:pt idx="1378">
                  <c:v>168</c:v>
                </c:pt>
                <c:pt idx="1379">
                  <c:v>223</c:v>
                </c:pt>
                <c:pt idx="1380">
                  <c:v>129</c:v>
                </c:pt>
                <c:pt idx="1381">
                  <c:v>131</c:v>
                </c:pt>
                <c:pt idx="1382">
                  <c:v>78</c:v>
                </c:pt>
                <c:pt idx="1383">
                  <c:v>0</c:v>
                </c:pt>
                <c:pt idx="1384">
                  <c:v>123</c:v>
                </c:pt>
                <c:pt idx="1385">
                  <c:v>131</c:v>
                </c:pt>
                <c:pt idx="1386">
                  <c:v>185</c:v>
                </c:pt>
                <c:pt idx="1387">
                  <c:v>122</c:v>
                </c:pt>
                <c:pt idx="1388">
                  <c:v>96</c:v>
                </c:pt>
                <c:pt idx="1389">
                  <c:v>0</c:v>
                </c:pt>
                <c:pt idx="1390">
                  <c:v>74</c:v>
                </c:pt>
                <c:pt idx="1391">
                  <c:v>102</c:v>
                </c:pt>
                <c:pt idx="1392">
                  <c:v>170</c:v>
                </c:pt>
                <c:pt idx="1393">
                  <c:v>304</c:v>
                </c:pt>
                <c:pt idx="1394">
                  <c:v>109</c:v>
                </c:pt>
                <c:pt idx="1395">
                  <c:v>0</c:v>
                </c:pt>
                <c:pt idx="1396">
                  <c:v>200</c:v>
                </c:pt>
                <c:pt idx="1397">
                  <c:v>108</c:v>
                </c:pt>
                <c:pt idx="1398">
                  <c:v>189</c:v>
                </c:pt>
                <c:pt idx="1399">
                  <c:v>138</c:v>
                </c:pt>
                <c:pt idx="1400">
                  <c:v>276</c:v>
                </c:pt>
                <c:pt idx="1401">
                  <c:v>0</c:v>
                </c:pt>
                <c:pt idx="1402">
                  <c:v>138</c:v>
                </c:pt>
                <c:pt idx="1403">
                  <c:v>206</c:v>
                </c:pt>
                <c:pt idx="1404">
                  <c:v>155</c:v>
                </c:pt>
                <c:pt idx="1405">
                  <c:v>98</c:v>
                </c:pt>
                <c:pt idx="1406">
                  <c:v>137</c:v>
                </c:pt>
                <c:pt idx="1407">
                  <c:v>0</c:v>
                </c:pt>
                <c:pt idx="1408">
                  <c:v>0</c:v>
                </c:pt>
                <c:pt idx="1409">
                  <c:v>73</c:v>
                </c:pt>
                <c:pt idx="1410">
                  <c:v>136</c:v>
                </c:pt>
                <c:pt idx="1411">
                  <c:v>56</c:v>
                </c:pt>
                <c:pt idx="1412">
                  <c:v>179</c:v>
                </c:pt>
                <c:pt idx="1413">
                  <c:v>123</c:v>
                </c:pt>
                <c:pt idx="1414">
                  <c:v>2</c:v>
                </c:pt>
                <c:pt idx="1415">
                  <c:v>0</c:v>
                </c:pt>
                <c:pt idx="1416">
                  <c:v>127</c:v>
                </c:pt>
                <c:pt idx="1417">
                  <c:v>84</c:v>
                </c:pt>
                <c:pt idx="1418">
                  <c:v>199</c:v>
                </c:pt>
                <c:pt idx="1419">
                  <c:v>114</c:v>
                </c:pt>
                <c:pt idx="1420">
                  <c:v>231</c:v>
                </c:pt>
                <c:pt idx="1421">
                  <c:v>1</c:v>
                </c:pt>
                <c:pt idx="1422">
                  <c:v>0</c:v>
                </c:pt>
                <c:pt idx="1423">
                  <c:v>42</c:v>
                </c:pt>
                <c:pt idx="1424">
                  <c:v>159</c:v>
                </c:pt>
                <c:pt idx="1425">
                  <c:v>17</c:v>
                </c:pt>
                <c:pt idx="1426">
                  <c:v>111</c:v>
                </c:pt>
                <c:pt idx="1427">
                  <c:v>127</c:v>
                </c:pt>
                <c:pt idx="1428">
                  <c:v>0</c:v>
                </c:pt>
                <c:pt idx="1429">
                  <c:v>0</c:v>
                </c:pt>
                <c:pt idx="1430">
                  <c:v>148</c:v>
                </c:pt>
                <c:pt idx="1431">
                  <c:v>70</c:v>
                </c:pt>
                <c:pt idx="1432">
                  <c:v>258</c:v>
                </c:pt>
                <c:pt idx="1433">
                  <c:v>92</c:v>
                </c:pt>
                <c:pt idx="1434">
                  <c:v>102</c:v>
                </c:pt>
                <c:pt idx="1435">
                  <c:v>0</c:v>
                </c:pt>
                <c:pt idx="1436">
                  <c:v>2</c:v>
                </c:pt>
                <c:pt idx="1437">
                  <c:v>181</c:v>
                </c:pt>
                <c:pt idx="1438">
                  <c:v>116</c:v>
                </c:pt>
                <c:pt idx="1439">
                  <c:v>126</c:v>
                </c:pt>
                <c:pt idx="1440">
                  <c:v>93</c:v>
                </c:pt>
                <c:pt idx="1441">
                  <c:v>148</c:v>
                </c:pt>
                <c:pt idx="1442">
                  <c:v>0</c:v>
                </c:pt>
                <c:pt idx="1443">
                  <c:v>74</c:v>
                </c:pt>
                <c:pt idx="1444">
                  <c:v>138</c:v>
                </c:pt>
                <c:pt idx="1445">
                  <c:v>66</c:v>
                </c:pt>
                <c:pt idx="1446">
                  <c:v>65</c:v>
                </c:pt>
                <c:pt idx="1447">
                  <c:v>50</c:v>
                </c:pt>
                <c:pt idx="1448">
                  <c:v>0</c:v>
                </c:pt>
                <c:pt idx="1449">
                  <c:v>192</c:v>
                </c:pt>
                <c:pt idx="1450">
                  <c:v>34</c:v>
                </c:pt>
                <c:pt idx="1451">
                  <c:v>103</c:v>
                </c:pt>
                <c:pt idx="1452">
                  <c:v>96</c:v>
                </c:pt>
                <c:pt idx="1453">
                  <c:v>53</c:v>
                </c:pt>
                <c:pt idx="1454">
                  <c:v>0</c:v>
                </c:pt>
                <c:pt idx="1455">
                  <c:v>109</c:v>
                </c:pt>
                <c:pt idx="1456">
                  <c:v>126</c:v>
                </c:pt>
                <c:pt idx="1457">
                  <c:v>55</c:v>
                </c:pt>
                <c:pt idx="1458">
                  <c:v>57</c:v>
                </c:pt>
                <c:pt idx="1459">
                  <c:v>68</c:v>
                </c:pt>
                <c:pt idx="1460">
                  <c:v>0</c:v>
                </c:pt>
                <c:pt idx="1461">
                  <c:v>83</c:v>
                </c:pt>
                <c:pt idx="1462">
                  <c:v>125</c:v>
                </c:pt>
                <c:pt idx="1463">
                  <c:v>88</c:v>
                </c:pt>
                <c:pt idx="1464">
                  <c:v>108</c:v>
                </c:pt>
                <c:pt idx="1465">
                  <c:v>14</c:v>
                </c:pt>
                <c:pt idx="1466">
                  <c:v>1</c:v>
                </c:pt>
                <c:pt idx="1467">
                  <c:v>0</c:v>
                </c:pt>
                <c:pt idx="1468">
                  <c:v>97</c:v>
                </c:pt>
                <c:pt idx="1469">
                  <c:v>87</c:v>
                </c:pt>
                <c:pt idx="1470">
                  <c:v>80</c:v>
                </c:pt>
                <c:pt idx="1471">
                  <c:v>108</c:v>
                </c:pt>
                <c:pt idx="1472">
                  <c:v>112</c:v>
                </c:pt>
                <c:pt idx="1473">
                  <c:v>0</c:v>
                </c:pt>
                <c:pt idx="1474">
                  <c:v>75</c:v>
                </c:pt>
                <c:pt idx="1475">
                  <c:v>115</c:v>
                </c:pt>
                <c:pt idx="1476">
                  <c:v>156</c:v>
                </c:pt>
                <c:pt idx="1477">
                  <c:v>161</c:v>
                </c:pt>
                <c:pt idx="1478">
                  <c:v>200</c:v>
                </c:pt>
                <c:pt idx="1479">
                  <c:v>0</c:v>
                </c:pt>
                <c:pt idx="1480">
                  <c:v>89</c:v>
                </c:pt>
                <c:pt idx="1481">
                  <c:v>210</c:v>
                </c:pt>
                <c:pt idx="1482">
                  <c:v>255</c:v>
                </c:pt>
                <c:pt idx="1483">
                  <c:v>217</c:v>
                </c:pt>
                <c:pt idx="1484">
                  <c:v>173</c:v>
                </c:pt>
                <c:pt idx="1485">
                  <c:v>1</c:v>
                </c:pt>
                <c:pt idx="1486">
                  <c:v>0</c:v>
                </c:pt>
                <c:pt idx="1487">
                  <c:v>276</c:v>
                </c:pt>
                <c:pt idx="1488">
                  <c:v>79</c:v>
                </c:pt>
                <c:pt idx="1489">
                  <c:v>503</c:v>
                </c:pt>
                <c:pt idx="1490">
                  <c:v>110</c:v>
                </c:pt>
                <c:pt idx="1491">
                  <c:v>124</c:v>
                </c:pt>
                <c:pt idx="1492">
                  <c:v>0</c:v>
                </c:pt>
                <c:pt idx="1493">
                  <c:v>51</c:v>
                </c:pt>
                <c:pt idx="1494">
                  <c:v>202</c:v>
                </c:pt>
                <c:pt idx="1495">
                  <c:v>73</c:v>
                </c:pt>
                <c:pt idx="1496">
                  <c:v>58</c:v>
                </c:pt>
                <c:pt idx="1497">
                  <c:v>59</c:v>
                </c:pt>
                <c:pt idx="1498">
                  <c:v>1</c:v>
                </c:pt>
                <c:pt idx="1499">
                  <c:v>181</c:v>
                </c:pt>
                <c:pt idx="1500">
                  <c:v>210</c:v>
                </c:pt>
                <c:pt idx="1501">
                  <c:v>201</c:v>
                </c:pt>
                <c:pt idx="1502">
                  <c:v>267</c:v>
                </c:pt>
                <c:pt idx="1503">
                  <c:v>73</c:v>
                </c:pt>
                <c:pt idx="1504">
                  <c:v>0</c:v>
                </c:pt>
                <c:pt idx="1505">
                  <c:v>14</c:v>
                </c:pt>
                <c:pt idx="1506">
                  <c:v>217</c:v>
                </c:pt>
                <c:pt idx="1507">
                  <c:v>212</c:v>
                </c:pt>
                <c:pt idx="1508">
                  <c:v>166</c:v>
                </c:pt>
                <c:pt idx="1509">
                  <c:v>26</c:v>
                </c:pt>
                <c:pt idx="1510">
                  <c:v>0</c:v>
                </c:pt>
                <c:pt idx="1511">
                  <c:v>25</c:v>
                </c:pt>
                <c:pt idx="1512">
                  <c:v>23</c:v>
                </c:pt>
                <c:pt idx="1513">
                  <c:v>35</c:v>
                </c:pt>
                <c:pt idx="1514">
                  <c:v>70</c:v>
                </c:pt>
                <c:pt idx="1515">
                  <c:v>119</c:v>
                </c:pt>
                <c:pt idx="1516">
                  <c:v>0</c:v>
                </c:pt>
                <c:pt idx="1517">
                  <c:v>365</c:v>
                </c:pt>
                <c:pt idx="1518">
                  <c:v>500</c:v>
                </c:pt>
                <c:pt idx="1519">
                  <c:v>508</c:v>
                </c:pt>
                <c:pt idx="1520">
                  <c:v>519</c:v>
                </c:pt>
                <c:pt idx="1521">
                  <c:v>719</c:v>
                </c:pt>
                <c:pt idx="1522">
                  <c:v>0</c:v>
                </c:pt>
                <c:pt idx="1523">
                  <c:v>690</c:v>
                </c:pt>
                <c:pt idx="1524">
                  <c:v>116</c:v>
                </c:pt>
                <c:pt idx="1525">
                  <c:v>269</c:v>
                </c:pt>
                <c:pt idx="1526">
                  <c:v>338</c:v>
                </c:pt>
                <c:pt idx="1527">
                  <c:v>207</c:v>
                </c:pt>
                <c:pt idx="1528">
                  <c:v>0</c:v>
                </c:pt>
                <c:pt idx="1529">
                  <c:v>0</c:v>
                </c:pt>
                <c:pt idx="1530">
                  <c:v>574</c:v>
                </c:pt>
                <c:pt idx="1531">
                  <c:v>594</c:v>
                </c:pt>
                <c:pt idx="1532">
                  <c:v>151</c:v>
                </c:pt>
                <c:pt idx="1533">
                  <c:v>59</c:v>
                </c:pt>
                <c:pt idx="1534">
                  <c:v>207</c:v>
                </c:pt>
                <c:pt idx="1535">
                  <c:v>0</c:v>
                </c:pt>
                <c:pt idx="1536">
                  <c:v>0</c:v>
                </c:pt>
                <c:pt idx="1537">
                  <c:v>136</c:v>
                </c:pt>
                <c:pt idx="1538">
                  <c:v>239</c:v>
                </c:pt>
                <c:pt idx="1539">
                  <c:v>40</c:v>
                </c:pt>
                <c:pt idx="1540">
                  <c:v>195</c:v>
                </c:pt>
                <c:pt idx="1541">
                  <c:v>5</c:v>
                </c:pt>
                <c:pt idx="1542">
                  <c:v>0</c:v>
                </c:pt>
                <c:pt idx="1543">
                  <c:v>182</c:v>
                </c:pt>
                <c:pt idx="1544">
                  <c:v>57</c:v>
                </c:pt>
                <c:pt idx="1545">
                  <c:v>22</c:v>
                </c:pt>
                <c:pt idx="1546">
                  <c:v>37</c:v>
                </c:pt>
                <c:pt idx="1547">
                  <c:v>69</c:v>
                </c:pt>
                <c:pt idx="1548">
                  <c:v>1</c:v>
                </c:pt>
                <c:pt idx="1549">
                  <c:v>74</c:v>
                </c:pt>
                <c:pt idx="1550">
                  <c:v>84</c:v>
                </c:pt>
                <c:pt idx="1551">
                  <c:v>287</c:v>
                </c:pt>
                <c:pt idx="1552">
                  <c:v>70</c:v>
                </c:pt>
                <c:pt idx="1553">
                  <c:v>233</c:v>
                </c:pt>
                <c:pt idx="1554">
                  <c:v>452</c:v>
                </c:pt>
                <c:pt idx="1555">
                  <c:v>0</c:v>
                </c:pt>
                <c:pt idx="1556">
                  <c:v>150</c:v>
                </c:pt>
                <c:pt idx="1557">
                  <c:v>159</c:v>
                </c:pt>
                <c:pt idx="1558">
                  <c:v>116</c:v>
                </c:pt>
                <c:pt idx="1559">
                  <c:v>37</c:v>
                </c:pt>
                <c:pt idx="1560">
                  <c:v>57</c:v>
                </c:pt>
                <c:pt idx="1561">
                  <c:v>1</c:v>
                </c:pt>
                <c:pt idx="1562">
                  <c:v>0</c:v>
                </c:pt>
                <c:pt idx="1563">
                  <c:v>70</c:v>
                </c:pt>
                <c:pt idx="1564">
                  <c:v>218</c:v>
                </c:pt>
                <c:pt idx="1565">
                  <c:v>119</c:v>
                </c:pt>
                <c:pt idx="1566">
                  <c:v>95</c:v>
                </c:pt>
                <c:pt idx="1567">
                  <c:v>87</c:v>
                </c:pt>
                <c:pt idx="1568">
                  <c:v>0</c:v>
                </c:pt>
                <c:pt idx="1569">
                  <c:v>10</c:v>
                </c:pt>
                <c:pt idx="1570">
                  <c:v>225</c:v>
                </c:pt>
                <c:pt idx="1571">
                  <c:v>146</c:v>
                </c:pt>
                <c:pt idx="1572">
                  <c:v>233</c:v>
                </c:pt>
                <c:pt idx="1573">
                  <c:v>87</c:v>
                </c:pt>
                <c:pt idx="1574">
                  <c:v>166</c:v>
                </c:pt>
                <c:pt idx="1575">
                  <c:v>0</c:v>
                </c:pt>
                <c:pt idx="1576">
                  <c:v>86</c:v>
                </c:pt>
                <c:pt idx="1577">
                  <c:v>114</c:v>
                </c:pt>
                <c:pt idx="1578">
                  <c:v>65</c:v>
                </c:pt>
                <c:pt idx="1579">
                  <c:v>105</c:v>
                </c:pt>
                <c:pt idx="1580">
                  <c:v>141</c:v>
                </c:pt>
                <c:pt idx="1581">
                  <c:v>0</c:v>
                </c:pt>
                <c:pt idx="1582">
                  <c:v>361</c:v>
                </c:pt>
                <c:pt idx="1583">
                  <c:v>524</c:v>
                </c:pt>
                <c:pt idx="1584">
                  <c:v>1084</c:v>
                </c:pt>
                <c:pt idx="1585">
                  <c:v>242</c:v>
                </c:pt>
                <c:pt idx="1586">
                  <c:v>29</c:v>
                </c:pt>
                <c:pt idx="1587">
                  <c:v>0</c:v>
                </c:pt>
                <c:pt idx="1588">
                  <c:v>0</c:v>
                </c:pt>
                <c:pt idx="1589">
                  <c:v>139</c:v>
                </c:pt>
                <c:pt idx="1590">
                  <c:v>148</c:v>
                </c:pt>
                <c:pt idx="1591">
                  <c:v>65</c:v>
                </c:pt>
                <c:pt idx="1592">
                  <c:v>119</c:v>
                </c:pt>
                <c:pt idx="1593">
                  <c:v>44</c:v>
                </c:pt>
                <c:pt idx="1594">
                  <c:v>0</c:v>
                </c:pt>
                <c:pt idx="1595">
                  <c:v>4</c:v>
                </c:pt>
                <c:pt idx="1596">
                  <c:v>304</c:v>
                </c:pt>
                <c:pt idx="1597">
                  <c:v>108</c:v>
                </c:pt>
                <c:pt idx="1598">
                  <c:v>99</c:v>
                </c:pt>
                <c:pt idx="1599">
                  <c:v>139</c:v>
                </c:pt>
                <c:pt idx="1600">
                  <c:v>1</c:v>
                </c:pt>
                <c:pt idx="1601">
                  <c:v>90</c:v>
                </c:pt>
                <c:pt idx="1602">
                  <c:v>335</c:v>
                </c:pt>
                <c:pt idx="1603">
                  <c:v>272</c:v>
                </c:pt>
                <c:pt idx="1604">
                  <c:v>559</c:v>
                </c:pt>
                <c:pt idx="1605">
                  <c:v>243</c:v>
                </c:pt>
                <c:pt idx="1606">
                  <c:v>0</c:v>
                </c:pt>
                <c:pt idx="1607">
                  <c:v>627</c:v>
                </c:pt>
                <c:pt idx="1608">
                  <c:v>285</c:v>
                </c:pt>
                <c:pt idx="1609">
                  <c:v>138</c:v>
                </c:pt>
                <c:pt idx="1610">
                  <c:v>46</c:v>
                </c:pt>
                <c:pt idx="1611">
                  <c:v>77</c:v>
                </c:pt>
                <c:pt idx="1612">
                  <c:v>0</c:v>
                </c:pt>
                <c:pt idx="1613">
                  <c:v>0</c:v>
                </c:pt>
                <c:pt idx="1614">
                  <c:v>100</c:v>
                </c:pt>
                <c:pt idx="1615">
                  <c:v>262</c:v>
                </c:pt>
                <c:pt idx="1616">
                  <c:v>305</c:v>
                </c:pt>
                <c:pt idx="1617">
                  <c:v>69</c:v>
                </c:pt>
                <c:pt idx="1618">
                  <c:v>95</c:v>
                </c:pt>
                <c:pt idx="1619">
                  <c:v>10</c:v>
                </c:pt>
                <c:pt idx="1620">
                  <c:v>0</c:v>
                </c:pt>
                <c:pt idx="1621">
                  <c:v>165</c:v>
                </c:pt>
                <c:pt idx="1622">
                  <c:v>127</c:v>
                </c:pt>
                <c:pt idx="1623">
                  <c:v>134</c:v>
                </c:pt>
                <c:pt idx="1624">
                  <c:v>132</c:v>
                </c:pt>
                <c:pt idx="1625">
                  <c:v>140</c:v>
                </c:pt>
                <c:pt idx="1626">
                  <c:v>0</c:v>
                </c:pt>
                <c:pt idx="1627">
                  <c:v>164</c:v>
                </c:pt>
                <c:pt idx="1628">
                  <c:v>78</c:v>
                </c:pt>
                <c:pt idx="1629">
                  <c:v>226</c:v>
                </c:pt>
                <c:pt idx="1630">
                  <c:v>158</c:v>
                </c:pt>
                <c:pt idx="1631">
                  <c:v>146</c:v>
                </c:pt>
                <c:pt idx="1632">
                  <c:v>0</c:v>
                </c:pt>
                <c:pt idx="1633">
                  <c:v>35</c:v>
                </c:pt>
                <c:pt idx="1634">
                  <c:v>231</c:v>
                </c:pt>
                <c:pt idx="1635">
                  <c:v>787</c:v>
                </c:pt>
                <c:pt idx="1636">
                  <c:v>547</c:v>
                </c:pt>
                <c:pt idx="1637">
                  <c:v>366</c:v>
                </c:pt>
                <c:pt idx="1638">
                  <c:v>111</c:v>
                </c:pt>
                <c:pt idx="1639">
                  <c:v>0</c:v>
                </c:pt>
                <c:pt idx="1640">
                  <c:v>0</c:v>
                </c:pt>
                <c:pt idx="1641">
                  <c:v>261</c:v>
                </c:pt>
                <c:pt idx="1642">
                  <c:v>694</c:v>
                </c:pt>
                <c:pt idx="1643">
                  <c:v>370</c:v>
                </c:pt>
                <c:pt idx="1644">
                  <c:v>380</c:v>
                </c:pt>
                <c:pt idx="1645">
                  <c:v>206</c:v>
                </c:pt>
                <c:pt idx="1646">
                  <c:v>0</c:v>
                </c:pt>
                <c:pt idx="1647">
                  <c:v>275</c:v>
                </c:pt>
                <c:pt idx="1648">
                  <c:v>145</c:v>
                </c:pt>
                <c:pt idx="1649">
                  <c:v>311</c:v>
                </c:pt>
                <c:pt idx="1650">
                  <c:v>385</c:v>
                </c:pt>
                <c:pt idx="1651">
                  <c:v>462</c:v>
                </c:pt>
                <c:pt idx="1652">
                  <c:v>5</c:v>
                </c:pt>
                <c:pt idx="1653">
                  <c:v>0</c:v>
                </c:pt>
                <c:pt idx="1654">
                  <c:v>404</c:v>
                </c:pt>
                <c:pt idx="1655">
                  <c:v>345</c:v>
                </c:pt>
                <c:pt idx="1656">
                  <c:v>399</c:v>
                </c:pt>
                <c:pt idx="1657">
                  <c:v>1002</c:v>
                </c:pt>
                <c:pt idx="1658">
                  <c:v>438</c:v>
                </c:pt>
                <c:pt idx="1659">
                  <c:v>0</c:v>
                </c:pt>
                <c:pt idx="1660">
                  <c:v>175</c:v>
                </c:pt>
                <c:pt idx="1661">
                  <c:v>698</c:v>
                </c:pt>
                <c:pt idx="1662">
                  <c:v>996</c:v>
                </c:pt>
                <c:pt idx="1663">
                  <c:v>887</c:v>
                </c:pt>
                <c:pt idx="1664">
                  <c:v>791</c:v>
                </c:pt>
                <c:pt idx="1665">
                  <c:v>4</c:v>
                </c:pt>
                <c:pt idx="1666">
                  <c:v>2</c:v>
                </c:pt>
                <c:pt idx="1667">
                  <c:v>865</c:v>
                </c:pt>
                <c:pt idx="1668">
                  <c:v>904</c:v>
                </c:pt>
                <c:pt idx="1669">
                  <c:v>665</c:v>
                </c:pt>
                <c:pt idx="1670">
                  <c:v>567</c:v>
                </c:pt>
                <c:pt idx="1671">
                  <c:v>303</c:v>
                </c:pt>
                <c:pt idx="1672">
                  <c:v>0</c:v>
                </c:pt>
                <c:pt idx="1673">
                  <c:v>824</c:v>
                </c:pt>
                <c:pt idx="1674">
                  <c:v>466</c:v>
                </c:pt>
                <c:pt idx="1675">
                  <c:v>726</c:v>
                </c:pt>
                <c:pt idx="1676">
                  <c:v>0</c:v>
                </c:pt>
                <c:pt idx="1677">
                  <c:v>40</c:v>
                </c:pt>
                <c:pt idx="1678">
                  <c:v>0</c:v>
                </c:pt>
                <c:pt idx="1679">
                  <c:v>44</c:v>
                </c:pt>
                <c:pt idx="1680">
                  <c:v>1226</c:v>
                </c:pt>
                <c:pt idx="1681">
                  <c:v>864</c:v>
                </c:pt>
                <c:pt idx="1682">
                  <c:v>970</c:v>
                </c:pt>
                <c:pt idx="1683">
                  <c:v>342</c:v>
                </c:pt>
                <c:pt idx="1684">
                  <c:v>869</c:v>
                </c:pt>
                <c:pt idx="1685">
                  <c:v>0</c:v>
                </c:pt>
                <c:pt idx="1686">
                  <c:v>0</c:v>
                </c:pt>
                <c:pt idx="1687">
                  <c:v>1132</c:v>
                </c:pt>
                <c:pt idx="1688">
                  <c:v>1083</c:v>
                </c:pt>
                <c:pt idx="1689">
                  <c:v>1519</c:v>
                </c:pt>
                <c:pt idx="1690">
                  <c:v>1218</c:v>
                </c:pt>
                <c:pt idx="1691">
                  <c:v>1376</c:v>
                </c:pt>
                <c:pt idx="1692">
                  <c:v>253</c:v>
                </c:pt>
                <c:pt idx="1693">
                  <c:v>0</c:v>
                </c:pt>
                <c:pt idx="1694">
                  <c:v>1367</c:v>
                </c:pt>
                <c:pt idx="1695">
                  <c:v>1533</c:v>
                </c:pt>
                <c:pt idx="1696">
                  <c:v>1052</c:v>
                </c:pt>
                <c:pt idx="1697">
                  <c:v>857</c:v>
                </c:pt>
                <c:pt idx="1698">
                  <c:v>1423</c:v>
                </c:pt>
                <c:pt idx="1699">
                  <c:v>6</c:v>
                </c:pt>
                <c:pt idx="1700">
                  <c:v>31</c:v>
                </c:pt>
                <c:pt idx="1701">
                  <c:v>923</c:v>
                </c:pt>
                <c:pt idx="1702">
                  <c:v>842</c:v>
                </c:pt>
                <c:pt idx="1703">
                  <c:v>89</c:v>
                </c:pt>
                <c:pt idx="1704">
                  <c:v>0</c:v>
                </c:pt>
                <c:pt idx="1705">
                  <c:v>246</c:v>
                </c:pt>
                <c:pt idx="1706">
                  <c:v>444</c:v>
                </c:pt>
                <c:pt idx="1707">
                  <c:v>241</c:v>
                </c:pt>
                <c:pt idx="1708">
                  <c:v>0</c:v>
                </c:pt>
                <c:pt idx="1709">
                  <c:v>709</c:v>
                </c:pt>
                <c:pt idx="1710">
                  <c:v>0</c:v>
                </c:pt>
                <c:pt idx="1711">
                  <c:v>0</c:v>
                </c:pt>
                <c:pt idx="1712">
                  <c:v>915</c:v>
                </c:pt>
                <c:pt idx="1713">
                  <c:v>280</c:v>
                </c:pt>
                <c:pt idx="1714">
                  <c:v>250</c:v>
                </c:pt>
                <c:pt idx="1715">
                  <c:v>115</c:v>
                </c:pt>
                <c:pt idx="1716">
                  <c:v>258</c:v>
                </c:pt>
                <c:pt idx="1717">
                  <c:v>4</c:v>
                </c:pt>
                <c:pt idx="1718">
                  <c:v>0</c:v>
                </c:pt>
                <c:pt idx="1719">
                  <c:v>235</c:v>
                </c:pt>
                <c:pt idx="1720">
                  <c:v>132</c:v>
                </c:pt>
                <c:pt idx="1721">
                  <c:v>200</c:v>
                </c:pt>
                <c:pt idx="1722">
                  <c:v>197</c:v>
                </c:pt>
                <c:pt idx="1723">
                  <c:v>143</c:v>
                </c:pt>
                <c:pt idx="1724">
                  <c:v>0</c:v>
                </c:pt>
                <c:pt idx="1725">
                  <c:v>25</c:v>
                </c:pt>
                <c:pt idx="1726">
                  <c:v>349</c:v>
                </c:pt>
                <c:pt idx="1727">
                  <c:v>247</c:v>
                </c:pt>
                <c:pt idx="1728">
                  <c:v>275</c:v>
                </c:pt>
                <c:pt idx="1729">
                  <c:v>137</c:v>
                </c:pt>
                <c:pt idx="1730">
                  <c:v>185</c:v>
                </c:pt>
                <c:pt idx="1731">
                  <c:v>0</c:v>
                </c:pt>
                <c:pt idx="1732">
                  <c:v>101</c:v>
                </c:pt>
                <c:pt idx="1733">
                  <c:v>202</c:v>
                </c:pt>
                <c:pt idx="1734">
                  <c:v>87</c:v>
                </c:pt>
                <c:pt idx="1735">
                  <c:v>233</c:v>
                </c:pt>
                <c:pt idx="1736">
                  <c:v>151</c:v>
                </c:pt>
                <c:pt idx="1737">
                  <c:v>0</c:v>
                </c:pt>
                <c:pt idx="1738">
                  <c:v>153</c:v>
                </c:pt>
                <c:pt idx="1739">
                  <c:v>126</c:v>
                </c:pt>
                <c:pt idx="1740">
                  <c:v>92</c:v>
                </c:pt>
                <c:pt idx="1741">
                  <c:v>146</c:v>
                </c:pt>
                <c:pt idx="1742">
                  <c:v>81</c:v>
                </c:pt>
                <c:pt idx="1743">
                  <c:v>24</c:v>
                </c:pt>
                <c:pt idx="1744">
                  <c:v>0</c:v>
                </c:pt>
                <c:pt idx="1745">
                  <c:v>245</c:v>
                </c:pt>
                <c:pt idx="1746">
                  <c:v>75</c:v>
                </c:pt>
                <c:pt idx="1747">
                  <c:v>155</c:v>
                </c:pt>
                <c:pt idx="1748">
                  <c:v>126</c:v>
                </c:pt>
                <c:pt idx="1749">
                  <c:v>110</c:v>
                </c:pt>
                <c:pt idx="1750">
                  <c:v>0</c:v>
                </c:pt>
                <c:pt idx="1751">
                  <c:v>0</c:v>
                </c:pt>
                <c:pt idx="1752">
                  <c:v>102</c:v>
                </c:pt>
                <c:pt idx="1753">
                  <c:v>86</c:v>
                </c:pt>
                <c:pt idx="1754">
                  <c:v>110</c:v>
                </c:pt>
                <c:pt idx="1755">
                  <c:v>173</c:v>
                </c:pt>
                <c:pt idx="1756">
                  <c:v>109</c:v>
                </c:pt>
                <c:pt idx="1757">
                  <c:v>4</c:v>
                </c:pt>
                <c:pt idx="1758">
                  <c:v>0</c:v>
                </c:pt>
                <c:pt idx="1759">
                  <c:v>93</c:v>
                </c:pt>
                <c:pt idx="1760">
                  <c:v>4</c:v>
                </c:pt>
                <c:pt idx="1761">
                  <c:v>7</c:v>
                </c:pt>
                <c:pt idx="1762">
                  <c:v>410</c:v>
                </c:pt>
                <c:pt idx="1763">
                  <c:v>269</c:v>
                </c:pt>
                <c:pt idx="1764">
                  <c:v>4</c:v>
                </c:pt>
                <c:pt idx="1765">
                  <c:v>105</c:v>
                </c:pt>
                <c:pt idx="1766">
                  <c:v>182</c:v>
                </c:pt>
                <c:pt idx="1767">
                  <c:v>194</c:v>
                </c:pt>
                <c:pt idx="1768">
                  <c:v>147</c:v>
                </c:pt>
                <c:pt idx="1769">
                  <c:v>98</c:v>
                </c:pt>
                <c:pt idx="1770">
                  <c:v>0</c:v>
                </c:pt>
                <c:pt idx="1771">
                  <c:v>118</c:v>
                </c:pt>
                <c:pt idx="1772">
                  <c:v>156</c:v>
                </c:pt>
                <c:pt idx="1773">
                  <c:v>101</c:v>
                </c:pt>
                <c:pt idx="1774">
                  <c:v>76</c:v>
                </c:pt>
                <c:pt idx="1775">
                  <c:v>162</c:v>
                </c:pt>
                <c:pt idx="1776">
                  <c:v>0</c:v>
                </c:pt>
                <c:pt idx="1777">
                  <c:v>154</c:v>
                </c:pt>
                <c:pt idx="1778">
                  <c:v>436</c:v>
                </c:pt>
                <c:pt idx="1779">
                  <c:v>219</c:v>
                </c:pt>
                <c:pt idx="1780">
                  <c:v>171</c:v>
                </c:pt>
                <c:pt idx="1781">
                  <c:v>178</c:v>
                </c:pt>
                <c:pt idx="1782">
                  <c:v>0</c:v>
                </c:pt>
                <c:pt idx="1783">
                  <c:v>85</c:v>
                </c:pt>
                <c:pt idx="1784">
                  <c:v>394</c:v>
                </c:pt>
                <c:pt idx="1785">
                  <c:v>101</c:v>
                </c:pt>
                <c:pt idx="1786">
                  <c:v>89</c:v>
                </c:pt>
                <c:pt idx="1787">
                  <c:v>64</c:v>
                </c:pt>
                <c:pt idx="1788">
                  <c:v>0</c:v>
                </c:pt>
                <c:pt idx="1789">
                  <c:v>81</c:v>
                </c:pt>
                <c:pt idx="1790">
                  <c:v>174</c:v>
                </c:pt>
                <c:pt idx="1791">
                  <c:v>125</c:v>
                </c:pt>
                <c:pt idx="1792">
                  <c:v>88</c:v>
                </c:pt>
                <c:pt idx="1793">
                  <c:v>58</c:v>
                </c:pt>
                <c:pt idx="1794">
                  <c:v>0</c:v>
                </c:pt>
                <c:pt idx="1795">
                  <c:v>64</c:v>
                </c:pt>
                <c:pt idx="1796">
                  <c:v>196</c:v>
                </c:pt>
                <c:pt idx="1797">
                  <c:v>101</c:v>
                </c:pt>
                <c:pt idx="1798">
                  <c:v>69</c:v>
                </c:pt>
                <c:pt idx="1799">
                  <c:v>92</c:v>
                </c:pt>
                <c:pt idx="1800">
                  <c:v>0</c:v>
                </c:pt>
                <c:pt idx="1801">
                  <c:v>32</c:v>
                </c:pt>
                <c:pt idx="1802">
                  <c:v>93</c:v>
                </c:pt>
                <c:pt idx="1803">
                  <c:v>64</c:v>
                </c:pt>
                <c:pt idx="1804">
                  <c:v>85</c:v>
                </c:pt>
                <c:pt idx="1805">
                  <c:v>83</c:v>
                </c:pt>
                <c:pt idx="1806">
                  <c:v>56</c:v>
                </c:pt>
                <c:pt idx="1807">
                  <c:v>0</c:v>
                </c:pt>
                <c:pt idx="1808">
                  <c:v>89</c:v>
                </c:pt>
                <c:pt idx="1809">
                  <c:v>210</c:v>
                </c:pt>
                <c:pt idx="1810">
                  <c:v>101</c:v>
                </c:pt>
                <c:pt idx="1811">
                  <c:v>182</c:v>
                </c:pt>
                <c:pt idx="1812">
                  <c:v>199</c:v>
                </c:pt>
                <c:pt idx="1813">
                  <c:v>0</c:v>
                </c:pt>
                <c:pt idx="1814">
                  <c:v>161</c:v>
                </c:pt>
                <c:pt idx="1815">
                  <c:v>77</c:v>
                </c:pt>
                <c:pt idx="1816">
                  <c:v>132</c:v>
                </c:pt>
                <c:pt idx="1817">
                  <c:v>107</c:v>
                </c:pt>
                <c:pt idx="1818">
                  <c:v>1</c:v>
                </c:pt>
                <c:pt idx="1819">
                  <c:v>86</c:v>
                </c:pt>
                <c:pt idx="1820">
                  <c:v>1</c:v>
                </c:pt>
                <c:pt idx="1821">
                  <c:v>100</c:v>
                </c:pt>
                <c:pt idx="1822">
                  <c:v>159</c:v>
                </c:pt>
                <c:pt idx="1823">
                  <c:v>89</c:v>
                </c:pt>
                <c:pt idx="1824">
                  <c:v>209</c:v>
                </c:pt>
                <c:pt idx="1825">
                  <c:v>122</c:v>
                </c:pt>
                <c:pt idx="1826">
                  <c:v>324</c:v>
                </c:pt>
                <c:pt idx="1827">
                  <c:v>58</c:v>
                </c:pt>
                <c:pt idx="1828">
                  <c:v>6</c:v>
                </c:pt>
                <c:pt idx="1829">
                  <c:v>369</c:v>
                </c:pt>
                <c:pt idx="1830">
                  <c:v>59</c:v>
                </c:pt>
                <c:pt idx="1831">
                  <c:v>199</c:v>
                </c:pt>
                <c:pt idx="1832">
                  <c:v>287</c:v>
                </c:pt>
                <c:pt idx="1833">
                  <c:v>0</c:v>
                </c:pt>
                <c:pt idx="1834">
                  <c:v>130</c:v>
                </c:pt>
                <c:pt idx="1835">
                  <c:v>406</c:v>
                </c:pt>
                <c:pt idx="1836">
                  <c:v>275</c:v>
                </c:pt>
                <c:pt idx="1837">
                  <c:v>1630</c:v>
                </c:pt>
                <c:pt idx="1838">
                  <c:v>554</c:v>
                </c:pt>
                <c:pt idx="1839">
                  <c:v>0</c:v>
                </c:pt>
                <c:pt idx="1840">
                  <c:v>50</c:v>
                </c:pt>
                <c:pt idx="1841">
                  <c:v>688</c:v>
                </c:pt>
                <c:pt idx="1842">
                  <c:v>256</c:v>
                </c:pt>
                <c:pt idx="1843">
                  <c:v>681</c:v>
                </c:pt>
                <c:pt idx="1844">
                  <c:v>255</c:v>
                </c:pt>
                <c:pt idx="1845">
                  <c:v>0</c:v>
                </c:pt>
                <c:pt idx="1846">
                  <c:v>591</c:v>
                </c:pt>
                <c:pt idx="1847">
                  <c:v>244</c:v>
                </c:pt>
                <c:pt idx="1848">
                  <c:v>451</c:v>
                </c:pt>
                <c:pt idx="1849">
                  <c:v>394</c:v>
                </c:pt>
                <c:pt idx="1850">
                  <c:v>323</c:v>
                </c:pt>
                <c:pt idx="1851">
                  <c:v>0</c:v>
                </c:pt>
                <c:pt idx="1852">
                  <c:v>437</c:v>
                </c:pt>
                <c:pt idx="1853">
                  <c:v>484</c:v>
                </c:pt>
                <c:pt idx="1854">
                  <c:v>842</c:v>
                </c:pt>
                <c:pt idx="1855">
                  <c:v>263</c:v>
                </c:pt>
                <c:pt idx="1856">
                  <c:v>376</c:v>
                </c:pt>
                <c:pt idx="1857">
                  <c:v>3</c:v>
                </c:pt>
                <c:pt idx="1858">
                  <c:v>0</c:v>
                </c:pt>
                <c:pt idx="1859">
                  <c:v>403</c:v>
                </c:pt>
                <c:pt idx="1860">
                  <c:v>247</c:v>
                </c:pt>
                <c:pt idx="1861">
                  <c:v>139</c:v>
                </c:pt>
                <c:pt idx="1862">
                  <c:v>201</c:v>
                </c:pt>
                <c:pt idx="1863">
                  <c:v>137</c:v>
                </c:pt>
                <c:pt idx="1864">
                  <c:v>30</c:v>
                </c:pt>
                <c:pt idx="1865">
                  <c:v>0</c:v>
                </c:pt>
                <c:pt idx="1866">
                  <c:v>203</c:v>
                </c:pt>
                <c:pt idx="1867">
                  <c:v>100</c:v>
                </c:pt>
                <c:pt idx="1868">
                  <c:v>139</c:v>
                </c:pt>
                <c:pt idx="1869">
                  <c:v>188</c:v>
                </c:pt>
                <c:pt idx="1870">
                  <c:v>118</c:v>
                </c:pt>
                <c:pt idx="1871">
                  <c:v>0</c:v>
                </c:pt>
                <c:pt idx="1872">
                  <c:v>23</c:v>
                </c:pt>
                <c:pt idx="1873">
                  <c:v>274</c:v>
                </c:pt>
                <c:pt idx="1874">
                  <c:v>198</c:v>
                </c:pt>
                <c:pt idx="1875">
                  <c:v>117</c:v>
                </c:pt>
                <c:pt idx="1876">
                  <c:v>138</c:v>
                </c:pt>
                <c:pt idx="1877">
                  <c:v>0</c:v>
                </c:pt>
                <c:pt idx="1878">
                  <c:v>117</c:v>
                </c:pt>
                <c:pt idx="1879">
                  <c:v>193</c:v>
                </c:pt>
                <c:pt idx="1880">
                  <c:v>119</c:v>
                </c:pt>
                <c:pt idx="1881">
                  <c:v>130</c:v>
                </c:pt>
                <c:pt idx="1882">
                  <c:v>168</c:v>
                </c:pt>
                <c:pt idx="1883">
                  <c:v>0</c:v>
                </c:pt>
                <c:pt idx="1884">
                  <c:v>170</c:v>
                </c:pt>
                <c:pt idx="1885">
                  <c:v>178</c:v>
                </c:pt>
                <c:pt idx="1886">
                  <c:v>380</c:v>
                </c:pt>
                <c:pt idx="1887">
                  <c:v>31</c:v>
                </c:pt>
                <c:pt idx="1888">
                  <c:v>235</c:v>
                </c:pt>
                <c:pt idx="1889">
                  <c:v>0</c:v>
                </c:pt>
                <c:pt idx="1890">
                  <c:v>352</c:v>
                </c:pt>
                <c:pt idx="1891">
                  <c:v>217</c:v>
                </c:pt>
                <c:pt idx="1892">
                  <c:v>181</c:v>
                </c:pt>
                <c:pt idx="1893">
                  <c:v>103</c:v>
                </c:pt>
                <c:pt idx="1894">
                  <c:v>107</c:v>
                </c:pt>
                <c:pt idx="1895">
                  <c:v>0</c:v>
                </c:pt>
                <c:pt idx="1896">
                  <c:v>253</c:v>
                </c:pt>
                <c:pt idx="1897">
                  <c:v>136</c:v>
                </c:pt>
                <c:pt idx="1898">
                  <c:v>114</c:v>
                </c:pt>
                <c:pt idx="1899">
                  <c:v>88</c:v>
                </c:pt>
                <c:pt idx="1900">
                  <c:v>171</c:v>
                </c:pt>
                <c:pt idx="1901">
                  <c:v>0</c:v>
                </c:pt>
                <c:pt idx="1902">
                  <c:v>264</c:v>
                </c:pt>
                <c:pt idx="1903">
                  <c:v>347</c:v>
                </c:pt>
                <c:pt idx="1904">
                  <c:v>172</c:v>
                </c:pt>
                <c:pt idx="1905">
                  <c:v>0</c:v>
                </c:pt>
                <c:pt idx="1906">
                  <c:v>111</c:v>
                </c:pt>
                <c:pt idx="1907">
                  <c:v>0</c:v>
                </c:pt>
                <c:pt idx="1908">
                  <c:v>147</c:v>
                </c:pt>
                <c:pt idx="1909">
                  <c:v>176</c:v>
                </c:pt>
                <c:pt idx="1910">
                  <c:v>386</c:v>
                </c:pt>
                <c:pt idx="1911">
                  <c:v>88</c:v>
                </c:pt>
                <c:pt idx="1912">
                  <c:v>83</c:v>
                </c:pt>
                <c:pt idx="1913">
                  <c:v>0</c:v>
                </c:pt>
                <c:pt idx="1914">
                  <c:v>187</c:v>
                </c:pt>
                <c:pt idx="1915">
                  <c:v>175</c:v>
                </c:pt>
                <c:pt idx="1916">
                  <c:v>67</c:v>
                </c:pt>
                <c:pt idx="1917">
                  <c:v>72</c:v>
                </c:pt>
                <c:pt idx="1918">
                  <c:v>12</c:v>
                </c:pt>
                <c:pt idx="1919">
                  <c:v>308</c:v>
                </c:pt>
                <c:pt idx="1920">
                  <c:v>277</c:v>
                </c:pt>
                <c:pt idx="1921">
                  <c:v>127</c:v>
                </c:pt>
                <c:pt idx="1922">
                  <c:v>110</c:v>
                </c:pt>
                <c:pt idx="1923">
                  <c:v>82</c:v>
                </c:pt>
                <c:pt idx="1924">
                  <c:v>0</c:v>
                </c:pt>
                <c:pt idx="1925">
                  <c:v>210</c:v>
                </c:pt>
                <c:pt idx="1926">
                  <c:v>250</c:v>
                </c:pt>
                <c:pt idx="1927">
                  <c:v>127</c:v>
                </c:pt>
                <c:pt idx="1928">
                  <c:v>143</c:v>
                </c:pt>
                <c:pt idx="1929">
                  <c:v>0</c:v>
                </c:pt>
                <c:pt idx="1930">
                  <c:v>135</c:v>
                </c:pt>
                <c:pt idx="1931">
                  <c:v>248</c:v>
                </c:pt>
                <c:pt idx="1932">
                  <c:v>101</c:v>
                </c:pt>
                <c:pt idx="1933">
                  <c:v>77</c:v>
                </c:pt>
                <c:pt idx="1934">
                  <c:v>92</c:v>
                </c:pt>
                <c:pt idx="1935">
                  <c:v>0</c:v>
                </c:pt>
                <c:pt idx="1936">
                  <c:v>119</c:v>
                </c:pt>
                <c:pt idx="1937">
                  <c:v>173</c:v>
                </c:pt>
                <c:pt idx="1938">
                  <c:v>91</c:v>
                </c:pt>
                <c:pt idx="1939">
                  <c:v>68</c:v>
                </c:pt>
                <c:pt idx="1940">
                  <c:v>113</c:v>
                </c:pt>
                <c:pt idx="1941">
                  <c:v>0</c:v>
                </c:pt>
                <c:pt idx="1942">
                  <c:v>145</c:v>
                </c:pt>
                <c:pt idx="1943">
                  <c:v>101</c:v>
                </c:pt>
                <c:pt idx="1944">
                  <c:v>144</c:v>
                </c:pt>
                <c:pt idx="1945">
                  <c:v>108</c:v>
                </c:pt>
                <c:pt idx="1946">
                  <c:v>72</c:v>
                </c:pt>
                <c:pt idx="1947">
                  <c:v>0</c:v>
                </c:pt>
                <c:pt idx="1948">
                  <c:v>227</c:v>
                </c:pt>
                <c:pt idx="1949">
                  <c:v>113</c:v>
                </c:pt>
                <c:pt idx="1950">
                  <c:v>492</c:v>
                </c:pt>
                <c:pt idx="1951">
                  <c:v>181</c:v>
                </c:pt>
                <c:pt idx="1952">
                  <c:v>146</c:v>
                </c:pt>
                <c:pt idx="1953">
                  <c:v>0</c:v>
                </c:pt>
                <c:pt idx="1954">
                  <c:v>122</c:v>
                </c:pt>
                <c:pt idx="1955">
                  <c:v>281</c:v>
                </c:pt>
                <c:pt idx="1956">
                  <c:v>290</c:v>
                </c:pt>
                <c:pt idx="1957">
                  <c:v>196</c:v>
                </c:pt>
                <c:pt idx="1958">
                  <c:v>22</c:v>
                </c:pt>
                <c:pt idx="1959">
                  <c:v>228</c:v>
                </c:pt>
                <c:pt idx="1960">
                  <c:v>189</c:v>
                </c:pt>
                <c:pt idx="1961">
                  <c:v>82</c:v>
                </c:pt>
                <c:pt idx="1962">
                  <c:v>155</c:v>
                </c:pt>
                <c:pt idx="1963">
                  <c:v>59</c:v>
                </c:pt>
                <c:pt idx="1964">
                  <c:v>0</c:v>
                </c:pt>
                <c:pt idx="1965">
                  <c:v>189</c:v>
                </c:pt>
                <c:pt idx="1966">
                  <c:v>100</c:v>
                </c:pt>
                <c:pt idx="1967">
                  <c:v>192</c:v>
                </c:pt>
                <c:pt idx="1968">
                  <c:v>159</c:v>
                </c:pt>
                <c:pt idx="1969">
                  <c:v>73</c:v>
                </c:pt>
                <c:pt idx="1970">
                  <c:v>0</c:v>
                </c:pt>
                <c:pt idx="1971">
                  <c:v>261</c:v>
                </c:pt>
                <c:pt idx="1972">
                  <c:v>397</c:v>
                </c:pt>
                <c:pt idx="1973">
                  <c:v>343</c:v>
                </c:pt>
                <c:pt idx="1974">
                  <c:v>162</c:v>
                </c:pt>
                <c:pt idx="1975">
                  <c:v>119</c:v>
                </c:pt>
                <c:pt idx="1976">
                  <c:v>0</c:v>
                </c:pt>
                <c:pt idx="1977">
                  <c:v>604</c:v>
                </c:pt>
                <c:pt idx="1978">
                  <c:v>739</c:v>
                </c:pt>
                <c:pt idx="1979">
                  <c:v>444</c:v>
                </c:pt>
                <c:pt idx="1980">
                  <c:v>226</c:v>
                </c:pt>
                <c:pt idx="1981">
                  <c:v>238</c:v>
                </c:pt>
                <c:pt idx="1982">
                  <c:v>0</c:v>
                </c:pt>
                <c:pt idx="1983">
                  <c:v>175</c:v>
                </c:pt>
                <c:pt idx="1984">
                  <c:v>510</c:v>
                </c:pt>
                <c:pt idx="1985">
                  <c:v>184</c:v>
                </c:pt>
                <c:pt idx="1986">
                  <c:v>530</c:v>
                </c:pt>
                <c:pt idx="1987">
                  <c:v>317</c:v>
                </c:pt>
                <c:pt idx="1988">
                  <c:v>0</c:v>
                </c:pt>
                <c:pt idx="1989">
                  <c:v>220</c:v>
                </c:pt>
                <c:pt idx="1990">
                  <c:v>489</c:v>
                </c:pt>
                <c:pt idx="1991">
                  <c:v>202</c:v>
                </c:pt>
                <c:pt idx="1992">
                  <c:v>0</c:v>
                </c:pt>
                <c:pt idx="1993">
                  <c:v>164</c:v>
                </c:pt>
                <c:pt idx="1994">
                  <c:v>0</c:v>
                </c:pt>
                <c:pt idx="1995">
                  <c:v>18</c:v>
                </c:pt>
                <c:pt idx="1996">
                  <c:v>456</c:v>
                </c:pt>
                <c:pt idx="1997">
                  <c:v>256</c:v>
                </c:pt>
                <c:pt idx="1998">
                  <c:v>827</c:v>
                </c:pt>
                <c:pt idx="1999">
                  <c:v>679</c:v>
                </c:pt>
                <c:pt idx="2000">
                  <c:v>524</c:v>
                </c:pt>
                <c:pt idx="2001">
                  <c:v>0</c:v>
                </c:pt>
                <c:pt idx="2002">
                  <c:v>70</c:v>
                </c:pt>
                <c:pt idx="2003">
                  <c:v>624</c:v>
                </c:pt>
                <c:pt idx="2004">
                  <c:v>377</c:v>
                </c:pt>
                <c:pt idx="2005">
                  <c:v>542</c:v>
                </c:pt>
                <c:pt idx="2006">
                  <c:v>517</c:v>
                </c:pt>
                <c:pt idx="2007">
                  <c:v>454</c:v>
                </c:pt>
                <c:pt idx="2008">
                  <c:v>83</c:v>
                </c:pt>
                <c:pt idx="2009">
                  <c:v>108</c:v>
                </c:pt>
                <c:pt idx="2010">
                  <c:v>1518</c:v>
                </c:pt>
                <c:pt idx="2011">
                  <c:v>1097</c:v>
                </c:pt>
                <c:pt idx="2012">
                  <c:v>421</c:v>
                </c:pt>
                <c:pt idx="2013">
                  <c:v>367</c:v>
                </c:pt>
                <c:pt idx="2014">
                  <c:v>365</c:v>
                </c:pt>
                <c:pt idx="2015">
                  <c:v>5</c:v>
                </c:pt>
                <c:pt idx="2016">
                  <c:v>32</c:v>
                </c:pt>
                <c:pt idx="2017">
                  <c:v>522</c:v>
                </c:pt>
                <c:pt idx="2018">
                  <c:v>334</c:v>
                </c:pt>
                <c:pt idx="2019">
                  <c:v>336</c:v>
                </c:pt>
                <c:pt idx="2020">
                  <c:v>222</c:v>
                </c:pt>
                <c:pt idx="2021">
                  <c:v>0</c:v>
                </c:pt>
                <c:pt idx="2022">
                  <c:v>263</c:v>
                </c:pt>
                <c:pt idx="2023">
                  <c:v>146</c:v>
                </c:pt>
                <c:pt idx="2024">
                  <c:v>127</c:v>
                </c:pt>
                <c:pt idx="2025">
                  <c:v>94</c:v>
                </c:pt>
                <c:pt idx="2026">
                  <c:v>0</c:v>
                </c:pt>
                <c:pt idx="2027">
                  <c:v>258</c:v>
                </c:pt>
                <c:pt idx="2028">
                  <c:v>225</c:v>
                </c:pt>
                <c:pt idx="2029">
                  <c:v>288</c:v>
                </c:pt>
                <c:pt idx="2030">
                  <c:v>129</c:v>
                </c:pt>
                <c:pt idx="2031">
                  <c:v>100</c:v>
                </c:pt>
                <c:pt idx="2032">
                  <c:v>0</c:v>
                </c:pt>
                <c:pt idx="2033">
                  <c:v>102</c:v>
                </c:pt>
                <c:pt idx="2034">
                  <c:v>260</c:v>
                </c:pt>
                <c:pt idx="2035">
                  <c:v>101</c:v>
                </c:pt>
                <c:pt idx="2036">
                  <c:v>71</c:v>
                </c:pt>
                <c:pt idx="2037">
                  <c:v>101</c:v>
                </c:pt>
                <c:pt idx="2038">
                  <c:v>0</c:v>
                </c:pt>
                <c:pt idx="2039">
                  <c:v>107</c:v>
                </c:pt>
                <c:pt idx="2040">
                  <c:v>187</c:v>
                </c:pt>
                <c:pt idx="2041">
                  <c:v>125</c:v>
                </c:pt>
                <c:pt idx="2042">
                  <c:v>66</c:v>
                </c:pt>
                <c:pt idx="2043">
                  <c:v>193</c:v>
                </c:pt>
                <c:pt idx="2044">
                  <c:v>0</c:v>
                </c:pt>
                <c:pt idx="2045">
                  <c:v>98</c:v>
                </c:pt>
                <c:pt idx="2046">
                  <c:v>309</c:v>
                </c:pt>
                <c:pt idx="2047">
                  <c:v>94</c:v>
                </c:pt>
                <c:pt idx="2048">
                  <c:v>88</c:v>
                </c:pt>
                <c:pt idx="2049">
                  <c:v>96</c:v>
                </c:pt>
                <c:pt idx="2050">
                  <c:v>0</c:v>
                </c:pt>
                <c:pt idx="2051">
                  <c:v>131</c:v>
                </c:pt>
                <c:pt idx="2052">
                  <c:v>120</c:v>
                </c:pt>
                <c:pt idx="2053">
                  <c:v>141</c:v>
                </c:pt>
                <c:pt idx="2054">
                  <c:v>59</c:v>
                </c:pt>
                <c:pt idx="2055">
                  <c:v>106</c:v>
                </c:pt>
                <c:pt idx="2056">
                  <c:v>0</c:v>
                </c:pt>
                <c:pt idx="2057">
                  <c:v>139</c:v>
                </c:pt>
                <c:pt idx="2058">
                  <c:v>143</c:v>
                </c:pt>
                <c:pt idx="2059">
                  <c:v>79</c:v>
                </c:pt>
                <c:pt idx="2060">
                  <c:v>102</c:v>
                </c:pt>
                <c:pt idx="2061">
                  <c:v>48</c:v>
                </c:pt>
                <c:pt idx="2062">
                  <c:v>0</c:v>
                </c:pt>
                <c:pt idx="2063">
                  <c:v>59</c:v>
                </c:pt>
                <c:pt idx="2064">
                  <c:v>107</c:v>
                </c:pt>
                <c:pt idx="2065">
                  <c:v>35</c:v>
                </c:pt>
                <c:pt idx="2066">
                  <c:v>141</c:v>
                </c:pt>
                <c:pt idx="2067">
                  <c:v>35</c:v>
                </c:pt>
                <c:pt idx="2068">
                  <c:v>0</c:v>
                </c:pt>
                <c:pt idx="2069">
                  <c:v>55</c:v>
                </c:pt>
                <c:pt idx="2070">
                  <c:v>82</c:v>
                </c:pt>
                <c:pt idx="2071">
                  <c:v>114</c:v>
                </c:pt>
                <c:pt idx="2072">
                  <c:v>173</c:v>
                </c:pt>
                <c:pt idx="2073">
                  <c:v>38</c:v>
                </c:pt>
                <c:pt idx="2074">
                  <c:v>0</c:v>
                </c:pt>
                <c:pt idx="2075">
                  <c:v>130</c:v>
                </c:pt>
                <c:pt idx="2076">
                  <c:v>184</c:v>
                </c:pt>
                <c:pt idx="2077">
                  <c:v>104</c:v>
                </c:pt>
                <c:pt idx="2078">
                  <c:v>137</c:v>
                </c:pt>
                <c:pt idx="2079">
                  <c:v>63</c:v>
                </c:pt>
                <c:pt idx="2080">
                  <c:v>0</c:v>
                </c:pt>
                <c:pt idx="2081">
                  <c:v>51</c:v>
                </c:pt>
                <c:pt idx="2082">
                  <c:v>146</c:v>
                </c:pt>
                <c:pt idx="2083">
                  <c:v>125</c:v>
                </c:pt>
                <c:pt idx="2084">
                  <c:v>141</c:v>
                </c:pt>
                <c:pt idx="2085">
                  <c:v>53</c:v>
                </c:pt>
                <c:pt idx="2086">
                  <c:v>45</c:v>
                </c:pt>
                <c:pt idx="2087">
                  <c:v>132</c:v>
                </c:pt>
                <c:pt idx="2088">
                  <c:v>201</c:v>
                </c:pt>
                <c:pt idx="2089">
                  <c:v>117</c:v>
                </c:pt>
                <c:pt idx="2090">
                  <c:v>61</c:v>
                </c:pt>
                <c:pt idx="2091">
                  <c:v>67</c:v>
                </c:pt>
                <c:pt idx="2092">
                  <c:v>0</c:v>
                </c:pt>
                <c:pt idx="2093">
                  <c:v>154</c:v>
                </c:pt>
                <c:pt idx="2094">
                  <c:v>135</c:v>
                </c:pt>
                <c:pt idx="2095">
                  <c:v>128</c:v>
                </c:pt>
                <c:pt idx="2096">
                  <c:v>107</c:v>
                </c:pt>
                <c:pt idx="2097">
                  <c:v>165</c:v>
                </c:pt>
                <c:pt idx="2098">
                  <c:v>0</c:v>
                </c:pt>
                <c:pt idx="2099">
                  <c:v>76</c:v>
                </c:pt>
                <c:pt idx="2100">
                  <c:v>189</c:v>
                </c:pt>
                <c:pt idx="2101">
                  <c:v>239</c:v>
                </c:pt>
                <c:pt idx="2102">
                  <c:v>147</c:v>
                </c:pt>
                <c:pt idx="2103">
                  <c:v>84</c:v>
                </c:pt>
                <c:pt idx="2104">
                  <c:v>0</c:v>
                </c:pt>
                <c:pt idx="2105">
                  <c:v>80</c:v>
                </c:pt>
                <c:pt idx="2106">
                  <c:v>156</c:v>
                </c:pt>
                <c:pt idx="2107">
                  <c:v>88</c:v>
                </c:pt>
                <c:pt idx="2108">
                  <c:v>80</c:v>
                </c:pt>
                <c:pt idx="2109">
                  <c:v>121</c:v>
                </c:pt>
                <c:pt idx="2110">
                  <c:v>29</c:v>
                </c:pt>
                <c:pt idx="2111">
                  <c:v>0</c:v>
                </c:pt>
                <c:pt idx="2112">
                  <c:v>82</c:v>
                </c:pt>
                <c:pt idx="2113">
                  <c:v>300</c:v>
                </c:pt>
                <c:pt idx="2114">
                  <c:v>131</c:v>
                </c:pt>
                <c:pt idx="2115">
                  <c:v>106</c:v>
                </c:pt>
                <c:pt idx="2116">
                  <c:v>136</c:v>
                </c:pt>
                <c:pt idx="2117">
                  <c:v>1</c:v>
                </c:pt>
                <c:pt idx="2118">
                  <c:v>0</c:v>
                </c:pt>
                <c:pt idx="2119">
                  <c:v>124</c:v>
                </c:pt>
                <c:pt idx="2120">
                  <c:v>178</c:v>
                </c:pt>
                <c:pt idx="2121">
                  <c:v>145</c:v>
                </c:pt>
                <c:pt idx="2122">
                  <c:v>163</c:v>
                </c:pt>
                <c:pt idx="2123">
                  <c:v>60</c:v>
                </c:pt>
                <c:pt idx="2124">
                  <c:v>0</c:v>
                </c:pt>
                <c:pt idx="2125">
                  <c:v>105</c:v>
                </c:pt>
                <c:pt idx="2126">
                  <c:v>164</c:v>
                </c:pt>
                <c:pt idx="2127">
                  <c:v>124</c:v>
                </c:pt>
                <c:pt idx="2128">
                  <c:v>102</c:v>
                </c:pt>
                <c:pt idx="2129">
                  <c:v>96</c:v>
                </c:pt>
                <c:pt idx="2130">
                  <c:v>0</c:v>
                </c:pt>
                <c:pt idx="2131">
                  <c:v>115</c:v>
                </c:pt>
                <c:pt idx="2132">
                  <c:v>160</c:v>
                </c:pt>
                <c:pt idx="2133">
                  <c:v>122</c:v>
                </c:pt>
                <c:pt idx="2134">
                  <c:v>55</c:v>
                </c:pt>
                <c:pt idx="2135">
                  <c:v>75</c:v>
                </c:pt>
                <c:pt idx="2136">
                  <c:v>0</c:v>
                </c:pt>
                <c:pt idx="2137">
                  <c:v>106</c:v>
                </c:pt>
                <c:pt idx="2138">
                  <c:v>132</c:v>
                </c:pt>
                <c:pt idx="2139">
                  <c:v>89</c:v>
                </c:pt>
                <c:pt idx="2140">
                  <c:v>71</c:v>
                </c:pt>
                <c:pt idx="2141">
                  <c:v>78</c:v>
                </c:pt>
                <c:pt idx="2142">
                  <c:v>0</c:v>
                </c:pt>
                <c:pt idx="2143">
                  <c:v>99</c:v>
                </c:pt>
                <c:pt idx="2144">
                  <c:v>48</c:v>
                </c:pt>
                <c:pt idx="2145">
                  <c:v>37</c:v>
                </c:pt>
                <c:pt idx="2146">
                  <c:v>55</c:v>
                </c:pt>
                <c:pt idx="2147">
                  <c:v>117</c:v>
                </c:pt>
                <c:pt idx="2148">
                  <c:v>0</c:v>
                </c:pt>
                <c:pt idx="2149">
                  <c:v>71</c:v>
                </c:pt>
                <c:pt idx="2150">
                  <c:v>149</c:v>
                </c:pt>
                <c:pt idx="2151">
                  <c:v>67</c:v>
                </c:pt>
                <c:pt idx="2152">
                  <c:v>147</c:v>
                </c:pt>
                <c:pt idx="2153">
                  <c:v>93</c:v>
                </c:pt>
                <c:pt idx="2154">
                  <c:v>0</c:v>
                </c:pt>
                <c:pt idx="2155">
                  <c:v>231</c:v>
                </c:pt>
                <c:pt idx="2156">
                  <c:v>142</c:v>
                </c:pt>
                <c:pt idx="2157">
                  <c:v>174</c:v>
                </c:pt>
                <c:pt idx="2158">
                  <c:v>157</c:v>
                </c:pt>
                <c:pt idx="2159">
                  <c:v>0</c:v>
                </c:pt>
                <c:pt idx="2160">
                  <c:v>190</c:v>
                </c:pt>
                <c:pt idx="2161">
                  <c:v>223</c:v>
                </c:pt>
                <c:pt idx="2162">
                  <c:v>192</c:v>
                </c:pt>
                <c:pt idx="2163">
                  <c:v>422</c:v>
                </c:pt>
                <c:pt idx="2164">
                  <c:v>135</c:v>
                </c:pt>
                <c:pt idx="2165">
                  <c:v>0</c:v>
                </c:pt>
                <c:pt idx="2166">
                  <c:v>387</c:v>
                </c:pt>
                <c:pt idx="2167">
                  <c:v>258</c:v>
                </c:pt>
                <c:pt idx="2168">
                  <c:v>215</c:v>
                </c:pt>
                <c:pt idx="2169">
                  <c:v>191</c:v>
                </c:pt>
                <c:pt idx="2170">
                  <c:v>162</c:v>
                </c:pt>
                <c:pt idx="2171">
                  <c:v>0</c:v>
                </c:pt>
                <c:pt idx="2172">
                  <c:v>158</c:v>
                </c:pt>
                <c:pt idx="2173">
                  <c:v>83</c:v>
                </c:pt>
                <c:pt idx="2174">
                  <c:v>101</c:v>
                </c:pt>
                <c:pt idx="2175">
                  <c:v>199</c:v>
                </c:pt>
                <c:pt idx="2176">
                  <c:v>251</c:v>
                </c:pt>
                <c:pt idx="2177">
                  <c:v>0</c:v>
                </c:pt>
                <c:pt idx="2178">
                  <c:v>170</c:v>
                </c:pt>
                <c:pt idx="2179">
                  <c:v>64</c:v>
                </c:pt>
                <c:pt idx="2180">
                  <c:v>147</c:v>
                </c:pt>
                <c:pt idx="2181">
                  <c:v>42</c:v>
                </c:pt>
                <c:pt idx="2182">
                  <c:v>106</c:v>
                </c:pt>
                <c:pt idx="2183">
                  <c:v>0</c:v>
                </c:pt>
                <c:pt idx="2184">
                  <c:v>270</c:v>
                </c:pt>
                <c:pt idx="2185">
                  <c:v>216</c:v>
                </c:pt>
                <c:pt idx="2186">
                  <c:v>191</c:v>
                </c:pt>
                <c:pt idx="2187">
                  <c:v>131</c:v>
                </c:pt>
                <c:pt idx="2188">
                  <c:v>0</c:v>
                </c:pt>
                <c:pt idx="2189">
                  <c:v>212</c:v>
                </c:pt>
                <c:pt idx="2190">
                  <c:v>39</c:v>
                </c:pt>
                <c:pt idx="2191">
                  <c:v>98</c:v>
                </c:pt>
                <c:pt idx="2192">
                  <c:v>414</c:v>
                </c:pt>
                <c:pt idx="2193">
                  <c:v>76</c:v>
                </c:pt>
                <c:pt idx="2194">
                  <c:v>0</c:v>
                </c:pt>
                <c:pt idx="2195">
                  <c:v>2</c:v>
                </c:pt>
                <c:pt idx="2196">
                  <c:v>160</c:v>
                </c:pt>
                <c:pt idx="2197">
                  <c:v>72</c:v>
                </c:pt>
                <c:pt idx="2198">
                  <c:v>219</c:v>
                </c:pt>
                <c:pt idx="2199">
                  <c:v>45</c:v>
                </c:pt>
                <c:pt idx="2200">
                  <c:v>0</c:v>
                </c:pt>
                <c:pt idx="2201">
                  <c:v>169</c:v>
                </c:pt>
                <c:pt idx="2202">
                  <c:v>66</c:v>
                </c:pt>
                <c:pt idx="2203">
                  <c:v>66</c:v>
                </c:pt>
                <c:pt idx="2204">
                  <c:v>77</c:v>
                </c:pt>
                <c:pt idx="2205">
                  <c:v>60</c:v>
                </c:pt>
                <c:pt idx="2206">
                  <c:v>0</c:v>
                </c:pt>
                <c:pt idx="2207">
                  <c:v>132</c:v>
                </c:pt>
                <c:pt idx="2208">
                  <c:v>361</c:v>
                </c:pt>
                <c:pt idx="2209">
                  <c:v>99</c:v>
                </c:pt>
                <c:pt idx="2210">
                  <c:v>149</c:v>
                </c:pt>
                <c:pt idx="2211">
                  <c:v>62</c:v>
                </c:pt>
                <c:pt idx="2212">
                  <c:v>0</c:v>
                </c:pt>
                <c:pt idx="2213">
                  <c:v>97</c:v>
                </c:pt>
                <c:pt idx="2214">
                  <c:v>282</c:v>
                </c:pt>
                <c:pt idx="2215">
                  <c:v>90</c:v>
                </c:pt>
                <c:pt idx="2216">
                  <c:v>55</c:v>
                </c:pt>
                <c:pt idx="2217">
                  <c:v>44</c:v>
                </c:pt>
                <c:pt idx="2218">
                  <c:v>0</c:v>
                </c:pt>
                <c:pt idx="2219">
                  <c:v>209</c:v>
                </c:pt>
                <c:pt idx="2220">
                  <c:v>169</c:v>
                </c:pt>
                <c:pt idx="2221">
                  <c:v>47</c:v>
                </c:pt>
                <c:pt idx="2222">
                  <c:v>80</c:v>
                </c:pt>
                <c:pt idx="2223">
                  <c:v>80</c:v>
                </c:pt>
                <c:pt idx="2224">
                  <c:v>0</c:v>
                </c:pt>
                <c:pt idx="2225">
                  <c:v>131</c:v>
                </c:pt>
                <c:pt idx="2226">
                  <c:v>149</c:v>
                </c:pt>
                <c:pt idx="2227">
                  <c:v>117</c:v>
                </c:pt>
                <c:pt idx="2228">
                  <c:v>133</c:v>
                </c:pt>
                <c:pt idx="2229">
                  <c:v>70</c:v>
                </c:pt>
                <c:pt idx="2230">
                  <c:v>0</c:v>
                </c:pt>
                <c:pt idx="2231">
                  <c:v>35</c:v>
                </c:pt>
                <c:pt idx="2232">
                  <c:v>177</c:v>
                </c:pt>
                <c:pt idx="2233">
                  <c:v>63</c:v>
                </c:pt>
                <c:pt idx="2234">
                  <c:v>132</c:v>
                </c:pt>
                <c:pt idx="2235">
                  <c:v>60</c:v>
                </c:pt>
                <c:pt idx="2236">
                  <c:v>0</c:v>
                </c:pt>
                <c:pt idx="2237">
                  <c:v>46</c:v>
                </c:pt>
                <c:pt idx="2238">
                  <c:v>170</c:v>
                </c:pt>
                <c:pt idx="2239">
                  <c:v>49</c:v>
                </c:pt>
                <c:pt idx="2240">
                  <c:v>112</c:v>
                </c:pt>
                <c:pt idx="2241">
                  <c:v>0</c:v>
                </c:pt>
                <c:pt idx="2242">
                  <c:v>58</c:v>
                </c:pt>
                <c:pt idx="2243">
                  <c:v>54</c:v>
                </c:pt>
                <c:pt idx="2244">
                  <c:v>78</c:v>
                </c:pt>
                <c:pt idx="2245">
                  <c:v>89</c:v>
                </c:pt>
                <c:pt idx="2246">
                  <c:v>158</c:v>
                </c:pt>
                <c:pt idx="2247">
                  <c:v>0</c:v>
                </c:pt>
                <c:pt idx="2248">
                  <c:v>31</c:v>
                </c:pt>
                <c:pt idx="2249">
                  <c:v>53</c:v>
                </c:pt>
                <c:pt idx="2250">
                  <c:v>0</c:v>
                </c:pt>
              </c:numCache>
            </c:numRef>
          </c:val>
          <c:smooth val="0"/>
        </c:ser>
        <c:ser>
          <c:idx val="1"/>
          <c:order val="1"/>
          <c:tx>
            <c:strRef>
              <c:f>'F05-02'!$E$13</c:f>
              <c:strCache>
                <c:ptCount val="1"/>
                <c:pt idx="0">
                  <c:v>numbill</c:v>
                </c:pt>
              </c:strCache>
            </c:strRef>
          </c:tx>
          <c:spPr>
            <a:ln w="12700">
              <a:solidFill>
                <a:srgbClr val="FF00FF"/>
              </a:solidFill>
              <a:prstDash val="solid"/>
            </a:ln>
          </c:spPr>
          <c:marker>
            <c:symbol val="none"/>
          </c:marker>
          <c:cat>
            <c:numRef>
              <c:f>'F05-02'!$C$14:$C$2264</c:f>
              <c:numCache>
                <c:formatCode>yyyy\-mm\-dd</c:formatCode>
                <c:ptCount val="2251"/>
                <c:pt idx="0">
                  <c:v>40108</c:v>
                </c:pt>
                <c:pt idx="1">
                  <c:v>40109</c:v>
                </c:pt>
                <c:pt idx="2">
                  <c:v>40110</c:v>
                </c:pt>
                <c:pt idx="3">
                  <c:v>40112</c:v>
                </c:pt>
                <c:pt idx="4">
                  <c:v>40113</c:v>
                </c:pt>
                <c:pt idx="5">
                  <c:v>40114</c:v>
                </c:pt>
                <c:pt idx="6">
                  <c:v>40115</c:v>
                </c:pt>
                <c:pt idx="7">
                  <c:v>40116</c:v>
                </c:pt>
                <c:pt idx="8">
                  <c:v>40119</c:v>
                </c:pt>
                <c:pt idx="9">
                  <c:v>40120</c:v>
                </c:pt>
                <c:pt idx="10">
                  <c:v>40121</c:v>
                </c:pt>
                <c:pt idx="11">
                  <c:v>40122</c:v>
                </c:pt>
                <c:pt idx="12">
                  <c:v>40123</c:v>
                </c:pt>
                <c:pt idx="13">
                  <c:v>40124</c:v>
                </c:pt>
                <c:pt idx="14">
                  <c:v>40125</c:v>
                </c:pt>
                <c:pt idx="15">
                  <c:v>40126</c:v>
                </c:pt>
                <c:pt idx="16">
                  <c:v>40127</c:v>
                </c:pt>
                <c:pt idx="17">
                  <c:v>40128</c:v>
                </c:pt>
                <c:pt idx="18">
                  <c:v>40129</c:v>
                </c:pt>
                <c:pt idx="19">
                  <c:v>40130</c:v>
                </c:pt>
                <c:pt idx="20">
                  <c:v>40131</c:v>
                </c:pt>
                <c:pt idx="21">
                  <c:v>40133</c:v>
                </c:pt>
                <c:pt idx="22">
                  <c:v>40134</c:v>
                </c:pt>
                <c:pt idx="23">
                  <c:v>40135</c:v>
                </c:pt>
                <c:pt idx="24">
                  <c:v>40136</c:v>
                </c:pt>
                <c:pt idx="25">
                  <c:v>40137</c:v>
                </c:pt>
                <c:pt idx="26">
                  <c:v>40138</c:v>
                </c:pt>
                <c:pt idx="27">
                  <c:v>40139</c:v>
                </c:pt>
                <c:pt idx="28">
                  <c:v>40140</c:v>
                </c:pt>
                <c:pt idx="29">
                  <c:v>40141</c:v>
                </c:pt>
                <c:pt idx="30">
                  <c:v>40142</c:v>
                </c:pt>
                <c:pt idx="31">
                  <c:v>40143</c:v>
                </c:pt>
                <c:pt idx="32">
                  <c:v>40144</c:v>
                </c:pt>
                <c:pt idx="33">
                  <c:v>40147</c:v>
                </c:pt>
                <c:pt idx="34">
                  <c:v>40148</c:v>
                </c:pt>
                <c:pt idx="35">
                  <c:v>40149</c:v>
                </c:pt>
                <c:pt idx="36">
                  <c:v>40150</c:v>
                </c:pt>
                <c:pt idx="37">
                  <c:v>40151</c:v>
                </c:pt>
                <c:pt idx="38">
                  <c:v>40152</c:v>
                </c:pt>
                <c:pt idx="39">
                  <c:v>40154</c:v>
                </c:pt>
                <c:pt idx="40">
                  <c:v>40155</c:v>
                </c:pt>
                <c:pt idx="41">
                  <c:v>40156</c:v>
                </c:pt>
                <c:pt idx="42">
                  <c:v>40157</c:v>
                </c:pt>
                <c:pt idx="43">
                  <c:v>40158</c:v>
                </c:pt>
                <c:pt idx="44">
                  <c:v>40159</c:v>
                </c:pt>
                <c:pt idx="45">
                  <c:v>40160</c:v>
                </c:pt>
                <c:pt idx="46">
                  <c:v>40161</c:v>
                </c:pt>
                <c:pt idx="47">
                  <c:v>40162</c:v>
                </c:pt>
                <c:pt idx="48">
                  <c:v>40163</c:v>
                </c:pt>
                <c:pt idx="49">
                  <c:v>40164</c:v>
                </c:pt>
                <c:pt idx="50">
                  <c:v>40165</c:v>
                </c:pt>
                <c:pt idx="51">
                  <c:v>40166</c:v>
                </c:pt>
                <c:pt idx="52">
                  <c:v>40167</c:v>
                </c:pt>
                <c:pt idx="53">
                  <c:v>40168</c:v>
                </c:pt>
                <c:pt idx="54">
                  <c:v>40169</c:v>
                </c:pt>
                <c:pt idx="55">
                  <c:v>40170</c:v>
                </c:pt>
                <c:pt idx="56">
                  <c:v>40171</c:v>
                </c:pt>
                <c:pt idx="57">
                  <c:v>40175</c:v>
                </c:pt>
                <c:pt idx="58">
                  <c:v>40176</c:v>
                </c:pt>
                <c:pt idx="59">
                  <c:v>40177</c:v>
                </c:pt>
                <c:pt idx="60">
                  <c:v>40178</c:v>
                </c:pt>
                <c:pt idx="61">
                  <c:v>40179</c:v>
                </c:pt>
                <c:pt idx="62">
                  <c:v>40182</c:v>
                </c:pt>
                <c:pt idx="63">
                  <c:v>40183</c:v>
                </c:pt>
                <c:pt idx="64">
                  <c:v>40184</c:v>
                </c:pt>
                <c:pt idx="65">
                  <c:v>40185</c:v>
                </c:pt>
                <c:pt idx="66">
                  <c:v>40186</c:v>
                </c:pt>
                <c:pt idx="67">
                  <c:v>40187</c:v>
                </c:pt>
                <c:pt idx="68">
                  <c:v>40189</c:v>
                </c:pt>
                <c:pt idx="69">
                  <c:v>40190</c:v>
                </c:pt>
                <c:pt idx="70">
                  <c:v>40191</c:v>
                </c:pt>
                <c:pt idx="71">
                  <c:v>40192</c:v>
                </c:pt>
                <c:pt idx="72">
                  <c:v>40193</c:v>
                </c:pt>
                <c:pt idx="73">
                  <c:v>40194</c:v>
                </c:pt>
                <c:pt idx="74">
                  <c:v>40196</c:v>
                </c:pt>
                <c:pt idx="75">
                  <c:v>40197</c:v>
                </c:pt>
                <c:pt idx="76">
                  <c:v>40198</c:v>
                </c:pt>
                <c:pt idx="77">
                  <c:v>40199</c:v>
                </c:pt>
                <c:pt idx="78">
                  <c:v>40200</c:v>
                </c:pt>
                <c:pt idx="79">
                  <c:v>40201</c:v>
                </c:pt>
                <c:pt idx="80">
                  <c:v>40203</c:v>
                </c:pt>
                <c:pt idx="81">
                  <c:v>40204</c:v>
                </c:pt>
                <c:pt idx="82">
                  <c:v>40205</c:v>
                </c:pt>
                <c:pt idx="83">
                  <c:v>40206</c:v>
                </c:pt>
                <c:pt idx="84">
                  <c:v>40207</c:v>
                </c:pt>
                <c:pt idx="85">
                  <c:v>40208</c:v>
                </c:pt>
                <c:pt idx="86">
                  <c:v>40211</c:v>
                </c:pt>
                <c:pt idx="87">
                  <c:v>40212</c:v>
                </c:pt>
                <c:pt idx="88">
                  <c:v>40213</c:v>
                </c:pt>
                <c:pt idx="89">
                  <c:v>40214</c:v>
                </c:pt>
                <c:pt idx="90">
                  <c:v>40215</c:v>
                </c:pt>
                <c:pt idx="91">
                  <c:v>40217</c:v>
                </c:pt>
                <c:pt idx="92">
                  <c:v>40218</c:v>
                </c:pt>
                <c:pt idx="93">
                  <c:v>40219</c:v>
                </c:pt>
                <c:pt idx="94">
                  <c:v>40220</c:v>
                </c:pt>
                <c:pt idx="95">
                  <c:v>40221</c:v>
                </c:pt>
                <c:pt idx="96">
                  <c:v>40222</c:v>
                </c:pt>
                <c:pt idx="97">
                  <c:v>40226</c:v>
                </c:pt>
                <c:pt idx="98">
                  <c:v>40227</c:v>
                </c:pt>
                <c:pt idx="99">
                  <c:v>40228</c:v>
                </c:pt>
                <c:pt idx="100">
                  <c:v>40229</c:v>
                </c:pt>
                <c:pt idx="101">
                  <c:v>40231</c:v>
                </c:pt>
                <c:pt idx="102">
                  <c:v>40232</c:v>
                </c:pt>
                <c:pt idx="103">
                  <c:v>40233</c:v>
                </c:pt>
                <c:pt idx="104">
                  <c:v>40234</c:v>
                </c:pt>
                <c:pt idx="105">
                  <c:v>40235</c:v>
                </c:pt>
                <c:pt idx="106">
                  <c:v>40236</c:v>
                </c:pt>
                <c:pt idx="107">
                  <c:v>40238</c:v>
                </c:pt>
                <c:pt idx="108">
                  <c:v>40239</c:v>
                </c:pt>
                <c:pt idx="109">
                  <c:v>40240</c:v>
                </c:pt>
                <c:pt idx="110">
                  <c:v>40241</c:v>
                </c:pt>
                <c:pt idx="111">
                  <c:v>40242</c:v>
                </c:pt>
                <c:pt idx="112">
                  <c:v>40243</c:v>
                </c:pt>
                <c:pt idx="113">
                  <c:v>40245</c:v>
                </c:pt>
                <c:pt idx="114">
                  <c:v>40246</c:v>
                </c:pt>
                <c:pt idx="115">
                  <c:v>40247</c:v>
                </c:pt>
                <c:pt idx="116">
                  <c:v>40248</c:v>
                </c:pt>
                <c:pt idx="117">
                  <c:v>40249</c:v>
                </c:pt>
                <c:pt idx="118">
                  <c:v>40250</c:v>
                </c:pt>
                <c:pt idx="119">
                  <c:v>40252</c:v>
                </c:pt>
                <c:pt idx="120">
                  <c:v>40253</c:v>
                </c:pt>
                <c:pt idx="121">
                  <c:v>40254</c:v>
                </c:pt>
                <c:pt idx="122">
                  <c:v>40255</c:v>
                </c:pt>
                <c:pt idx="123">
                  <c:v>40256</c:v>
                </c:pt>
                <c:pt idx="124">
                  <c:v>40257</c:v>
                </c:pt>
                <c:pt idx="125">
                  <c:v>40259</c:v>
                </c:pt>
                <c:pt idx="126">
                  <c:v>40260</c:v>
                </c:pt>
                <c:pt idx="127">
                  <c:v>40261</c:v>
                </c:pt>
                <c:pt idx="128">
                  <c:v>40262</c:v>
                </c:pt>
                <c:pt idx="129">
                  <c:v>40263</c:v>
                </c:pt>
                <c:pt idx="130">
                  <c:v>40264</c:v>
                </c:pt>
                <c:pt idx="131">
                  <c:v>40266</c:v>
                </c:pt>
                <c:pt idx="132">
                  <c:v>40267</c:v>
                </c:pt>
                <c:pt idx="133">
                  <c:v>40268</c:v>
                </c:pt>
                <c:pt idx="134">
                  <c:v>40269</c:v>
                </c:pt>
                <c:pt idx="135">
                  <c:v>40270</c:v>
                </c:pt>
                <c:pt idx="136">
                  <c:v>40271</c:v>
                </c:pt>
                <c:pt idx="137">
                  <c:v>40273</c:v>
                </c:pt>
                <c:pt idx="138">
                  <c:v>40274</c:v>
                </c:pt>
                <c:pt idx="139">
                  <c:v>40275</c:v>
                </c:pt>
                <c:pt idx="140">
                  <c:v>40276</c:v>
                </c:pt>
                <c:pt idx="141">
                  <c:v>40277</c:v>
                </c:pt>
                <c:pt idx="142">
                  <c:v>40278</c:v>
                </c:pt>
                <c:pt idx="143">
                  <c:v>40280</c:v>
                </c:pt>
                <c:pt idx="144">
                  <c:v>40281</c:v>
                </c:pt>
                <c:pt idx="145">
                  <c:v>40282</c:v>
                </c:pt>
                <c:pt idx="146">
                  <c:v>40283</c:v>
                </c:pt>
                <c:pt idx="147">
                  <c:v>40284</c:v>
                </c:pt>
                <c:pt idx="148">
                  <c:v>40285</c:v>
                </c:pt>
                <c:pt idx="149">
                  <c:v>40287</c:v>
                </c:pt>
                <c:pt idx="150">
                  <c:v>40288</c:v>
                </c:pt>
                <c:pt idx="151">
                  <c:v>40289</c:v>
                </c:pt>
                <c:pt idx="152">
                  <c:v>40290</c:v>
                </c:pt>
                <c:pt idx="153">
                  <c:v>40291</c:v>
                </c:pt>
                <c:pt idx="154">
                  <c:v>40292</c:v>
                </c:pt>
                <c:pt idx="155">
                  <c:v>40293</c:v>
                </c:pt>
                <c:pt idx="156">
                  <c:v>40294</c:v>
                </c:pt>
                <c:pt idx="157">
                  <c:v>40295</c:v>
                </c:pt>
                <c:pt idx="158">
                  <c:v>40296</c:v>
                </c:pt>
                <c:pt idx="159">
                  <c:v>40297</c:v>
                </c:pt>
                <c:pt idx="160">
                  <c:v>40298</c:v>
                </c:pt>
                <c:pt idx="161">
                  <c:v>40299</c:v>
                </c:pt>
                <c:pt idx="162">
                  <c:v>40301</c:v>
                </c:pt>
                <c:pt idx="163">
                  <c:v>40302</c:v>
                </c:pt>
                <c:pt idx="164">
                  <c:v>40303</c:v>
                </c:pt>
                <c:pt idx="165">
                  <c:v>40304</c:v>
                </c:pt>
                <c:pt idx="166">
                  <c:v>40305</c:v>
                </c:pt>
                <c:pt idx="167">
                  <c:v>40306</c:v>
                </c:pt>
                <c:pt idx="168">
                  <c:v>40308</c:v>
                </c:pt>
                <c:pt idx="169">
                  <c:v>40309</c:v>
                </c:pt>
                <c:pt idx="170">
                  <c:v>40310</c:v>
                </c:pt>
                <c:pt idx="171">
                  <c:v>40311</c:v>
                </c:pt>
                <c:pt idx="172">
                  <c:v>40312</c:v>
                </c:pt>
                <c:pt idx="173">
                  <c:v>40313</c:v>
                </c:pt>
                <c:pt idx="174">
                  <c:v>40315</c:v>
                </c:pt>
                <c:pt idx="175">
                  <c:v>40316</c:v>
                </c:pt>
                <c:pt idx="176">
                  <c:v>40317</c:v>
                </c:pt>
                <c:pt idx="177">
                  <c:v>40318</c:v>
                </c:pt>
                <c:pt idx="178">
                  <c:v>40319</c:v>
                </c:pt>
                <c:pt idx="179">
                  <c:v>40320</c:v>
                </c:pt>
                <c:pt idx="180">
                  <c:v>40322</c:v>
                </c:pt>
                <c:pt idx="181">
                  <c:v>40323</c:v>
                </c:pt>
                <c:pt idx="182">
                  <c:v>40324</c:v>
                </c:pt>
                <c:pt idx="183">
                  <c:v>40325</c:v>
                </c:pt>
                <c:pt idx="184">
                  <c:v>40326</c:v>
                </c:pt>
                <c:pt idx="185">
                  <c:v>40327</c:v>
                </c:pt>
                <c:pt idx="186">
                  <c:v>40330</c:v>
                </c:pt>
                <c:pt idx="187">
                  <c:v>40331</c:v>
                </c:pt>
                <c:pt idx="188">
                  <c:v>40332</c:v>
                </c:pt>
                <c:pt idx="189">
                  <c:v>40333</c:v>
                </c:pt>
                <c:pt idx="190">
                  <c:v>40334</c:v>
                </c:pt>
                <c:pt idx="191">
                  <c:v>40336</c:v>
                </c:pt>
                <c:pt idx="192">
                  <c:v>40337</c:v>
                </c:pt>
                <c:pt idx="193">
                  <c:v>40338</c:v>
                </c:pt>
                <c:pt idx="194">
                  <c:v>40339</c:v>
                </c:pt>
                <c:pt idx="195">
                  <c:v>40340</c:v>
                </c:pt>
                <c:pt idx="196">
                  <c:v>40341</c:v>
                </c:pt>
                <c:pt idx="197">
                  <c:v>40343</c:v>
                </c:pt>
                <c:pt idx="198">
                  <c:v>40344</c:v>
                </c:pt>
                <c:pt idx="199">
                  <c:v>40345</c:v>
                </c:pt>
                <c:pt idx="200">
                  <c:v>40346</c:v>
                </c:pt>
                <c:pt idx="201">
                  <c:v>40347</c:v>
                </c:pt>
                <c:pt idx="202">
                  <c:v>40348</c:v>
                </c:pt>
                <c:pt idx="203">
                  <c:v>40349</c:v>
                </c:pt>
                <c:pt idx="204">
                  <c:v>40350</c:v>
                </c:pt>
                <c:pt idx="205">
                  <c:v>40351</c:v>
                </c:pt>
                <c:pt idx="206">
                  <c:v>40352</c:v>
                </c:pt>
                <c:pt idx="207">
                  <c:v>40353</c:v>
                </c:pt>
                <c:pt idx="208">
                  <c:v>40354</c:v>
                </c:pt>
                <c:pt idx="209">
                  <c:v>40355</c:v>
                </c:pt>
                <c:pt idx="210">
                  <c:v>40356</c:v>
                </c:pt>
                <c:pt idx="211">
                  <c:v>40357</c:v>
                </c:pt>
                <c:pt idx="212">
                  <c:v>40358</c:v>
                </c:pt>
                <c:pt idx="213">
                  <c:v>40359</c:v>
                </c:pt>
                <c:pt idx="214">
                  <c:v>40360</c:v>
                </c:pt>
                <c:pt idx="215">
                  <c:v>40361</c:v>
                </c:pt>
                <c:pt idx="216">
                  <c:v>40362</c:v>
                </c:pt>
                <c:pt idx="217">
                  <c:v>40365</c:v>
                </c:pt>
                <c:pt idx="218">
                  <c:v>40366</c:v>
                </c:pt>
                <c:pt idx="219">
                  <c:v>40367</c:v>
                </c:pt>
                <c:pt idx="220">
                  <c:v>40368</c:v>
                </c:pt>
                <c:pt idx="221">
                  <c:v>40369</c:v>
                </c:pt>
                <c:pt idx="222">
                  <c:v>40371</c:v>
                </c:pt>
                <c:pt idx="223">
                  <c:v>40372</c:v>
                </c:pt>
                <c:pt idx="224">
                  <c:v>40373</c:v>
                </c:pt>
                <c:pt idx="225">
                  <c:v>40374</c:v>
                </c:pt>
                <c:pt idx="226">
                  <c:v>40375</c:v>
                </c:pt>
                <c:pt idx="227">
                  <c:v>40376</c:v>
                </c:pt>
                <c:pt idx="228">
                  <c:v>40378</c:v>
                </c:pt>
                <c:pt idx="229">
                  <c:v>40379</c:v>
                </c:pt>
                <c:pt idx="230">
                  <c:v>40380</c:v>
                </c:pt>
                <c:pt idx="231">
                  <c:v>40381</c:v>
                </c:pt>
                <c:pt idx="232">
                  <c:v>40382</c:v>
                </c:pt>
                <c:pt idx="233">
                  <c:v>40383</c:v>
                </c:pt>
                <c:pt idx="234">
                  <c:v>40385</c:v>
                </c:pt>
                <c:pt idx="235">
                  <c:v>40386</c:v>
                </c:pt>
                <c:pt idx="236">
                  <c:v>40387</c:v>
                </c:pt>
                <c:pt idx="237">
                  <c:v>40388</c:v>
                </c:pt>
                <c:pt idx="238">
                  <c:v>40389</c:v>
                </c:pt>
                <c:pt idx="239">
                  <c:v>40390</c:v>
                </c:pt>
                <c:pt idx="240">
                  <c:v>40392</c:v>
                </c:pt>
                <c:pt idx="241">
                  <c:v>40393</c:v>
                </c:pt>
                <c:pt idx="242">
                  <c:v>40394</c:v>
                </c:pt>
                <c:pt idx="243">
                  <c:v>40395</c:v>
                </c:pt>
                <c:pt idx="244">
                  <c:v>40396</c:v>
                </c:pt>
                <c:pt idx="245">
                  <c:v>40397</c:v>
                </c:pt>
                <c:pt idx="246">
                  <c:v>40399</c:v>
                </c:pt>
                <c:pt idx="247">
                  <c:v>40400</c:v>
                </c:pt>
                <c:pt idx="248">
                  <c:v>40401</c:v>
                </c:pt>
                <c:pt idx="249">
                  <c:v>40402</c:v>
                </c:pt>
                <c:pt idx="250">
                  <c:v>40403</c:v>
                </c:pt>
                <c:pt idx="251">
                  <c:v>40404</c:v>
                </c:pt>
                <c:pt idx="252">
                  <c:v>40406</c:v>
                </c:pt>
                <c:pt idx="253">
                  <c:v>40407</c:v>
                </c:pt>
                <c:pt idx="254">
                  <c:v>40408</c:v>
                </c:pt>
                <c:pt idx="255">
                  <c:v>40409</c:v>
                </c:pt>
                <c:pt idx="256">
                  <c:v>40410</c:v>
                </c:pt>
                <c:pt idx="257">
                  <c:v>40411</c:v>
                </c:pt>
                <c:pt idx="258">
                  <c:v>40413</c:v>
                </c:pt>
                <c:pt idx="259">
                  <c:v>40414</c:v>
                </c:pt>
                <c:pt idx="260">
                  <c:v>40415</c:v>
                </c:pt>
                <c:pt idx="261">
                  <c:v>40416</c:v>
                </c:pt>
                <c:pt idx="262">
                  <c:v>40417</c:v>
                </c:pt>
                <c:pt idx="263">
                  <c:v>40418</c:v>
                </c:pt>
                <c:pt idx="264">
                  <c:v>40420</c:v>
                </c:pt>
                <c:pt idx="265">
                  <c:v>40421</c:v>
                </c:pt>
                <c:pt idx="266">
                  <c:v>40422</c:v>
                </c:pt>
                <c:pt idx="267">
                  <c:v>40423</c:v>
                </c:pt>
                <c:pt idx="268">
                  <c:v>40424</c:v>
                </c:pt>
                <c:pt idx="269">
                  <c:v>40425</c:v>
                </c:pt>
                <c:pt idx="270">
                  <c:v>40428</c:v>
                </c:pt>
                <c:pt idx="271">
                  <c:v>40429</c:v>
                </c:pt>
                <c:pt idx="272">
                  <c:v>40430</c:v>
                </c:pt>
                <c:pt idx="273">
                  <c:v>40431</c:v>
                </c:pt>
                <c:pt idx="274">
                  <c:v>40432</c:v>
                </c:pt>
                <c:pt idx="275">
                  <c:v>40433</c:v>
                </c:pt>
                <c:pt idx="276">
                  <c:v>40434</c:v>
                </c:pt>
                <c:pt idx="277">
                  <c:v>40435</c:v>
                </c:pt>
                <c:pt idx="278">
                  <c:v>40436</c:v>
                </c:pt>
                <c:pt idx="279">
                  <c:v>40437</c:v>
                </c:pt>
                <c:pt idx="280">
                  <c:v>40438</c:v>
                </c:pt>
                <c:pt idx="281">
                  <c:v>40439</c:v>
                </c:pt>
                <c:pt idx="282">
                  <c:v>40441</c:v>
                </c:pt>
                <c:pt idx="283">
                  <c:v>40442</c:v>
                </c:pt>
                <c:pt idx="284">
                  <c:v>40443</c:v>
                </c:pt>
                <c:pt idx="285">
                  <c:v>40444</c:v>
                </c:pt>
                <c:pt idx="286">
                  <c:v>40445</c:v>
                </c:pt>
                <c:pt idx="287">
                  <c:v>40446</c:v>
                </c:pt>
                <c:pt idx="288">
                  <c:v>40448</c:v>
                </c:pt>
                <c:pt idx="289">
                  <c:v>40449</c:v>
                </c:pt>
                <c:pt idx="290">
                  <c:v>40450</c:v>
                </c:pt>
                <c:pt idx="291">
                  <c:v>40451</c:v>
                </c:pt>
                <c:pt idx="292">
                  <c:v>40452</c:v>
                </c:pt>
                <c:pt idx="293">
                  <c:v>40453</c:v>
                </c:pt>
                <c:pt idx="294">
                  <c:v>40455</c:v>
                </c:pt>
                <c:pt idx="295">
                  <c:v>40456</c:v>
                </c:pt>
                <c:pt idx="296">
                  <c:v>40457</c:v>
                </c:pt>
                <c:pt idx="297">
                  <c:v>40458</c:v>
                </c:pt>
                <c:pt idx="298">
                  <c:v>40459</c:v>
                </c:pt>
                <c:pt idx="299">
                  <c:v>40460</c:v>
                </c:pt>
                <c:pt idx="300">
                  <c:v>40462</c:v>
                </c:pt>
                <c:pt idx="301">
                  <c:v>40463</c:v>
                </c:pt>
                <c:pt idx="302">
                  <c:v>40464</c:v>
                </c:pt>
                <c:pt idx="303">
                  <c:v>40465</c:v>
                </c:pt>
                <c:pt idx="304">
                  <c:v>40466</c:v>
                </c:pt>
                <c:pt idx="305">
                  <c:v>40467</c:v>
                </c:pt>
                <c:pt idx="306">
                  <c:v>40468</c:v>
                </c:pt>
                <c:pt idx="307">
                  <c:v>40469</c:v>
                </c:pt>
                <c:pt idx="308">
                  <c:v>40470</c:v>
                </c:pt>
                <c:pt idx="309">
                  <c:v>40471</c:v>
                </c:pt>
                <c:pt idx="310">
                  <c:v>40472</c:v>
                </c:pt>
                <c:pt idx="311">
                  <c:v>40473</c:v>
                </c:pt>
                <c:pt idx="312">
                  <c:v>40474</c:v>
                </c:pt>
                <c:pt idx="313">
                  <c:v>40476</c:v>
                </c:pt>
                <c:pt idx="314">
                  <c:v>40477</c:v>
                </c:pt>
                <c:pt idx="315">
                  <c:v>40478</c:v>
                </c:pt>
                <c:pt idx="316">
                  <c:v>40479</c:v>
                </c:pt>
                <c:pt idx="317">
                  <c:v>40480</c:v>
                </c:pt>
                <c:pt idx="318">
                  <c:v>40481</c:v>
                </c:pt>
                <c:pt idx="319">
                  <c:v>40483</c:v>
                </c:pt>
                <c:pt idx="320">
                  <c:v>40484</c:v>
                </c:pt>
                <c:pt idx="321">
                  <c:v>40485</c:v>
                </c:pt>
                <c:pt idx="322">
                  <c:v>40486</c:v>
                </c:pt>
                <c:pt idx="323">
                  <c:v>40487</c:v>
                </c:pt>
                <c:pt idx="324">
                  <c:v>40488</c:v>
                </c:pt>
                <c:pt idx="325">
                  <c:v>40490</c:v>
                </c:pt>
                <c:pt idx="326">
                  <c:v>40491</c:v>
                </c:pt>
                <c:pt idx="327">
                  <c:v>40492</c:v>
                </c:pt>
                <c:pt idx="328">
                  <c:v>40493</c:v>
                </c:pt>
                <c:pt idx="329">
                  <c:v>40494</c:v>
                </c:pt>
                <c:pt idx="330">
                  <c:v>40495</c:v>
                </c:pt>
                <c:pt idx="331">
                  <c:v>40497</c:v>
                </c:pt>
                <c:pt idx="332">
                  <c:v>40498</c:v>
                </c:pt>
                <c:pt idx="333">
                  <c:v>40499</c:v>
                </c:pt>
                <c:pt idx="334">
                  <c:v>40500</c:v>
                </c:pt>
                <c:pt idx="335">
                  <c:v>40501</c:v>
                </c:pt>
                <c:pt idx="336">
                  <c:v>40502</c:v>
                </c:pt>
                <c:pt idx="337">
                  <c:v>40503</c:v>
                </c:pt>
                <c:pt idx="338">
                  <c:v>40504</c:v>
                </c:pt>
                <c:pt idx="339">
                  <c:v>40505</c:v>
                </c:pt>
                <c:pt idx="340">
                  <c:v>40506</c:v>
                </c:pt>
                <c:pt idx="341">
                  <c:v>40507</c:v>
                </c:pt>
                <c:pt idx="342">
                  <c:v>40508</c:v>
                </c:pt>
                <c:pt idx="343">
                  <c:v>40509</c:v>
                </c:pt>
                <c:pt idx="344">
                  <c:v>40510</c:v>
                </c:pt>
                <c:pt idx="345">
                  <c:v>40511</c:v>
                </c:pt>
                <c:pt idx="346">
                  <c:v>40512</c:v>
                </c:pt>
                <c:pt idx="347">
                  <c:v>40513</c:v>
                </c:pt>
                <c:pt idx="348">
                  <c:v>40514</c:v>
                </c:pt>
                <c:pt idx="349">
                  <c:v>40515</c:v>
                </c:pt>
                <c:pt idx="350">
                  <c:v>40516</c:v>
                </c:pt>
                <c:pt idx="351">
                  <c:v>40517</c:v>
                </c:pt>
                <c:pt idx="352">
                  <c:v>40518</c:v>
                </c:pt>
                <c:pt idx="353">
                  <c:v>40519</c:v>
                </c:pt>
                <c:pt idx="354">
                  <c:v>40520</c:v>
                </c:pt>
                <c:pt idx="355">
                  <c:v>40521</c:v>
                </c:pt>
                <c:pt idx="356">
                  <c:v>40522</c:v>
                </c:pt>
                <c:pt idx="357">
                  <c:v>40523</c:v>
                </c:pt>
                <c:pt idx="358">
                  <c:v>40524</c:v>
                </c:pt>
                <c:pt idx="359">
                  <c:v>40525</c:v>
                </c:pt>
                <c:pt idx="360">
                  <c:v>40526</c:v>
                </c:pt>
                <c:pt idx="361">
                  <c:v>40527</c:v>
                </c:pt>
                <c:pt idx="362">
                  <c:v>40528</c:v>
                </c:pt>
                <c:pt idx="363">
                  <c:v>40529</c:v>
                </c:pt>
                <c:pt idx="364">
                  <c:v>40530</c:v>
                </c:pt>
                <c:pt idx="365">
                  <c:v>40531</c:v>
                </c:pt>
                <c:pt idx="366">
                  <c:v>40532</c:v>
                </c:pt>
                <c:pt idx="367">
                  <c:v>40533</c:v>
                </c:pt>
                <c:pt idx="368">
                  <c:v>40534</c:v>
                </c:pt>
                <c:pt idx="369">
                  <c:v>40535</c:v>
                </c:pt>
                <c:pt idx="370">
                  <c:v>40536</c:v>
                </c:pt>
                <c:pt idx="371">
                  <c:v>40537</c:v>
                </c:pt>
                <c:pt idx="372">
                  <c:v>40538</c:v>
                </c:pt>
                <c:pt idx="373">
                  <c:v>40539</c:v>
                </c:pt>
                <c:pt idx="374">
                  <c:v>40540</c:v>
                </c:pt>
                <c:pt idx="375">
                  <c:v>40541</c:v>
                </c:pt>
                <c:pt idx="376">
                  <c:v>40542</c:v>
                </c:pt>
                <c:pt idx="377">
                  <c:v>40543</c:v>
                </c:pt>
                <c:pt idx="378">
                  <c:v>40546</c:v>
                </c:pt>
                <c:pt idx="379">
                  <c:v>40547</c:v>
                </c:pt>
                <c:pt idx="380">
                  <c:v>40548</c:v>
                </c:pt>
                <c:pt idx="381">
                  <c:v>40549</c:v>
                </c:pt>
                <c:pt idx="382">
                  <c:v>40550</c:v>
                </c:pt>
                <c:pt idx="383">
                  <c:v>40551</c:v>
                </c:pt>
                <c:pt idx="384">
                  <c:v>40552</c:v>
                </c:pt>
                <c:pt idx="385">
                  <c:v>40553</c:v>
                </c:pt>
                <c:pt idx="386">
                  <c:v>40554</c:v>
                </c:pt>
                <c:pt idx="387">
                  <c:v>40555</c:v>
                </c:pt>
                <c:pt idx="388">
                  <c:v>40556</c:v>
                </c:pt>
                <c:pt idx="389">
                  <c:v>40557</c:v>
                </c:pt>
                <c:pt idx="390">
                  <c:v>40558</c:v>
                </c:pt>
                <c:pt idx="391">
                  <c:v>40559</c:v>
                </c:pt>
                <c:pt idx="392">
                  <c:v>40560</c:v>
                </c:pt>
                <c:pt idx="393">
                  <c:v>40561</c:v>
                </c:pt>
                <c:pt idx="394">
                  <c:v>40562</c:v>
                </c:pt>
                <c:pt idx="395">
                  <c:v>40563</c:v>
                </c:pt>
                <c:pt idx="396">
                  <c:v>40564</c:v>
                </c:pt>
                <c:pt idx="397">
                  <c:v>40565</c:v>
                </c:pt>
                <c:pt idx="398">
                  <c:v>40567</c:v>
                </c:pt>
                <c:pt idx="399">
                  <c:v>40568</c:v>
                </c:pt>
                <c:pt idx="400">
                  <c:v>40569</c:v>
                </c:pt>
                <c:pt idx="401">
                  <c:v>40570</c:v>
                </c:pt>
                <c:pt idx="402">
                  <c:v>40571</c:v>
                </c:pt>
                <c:pt idx="403">
                  <c:v>40572</c:v>
                </c:pt>
                <c:pt idx="404">
                  <c:v>40573</c:v>
                </c:pt>
                <c:pt idx="405">
                  <c:v>40574</c:v>
                </c:pt>
                <c:pt idx="406">
                  <c:v>40575</c:v>
                </c:pt>
                <c:pt idx="407">
                  <c:v>40576</c:v>
                </c:pt>
                <c:pt idx="408">
                  <c:v>40577</c:v>
                </c:pt>
                <c:pt idx="409">
                  <c:v>40578</c:v>
                </c:pt>
                <c:pt idx="410">
                  <c:v>40579</c:v>
                </c:pt>
                <c:pt idx="411">
                  <c:v>40580</c:v>
                </c:pt>
                <c:pt idx="412">
                  <c:v>40581</c:v>
                </c:pt>
                <c:pt idx="413">
                  <c:v>40582</c:v>
                </c:pt>
                <c:pt idx="414">
                  <c:v>40583</c:v>
                </c:pt>
                <c:pt idx="415">
                  <c:v>40584</c:v>
                </c:pt>
                <c:pt idx="416">
                  <c:v>40585</c:v>
                </c:pt>
                <c:pt idx="417">
                  <c:v>40586</c:v>
                </c:pt>
                <c:pt idx="418">
                  <c:v>40587</c:v>
                </c:pt>
                <c:pt idx="419">
                  <c:v>40588</c:v>
                </c:pt>
                <c:pt idx="420">
                  <c:v>40589</c:v>
                </c:pt>
                <c:pt idx="421">
                  <c:v>40590</c:v>
                </c:pt>
                <c:pt idx="422">
                  <c:v>40591</c:v>
                </c:pt>
                <c:pt idx="423">
                  <c:v>40592</c:v>
                </c:pt>
                <c:pt idx="424">
                  <c:v>40593</c:v>
                </c:pt>
                <c:pt idx="425">
                  <c:v>40594</c:v>
                </c:pt>
                <c:pt idx="426">
                  <c:v>40595</c:v>
                </c:pt>
                <c:pt idx="427">
                  <c:v>40596</c:v>
                </c:pt>
                <c:pt idx="428">
                  <c:v>40597</c:v>
                </c:pt>
                <c:pt idx="429">
                  <c:v>40598</c:v>
                </c:pt>
                <c:pt idx="430">
                  <c:v>40599</c:v>
                </c:pt>
                <c:pt idx="431">
                  <c:v>40600</c:v>
                </c:pt>
                <c:pt idx="432">
                  <c:v>40602</c:v>
                </c:pt>
                <c:pt idx="433">
                  <c:v>40603</c:v>
                </c:pt>
                <c:pt idx="434">
                  <c:v>40604</c:v>
                </c:pt>
                <c:pt idx="435">
                  <c:v>40605</c:v>
                </c:pt>
                <c:pt idx="436">
                  <c:v>40606</c:v>
                </c:pt>
                <c:pt idx="437">
                  <c:v>40608</c:v>
                </c:pt>
                <c:pt idx="438">
                  <c:v>40609</c:v>
                </c:pt>
                <c:pt idx="439">
                  <c:v>40610</c:v>
                </c:pt>
                <c:pt idx="440">
                  <c:v>40611</c:v>
                </c:pt>
                <c:pt idx="441">
                  <c:v>40612</c:v>
                </c:pt>
                <c:pt idx="442">
                  <c:v>40613</c:v>
                </c:pt>
                <c:pt idx="443">
                  <c:v>40615</c:v>
                </c:pt>
                <c:pt idx="444">
                  <c:v>40616</c:v>
                </c:pt>
                <c:pt idx="445">
                  <c:v>40617</c:v>
                </c:pt>
                <c:pt idx="446">
                  <c:v>40618</c:v>
                </c:pt>
                <c:pt idx="447">
                  <c:v>40619</c:v>
                </c:pt>
                <c:pt idx="448">
                  <c:v>40620</c:v>
                </c:pt>
                <c:pt idx="449">
                  <c:v>40622</c:v>
                </c:pt>
                <c:pt idx="450">
                  <c:v>40623</c:v>
                </c:pt>
                <c:pt idx="451">
                  <c:v>40624</c:v>
                </c:pt>
                <c:pt idx="452">
                  <c:v>40625</c:v>
                </c:pt>
                <c:pt idx="453">
                  <c:v>40626</c:v>
                </c:pt>
                <c:pt idx="454">
                  <c:v>40627</c:v>
                </c:pt>
                <c:pt idx="455">
                  <c:v>40629</c:v>
                </c:pt>
                <c:pt idx="456">
                  <c:v>40630</c:v>
                </c:pt>
                <c:pt idx="457">
                  <c:v>40631</c:v>
                </c:pt>
                <c:pt idx="458">
                  <c:v>40632</c:v>
                </c:pt>
                <c:pt idx="459">
                  <c:v>40633</c:v>
                </c:pt>
                <c:pt idx="460">
                  <c:v>40634</c:v>
                </c:pt>
                <c:pt idx="461">
                  <c:v>40636</c:v>
                </c:pt>
                <c:pt idx="462">
                  <c:v>40637</c:v>
                </c:pt>
                <c:pt idx="463">
                  <c:v>40638</c:v>
                </c:pt>
                <c:pt idx="464">
                  <c:v>40639</c:v>
                </c:pt>
                <c:pt idx="465">
                  <c:v>40640</c:v>
                </c:pt>
                <c:pt idx="466">
                  <c:v>40641</c:v>
                </c:pt>
                <c:pt idx="467">
                  <c:v>40643</c:v>
                </c:pt>
                <c:pt idx="468">
                  <c:v>40644</c:v>
                </c:pt>
                <c:pt idx="469">
                  <c:v>40645</c:v>
                </c:pt>
                <c:pt idx="470">
                  <c:v>40646</c:v>
                </c:pt>
                <c:pt idx="471">
                  <c:v>40647</c:v>
                </c:pt>
                <c:pt idx="472">
                  <c:v>40648</c:v>
                </c:pt>
                <c:pt idx="473">
                  <c:v>40650</c:v>
                </c:pt>
                <c:pt idx="474">
                  <c:v>40651</c:v>
                </c:pt>
                <c:pt idx="475">
                  <c:v>40652</c:v>
                </c:pt>
                <c:pt idx="476">
                  <c:v>40653</c:v>
                </c:pt>
                <c:pt idx="477">
                  <c:v>40654</c:v>
                </c:pt>
                <c:pt idx="478">
                  <c:v>40655</c:v>
                </c:pt>
                <c:pt idx="479">
                  <c:v>40657</c:v>
                </c:pt>
                <c:pt idx="480">
                  <c:v>40658</c:v>
                </c:pt>
                <c:pt idx="481">
                  <c:v>40659</c:v>
                </c:pt>
                <c:pt idx="482">
                  <c:v>40660</c:v>
                </c:pt>
                <c:pt idx="483">
                  <c:v>40661</c:v>
                </c:pt>
                <c:pt idx="484">
                  <c:v>40662</c:v>
                </c:pt>
                <c:pt idx="485">
                  <c:v>40664</c:v>
                </c:pt>
                <c:pt idx="486">
                  <c:v>40665</c:v>
                </c:pt>
                <c:pt idx="487">
                  <c:v>40666</c:v>
                </c:pt>
                <c:pt idx="488">
                  <c:v>40667</c:v>
                </c:pt>
                <c:pt idx="489">
                  <c:v>40668</c:v>
                </c:pt>
                <c:pt idx="490">
                  <c:v>40669</c:v>
                </c:pt>
                <c:pt idx="491">
                  <c:v>40671</c:v>
                </c:pt>
                <c:pt idx="492">
                  <c:v>40672</c:v>
                </c:pt>
                <c:pt idx="493">
                  <c:v>40673</c:v>
                </c:pt>
                <c:pt idx="494">
                  <c:v>40674</c:v>
                </c:pt>
                <c:pt idx="495">
                  <c:v>40675</c:v>
                </c:pt>
                <c:pt idx="496">
                  <c:v>40676</c:v>
                </c:pt>
                <c:pt idx="497">
                  <c:v>40678</c:v>
                </c:pt>
                <c:pt idx="498">
                  <c:v>40679</c:v>
                </c:pt>
                <c:pt idx="499">
                  <c:v>40680</c:v>
                </c:pt>
                <c:pt idx="500">
                  <c:v>40681</c:v>
                </c:pt>
                <c:pt idx="501">
                  <c:v>40682</c:v>
                </c:pt>
                <c:pt idx="502">
                  <c:v>40683</c:v>
                </c:pt>
                <c:pt idx="503">
                  <c:v>40685</c:v>
                </c:pt>
                <c:pt idx="504">
                  <c:v>40686</c:v>
                </c:pt>
                <c:pt idx="505">
                  <c:v>40687</c:v>
                </c:pt>
                <c:pt idx="506">
                  <c:v>40688</c:v>
                </c:pt>
                <c:pt idx="507">
                  <c:v>40689</c:v>
                </c:pt>
                <c:pt idx="508">
                  <c:v>40690</c:v>
                </c:pt>
                <c:pt idx="509">
                  <c:v>40693</c:v>
                </c:pt>
                <c:pt idx="510">
                  <c:v>40694</c:v>
                </c:pt>
                <c:pt idx="511">
                  <c:v>40695</c:v>
                </c:pt>
                <c:pt idx="512">
                  <c:v>40696</c:v>
                </c:pt>
                <c:pt idx="513">
                  <c:v>40697</c:v>
                </c:pt>
                <c:pt idx="514">
                  <c:v>40699</c:v>
                </c:pt>
                <c:pt idx="515">
                  <c:v>40700</c:v>
                </c:pt>
                <c:pt idx="516">
                  <c:v>40701</c:v>
                </c:pt>
                <c:pt idx="517">
                  <c:v>40702</c:v>
                </c:pt>
                <c:pt idx="518">
                  <c:v>40703</c:v>
                </c:pt>
                <c:pt idx="519">
                  <c:v>40704</c:v>
                </c:pt>
                <c:pt idx="520">
                  <c:v>40706</c:v>
                </c:pt>
                <c:pt idx="521">
                  <c:v>40707</c:v>
                </c:pt>
                <c:pt idx="522">
                  <c:v>40708</c:v>
                </c:pt>
                <c:pt idx="523">
                  <c:v>40709</c:v>
                </c:pt>
                <c:pt idx="524">
                  <c:v>40710</c:v>
                </c:pt>
                <c:pt idx="525">
                  <c:v>40711</c:v>
                </c:pt>
                <c:pt idx="526">
                  <c:v>40713</c:v>
                </c:pt>
                <c:pt idx="527">
                  <c:v>40714</c:v>
                </c:pt>
                <c:pt idx="528">
                  <c:v>40715</c:v>
                </c:pt>
                <c:pt idx="529">
                  <c:v>40716</c:v>
                </c:pt>
                <c:pt idx="530">
                  <c:v>40717</c:v>
                </c:pt>
                <c:pt idx="531">
                  <c:v>40718</c:v>
                </c:pt>
                <c:pt idx="532">
                  <c:v>40720</c:v>
                </c:pt>
                <c:pt idx="533">
                  <c:v>40721</c:v>
                </c:pt>
                <c:pt idx="534">
                  <c:v>40722</c:v>
                </c:pt>
                <c:pt idx="535">
                  <c:v>40723</c:v>
                </c:pt>
                <c:pt idx="536">
                  <c:v>40724</c:v>
                </c:pt>
                <c:pt idx="537">
                  <c:v>40725</c:v>
                </c:pt>
                <c:pt idx="538">
                  <c:v>40729</c:v>
                </c:pt>
                <c:pt idx="539">
                  <c:v>40730</c:v>
                </c:pt>
                <c:pt idx="540">
                  <c:v>40731</c:v>
                </c:pt>
                <c:pt idx="541">
                  <c:v>40732</c:v>
                </c:pt>
                <c:pt idx="542">
                  <c:v>40734</c:v>
                </c:pt>
                <c:pt idx="543">
                  <c:v>40735</c:v>
                </c:pt>
                <c:pt idx="544">
                  <c:v>40736</c:v>
                </c:pt>
                <c:pt idx="545">
                  <c:v>40737</c:v>
                </c:pt>
                <c:pt idx="546">
                  <c:v>40738</c:v>
                </c:pt>
                <c:pt idx="547">
                  <c:v>40739</c:v>
                </c:pt>
                <c:pt idx="548">
                  <c:v>40741</c:v>
                </c:pt>
                <c:pt idx="549">
                  <c:v>40742</c:v>
                </c:pt>
                <c:pt idx="550">
                  <c:v>40743</c:v>
                </c:pt>
                <c:pt idx="551">
                  <c:v>40744</c:v>
                </c:pt>
                <c:pt idx="552">
                  <c:v>40745</c:v>
                </c:pt>
                <c:pt idx="553">
                  <c:v>40746</c:v>
                </c:pt>
                <c:pt idx="554">
                  <c:v>40748</c:v>
                </c:pt>
                <c:pt idx="555">
                  <c:v>40749</c:v>
                </c:pt>
                <c:pt idx="556">
                  <c:v>40750</c:v>
                </c:pt>
                <c:pt idx="557">
                  <c:v>40751</c:v>
                </c:pt>
                <c:pt idx="558">
                  <c:v>40752</c:v>
                </c:pt>
                <c:pt idx="559">
                  <c:v>40753</c:v>
                </c:pt>
                <c:pt idx="560">
                  <c:v>40755</c:v>
                </c:pt>
                <c:pt idx="561">
                  <c:v>40756</c:v>
                </c:pt>
                <c:pt idx="562">
                  <c:v>40757</c:v>
                </c:pt>
                <c:pt idx="563">
                  <c:v>40758</c:v>
                </c:pt>
                <c:pt idx="564">
                  <c:v>40759</c:v>
                </c:pt>
                <c:pt idx="565">
                  <c:v>40760</c:v>
                </c:pt>
                <c:pt idx="566">
                  <c:v>40762</c:v>
                </c:pt>
                <c:pt idx="567">
                  <c:v>40763</c:v>
                </c:pt>
                <c:pt idx="568">
                  <c:v>40764</c:v>
                </c:pt>
                <c:pt idx="569">
                  <c:v>40765</c:v>
                </c:pt>
                <c:pt idx="570">
                  <c:v>40766</c:v>
                </c:pt>
                <c:pt idx="571">
                  <c:v>40767</c:v>
                </c:pt>
                <c:pt idx="572">
                  <c:v>40769</c:v>
                </c:pt>
                <c:pt idx="573">
                  <c:v>40770</c:v>
                </c:pt>
                <c:pt idx="574">
                  <c:v>40771</c:v>
                </c:pt>
                <c:pt idx="575">
                  <c:v>40772</c:v>
                </c:pt>
                <c:pt idx="576">
                  <c:v>40773</c:v>
                </c:pt>
                <c:pt idx="577">
                  <c:v>40774</c:v>
                </c:pt>
                <c:pt idx="578">
                  <c:v>40775</c:v>
                </c:pt>
                <c:pt idx="579">
                  <c:v>40776</c:v>
                </c:pt>
                <c:pt idx="580">
                  <c:v>40777</c:v>
                </c:pt>
                <c:pt idx="581">
                  <c:v>40778</c:v>
                </c:pt>
                <c:pt idx="582">
                  <c:v>40779</c:v>
                </c:pt>
                <c:pt idx="583">
                  <c:v>40780</c:v>
                </c:pt>
                <c:pt idx="584">
                  <c:v>40781</c:v>
                </c:pt>
                <c:pt idx="585">
                  <c:v>40783</c:v>
                </c:pt>
                <c:pt idx="586">
                  <c:v>40784</c:v>
                </c:pt>
                <c:pt idx="587">
                  <c:v>40785</c:v>
                </c:pt>
                <c:pt idx="588">
                  <c:v>40786</c:v>
                </c:pt>
                <c:pt idx="589">
                  <c:v>40787</c:v>
                </c:pt>
                <c:pt idx="590">
                  <c:v>40788</c:v>
                </c:pt>
                <c:pt idx="591">
                  <c:v>40790</c:v>
                </c:pt>
                <c:pt idx="592">
                  <c:v>40791</c:v>
                </c:pt>
                <c:pt idx="593">
                  <c:v>40792</c:v>
                </c:pt>
                <c:pt idx="594">
                  <c:v>40793</c:v>
                </c:pt>
                <c:pt idx="595">
                  <c:v>40794</c:v>
                </c:pt>
                <c:pt idx="596">
                  <c:v>40795</c:v>
                </c:pt>
                <c:pt idx="597">
                  <c:v>40796</c:v>
                </c:pt>
                <c:pt idx="598">
                  <c:v>40797</c:v>
                </c:pt>
                <c:pt idx="599">
                  <c:v>40798</c:v>
                </c:pt>
                <c:pt idx="600">
                  <c:v>40799</c:v>
                </c:pt>
                <c:pt idx="601">
                  <c:v>40800</c:v>
                </c:pt>
                <c:pt idx="602">
                  <c:v>40801</c:v>
                </c:pt>
                <c:pt idx="603">
                  <c:v>40802</c:v>
                </c:pt>
                <c:pt idx="604">
                  <c:v>40803</c:v>
                </c:pt>
                <c:pt idx="605">
                  <c:v>40804</c:v>
                </c:pt>
                <c:pt idx="606">
                  <c:v>40805</c:v>
                </c:pt>
                <c:pt idx="607">
                  <c:v>40806</c:v>
                </c:pt>
                <c:pt idx="608">
                  <c:v>40807</c:v>
                </c:pt>
                <c:pt idx="609">
                  <c:v>40808</c:v>
                </c:pt>
                <c:pt idx="610">
                  <c:v>40809</c:v>
                </c:pt>
                <c:pt idx="611">
                  <c:v>40810</c:v>
                </c:pt>
                <c:pt idx="612">
                  <c:v>40811</c:v>
                </c:pt>
                <c:pt idx="613">
                  <c:v>40812</c:v>
                </c:pt>
                <c:pt idx="614">
                  <c:v>40813</c:v>
                </c:pt>
                <c:pt idx="615">
                  <c:v>40814</c:v>
                </c:pt>
                <c:pt idx="616">
                  <c:v>40815</c:v>
                </c:pt>
                <c:pt idx="617">
                  <c:v>40816</c:v>
                </c:pt>
                <c:pt idx="618">
                  <c:v>40817</c:v>
                </c:pt>
                <c:pt idx="619">
                  <c:v>40818</c:v>
                </c:pt>
                <c:pt idx="620">
                  <c:v>40819</c:v>
                </c:pt>
                <c:pt idx="621">
                  <c:v>40820</c:v>
                </c:pt>
                <c:pt idx="622">
                  <c:v>40821</c:v>
                </c:pt>
                <c:pt idx="623">
                  <c:v>40822</c:v>
                </c:pt>
                <c:pt idx="624">
                  <c:v>40823</c:v>
                </c:pt>
                <c:pt idx="625">
                  <c:v>40824</c:v>
                </c:pt>
                <c:pt idx="626">
                  <c:v>40825</c:v>
                </c:pt>
                <c:pt idx="627">
                  <c:v>40826</c:v>
                </c:pt>
                <c:pt idx="628">
                  <c:v>40827</c:v>
                </c:pt>
                <c:pt idx="629">
                  <c:v>40828</c:v>
                </c:pt>
                <c:pt idx="630">
                  <c:v>40829</c:v>
                </c:pt>
                <c:pt idx="631">
                  <c:v>40830</c:v>
                </c:pt>
                <c:pt idx="632">
                  <c:v>40831</c:v>
                </c:pt>
                <c:pt idx="633">
                  <c:v>40832</c:v>
                </c:pt>
                <c:pt idx="634">
                  <c:v>40833</c:v>
                </c:pt>
                <c:pt idx="635">
                  <c:v>40834</c:v>
                </c:pt>
                <c:pt idx="636">
                  <c:v>40835</c:v>
                </c:pt>
                <c:pt idx="637">
                  <c:v>40836</c:v>
                </c:pt>
                <c:pt idx="638">
                  <c:v>40837</c:v>
                </c:pt>
                <c:pt idx="639">
                  <c:v>40839</c:v>
                </c:pt>
                <c:pt idx="640">
                  <c:v>40840</c:v>
                </c:pt>
                <c:pt idx="641">
                  <c:v>40841</c:v>
                </c:pt>
                <c:pt idx="642">
                  <c:v>40842</c:v>
                </c:pt>
                <c:pt idx="643">
                  <c:v>40843</c:v>
                </c:pt>
                <c:pt idx="644">
                  <c:v>40844</c:v>
                </c:pt>
                <c:pt idx="645">
                  <c:v>40846</c:v>
                </c:pt>
                <c:pt idx="646">
                  <c:v>40847</c:v>
                </c:pt>
                <c:pt idx="647">
                  <c:v>40848</c:v>
                </c:pt>
                <c:pt idx="648">
                  <c:v>40849</c:v>
                </c:pt>
                <c:pt idx="649">
                  <c:v>40850</c:v>
                </c:pt>
                <c:pt idx="650">
                  <c:v>40851</c:v>
                </c:pt>
                <c:pt idx="651">
                  <c:v>40852</c:v>
                </c:pt>
                <c:pt idx="652">
                  <c:v>40853</c:v>
                </c:pt>
                <c:pt idx="653">
                  <c:v>40854</c:v>
                </c:pt>
                <c:pt idx="654">
                  <c:v>40855</c:v>
                </c:pt>
                <c:pt idx="655">
                  <c:v>40856</c:v>
                </c:pt>
                <c:pt idx="656">
                  <c:v>40857</c:v>
                </c:pt>
                <c:pt idx="657">
                  <c:v>40858</c:v>
                </c:pt>
                <c:pt idx="658">
                  <c:v>40860</c:v>
                </c:pt>
                <c:pt idx="659">
                  <c:v>40861</c:v>
                </c:pt>
                <c:pt idx="660">
                  <c:v>40862</c:v>
                </c:pt>
                <c:pt idx="661">
                  <c:v>40863</c:v>
                </c:pt>
                <c:pt idx="662">
                  <c:v>40864</c:v>
                </c:pt>
                <c:pt idx="663">
                  <c:v>40865</c:v>
                </c:pt>
                <c:pt idx="664">
                  <c:v>40866</c:v>
                </c:pt>
                <c:pt idx="665">
                  <c:v>40867</c:v>
                </c:pt>
                <c:pt idx="666">
                  <c:v>40868</c:v>
                </c:pt>
                <c:pt idx="667">
                  <c:v>40869</c:v>
                </c:pt>
                <c:pt idx="668">
                  <c:v>40870</c:v>
                </c:pt>
                <c:pt idx="669">
                  <c:v>40871</c:v>
                </c:pt>
                <c:pt idx="670">
                  <c:v>40872</c:v>
                </c:pt>
                <c:pt idx="671">
                  <c:v>40873</c:v>
                </c:pt>
                <c:pt idx="672">
                  <c:v>40874</c:v>
                </c:pt>
                <c:pt idx="673">
                  <c:v>40875</c:v>
                </c:pt>
                <c:pt idx="674">
                  <c:v>40876</c:v>
                </c:pt>
                <c:pt idx="675">
                  <c:v>40877</c:v>
                </c:pt>
                <c:pt idx="676">
                  <c:v>40878</c:v>
                </c:pt>
                <c:pt idx="677">
                  <c:v>40879</c:v>
                </c:pt>
                <c:pt idx="678">
                  <c:v>40880</c:v>
                </c:pt>
                <c:pt idx="679">
                  <c:v>40881</c:v>
                </c:pt>
                <c:pt idx="680">
                  <c:v>40882</c:v>
                </c:pt>
                <c:pt idx="681">
                  <c:v>40883</c:v>
                </c:pt>
                <c:pt idx="682">
                  <c:v>40884</c:v>
                </c:pt>
                <c:pt idx="683">
                  <c:v>40885</c:v>
                </c:pt>
                <c:pt idx="684">
                  <c:v>40886</c:v>
                </c:pt>
                <c:pt idx="685">
                  <c:v>40887</c:v>
                </c:pt>
                <c:pt idx="686">
                  <c:v>40888</c:v>
                </c:pt>
                <c:pt idx="687">
                  <c:v>40889</c:v>
                </c:pt>
                <c:pt idx="688">
                  <c:v>40890</c:v>
                </c:pt>
                <c:pt idx="689">
                  <c:v>40891</c:v>
                </c:pt>
                <c:pt idx="690">
                  <c:v>40892</c:v>
                </c:pt>
                <c:pt idx="691">
                  <c:v>40893</c:v>
                </c:pt>
                <c:pt idx="692">
                  <c:v>40894</c:v>
                </c:pt>
                <c:pt idx="693">
                  <c:v>40895</c:v>
                </c:pt>
                <c:pt idx="694">
                  <c:v>40896</c:v>
                </c:pt>
                <c:pt idx="695">
                  <c:v>40897</c:v>
                </c:pt>
                <c:pt idx="696">
                  <c:v>40898</c:v>
                </c:pt>
                <c:pt idx="697">
                  <c:v>40899</c:v>
                </c:pt>
                <c:pt idx="698">
                  <c:v>40900</c:v>
                </c:pt>
                <c:pt idx="699">
                  <c:v>40901</c:v>
                </c:pt>
                <c:pt idx="700">
                  <c:v>40904</c:v>
                </c:pt>
                <c:pt idx="701">
                  <c:v>40905</c:v>
                </c:pt>
                <c:pt idx="702">
                  <c:v>40906</c:v>
                </c:pt>
                <c:pt idx="703">
                  <c:v>40907</c:v>
                </c:pt>
                <c:pt idx="704">
                  <c:v>40908</c:v>
                </c:pt>
                <c:pt idx="705">
                  <c:v>40910</c:v>
                </c:pt>
                <c:pt idx="706">
                  <c:v>40911</c:v>
                </c:pt>
                <c:pt idx="707">
                  <c:v>40912</c:v>
                </c:pt>
                <c:pt idx="708">
                  <c:v>40913</c:v>
                </c:pt>
                <c:pt idx="709">
                  <c:v>40914</c:v>
                </c:pt>
                <c:pt idx="710">
                  <c:v>40916</c:v>
                </c:pt>
                <c:pt idx="711">
                  <c:v>40917</c:v>
                </c:pt>
                <c:pt idx="712">
                  <c:v>40918</c:v>
                </c:pt>
                <c:pt idx="713">
                  <c:v>40919</c:v>
                </c:pt>
                <c:pt idx="714">
                  <c:v>40920</c:v>
                </c:pt>
                <c:pt idx="715">
                  <c:v>40921</c:v>
                </c:pt>
                <c:pt idx="716">
                  <c:v>40923</c:v>
                </c:pt>
                <c:pt idx="717">
                  <c:v>40924</c:v>
                </c:pt>
                <c:pt idx="718">
                  <c:v>40925</c:v>
                </c:pt>
                <c:pt idx="719">
                  <c:v>40926</c:v>
                </c:pt>
                <c:pt idx="720">
                  <c:v>40927</c:v>
                </c:pt>
                <c:pt idx="721">
                  <c:v>40928</c:v>
                </c:pt>
                <c:pt idx="722">
                  <c:v>40930</c:v>
                </c:pt>
                <c:pt idx="723">
                  <c:v>40931</c:v>
                </c:pt>
                <c:pt idx="724">
                  <c:v>40932</c:v>
                </c:pt>
                <c:pt idx="725">
                  <c:v>40933</c:v>
                </c:pt>
                <c:pt idx="726">
                  <c:v>40934</c:v>
                </c:pt>
                <c:pt idx="727">
                  <c:v>40935</c:v>
                </c:pt>
                <c:pt idx="728">
                  <c:v>40936</c:v>
                </c:pt>
                <c:pt idx="729">
                  <c:v>40937</c:v>
                </c:pt>
                <c:pt idx="730">
                  <c:v>40938</c:v>
                </c:pt>
                <c:pt idx="731">
                  <c:v>40939</c:v>
                </c:pt>
                <c:pt idx="732">
                  <c:v>40940</c:v>
                </c:pt>
                <c:pt idx="733">
                  <c:v>40941</c:v>
                </c:pt>
                <c:pt idx="734">
                  <c:v>40942</c:v>
                </c:pt>
                <c:pt idx="735">
                  <c:v>40944</c:v>
                </c:pt>
                <c:pt idx="736">
                  <c:v>40945</c:v>
                </c:pt>
                <c:pt idx="737">
                  <c:v>40946</c:v>
                </c:pt>
                <c:pt idx="738">
                  <c:v>40947</c:v>
                </c:pt>
                <c:pt idx="739">
                  <c:v>40948</c:v>
                </c:pt>
                <c:pt idx="740">
                  <c:v>40949</c:v>
                </c:pt>
                <c:pt idx="741">
                  <c:v>40950</c:v>
                </c:pt>
                <c:pt idx="742">
                  <c:v>40951</c:v>
                </c:pt>
                <c:pt idx="743">
                  <c:v>40952</c:v>
                </c:pt>
                <c:pt idx="744">
                  <c:v>40953</c:v>
                </c:pt>
                <c:pt idx="745">
                  <c:v>40954</c:v>
                </c:pt>
                <c:pt idx="746">
                  <c:v>40955</c:v>
                </c:pt>
                <c:pt idx="747">
                  <c:v>40956</c:v>
                </c:pt>
                <c:pt idx="748">
                  <c:v>40959</c:v>
                </c:pt>
                <c:pt idx="749">
                  <c:v>40960</c:v>
                </c:pt>
                <c:pt idx="750">
                  <c:v>40961</c:v>
                </c:pt>
                <c:pt idx="751">
                  <c:v>40962</c:v>
                </c:pt>
                <c:pt idx="752">
                  <c:v>40963</c:v>
                </c:pt>
                <c:pt idx="753">
                  <c:v>40965</c:v>
                </c:pt>
                <c:pt idx="754">
                  <c:v>40966</c:v>
                </c:pt>
                <c:pt idx="755">
                  <c:v>40967</c:v>
                </c:pt>
                <c:pt idx="756">
                  <c:v>40969</c:v>
                </c:pt>
                <c:pt idx="757">
                  <c:v>40970</c:v>
                </c:pt>
                <c:pt idx="758">
                  <c:v>40971</c:v>
                </c:pt>
                <c:pt idx="759">
                  <c:v>40973</c:v>
                </c:pt>
                <c:pt idx="760">
                  <c:v>40974</c:v>
                </c:pt>
                <c:pt idx="761">
                  <c:v>40975</c:v>
                </c:pt>
                <c:pt idx="762">
                  <c:v>40976</c:v>
                </c:pt>
                <c:pt idx="763">
                  <c:v>40977</c:v>
                </c:pt>
                <c:pt idx="764">
                  <c:v>40978</c:v>
                </c:pt>
                <c:pt idx="765">
                  <c:v>40979</c:v>
                </c:pt>
                <c:pt idx="766">
                  <c:v>40980</c:v>
                </c:pt>
                <c:pt idx="767">
                  <c:v>40981</c:v>
                </c:pt>
                <c:pt idx="768">
                  <c:v>40982</c:v>
                </c:pt>
                <c:pt idx="769">
                  <c:v>40983</c:v>
                </c:pt>
                <c:pt idx="770">
                  <c:v>40984</c:v>
                </c:pt>
                <c:pt idx="771">
                  <c:v>40985</c:v>
                </c:pt>
                <c:pt idx="772">
                  <c:v>40986</c:v>
                </c:pt>
                <c:pt idx="773">
                  <c:v>40987</c:v>
                </c:pt>
                <c:pt idx="774">
                  <c:v>40988</c:v>
                </c:pt>
                <c:pt idx="775">
                  <c:v>40989</c:v>
                </c:pt>
                <c:pt idx="776">
                  <c:v>40990</c:v>
                </c:pt>
                <c:pt idx="777">
                  <c:v>40991</c:v>
                </c:pt>
                <c:pt idx="778">
                  <c:v>40992</c:v>
                </c:pt>
                <c:pt idx="779">
                  <c:v>40993</c:v>
                </c:pt>
                <c:pt idx="780">
                  <c:v>40994</c:v>
                </c:pt>
                <c:pt idx="781">
                  <c:v>40995</c:v>
                </c:pt>
                <c:pt idx="782">
                  <c:v>40996</c:v>
                </c:pt>
                <c:pt idx="783">
                  <c:v>40997</c:v>
                </c:pt>
                <c:pt idx="784">
                  <c:v>40998</c:v>
                </c:pt>
                <c:pt idx="785">
                  <c:v>40999</c:v>
                </c:pt>
                <c:pt idx="786">
                  <c:v>41001</c:v>
                </c:pt>
                <c:pt idx="787">
                  <c:v>41002</c:v>
                </c:pt>
                <c:pt idx="788">
                  <c:v>41003</c:v>
                </c:pt>
                <c:pt idx="789">
                  <c:v>41004</c:v>
                </c:pt>
                <c:pt idx="790">
                  <c:v>41005</c:v>
                </c:pt>
                <c:pt idx="791">
                  <c:v>41006</c:v>
                </c:pt>
                <c:pt idx="792">
                  <c:v>41007</c:v>
                </c:pt>
                <c:pt idx="793">
                  <c:v>41008</c:v>
                </c:pt>
                <c:pt idx="794">
                  <c:v>41009</c:v>
                </c:pt>
                <c:pt idx="795">
                  <c:v>41010</c:v>
                </c:pt>
                <c:pt idx="796">
                  <c:v>41011</c:v>
                </c:pt>
                <c:pt idx="797">
                  <c:v>41012</c:v>
                </c:pt>
                <c:pt idx="798">
                  <c:v>41013</c:v>
                </c:pt>
                <c:pt idx="799">
                  <c:v>41015</c:v>
                </c:pt>
                <c:pt idx="800">
                  <c:v>41016</c:v>
                </c:pt>
                <c:pt idx="801">
                  <c:v>41017</c:v>
                </c:pt>
                <c:pt idx="802">
                  <c:v>41018</c:v>
                </c:pt>
                <c:pt idx="803">
                  <c:v>41019</c:v>
                </c:pt>
                <c:pt idx="804">
                  <c:v>41020</c:v>
                </c:pt>
                <c:pt idx="805">
                  <c:v>41022</c:v>
                </c:pt>
                <c:pt idx="806">
                  <c:v>41023</c:v>
                </c:pt>
                <c:pt idx="807">
                  <c:v>41024</c:v>
                </c:pt>
                <c:pt idx="808">
                  <c:v>41025</c:v>
                </c:pt>
                <c:pt idx="809">
                  <c:v>41026</c:v>
                </c:pt>
                <c:pt idx="810">
                  <c:v>41027</c:v>
                </c:pt>
                <c:pt idx="811">
                  <c:v>41028</c:v>
                </c:pt>
                <c:pt idx="812">
                  <c:v>41029</c:v>
                </c:pt>
                <c:pt idx="813">
                  <c:v>41030</c:v>
                </c:pt>
                <c:pt idx="814">
                  <c:v>41031</c:v>
                </c:pt>
                <c:pt idx="815">
                  <c:v>41032</c:v>
                </c:pt>
                <c:pt idx="816">
                  <c:v>41033</c:v>
                </c:pt>
                <c:pt idx="817">
                  <c:v>41034</c:v>
                </c:pt>
                <c:pt idx="818">
                  <c:v>41035</c:v>
                </c:pt>
                <c:pt idx="819">
                  <c:v>41036</c:v>
                </c:pt>
                <c:pt idx="820">
                  <c:v>41037</c:v>
                </c:pt>
                <c:pt idx="821">
                  <c:v>41038</c:v>
                </c:pt>
                <c:pt idx="822">
                  <c:v>41039</c:v>
                </c:pt>
                <c:pt idx="823">
                  <c:v>41040</c:v>
                </c:pt>
                <c:pt idx="824">
                  <c:v>41041</c:v>
                </c:pt>
                <c:pt idx="825">
                  <c:v>41042</c:v>
                </c:pt>
                <c:pt idx="826">
                  <c:v>41043</c:v>
                </c:pt>
                <c:pt idx="827">
                  <c:v>41044</c:v>
                </c:pt>
                <c:pt idx="828">
                  <c:v>41045</c:v>
                </c:pt>
                <c:pt idx="829">
                  <c:v>41046</c:v>
                </c:pt>
                <c:pt idx="830">
                  <c:v>41047</c:v>
                </c:pt>
                <c:pt idx="831">
                  <c:v>41048</c:v>
                </c:pt>
                <c:pt idx="832">
                  <c:v>41049</c:v>
                </c:pt>
                <c:pt idx="833">
                  <c:v>41050</c:v>
                </c:pt>
                <c:pt idx="834">
                  <c:v>41051</c:v>
                </c:pt>
                <c:pt idx="835">
                  <c:v>41052</c:v>
                </c:pt>
                <c:pt idx="836">
                  <c:v>41053</c:v>
                </c:pt>
                <c:pt idx="837">
                  <c:v>41054</c:v>
                </c:pt>
                <c:pt idx="838">
                  <c:v>41055</c:v>
                </c:pt>
                <c:pt idx="839">
                  <c:v>41057</c:v>
                </c:pt>
                <c:pt idx="840">
                  <c:v>41058</c:v>
                </c:pt>
                <c:pt idx="841">
                  <c:v>41059</c:v>
                </c:pt>
                <c:pt idx="842">
                  <c:v>41060</c:v>
                </c:pt>
                <c:pt idx="843">
                  <c:v>41061</c:v>
                </c:pt>
                <c:pt idx="844">
                  <c:v>41062</c:v>
                </c:pt>
                <c:pt idx="845">
                  <c:v>41063</c:v>
                </c:pt>
                <c:pt idx="846">
                  <c:v>41064</c:v>
                </c:pt>
                <c:pt idx="847">
                  <c:v>41065</c:v>
                </c:pt>
                <c:pt idx="848">
                  <c:v>41066</c:v>
                </c:pt>
                <c:pt idx="849">
                  <c:v>41067</c:v>
                </c:pt>
                <c:pt idx="850">
                  <c:v>41068</c:v>
                </c:pt>
                <c:pt idx="851">
                  <c:v>41069</c:v>
                </c:pt>
                <c:pt idx="852">
                  <c:v>41070</c:v>
                </c:pt>
                <c:pt idx="853">
                  <c:v>41071</c:v>
                </c:pt>
                <c:pt idx="854">
                  <c:v>41072</c:v>
                </c:pt>
                <c:pt idx="855">
                  <c:v>41073</c:v>
                </c:pt>
                <c:pt idx="856">
                  <c:v>41074</c:v>
                </c:pt>
                <c:pt idx="857">
                  <c:v>41075</c:v>
                </c:pt>
                <c:pt idx="858">
                  <c:v>41076</c:v>
                </c:pt>
                <c:pt idx="859">
                  <c:v>41077</c:v>
                </c:pt>
                <c:pt idx="860">
                  <c:v>41078</c:v>
                </c:pt>
                <c:pt idx="861">
                  <c:v>41079</c:v>
                </c:pt>
                <c:pt idx="862">
                  <c:v>41080</c:v>
                </c:pt>
                <c:pt idx="863">
                  <c:v>41081</c:v>
                </c:pt>
                <c:pt idx="864">
                  <c:v>41082</c:v>
                </c:pt>
                <c:pt idx="865">
                  <c:v>41083</c:v>
                </c:pt>
                <c:pt idx="866">
                  <c:v>41085</c:v>
                </c:pt>
                <c:pt idx="867">
                  <c:v>41086</c:v>
                </c:pt>
                <c:pt idx="868">
                  <c:v>41087</c:v>
                </c:pt>
                <c:pt idx="869">
                  <c:v>41088</c:v>
                </c:pt>
                <c:pt idx="870">
                  <c:v>41089</c:v>
                </c:pt>
                <c:pt idx="871">
                  <c:v>41090</c:v>
                </c:pt>
                <c:pt idx="872">
                  <c:v>41092</c:v>
                </c:pt>
                <c:pt idx="873">
                  <c:v>41093</c:v>
                </c:pt>
                <c:pt idx="874">
                  <c:v>41094</c:v>
                </c:pt>
                <c:pt idx="875">
                  <c:v>41095</c:v>
                </c:pt>
                <c:pt idx="876">
                  <c:v>41096</c:v>
                </c:pt>
                <c:pt idx="877">
                  <c:v>41097</c:v>
                </c:pt>
                <c:pt idx="878">
                  <c:v>41099</c:v>
                </c:pt>
                <c:pt idx="879">
                  <c:v>41100</c:v>
                </c:pt>
                <c:pt idx="880">
                  <c:v>41101</c:v>
                </c:pt>
                <c:pt idx="881">
                  <c:v>41102</c:v>
                </c:pt>
                <c:pt idx="882">
                  <c:v>41103</c:v>
                </c:pt>
                <c:pt idx="883">
                  <c:v>41104</c:v>
                </c:pt>
                <c:pt idx="884">
                  <c:v>41106</c:v>
                </c:pt>
                <c:pt idx="885">
                  <c:v>41107</c:v>
                </c:pt>
                <c:pt idx="886">
                  <c:v>41108</c:v>
                </c:pt>
                <c:pt idx="887">
                  <c:v>41109</c:v>
                </c:pt>
                <c:pt idx="888">
                  <c:v>41110</c:v>
                </c:pt>
                <c:pt idx="889">
                  <c:v>41111</c:v>
                </c:pt>
                <c:pt idx="890">
                  <c:v>41113</c:v>
                </c:pt>
                <c:pt idx="891">
                  <c:v>41114</c:v>
                </c:pt>
                <c:pt idx="892">
                  <c:v>41115</c:v>
                </c:pt>
                <c:pt idx="893">
                  <c:v>41116</c:v>
                </c:pt>
                <c:pt idx="894">
                  <c:v>41117</c:v>
                </c:pt>
                <c:pt idx="895">
                  <c:v>41118</c:v>
                </c:pt>
                <c:pt idx="896">
                  <c:v>41120</c:v>
                </c:pt>
                <c:pt idx="897">
                  <c:v>41121</c:v>
                </c:pt>
                <c:pt idx="898">
                  <c:v>41122</c:v>
                </c:pt>
                <c:pt idx="899">
                  <c:v>41123</c:v>
                </c:pt>
                <c:pt idx="900">
                  <c:v>41124</c:v>
                </c:pt>
                <c:pt idx="901">
                  <c:v>41125</c:v>
                </c:pt>
                <c:pt idx="902">
                  <c:v>41127</c:v>
                </c:pt>
                <c:pt idx="903">
                  <c:v>41128</c:v>
                </c:pt>
                <c:pt idx="904">
                  <c:v>41129</c:v>
                </c:pt>
                <c:pt idx="905">
                  <c:v>41130</c:v>
                </c:pt>
                <c:pt idx="906">
                  <c:v>41131</c:v>
                </c:pt>
                <c:pt idx="907">
                  <c:v>41132</c:v>
                </c:pt>
                <c:pt idx="908">
                  <c:v>41134</c:v>
                </c:pt>
                <c:pt idx="909">
                  <c:v>41135</c:v>
                </c:pt>
                <c:pt idx="910">
                  <c:v>41136</c:v>
                </c:pt>
                <c:pt idx="911">
                  <c:v>41137</c:v>
                </c:pt>
                <c:pt idx="912">
                  <c:v>41138</c:v>
                </c:pt>
                <c:pt idx="913">
                  <c:v>41139</c:v>
                </c:pt>
                <c:pt idx="914">
                  <c:v>41141</c:v>
                </c:pt>
                <c:pt idx="915">
                  <c:v>41142</c:v>
                </c:pt>
                <c:pt idx="916">
                  <c:v>41143</c:v>
                </c:pt>
                <c:pt idx="917">
                  <c:v>41144</c:v>
                </c:pt>
                <c:pt idx="918">
                  <c:v>41145</c:v>
                </c:pt>
                <c:pt idx="919">
                  <c:v>41146</c:v>
                </c:pt>
                <c:pt idx="920">
                  <c:v>41148</c:v>
                </c:pt>
                <c:pt idx="921">
                  <c:v>41149</c:v>
                </c:pt>
                <c:pt idx="922">
                  <c:v>41150</c:v>
                </c:pt>
                <c:pt idx="923">
                  <c:v>41151</c:v>
                </c:pt>
                <c:pt idx="924">
                  <c:v>41152</c:v>
                </c:pt>
                <c:pt idx="925">
                  <c:v>41153</c:v>
                </c:pt>
                <c:pt idx="926">
                  <c:v>41155</c:v>
                </c:pt>
                <c:pt idx="927">
                  <c:v>41156</c:v>
                </c:pt>
                <c:pt idx="928">
                  <c:v>41157</c:v>
                </c:pt>
                <c:pt idx="929">
                  <c:v>41158</c:v>
                </c:pt>
                <c:pt idx="930">
                  <c:v>41159</c:v>
                </c:pt>
                <c:pt idx="931">
                  <c:v>41160</c:v>
                </c:pt>
                <c:pt idx="932">
                  <c:v>41162</c:v>
                </c:pt>
                <c:pt idx="933">
                  <c:v>41163</c:v>
                </c:pt>
                <c:pt idx="934">
                  <c:v>41164</c:v>
                </c:pt>
                <c:pt idx="935">
                  <c:v>41165</c:v>
                </c:pt>
                <c:pt idx="936">
                  <c:v>41166</c:v>
                </c:pt>
                <c:pt idx="937">
                  <c:v>41167</c:v>
                </c:pt>
                <c:pt idx="938">
                  <c:v>41169</c:v>
                </c:pt>
                <c:pt idx="939">
                  <c:v>41170</c:v>
                </c:pt>
                <c:pt idx="940">
                  <c:v>41171</c:v>
                </c:pt>
                <c:pt idx="941">
                  <c:v>41172</c:v>
                </c:pt>
                <c:pt idx="942">
                  <c:v>41173</c:v>
                </c:pt>
                <c:pt idx="943">
                  <c:v>41174</c:v>
                </c:pt>
                <c:pt idx="944">
                  <c:v>41176</c:v>
                </c:pt>
                <c:pt idx="945">
                  <c:v>41177</c:v>
                </c:pt>
                <c:pt idx="946">
                  <c:v>41178</c:v>
                </c:pt>
                <c:pt idx="947">
                  <c:v>41179</c:v>
                </c:pt>
                <c:pt idx="948">
                  <c:v>41180</c:v>
                </c:pt>
                <c:pt idx="949">
                  <c:v>41181</c:v>
                </c:pt>
                <c:pt idx="950">
                  <c:v>41183</c:v>
                </c:pt>
                <c:pt idx="951">
                  <c:v>41184</c:v>
                </c:pt>
                <c:pt idx="952">
                  <c:v>41185</c:v>
                </c:pt>
                <c:pt idx="953">
                  <c:v>41186</c:v>
                </c:pt>
                <c:pt idx="954">
                  <c:v>41187</c:v>
                </c:pt>
                <c:pt idx="955">
                  <c:v>41188</c:v>
                </c:pt>
                <c:pt idx="956">
                  <c:v>41190</c:v>
                </c:pt>
                <c:pt idx="957">
                  <c:v>41191</c:v>
                </c:pt>
                <c:pt idx="958">
                  <c:v>41192</c:v>
                </c:pt>
                <c:pt idx="959">
                  <c:v>41193</c:v>
                </c:pt>
                <c:pt idx="960">
                  <c:v>41194</c:v>
                </c:pt>
                <c:pt idx="961">
                  <c:v>41195</c:v>
                </c:pt>
                <c:pt idx="962">
                  <c:v>41197</c:v>
                </c:pt>
                <c:pt idx="963">
                  <c:v>41198</c:v>
                </c:pt>
                <c:pt idx="964">
                  <c:v>41199</c:v>
                </c:pt>
                <c:pt idx="965">
                  <c:v>41200</c:v>
                </c:pt>
                <c:pt idx="966">
                  <c:v>41201</c:v>
                </c:pt>
                <c:pt idx="967">
                  <c:v>41202</c:v>
                </c:pt>
                <c:pt idx="968">
                  <c:v>41204</c:v>
                </c:pt>
                <c:pt idx="969">
                  <c:v>41205</c:v>
                </c:pt>
                <c:pt idx="970">
                  <c:v>41206</c:v>
                </c:pt>
                <c:pt idx="971">
                  <c:v>41207</c:v>
                </c:pt>
                <c:pt idx="972">
                  <c:v>41208</c:v>
                </c:pt>
                <c:pt idx="973">
                  <c:v>41209</c:v>
                </c:pt>
                <c:pt idx="974">
                  <c:v>41210</c:v>
                </c:pt>
                <c:pt idx="975">
                  <c:v>41211</c:v>
                </c:pt>
                <c:pt idx="976">
                  <c:v>41212</c:v>
                </c:pt>
                <c:pt idx="977">
                  <c:v>41213</c:v>
                </c:pt>
                <c:pt idx="978">
                  <c:v>41214</c:v>
                </c:pt>
                <c:pt idx="979">
                  <c:v>41215</c:v>
                </c:pt>
                <c:pt idx="980">
                  <c:v>41216</c:v>
                </c:pt>
                <c:pt idx="981">
                  <c:v>41217</c:v>
                </c:pt>
                <c:pt idx="982">
                  <c:v>41218</c:v>
                </c:pt>
                <c:pt idx="983">
                  <c:v>41219</c:v>
                </c:pt>
                <c:pt idx="984">
                  <c:v>41220</c:v>
                </c:pt>
                <c:pt idx="985">
                  <c:v>41221</c:v>
                </c:pt>
                <c:pt idx="986">
                  <c:v>41222</c:v>
                </c:pt>
                <c:pt idx="987">
                  <c:v>41223</c:v>
                </c:pt>
                <c:pt idx="988">
                  <c:v>41224</c:v>
                </c:pt>
                <c:pt idx="989">
                  <c:v>41225</c:v>
                </c:pt>
                <c:pt idx="990">
                  <c:v>41226</c:v>
                </c:pt>
                <c:pt idx="991">
                  <c:v>41227</c:v>
                </c:pt>
                <c:pt idx="992">
                  <c:v>41228</c:v>
                </c:pt>
                <c:pt idx="993">
                  <c:v>41229</c:v>
                </c:pt>
                <c:pt idx="994">
                  <c:v>41230</c:v>
                </c:pt>
                <c:pt idx="995">
                  <c:v>41231</c:v>
                </c:pt>
                <c:pt idx="996">
                  <c:v>41232</c:v>
                </c:pt>
                <c:pt idx="997">
                  <c:v>41233</c:v>
                </c:pt>
                <c:pt idx="998">
                  <c:v>41234</c:v>
                </c:pt>
                <c:pt idx="999">
                  <c:v>41235</c:v>
                </c:pt>
                <c:pt idx="1000">
                  <c:v>41236</c:v>
                </c:pt>
                <c:pt idx="1001">
                  <c:v>41237</c:v>
                </c:pt>
                <c:pt idx="1002">
                  <c:v>41238</c:v>
                </c:pt>
                <c:pt idx="1003">
                  <c:v>41239</c:v>
                </c:pt>
                <c:pt idx="1004">
                  <c:v>41240</c:v>
                </c:pt>
                <c:pt idx="1005">
                  <c:v>41241</c:v>
                </c:pt>
                <c:pt idx="1006">
                  <c:v>41242</c:v>
                </c:pt>
                <c:pt idx="1007">
                  <c:v>41243</c:v>
                </c:pt>
                <c:pt idx="1008">
                  <c:v>41244</c:v>
                </c:pt>
                <c:pt idx="1009">
                  <c:v>41245</c:v>
                </c:pt>
                <c:pt idx="1010">
                  <c:v>41246</c:v>
                </c:pt>
                <c:pt idx="1011">
                  <c:v>41247</c:v>
                </c:pt>
                <c:pt idx="1012">
                  <c:v>41248</c:v>
                </c:pt>
                <c:pt idx="1013">
                  <c:v>41249</c:v>
                </c:pt>
                <c:pt idx="1014">
                  <c:v>41250</c:v>
                </c:pt>
                <c:pt idx="1015">
                  <c:v>41251</c:v>
                </c:pt>
                <c:pt idx="1016">
                  <c:v>41252</c:v>
                </c:pt>
                <c:pt idx="1017">
                  <c:v>41253</c:v>
                </c:pt>
                <c:pt idx="1018">
                  <c:v>41254</c:v>
                </c:pt>
                <c:pt idx="1019">
                  <c:v>41255</c:v>
                </c:pt>
                <c:pt idx="1020">
                  <c:v>41256</c:v>
                </c:pt>
                <c:pt idx="1021">
                  <c:v>41257</c:v>
                </c:pt>
                <c:pt idx="1022">
                  <c:v>41258</c:v>
                </c:pt>
                <c:pt idx="1023">
                  <c:v>41259</c:v>
                </c:pt>
                <c:pt idx="1024">
                  <c:v>41260</c:v>
                </c:pt>
                <c:pt idx="1025">
                  <c:v>41261</c:v>
                </c:pt>
                <c:pt idx="1026">
                  <c:v>41262</c:v>
                </c:pt>
                <c:pt idx="1027">
                  <c:v>41263</c:v>
                </c:pt>
                <c:pt idx="1028">
                  <c:v>41264</c:v>
                </c:pt>
                <c:pt idx="1029">
                  <c:v>41265</c:v>
                </c:pt>
                <c:pt idx="1030">
                  <c:v>41266</c:v>
                </c:pt>
                <c:pt idx="1031">
                  <c:v>41267</c:v>
                </c:pt>
                <c:pt idx="1032">
                  <c:v>41268</c:v>
                </c:pt>
                <c:pt idx="1033">
                  <c:v>41269</c:v>
                </c:pt>
                <c:pt idx="1034">
                  <c:v>41270</c:v>
                </c:pt>
                <c:pt idx="1035">
                  <c:v>41271</c:v>
                </c:pt>
                <c:pt idx="1036">
                  <c:v>41272</c:v>
                </c:pt>
                <c:pt idx="1037">
                  <c:v>41273</c:v>
                </c:pt>
                <c:pt idx="1038">
                  <c:v>41274</c:v>
                </c:pt>
                <c:pt idx="1039">
                  <c:v>41275</c:v>
                </c:pt>
                <c:pt idx="1040">
                  <c:v>41276</c:v>
                </c:pt>
                <c:pt idx="1041">
                  <c:v>41277</c:v>
                </c:pt>
                <c:pt idx="1042">
                  <c:v>41278</c:v>
                </c:pt>
                <c:pt idx="1043">
                  <c:v>41279</c:v>
                </c:pt>
                <c:pt idx="1044">
                  <c:v>41281</c:v>
                </c:pt>
                <c:pt idx="1045">
                  <c:v>41282</c:v>
                </c:pt>
                <c:pt idx="1046">
                  <c:v>41283</c:v>
                </c:pt>
                <c:pt idx="1047">
                  <c:v>41284</c:v>
                </c:pt>
                <c:pt idx="1048">
                  <c:v>41285</c:v>
                </c:pt>
                <c:pt idx="1049">
                  <c:v>41286</c:v>
                </c:pt>
                <c:pt idx="1050">
                  <c:v>41288</c:v>
                </c:pt>
                <c:pt idx="1051">
                  <c:v>41289</c:v>
                </c:pt>
                <c:pt idx="1052">
                  <c:v>41290</c:v>
                </c:pt>
                <c:pt idx="1053">
                  <c:v>41291</c:v>
                </c:pt>
                <c:pt idx="1054">
                  <c:v>41292</c:v>
                </c:pt>
                <c:pt idx="1055">
                  <c:v>41293</c:v>
                </c:pt>
                <c:pt idx="1056">
                  <c:v>41295</c:v>
                </c:pt>
                <c:pt idx="1057">
                  <c:v>41296</c:v>
                </c:pt>
                <c:pt idx="1058">
                  <c:v>41297</c:v>
                </c:pt>
                <c:pt idx="1059">
                  <c:v>41298</c:v>
                </c:pt>
                <c:pt idx="1060">
                  <c:v>41299</c:v>
                </c:pt>
                <c:pt idx="1061">
                  <c:v>41300</c:v>
                </c:pt>
                <c:pt idx="1062">
                  <c:v>41301</c:v>
                </c:pt>
                <c:pt idx="1063">
                  <c:v>41302</c:v>
                </c:pt>
                <c:pt idx="1064">
                  <c:v>41303</c:v>
                </c:pt>
                <c:pt idx="1065">
                  <c:v>41304</c:v>
                </c:pt>
                <c:pt idx="1066">
                  <c:v>41305</c:v>
                </c:pt>
                <c:pt idx="1067">
                  <c:v>41306</c:v>
                </c:pt>
                <c:pt idx="1068">
                  <c:v>41307</c:v>
                </c:pt>
                <c:pt idx="1069">
                  <c:v>41308</c:v>
                </c:pt>
                <c:pt idx="1070">
                  <c:v>41309</c:v>
                </c:pt>
                <c:pt idx="1071">
                  <c:v>41310</c:v>
                </c:pt>
                <c:pt idx="1072">
                  <c:v>41311</c:v>
                </c:pt>
                <c:pt idx="1073">
                  <c:v>41312</c:v>
                </c:pt>
                <c:pt idx="1074">
                  <c:v>41313</c:v>
                </c:pt>
                <c:pt idx="1075">
                  <c:v>41314</c:v>
                </c:pt>
                <c:pt idx="1076">
                  <c:v>41315</c:v>
                </c:pt>
                <c:pt idx="1077">
                  <c:v>41316</c:v>
                </c:pt>
                <c:pt idx="1078">
                  <c:v>41317</c:v>
                </c:pt>
                <c:pt idx="1079">
                  <c:v>41318</c:v>
                </c:pt>
                <c:pt idx="1080">
                  <c:v>41319</c:v>
                </c:pt>
                <c:pt idx="1081">
                  <c:v>41320</c:v>
                </c:pt>
                <c:pt idx="1082">
                  <c:v>41321</c:v>
                </c:pt>
                <c:pt idx="1083">
                  <c:v>41323</c:v>
                </c:pt>
                <c:pt idx="1084">
                  <c:v>41324</c:v>
                </c:pt>
                <c:pt idx="1085">
                  <c:v>41325</c:v>
                </c:pt>
                <c:pt idx="1086">
                  <c:v>41326</c:v>
                </c:pt>
                <c:pt idx="1087">
                  <c:v>41327</c:v>
                </c:pt>
                <c:pt idx="1088">
                  <c:v>41328</c:v>
                </c:pt>
                <c:pt idx="1089">
                  <c:v>41329</c:v>
                </c:pt>
                <c:pt idx="1090">
                  <c:v>41330</c:v>
                </c:pt>
                <c:pt idx="1091">
                  <c:v>41331</c:v>
                </c:pt>
                <c:pt idx="1092">
                  <c:v>41332</c:v>
                </c:pt>
                <c:pt idx="1093">
                  <c:v>41333</c:v>
                </c:pt>
                <c:pt idx="1094">
                  <c:v>41334</c:v>
                </c:pt>
                <c:pt idx="1095">
                  <c:v>41335</c:v>
                </c:pt>
                <c:pt idx="1096">
                  <c:v>41337</c:v>
                </c:pt>
                <c:pt idx="1097">
                  <c:v>41338</c:v>
                </c:pt>
                <c:pt idx="1098">
                  <c:v>41339</c:v>
                </c:pt>
                <c:pt idx="1099">
                  <c:v>41340</c:v>
                </c:pt>
                <c:pt idx="1100">
                  <c:v>41341</c:v>
                </c:pt>
                <c:pt idx="1101">
                  <c:v>41342</c:v>
                </c:pt>
                <c:pt idx="1102">
                  <c:v>41344</c:v>
                </c:pt>
                <c:pt idx="1103">
                  <c:v>41345</c:v>
                </c:pt>
                <c:pt idx="1104">
                  <c:v>41346</c:v>
                </c:pt>
                <c:pt idx="1105">
                  <c:v>41347</c:v>
                </c:pt>
                <c:pt idx="1106">
                  <c:v>41348</c:v>
                </c:pt>
                <c:pt idx="1107">
                  <c:v>41349</c:v>
                </c:pt>
                <c:pt idx="1108">
                  <c:v>41351</c:v>
                </c:pt>
                <c:pt idx="1109">
                  <c:v>41352</c:v>
                </c:pt>
                <c:pt idx="1110">
                  <c:v>41353</c:v>
                </c:pt>
                <c:pt idx="1111">
                  <c:v>41354</c:v>
                </c:pt>
                <c:pt idx="1112">
                  <c:v>41355</c:v>
                </c:pt>
                <c:pt idx="1113">
                  <c:v>41356</c:v>
                </c:pt>
                <c:pt idx="1114">
                  <c:v>41358</c:v>
                </c:pt>
                <c:pt idx="1115">
                  <c:v>41359</c:v>
                </c:pt>
                <c:pt idx="1116">
                  <c:v>41360</c:v>
                </c:pt>
                <c:pt idx="1117">
                  <c:v>41361</c:v>
                </c:pt>
                <c:pt idx="1118">
                  <c:v>41362</c:v>
                </c:pt>
                <c:pt idx="1119">
                  <c:v>41363</c:v>
                </c:pt>
                <c:pt idx="1120">
                  <c:v>41365</c:v>
                </c:pt>
                <c:pt idx="1121">
                  <c:v>41366</c:v>
                </c:pt>
                <c:pt idx="1122">
                  <c:v>41367</c:v>
                </c:pt>
                <c:pt idx="1123">
                  <c:v>41368</c:v>
                </c:pt>
                <c:pt idx="1124">
                  <c:v>41369</c:v>
                </c:pt>
                <c:pt idx="1125">
                  <c:v>41370</c:v>
                </c:pt>
                <c:pt idx="1126">
                  <c:v>41372</c:v>
                </c:pt>
                <c:pt idx="1127">
                  <c:v>41373</c:v>
                </c:pt>
                <c:pt idx="1128">
                  <c:v>41374</c:v>
                </c:pt>
                <c:pt idx="1129">
                  <c:v>41375</c:v>
                </c:pt>
                <c:pt idx="1130">
                  <c:v>41376</c:v>
                </c:pt>
                <c:pt idx="1131">
                  <c:v>41377</c:v>
                </c:pt>
                <c:pt idx="1132">
                  <c:v>41379</c:v>
                </c:pt>
                <c:pt idx="1133">
                  <c:v>41380</c:v>
                </c:pt>
                <c:pt idx="1134">
                  <c:v>41381</c:v>
                </c:pt>
                <c:pt idx="1135">
                  <c:v>41382</c:v>
                </c:pt>
                <c:pt idx="1136">
                  <c:v>41383</c:v>
                </c:pt>
                <c:pt idx="1137">
                  <c:v>41384</c:v>
                </c:pt>
                <c:pt idx="1138">
                  <c:v>41385</c:v>
                </c:pt>
                <c:pt idx="1139">
                  <c:v>41386</c:v>
                </c:pt>
                <c:pt idx="1140">
                  <c:v>41387</c:v>
                </c:pt>
                <c:pt idx="1141">
                  <c:v>41388</c:v>
                </c:pt>
                <c:pt idx="1142">
                  <c:v>41389</c:v>
                </c:pt>
                <c:pt idx="1143">
                  <c:v>41390</c:v>
                </c:pt>
                <c:pt idx="1144">
                  <c:v>41391</c:v>
                </c:pt>
                <c:pt idx="1145">
                  <c:v>41392</c:v>
                </c:pt>
                <c:pt idx="1146">
                  <c:v>41393</c:v>
                </c:pt>
                <c:pt idx="1147">
                  <c:v>41394</c:v>
                </c:pt>
                <c:pt idx="1148">
                  <c:v>41395</c:v>
                </c:pt>
                <c:pt idx="1149">
                  <c:v>41396</c:v>
                </c:pt>
                <c:pt idx="1150">
                  <c:v>41397</c:v>
                </c:pt>
                <c:pt idx="1151">
                  <c:v>41398</c:v>
                </c:pt>
                <c:pt idx="1152">
                  <c:v>41399</c:v>
                </c:pt>
                <c:pt idx="1153">
                  <c:v>41400</c:v>
                </c:pt>
                <c:pt idx="1154">
                  <c:v>41401</c:v>
                </c:pt>
                <c:pt idx="1155">
                  <c:v>41402</c:v>
                </c:pt>
                <c:pt idx="1156">
                  <c:v>41403</c:v>
                </c:pt>
                <c:pt idx="1157">
                  <c:v>41404</c:v>
                </c:pt>
                <c:pt idx="1158">
                  <c:v>41405</c:v>
                </c:pt>
                <c:pt idx="1159">
                  <c:v>41406</c:v>
                </c:pt>
                <c:pt idx="1160">
                  <c:v>41407</c:v>
                </c:pt>
                <c:pt idx="1161">
                  <c:v>41408</c:v>
                </c:pt>
                <c:pt idx="1162">
                  <c:v>41409</c:v>
                </c:pt>
                <c:pt idx="1163">
                  <c:v>41410</c:v>
                </c:pt>
                <c:pt idx="1164">
                  <c:v>41411</c:v>
                </c:pt>
                <c:pt idx="1165">
                  <c:v>41412</c:v>
                </c:pt>
                <c:pt idx="1166">
                  <c:v>41413</c:v>
                </c:pt>
                <c:pt idx="1167">
                  <c:v>41414</c:v>
                </c:pt>
                <c:pt idx="1168">
                  <c:v>41415</c:v>
                </c:pt>
                <c:pt idx="1169">
                  <c:v>41416</c:v>
                </c:pt>
                <c:pt idx="1170">
                  <c:v>41417</c:v>
                </c:pt>
                <c:pt idx="1171">
                  <c:v>41418</c:v>
                </c:pt>
                <c:pt idx="1172">
                  <c:v>41419</c:v>
                </c:pt>
                <c:pt idx="1173">
                  <c:v>41420</c:v>
                </c:pt>
                <c:pt idx="1174">
                  <c:v>41421</c:v>
                </c:pt>
                <c:pt idx="1175">
                  <c:v>41422</c:v>
                </c:pt>
                <c:pt idx="1176">
                  <c:v>41423</c:v>
                </c:pt>
                <c:pt idx="1177">
                  <c:v>41424</c:v>
                </c:pt>
                <c:pt idx="1178">
                  <c:v>41425</c:v>
                </c:pt>
                <c:pt idx="1179">
                  <c:v>41426</c:v>
                </c:pt>
                <c:pt idx="1180">
                  <c:v>41427</c:v>
                </c:pt>
                <c:pt idx="1181">
                  <c:v>41428</c:v>
                </c:pt>
                <c:pt idx="1182">
                  <c:v>41429</c:v>
                </c:pt>
                <c:pt idx="1183">
                  <c:v>41430</c:v>
                </c:pt>
                <c:pt idx="1184">
                  <c:v>41431</c:v>
                </c:pt>
                <c:pt idx="1185">
                  <c:v>41432</c:v>
                </c:pt>
                <c:pt idx="1186">
                  <c:v>41433</c:v>
                </c:pt>
                <c:pt idx="1187">
                  <c:v>41434</c:v>
                </c:pt>
                <c:pt idx="1188">
                  <c:v>41435</c:v>
                </c:pt>
                <c:pt idx="1189">
                  <c:v>41436</c:v>
                </c:pt>
                <c:pt idx="1190">
                  <c:v>41437</c:v>
                </c:pt>
                <c:pt idx="1191">
                  <c:v>41438</c:v>
                </c:pt>
                <c:pt idx="1192">
                  <c:v>41439</c:v>
                </c:pt>
                <c:pt idx="1193">
                  <c:v>41440</c:v>
                </c:pt>
                <c:pt idx="1194">
                  <c:v>41441</c:v>
                </c:pt>
                <c:pt idx="1195">
                  <c:v>41442</c:v>
                </c:pt>
                <c:pt idx="1196">
                  <c:v>41443</c:v>
                </c:pt>
                <c:pt idx="1197">
                  <c:v>41444</c:v>
                </c:pt>
                <c:pt idx="1198">
                  <c:v>41445</c:v>
                </c:pt>
                <c:pt idx="1199">
                  <c:v>41446</c:v>
                </c:pt>
                <c:pt idx="1200">
                  <c:v>41447</c:v>
                </c:pt>
                <c:pt idx="1201">
                  <c:v>41449</c:v>
                </c:pt>
                <c:pt idx="1202">
                  <c:v>41450</c:v>
                </c:pt>
                <c:pt idx="1203">
                  <c:v>41451</c:v>
                </c:pt>
                <c:pt idx="1204">
                  <c:v>41452</c:v>
                </c:pt>
                <c:pt idx="1205">
                  <c:v>41453</c:v>
                </c:pt>
                <c:pt idx="1206">
                  <c:v>41454</c:v>
                </c:pt>
                <c:pt idx="1207">
                  <c:v>41456</c:v>
                </c:pt>
                <c:pt idx="1208">
                  <c:v>41457</c:v>
                </c:pt>
                <c:pt idx="1209">
                  <c:v>41458</c:v>
                </c:pt>
                <c:pt idx="1210">
                  <c:v>41459</c:v>
                </c:pt>
                <c:pt idx="1211">
                  <c:v>41460</c:v>
                </c:pt>
                <c:pt idx="1212">
                  <c:v>41461</c:v>
                </c:pt>
                <c:pt idx="1213">
                  <c:v>41463</c:v>
                </c:pt>
                <c:pt idx="1214">
                  <c:v>41464</c:v>
                </c:pt>
                <c:pt idx="1215">
                  <c:v>41465</c:v>
                </c:pt>
                <c:pt idx="1216">
                  <c:v>41466</c:v>
                </c:pt>
                <c:pt idx="1217">
                  <c:v>41467</c:v>
                </c:pt>
                <c:pt idx="1218">
                  <c:v>41468</c:v>
                </c:pt>
                <c:pt idx="1219">
                  <c:v>41470</c:v>
                </c:pt>
                <c:pt idx="1220">
                  <c:v>41471</c:v>
                </c:pt>
                <c:pt idx="1221">
                  <c:v>41472</c:v>
                </c:pt>
                <c:pt idx="1222">
                  <c:v>41473</c:v>
                </c:pt>
                <c:pt idx="1223">
                  <c:v>41474</c:v>
                </c:pt>
                <c:pt idx="1224">
                  <c:v>41475</c:v>
                </c:pt>
                <c:pt idx="1225">
                  <c:v>41477</c:v>
                </c:pt>
                <c:pt idx="1226">
                  <c:v>41478</c:v>
                </c:pt>
                <c:pt idx="1227">
                  <c:v>41479</c:v>
                </c:pt>
                <c:pt idx="1228">
                  <c:v>41480</c:v>
                </c:pt>
                <c:pt idx="1229">
                  <c:v>41481</c:v>
                </c:pt>
                <c:pt idx="1230">
                  <c:v>41482</c:v>
                </c:pt>
                <c:pt idx="1231">
                  <c:v>41483</c:v>
                </c:pt>
                <c:pt idx="1232">
                  <c:v>41484</c:v>
                </c:pt>
                <c:pt idx="1233">
                  <c:v>41485</c:v>
                </c:pt>
                <c:pt idx="1234">
                  <c:v>41486</c:v>
                </c:pt>
                <c:pt idx="1235">
                  <c:v>41487</c:v>
                </c:pt>
                <c:pt idx="1236">
                  <c:v>41488</c:v>
                </c:pt>
                <c:pt idx="1237">
                  <c:v>41489</c:v>
                </c:pt>
                <c:pt idx="1238">
                  <c:v>41491</c:v>
                </c:pt>
                <c:pt idx="1239">
                  <c:v>41492</c:v>
                </c:pt>
                <c:pt idx="1240">
                  <c:v>41493</c:v>
                </c:pt>
                <c:pt idx="1241">
                  <c:v>41494</c:v>
                </c:pt>
                <c:pt idx="1242">
                  <c:v>41495</c:v>
                </c:pt>
                <c:pt idx="1243">
                  <c:v>41496</c:v>
                </c:pt>
                <c:pt idx="1244">
                  <c:v>41498</c:v>
                </c:pt>
                <c:pt idx="1245">
                  <c:v>41499</c:v>
                </c:pt>
                <c:pt idx="1246">
                  <c:v>41500</c:v>
                </c:pt>
                <c:pt idx="1247">
                  <c:v>41501</c:v>
                </c:pt>
                <c:pt idx="1248">
                  <c:v>41502</c:v>
                </c:pt>
                <c:pt idx="1249">
                  <c:v>41503</c:v>
                </c:pt>
                <c:pt idx="1250">
                  <c:v>41505</c:v>
                </c:pt>
                <c:pt idx="1251">
                  <c:v>41506</c:v>
                </c:pt>
                <c:pt idx="1252">
                  <c:v>41507</c:v>
                </c:pt>
                <c:pt idx="1253">
                  <c:v>41508</c:v>
                </c:pt>
                <c:pt idx="1254">
                  <c:v>41509</c:v>
                </c:pt>
                <c:pt idx="1255">
                  <c:v>41510</c:v>
                </c:pt>
                <c:pt idx="1256">
                  <c:v>41512</c:v>
                </c:pt>
                <c:pt idx="1257">
                  <c:v>41513</c:v>
                </c:pt>
                <c:pt idx="1258">
                  <c:v>41514</c:v>
                </c:pt>
                <c:pt idx="1259">
                  <c:v>41515</c:v>
                </c:pt>
                <c:pt idx="1260">
                  <c:v>41516</c:v>
                </c:pt>
                <c:pt idx="1261">
                  <c:v>41517</c:v>
                </c:pt>
                <c:pt idx="1262">
                  <c:v>41519</c:v>
                </c:pt>
                <c:pt idx="1263">
                  <c:v>41520</c:v>
                </c:pt>
                <c:pt idx="1264">
                  <c:v>41521</c:v>
                </c:pt>
                <c:pt idx="1265">
                  <c:v>41522</c:v>
                </c:pt>
                <c:pt idx="1266">
                  <c:v>41523</c:v>
                </c:pt>
                <c:pt idx="1267">
                  <c:v>41524</c:v>
                </c:pt>
                <c:pt idx="1268">
                  <c:v>41526</c:v>
                </c:pt>
                <c:pt idx="1269">
                  <c:v>41527</c:v>
                </c:pt>
                <c:pt idx="1270">
                  <c:v>41528</c:v>
                </c:pt>
                <c:pt idx="1271">
                  <c:v>41529</c:v>
                </c:pt>
                <c:pt idx="1272">
                  <c:v>41530</c:v>
                </c:pt>
                <c:pt idx="1273">
                  <c:v>41531</c:v>
                </c:pt>
                <c:pt idx="1274">
                  <c:v>41533</c:v>
                </c:pt>
                <c:pt idx="1275">
                  <c:v>41534</c:v>
                </c:pt>
                <c:pt idx="1276">
                  <c:v>41535</c:v>
                </c:pt>
                <c:pt idx="1277">
                  <c:v>41536</c:v>
                </c:pt>
                <c:pt idx="1278">
                  <c:v>41537</c:v>
                </c:pt>
                <c:pt idx="1279">
                  <c:v>41538</c:v>
                </c:pt>
                <c:pt idx="1280">
                  <c:v>41540</c:v>
                </c:pt>
                <c:pt idx="1281">
                  <c:v>41541</c:v>
                </c:pt>
                <c:pt idx="1282">
                  <c:v>41542</c:v>
                </c:pt>
                <c:pt idx="1283">
                  <c:v>41543</c:v>
                </c:pt>
                <c:pt idx="1284">
                  <c:v>41544</c:v>
                </c:pt>
                <c:pt idx="1285">
                  <c:v>41545</c:v>
                </c:pt>
                <c:pt idx="1286">
                  <c:v>41546</c:v>
                </c:pt>
                <c:pt idx="1287">
                  <c:v>41547</c:v>
                </c:pt>
                <c:pt idx="1288">
                  <c:v>41548</c:v>
                </c:pt>
                <c:pt idx="1289">
                  <c:v>41549</c:v>
                </c:pt>
                <c:pt idx="1290">
                  <c:v>41550</c:v>
                </c:pt>
                <c:pt idx="1291">
                  <c:v>41551</c:v>
                </c:pt>
                <c:pt idx="1292">
                  <c:v>41552</c:v>
                </c:pt>
                <c:pt idx="1293">
                  <c:v>41554</c:v>
                </c:pt>
                <c:pt idx="1294">
                  <c:v>41555</c:v>
                </c:pt>
                <c:pt idx="1295">
                  <c:v>41556</c:v>
                </c:pt>
                <c:pt idx="1296">
                  <c:v>41557</c:v>
                </c:pt>
                <c:pt idx="1297">
                  <c:v>41558</c:v>
                </c:pt>
                <c:pt idx="1298">
                  <c:v>41559</c:v>
                </c:pt>
                <c:pt idx="1299">
                  <c:v>41561</c:v>
                </c:pt>
                <c:pt idx="1300">
                  <c:v>41562</c:v>
                </c:pt>
                <c:pt idx="1301">
                  <c:v>41563</c:v>
                </c:pt>
                <c:pt idx="1302">
                  <c:v>41564</c:v>
                </c:pt>
                <c:pt idx="1303">
                  <c:v>41565</c:v>
                </c:pt>
                <c:pt idx="1304">
                  <c:v>41566</c:v>
                </c:pt>
                <c:pt idx="1305">
                  <c:v>41568</c:v>
                </c:pt>
                <c:pt idx="1306">
                  <c:v>41569</c:v>
                </c:pt>
                <c:pt idx="1307">
                  <c:v>41570</c:v>
                </c:pt>
                <c:pt idx="1308">
                  <c:v>41571</c:v>
                </c:pt>
                <c:pt idx="1309">
                  <c:v>41572</c:v>
                </c:pt>
                <c:pt idx="1310">
                  <c:v>41573</c:v>
                </c:pt>
                <c:pt idx="1311">
                  <c:v>41575</c:v>
                </c:pt>
                <c:pt idx="1312">
                  <c:v>41576</c:v>
                </c:pt>
                <c:pt idx="1313">
                  <c:v>41577</c:v>
                </c:pt>
                <c:pt idx="1314">
                  <c:v>41578</c:v>
                </c:pt>
                <c:pt idx="1315">
                  <c:v>41579</c:v>
                </c:pt>
                <c:pt idx="1316">
                  <c:v>41580</c:v>
                </c:pt>
                <c:pt idx="1317">
                  <c:v>41582</c:v>
                </c:pt>
                <c:pt idx="1318">
                  <c:v>41583</c:v>
                </c:pt>
                <c:pt idx="1319">
                  <c:v>41584</c:v>
                </c:pt>
                <c:pt idx="1320">
                  <c:v>41585</c:v>
                </c:pt>
                <c:pt idx="1321">
                  <c:v>41586</c:v>
                </c:pt>
                <c:pt idx="1322">
                  <c:v>41587</c:v>
                </c:pt>
                <c:pt idx="1323">
                  <c:v>41589</c:v>
                </c:pt>
                <c:pt idx="1324">
                  <c:v>41590</c:v>
                </c:pt>
                <c:pt idx="1325">
                  <c:v>41591</c:v>
                </c:pt>
                <c:pt idx="1326">
                  <c:v>41592</c:v>
                </c:pt>
                <c:pt idx="1327">
                  <c:v>41593</c:v>
                </c:pt>
                <c:pt idx="1328">
                  <c:v>41594</c:v>
                </c:pt>
                <c:pt idx="1329">
                  <c:v>41595</c:v>
                </c:pt>
                <c:pt idx="1330">
                  <c:v>41596</c:v>
                </c:pt>
                <c:pt idx="1331">
                  <c:v>41597</c:v>
                </c:pt>
                <c:pt idx="1332">
                  <c:v>41598</c:v>
                </c:pt>
                <c:pt idx="1333">
                  <c:v>41599</c:v>
                </c:pt>
                <c:pt idx="1334">
                  <c:v>41600</c:v>
                </c:pt>
                <c:pt idx="1335">
                  <c:v>41601</c:v>
                </c:pt>
                <c:pt idx="1336">
                  <c:v>41602</c:v>
                </c:pt>
                <c:pt idx="1337">
                  <c:v>41603</c:v>
                </c:pt>
                <c:pt idx="1338">
                  <c:v>41604</c:v>
                </c:pt>
                <c:pt idx="1339">
                  <c:v>41605</c:v>
                </c:pt>
                <c:pt idx="1340">
                  <c:v>41606</c:v>
                </c:pt>
                <c:pt idx="1341">
                  <c:v>41607</c:v>
                </c:pt>
                <c:pt idx="1342">
                  <c:v>41608</c:v>
                </c:pt>
                <c:pt idx="1343">
                  <c:v>41609</c:v>
                </c:pt>
                <c:pt idx="1344">
                  <c:v>41610</c:v>
                </c:pt>
                <c:pt idx="1345">
                  <c:v>41611</c:v>
                </c:pt>
                <c:pt idx="1346">
                  <c:v>41612</c:v>
                </c:pt>
                <c:pt idx="1347">
                  <c:v>41613</c:v>
                </c:pt>
                <c:pt idx="1348">
                  <c:v>41614</c:v>
                </c:pt>
                <c:pt idx="1349">
                  <c:v>41615</c:v>
                </c:pt>
                <c:pt idx="1350">
                  <c:v>41616</c:v>
                </c:pt>
                <c:pt idx="1351">
                  <c:v>41617</c:v>
                </c:pt>
                <c:pt idx="1352">
                  <c:v>41618</c:v>
                </c:pt>
                <c:pt idx="1353">
                  <c:v>41619</c:v>
                </c:pt>
                <c:pt idx="1354">
                  <c:v>41620</c:v>
                </c:pt>
                <c:pt idx="1355">
                  <c:v>41621</c:v>
                </c:pt>
                <c:pt idx="1356">
                  <c:v>41622</c:v>
                </c:pt>
                <c:pt idx="1357">
                  <c:v>41623</c:v>
                </c:pt>
                <c:pt idx="1358">
                  <c:v>41624</c:v>
                </c:pt>
                <c:pt idx="1359">
                  <c:v>41625</c:v>
                </c:pt>
                <c:pt idx="1360">
                  <c:v>41626</c:v>
                </c:pt>
                <c:pt idx="1361">
                  <c:v>41627</c:v>
                </c:pt>
                <c:pt idx="1362">
                  <c:v>41628</c:v>
                </c:pt>
                <c:pt idx="1363">
                  <c:v>41629</c:v>
                </c:pt>
                <c:pt idx="1364">
                  <c:v>41630</c:v>
                </c:pt>
                <c:pt idx="1365">
                  <c:v>41631</c:v>
                </c:pt>
                <c:pt idx="1366">
                  <c:v>41632</c:v>
                </c:pt>
                <c:pt idx="1367">
                  <c:v>41633</c:v>
                </c:pt>
                <c:pt idx="1368">
                  <c:v>41634</c:v>
                </c:pt>
                <c:pt idx="1369">
                  <c:v>41635</c:v>
                </c:pt>
                <c:pt idx="1370">
                  <c:v>41636</c:v>
                </c:pt>
                <c:pt idx="1371">
                  <c:v>41637</c:v>
                </c:pt>
                <c:pt idx="1372">
                  <c:v>41638</c:v>
                </c:pt>
                <c:pt idx="1373">
                  <c:v>41639</c:v>
                </c:pt>
                <c:pt idx="1374">
                  <c:v>41640</c:v>
                </c:pt>
                <c:pt idx="1375">
                  <c:v>41641</c:v>
                </c:pt>
                <c:pt idx="1376">
                  <c:v>41642</c:v>
                </c:pt>
                <c:pt idx="1377">
                  <c:v>41643</c:v>
                </c:pt>
                <c:pt idx="1378">
                  <c:v>41645</c:v>
                </c:pt>
                <c:pt idx="1379">
                  <c:v>41646</c:v>
                </c:pt>
                <c:pt idx="1380">
                  <c:v>41647</c:v>
                </c:pt>
                <c:pt idx="1381">
                  <c:v>41648</c:v>
                </c:pt>
                <c:pt idx="1382">
                  <c:v>41649</c:v>
                </c:pt>
                <c:pt idx="1383">
                  <c:v>41650</c:v>
                </c:pt>
                <c:pt idx="1384">
                  <c:v>41652</c:v>
                </c:pt>
                <c:pt idx="1385">
                  <c:v>41653</c:v>
                </c:pt>
                <c:pt idx="1386">
                  <c:v>41654</c:v>
                </c:pt>
                <c:pt idx="1387">
                  <c:v>41655</c:v>
                </c:pt>
                <c:pt idx="1388">
                  <c:v>41656</c:v>
                </c:pt>
                <c:pt idx="1389">
                  <c:v>41657</c:v>
                </c:pt>
                <c:pt idx="1390">
                  <c:v>41659</c:v>
                </c:pt>
                <c:pt idx="1391">
                  <c:v>41660</c:v>
                </c:pt>
                <c:pt idx="1392">
                  <c:v>41661</c:v>
                </c:pt>
                <c:pt idx="1393">
                  <c:v>41662</c:v>
                </c:pt>
                <c:pt idx="1394">
                  <c:v>41663</c:v>
                </c:pt>
                <c:pt idx="1395">
                  <c:v>41664</c:v>
                </c:pt>
                <c:pt idx="1396">
                  <c:v>41666</c:v>
                </c:pt>
                <c:pt idx="1397">
                  <c:v>41667</c:v>
                </c:pt>
                <c:pt idx="1398">
                  <c:v>41668</c:v>
                </c:pt>
                <c:pt idx="1399">
                  <c:v>41669</c:v>
                </c:pt>
                <c:pt idx="1400">
                  <c:v>41670</c:v>
                </c:pt>
                <c:pt idx="1401">
                  <c:v>41671</c:v>
                </c:pt>
                <c:pt idx="1402">
                  <c:v>41673</c:v>
                </c:pt>
                <c:pt idx="1403">
                  <c:v>41674</c:v>
                </c:pt>
                <c:pt idx="1404">
                  <c:v>41675</c:v>
                </c:pt>
                <c:pt idx="1405">
                  <c:v>41676</c:v>
                </c:pt>
                <c:pt idx="1406">
                  <c:v>41677</c:v>
                </c:pt>
                <c:pt idx="1407">
                  <c:v>41678</c:v>
                </c:pt>
                <c:pt idx="1408">
                  <c:v>41679</c:v>
                </c:pt>
                <c:pt idx="1409">
                  <c:v>41680</c:v>
                </c:pt>
                <c:pt idx="1410">
                  <c:v>41681</c:v>
                </c:pt>
                <c:pt idx="1411">
                  <c:v>41682</c:v>
                </c:pt>
                <c:pt idx="1412">
                  <c:v>41683</c:v>
                </c:pt>
                <c:pt idx="1413">
                  <c:v>41684</c:v>
                </c:pt>
                <c:pt idx="1414">
                  <c:v>41685</c:v>
                </c:pt>
                <c:pt idx="1415">
                  <c:v>41686</c:v>
                </c:pt>
                <c:pt idx="1416">
                  <c:v>41687</c:v>
                </c:pt>
                <c:pt idx="1417">
                  <c:v>41688</c:v>
                </c:pt>
                <c:pt idx="1418">
                  <c:v>41689</c:v>
                </c:pt>
                <c:pt idx="1419">
                  <c:v>41690</c:v>
                </c:pt>
                <c:pt idx="1420">
                  <c:v>41691</c:v>
                </c:pt>
                <c:pt idx="1421">
                  <c:v>41692</c:v>
                </c:pt>
                <c:pt idx="1422">
                  <c:v>41693</c:v>
                </c:pt>
                <c:pt idx="1423">
                  <c:v>41694</c:v>
                </c:pt>
                <c:pt idx="1424">
                  <c:v>41695</c:v>
                </c:pt>
                <c:pt idx="1425">
                  <c:v>41696</c:v>
                </c:pt>
                <c:pt idx="1426">
                  <c:v>41697</c:v>
                </c:pt>
                <c:pt idx="1427">
                  <c:v>41698</c:v>
                </c:pt>
                <c:pt idx="1428">
                  <c:v>41699</c:v>
                </c:pt>
                <c:pt idx="1429">
                  <c:v>41700</c:v>
                </c:pt>
                <c:pt idx="1430">
                  <c:v>41701</c:v>
                </c:pt>
                <c:pt idx="1431">
                  <c:v>41702</c:v>
                </c:pt>
                <c:pt idx="1432">
                  <c:v>41703</c:v>
                </c:pt>
                <c:pt idx="1433">
                  <c:v>41704</c:v>
                </c:pt>
                <c:pt idx="1434">
                  <c:v>41705</c:v>
                </c:pt>
                <c:pt idx="1435">
                  <c:v>41706</c:v>
                </c:pt>
                <c:pt idx="1436">
                  <c:v>41707</c:v>
                </c:pt>
                <c:pt idx="1437">
                  <c:v>41708</c:v>
                </c:pt>
                <c:pt idx="1438">
                  <c:v>41709</c:v>
                </c:pt>
                <c:pt idx="1439">
                  <c:v>41710</c:v>
                </c:pt>
                <c:pt idx="1440">
                  <c:v>41711</c:v>
                </c:pt>
                <c:pt idx="1441">
                  <c:v>41712</c:v>
                </c:pt>
                <c:pt idx="1442">
                  <c:v>41713</c:v>
                </c:pt>
                <c:pt idx="1443">
                  <c:v>41715</c:v>
                </c:pt>
                <c:pt idx="1444">
                  <c:v>41716</c:v>
                </c:pt>
                <c:pt idx="1445">
                  <c:v>41717</c:v>
                </c:pt>
                <c:pt idx="1446">
                  <c:v>41718</c:v>
                </c:pt>
                <c:pt idx="1447">
                  <c:v>41719</c:v>
                </c:pt>
                <c:pt idx="1448">
                  <c:v>41720</c:v>
                </c:pt>
                <c:pt idx="1449">
                  <c:v>41722</c:v>
                </c:pt>
                <c:pt idx="1450">
                  <c:v>41723</c:v>
                </c:pt>
                <c:pt idx="1451">
                  <c:v>41724</c:v>
                </c:pt>
                <c:pt idx="1452">
                  <c:v>41725</c:v>
                </c:pt>
                <c:pt idx="1453">
                  <c:v>41726</c:v>
                </c:pt>
                <c:pt idx="1454">
                  <c:v>41727</c:v>
                </c:pt>
                <c:pt idx="1455">
                  <c:v>41729</c:v>
                </c:pt>
                <c:pt idx="1456">
                  <c:v>41730</c:v>
                </c:pt>
                <c:pt idx="1457">
                  <c:v>41731</c:v>
                </c:pt>
                <c:pt idx="1458">
                  <c:v>41732</c:v>
                </c:pt>
                <c:pt idx="1459">
                  <c:v>41733</c:v>
                </c:pt>
                <c:pt idx="1460">
                  <c:v>41734</c:v>
                </c:pt>
                <c:pt idx="1461">
                  <c:v>41736</c:v>
                </c:pt>
                <c:pt idx="1462">
                  <c:v>41737</c:v>
                </c:pt>
                <c:pt idx="1463">
                  <c:v>41738</c:v>
                </c:pt>
                <c:pt idx="1464">
                  <c:v>41739</c:v>
                </c:pt>
                <c:pt idx="1465">
                  <c:v>41740</c:v>
                </c:pt>
                <c:pt idx="1466">
                  <c:v>41741</c:v>
                </c:pt>
                <c:pt idx="1467">
                  <c:v>41742</c:v>
                </c:pt>
                <c:pt idx="1468">
                  <c:v>41743</c:v>
                </c:pt>
                <c:pt idx="1469">
                  <c:v>41744</c:v>
                </c:pt>
                <c:pt idx="1470">
                  <c:v>41745</c:v>
                </c:pt>
                <c:pt idx="1471">
                  <c:v>41746</c:v>
                </c:pt>
                <c:pt idx="1472">
                  <c:v>41747</c:v>
                </c:pt>
                <c:pt idx="1473">
                  <c:v>41748</c:v>
                </c:pt>
                <c:pt idx="1474">
                  <c:v>41750</c:v>
                </c:pt>
                <c:pt idx="1475">
                  <c:v>41751</c:v>
                </c:pt>
                <c:pt idx="1476">
                  <c:v>41752</c:v>
                </c:pt>
                <c:pt idx="1477">
                  <c:v>41753</c:v>
                </c:pt>
                <c:pt idx="1478">
                  <c:v>41754</c:v>
                </c:pt>
                <c:pt idx="1479">
                  <c:v>41755</c:v>
                </c:pt>
                <c:pt idx="1480">
                  <c:v>41757</c:v>
                </c:pt>
                <c:pt idx="1481">
                  <c:v>41758</c:v>
                </c:pt>
                <c:pt idx="1482">
                  <c:v>41759</c:v>
                </c:pt>
                <c:pt idx="1483">
                  <c:v>41760</c:v>
                </c:pt>
                <c:pt idx="1484">
                  <c:v>41761</c:v>
                </c:pt>
                <c:pt idx="1485">
                  <c:v>41762</c:v>
                </c:pt>
                <c:pt idx="1486">
                  <c:v>41763</c:v>
                </c:pt>
                <c:pt idx="1487">
                  <c:v>41764</c:v>
                </c:pt>
                <c:pt idx="1488">
                  <c:v>41765</c:v>
                </c:pt>
                <c:pt idx="1489">
                  <c:v>41766</c:v>
                </c:pt>
                <c:pt idx="1490">
                  <c:v>41767</c:v>
                </c:pt>
                <c:pt idx="1491">
                  <c:v>41768</c:v>
                </c:pt>
                <c:pt idx="1492">
                  <c:v>41769</c:v>
                </c:pt>
                <c:pt idx="1493">
                  <c:v>41771</c:v>
                </c:pt>
                <c:pt idx="1494">
                  <c:v>41772</c:v>
                </c:pt>
                <c:pt idx="1495">
                  <c:v>41773</c:v>
                </c:pt>
                <c:pt idx="1496">
                  <c:v>41774</c:v>
                </c:pt>
                <c:pt idx="1497">
                  <c:v>41775</c:v>
                </c:pt>
                <c:pt idx="1498">
                  <c:v>41776</c:v>
                </c:pt>
                <c:pt idx="1499">
                  <c:v>41778</c:v>
                </c:pt>
                <c:pt idx="1500">
                  <c:v>41779</c:v>
                </c:pt>
                <c:pt idx="1501">
                  <c:v>41780</c:v>
                </c:pt>
                <c:pt idx="1502">
                  <c:v>41781</c:v>
                </c:pt>
                <c:pt idx="1503">
                  <c:v>41782</c:v>
                </c:pt>
                <c:pt idx="1504">
                  <c:v>41783</c:v>
                </c:pt>
                <c:pt idx="1505">
                  <c:v>41785</c:v>
                </c:pt>
                <c:pt idx="1506">
                  <c:v>41786</c:v>
                </c:pt>
                <c:pt idx="1507">
                  <c:v>41787</c:v>
                </c:pt>
                <c:pt idx="1508">
                  <c:v>41788</c:v>
                </c:pt>
                <c:pt idx="1509">
                  <c:v>41789</c:v>
                </c:pt>
                <c:pt idx="1510">
                  <c:v>41790</c:v>
                </c:pt>
                <c:pt idx="1511">
                  <c:v>41792</c:v>
                </c:pt>
                <c:pt idx="1512">
                  <c:v>41793</c:v>
                </c:pt>
                <c:pt idx="1513">
                  <c:v>41794</c:v>
                </c:pt>
                <c:pt idx="1514">
                  <c:v>41795</c:v>
                </c:pt>
                <c:pt idx="1515">
                  <c:v>41796</c:v>
                </c:pt>
                <c:pt idx="1516">
                  <c:v>41797</c:v>
                </c:pt>
                <c:pt idx="1517">
                  <c:v>41799</c:v>
                </c:pt>
                <c:pt idx="1518">
                  <c:v>41800</c:v>
                </c:pt>
                <c:pt idx="1519">
                  <c:v>41801</c:v>
                </c:pt>
                <c:pt idx="1520">
                  <c:v>41802</c:v>
                </c:pt>
                <c:pt idx="1521">
                  <c:v>41803</c:v>
                </c:pt>
                <c:pt idx="1522">
                  <c:v>41804</c:v>
                </c:pt>
                <c:pt idx="1523">
                  <c:v>41806</c:v>
                </c:pt>
                <c:pt idx="1524">
                  <c:v>41807</c:v>
                </c:pt>
                <c:pt idx="1525">
                  <c:v>41808</c:v>
                </c:pt>
                <c:pt idx="1526">
                  <c:v>41809</c:v>
                </c:pt>
                <c:pt idx="1527">
                  <c:v>41810</c:v>
                </c:pt>
                <c:pt idx="1528">
                  <c:v>41811</c:v>
                </c:pt>
                <c:pt idx="1529">
                  <c:v>41812</c:v>
                </c:pt>
                <c:pt idx="1530">
                  <c:v>41813</c:v>
                </c:pt>
                <c:pt idx="1531">
                  <c:v>41814</c:v>
                </c:pt>
                <c:pt idx="1532">
                  <c:v>41815</c:v>
                </c:pt>
                <c:pt idx="1533">
                  <c:v>41816</c:v>
                </c:pt>
                <c:pt idx="1534">
                  <c:v>41817</c:v>
                </c:pt>
                <c:pt idx="1535">
                  <c:v>41818</c:v>
                </c:pt>
                <c:pt idx="1536">
                  <c:v>41819</c:v>
                </c:pt>
                <c:pt idx="1537">
                  <c:v>41820</c:v>
                </c:pt>
                <c:pt idx="1538">
                  <c:v>41821</c:v>
                </c:pt>
                <c:pt idx="1539">
                  <c:v>41822</c:v>
                </c:pt>
                <c:pt idx="1540">
                  <c:v>41823</c:v>
                </c:pt>
                <c:pt idx="1541">
                  <c:v>41824</c:v>
                </c:pt>
                <c:pt idx="1542">
                  <c:v>41825</c:v>
                </c:pt>
                <c:pt idx="1543">
                  <c:v>41827</c:v>
                </c:pt>
                <c:pt idx="1544">
                  <c:v>41828</c:v>
                </c:pt>
                <c:pt idx="1545">
                  <c:v>41829</c:v>
                </c:pt>
                <c:pt idx="1546">
                  <c:v>41830</c:v>
                </c:pt>
                <c:pt idx="1547">
                  <c:v>41831</c:v>
                </c:pt>
                <c:pt idx="1548">
                  <c:v>41832</c:v>
                </c:pt>
                <c:pt idx="1549">
                  <c:v>41833</c:v>
                </c:pt>
                <c:pt idx="1550">
                  <c:v>41834</c:v>
                </c:pt>
                <c:pt idx="1551">
                  <c:v>41835</c:v>
                </c:pt>
                <c:pt idx="1552">
                  <c:v>41836</c:v>
                </c:pt>
                <c:pt idx="1553">
                  <c:v>41837</c:v>
                </c:pt>
                <c:pt idx="1554">
                  <c:v>41838</c:v>
                </c:pt>
                <c:pt idx="1555">
                  <c:v>41839</c:v>
                </c:pt>
                <c:pt idx="1556">
                  <c:v>41841</c:v>
                </c:pt>
                <c:pt idx="1557">
                  <c:v>41842</c:v>
                </c:pt>
                <c:pt idx="1558">
                  <c:v>41843</c:v>
                </c:pt>
                <c:pt idx="1559">
                  <c:v>41844</c:v>
                </c:pt>
                <c:pt idx="1560">
                  <c:v>41845</c:v>
                </c:pt>
                <c:pt idx="1561">
                  <c:v>41846</c:v>
                </c:pt>
                <c:pt idx="1562">
                  <c:v>41847</c:v>
                </c:pt>
                <c:pt idx="1563">
                  <c:v>41848</c:v>
                </c:pt>
                <c:pt idx="1564">
                  <c:v>41849</c:v>
                </c:pt>
                <c:pt idx="1565">
                  <c:v>41850</c:v>
                </c:pt>
                <c:pt idx="1566">
                  <c:v>41851</c:v>
                </c:pt>
                <c:pt idx="1567">
                  <c:v>41852</c:v>
                </c:pt>
                <c:pt idx="1568">
                  <c:v>41853</c:v>
                </c:pt>
                <c:pt idx="1569">
                  <c:v>41854</c:v>
                </c:pt>
                <c:pt idx="1570">
                  <c:v>41855</c:v>
                </c:pt>
                <c:pt idx="1571">
                  <c:v>41856</c:v>
                </c:pt>
                <c:pt idx="1572">
                  <c:v>41857</c:v>
                </c:pt>
                <c:pt idx="1573">
                  <c:v>41858</c:v>
                </c:pt>
                <c:pt idx="1574">
                  <c:v>41859</c:v>
                </c:pt>
                <c:pt idx="1575">
                  <c:v>41860</c:v>
                </c:pt>
                <c:pt idx="1576">
                  <c:v>41862</c:v>
                </c:pt>
                <c:pt idx="1577">
                  <c:v>41863</c:v>
                </c:pt>
                <c:pt idx="1578">
                  <c:v>41864</c:v>
                </c:pt>
                <c:pt idx="1579">
                  <c:v>41865</c:v>
                </c:pt>
                <c:pt idx="1580">
                  <c:v>41866</c:v>
                </c:pt>
                <c:pt idx="1581">
                  <c:v>41867</c:v>
                </c:pt>
                <c:pt idx="1582">
                  <c:v>41869</c:v>
                </c:pt>
                <c:pt idx="1583">
                  <c:v>41870</c:v>
                </c:pt>
                <c:pt idx="1584">
                  <c:v>41871</c:v>
                </c:pt>
                <c:pt idx="1585">
                  <c:v>41872</c:v>
                </c:pt>
                <c:pt idx="1586">
                  <c:v>41873</c:v>
                </c:pt>
                <c:pt idx="1587">
                  <c:v>41874</c:v>
                </c:pt>
                <c:pt idx="1588">
                  <c:v>41875</c:v>
                </c:pt>
                <c:pt idx="1589">
                  <c:v>41876</c:v>
                </c:pt>
                <c:pt idx="1590">
                  <c:v>41877</c:v>
                </c:pt>
                <c:pt idx="1591">
                  <c:v>41878</c:v>
                </c:pt>
                <c:pt idx="1592">
                  <c:v>41879</c:v>
                </c:pt>
                <c:pt idx="1593">
                  <c:v>41880</c:v>
                </c:pt>
                <c:pt idx="1594">
                  <c:v>41881</c:v>
                </c:pt>
                <c:pt idx="1595">
                  <c:v>41883</c:v>
                </c:pt>
                <c:pt idx="1596">
                  <c:v>41884</c:v>
                </c:pt>
                <c:pt idx="1597">
                  <c:v>41885</c:v>
                </c:pt>
                <c:pt idx="1598">
                  <c:v>41886</c:v>
                </c:pt>
                <c:pt idx="1599">
                  <c:v>41887</c:v>
                </c:pt>
                <c:pt idx="1600">
                  <c:v>41888</c:v>
                </c:pt>
                <c:pt idx="1601">
                  <c:v>41890</c:v>
                </c:pt>
                <c:pt idx="1602">
                  <c:v>41891</c:v>
                </c:pt>
                <c:pt idx="1603">
                  <c:v>41892</c:v>
                </c:pt>
                <c:pt idx="1604">
                  <c:v>41893</c:v>
                </c:pt>
                <c:pt idx="1605">
                  <c:v>41894</c:v>
                </c:pt>
                <c:pt idx="1606">
                  <c:v>41895</c:v>
                </c:pt>
                <c:pt idx="1607">
                  <c:v>41897</c:v>
                </c:pt>
                <c:pt idx="1608">
                  <c:v>41898</c:v>
                </c:pt>
                <c:pt idx="1609">
                  <c:v>41899</c:v>
                </c:pt>
                <c:pt idx="1610">
                  <c:v>41900</c:v>
                </c:pt>
                <c:pt idx="1611">
                  <c:v>41901</c:v>
                </c:pt>
                <c:pt idx="1612">
                  <c:v>41902</c:v>
                </c:pt>
                <c:pt idx="1613">
                  <c:v>41903</c:v>
                </c:pt>
                <c:pt idx="1614">
                  <c:v>41904</c:v>
                </c:pt>
                <c:pt idx="1615">
                  <c:v>41905</c:v>
                </c:pt>
                <c:pt idx="1616">
                  <c:v>41906</c:v>
                </c:pt>
                <c:pt idx="1617">
                  <c:v>41907</c:v>
                </c:pt>
                <c:pt idx="1618">
                  <c:v>41908</c:v>
                </c:pt>
                <c:pt idx="1619">
                  <c:v>41909</c:v>
                </c:pt>
                <c:pt idx="1620">
                  <c:v>41910</c:v>
                </c:pt>
                <c:pt idx="1621">
                  <c:v>41911</c:v>
                </c:pt>
                <c:pt idx="1622">
                  <c:v>41912</c:v>
                </c:pt>
                <c:pt idx="1623">
                  <c:v>41913</c:v>
                </c:pt>
                <c:pt idx="1624">
                  <c:v>41914</c:v>
                </c:pt>
                <c:pt idx="1625">
                  <c:v>41915</c:v>
                </c:pt>
                <c:pt idx="1626">
                  <c:v>41916</c:v>
                </c:pt>
                <c:pt idx="1627">
                  <c:v>41918</c:v>
                </c:pt>
                <c:pt idx="1628">
                  <c:v>41919</c:v>
                </c:pt>
                <c:pt idx="1629">
                  <c:v>41920</c:v>
                </c:pt>
                <c:pt idx="1630">
                  <c:v>41921</c:v>
                </c:pt>
                <c:pt idx="1631">
                  <c:v>41922</c:v>
                </c:pt>
                <c:pt idx="1632">
                  <c:v>41923</c:v>
                </c:pt>
                <c:pt idx="1633">
                  <c:v>41924</c:v>
                </c:pt>
                <c:pt idx="1634">
                  <c:v>41925</c:v>
                </c:pt>
                <c:pt idx="1635">
                  <c:v>41926</c:v>
                </c:pt>
                <c:pt idx="1636">
                  <c:v>41927</c:v>
                </c:pt>
                <c:pt idx="1637">
                  <c:v>41928</c:v>
                </c:pt>
                <c:pt idx="1638">
                  <c:v>41929</c:v>
                </c:pt>
                <c:pt idx="1639">
                  <c:v>41930</c:v>
                </c:pt>
                <c:pt idx="1640">
                  <c:v>41931</c:v>
                </c:pt>
                <c:pt idx="1641">
                  <c:v>41932</c:v>
                </c:pt>
                <c:pt idx="1642">
                  <c:v>41933</c:v>
                </c:pt>
                <c:pt idx="1643">
                  <c:v>41934</c:v>
                </c:pt>
                <c:pt idx="1644">
                  <c:v>41935</c:v>
                </c:pt>
                <c:pt idx="1645">
                  <c:v>41936</c:v>
                </c:pt>
                <c:pt idx="1646">
                  <c:v>41937</c:v>
                </c:pt>
                <c:pt idx="1647">
                  <c:v>41939</c:v>
                </c:pt>
                <c:pt idx="1648">
                  <c:v>41940</c:v>
                </c:pt>
                <c:pt idx="1649">
                  <c:v>41941</c:v>
                </c:pt>
                <c:pt idx="1650">
                  <c:v>41942</c:v>
                </c:pt>
                <c:pt idx="1651">
                  <c:v>41943</c:v>
                </c:pt>
                <c:pt idx="1652">
                  <c:v>41944</c:v>
                </c:pt>
                <c:pt idx="1653">
                  <c:v>41945</c:v>
                </c:pt>
                <c:pt idx="1654">
                  <c:v>41946</c:v>
                </c:pt>
                <c:pt idx="1655">
                  <c:v>41947</c:v>
                </c:pt>
                <c:pt idx="1656">
                  <c:v>41948</c:v>
                </c:pt>
                <c:pt idx="1657">
                  <c:v>41949</c:v>
                </c:pt>
                <c:pt idx="1658">
                  <c:v>41950</c:v>
                </c:pt>
                <c:pt idx="1659">
                  <c:v>41951</c:v>
                </c:pt>
                <c:pt idx="1660">
                  <c:v>41953</c:v>
                </c:pt>
                <c:pt idx="1661">
                  <c:v>41954</c:v>
                </c:pt>
                <c:pt idx="1662">
                  <c:v>41955</c:v>
                </c:pt>
                <c:pt idx="1663">
                  <c:v>41956</c:v>
                </c:pt>
                <c:pt idx="1664">
                  <c:v>41957</c:v>
                </c:pt>
                <c:pt idx="1665">
                  <c:v>41958</c:v>
                </c:pt>
                <c:pt idx="1666">
                  <c:v>41959</c:v>
                </c:pt>
                <c:pt idx="1667">
                  <c:v>41960</c:v>
                </c:pt>
                <c:pt idx="1668">
                  <c:v>41961</c:v>
                </c:pt>
                <c:pt idx="1669">
                  <c:v>41962</c:v>
                </c:pt>
                <c:pt idx="1670">
                  <c:v>41963</c:v>
                </c:pt>
                <c:pt idx="1671">
                  <c:v>41964</c:v>
                </c:pt>
                <c:pt idx="1672">
                  <c:v>41965</c:v>
                </c:pt>
                <c:pt idx="1673">
                  <c:v>41967</c:v>
                </c:pt>
                <c:pt idx="1674">
                  <c:v>41968</c:v>
                </c:pt>
                <c:pt idx="1675">
                  <c:v>41969</c:v>
                </c:pt>
                <c:pt idx="1676">
                  <c:v>41970</c:v>
                </c:pt>
                <c:pt idx="1677">
                  <c:v>41971</c:v>
                </c:pt>
                <c:pt idx="1678">
                  <c:v>41972</c:v>
                </c:pt>
                <c:pt idx="1679">
                  <c:v>41973</c:v>
                </c:pt>
                <c:pt idx="1680">
                  <c:v>41974</c:v>
                </c:pt>
                <c:pt idx="1681">
                  <c:v>41975</c:v>
                </c:pt>
                <c:pt idx="1682">
                  <c:v>41976</c:v>
                </c:pt>
                <c:pt idx="1683">
                  <c:v>41977</c:v>
                </c:pt>
                <c:pt idx="1684">
                  <c:v>41978</c:v>
                </c:pt>
                <c:pt idx="1685">
                  <c:v>41979</c:v>
                </c:pt>
                <c:pt idx="1686">
                  <c:v>41980</c:v>
                </c:pt>
                <c:pt idx="1687">
                  <c:v>41981</c:v>
                </c:pt>
                <c:pt idx="1688">
                  <c:v>41982</c:v>
                </c:pt>
                <c:pt idx="1689">
                  <c:v>41983</c:v>
                </c:pt>
                <c:pt idx="1690">
                  <c:v>41984</c:v>
                </c:pt>
                <c:pt idx="1691">
                  <c:v>41985</c:v>
                </c:pt>
                <c:pt idx="1692">
                  <c:v>41986</c:v>
                </c:pt>
                <c:pt idx="1693">
                  <c:v>41987</c:v>
                </c:pt>
                <c:pt idx="1694">
                  <c:v>41988</c:v>
                </c:pt>
                <c:pt idx="1695">
                  <c:v>41989</c:v>
                </c:pt>
                <c:pt idx="1696">
                  <c:v>41990</c:v>
                </c:pt>
                <c:pt idx="1697">
                  <c:v>41991</c:v>
                </c:pt>
                <c:pt idx="1698">
                  <c:v>41992</c:v>
                </c:pt>
                <c:pt idx="1699">
                  <c:v>41993</c:v>
                </c:pt>
                <c:pt idx="1700">
                  <c:v>41994</c:v>
                </c:pt>
                <c:pt idx="1701">
                  <c:v>41995</c:v>
                </c:pt>
                <c:pt idx="1702">
                  <c:v>41996</c:v>
                </c:pt>
                <c:pt idx="1703">
                  <c:v>41997</c:v>
                </c:pt>
                <c:pt idx="1704">
                  <c:v>41998</c:v>
                </c:pt>
                <c:pt idx="1705">
                  <c:v>42002</c:v>
                </c:pt>
                <c:pt idx="1706">
                  <c:v>42003</c:v>
                </c:pt>
                <c:pt idx="1707">
                  <c:v>42004</c:v>
                </c:pt>
                <c:pt idx="1708">
                  <c:v>42005</c:v>
                </c:pt>
                <c:pt idx="1709">
                  <c:v>42006</c:v>
                </c:pt>
                <c:pt idx="1710">
                  <c:v>42007</c:v>
                </c:pt>
                <c:pt idx="1711">
                  <c:v>42008</c:v>
                </c:pt>
                <c:pt idx="1712">
                  <c:v>42009</c:v>
                </c:pt>
                <c:pt idx="1713">
                  <c:v>42010</c:v>
                </c:pt>
                <c:pt idx="1714">
                  <c:v>42011</c:v>
                </c:pt>
                <c:pt idx="1715">
                  <c:v>42012</c:v>
                </c:pt>
                <c:pt idx="1716">
                  <c:v>42013</c:v>
                </c:pt>
                <c:pt idx="1717">
                  <c:v>42014</c:v>
                </c:pt>
                <c:pt idx="1718">
                  <c:v>42015</c:v>
                </c:pt>
                <c:pt idx="1719">
                  <c:v>42016</c:v>
                </c:pt>
                <c:pt idx="1720">
                  <c:v>42017</c:v>
                </c:pt>
                <c:pt idx="1721">
                  <c:v>42018</c:v>
                </c:pt>
                <c:pt idx="1722">
                  <c:v>42019</c:v>
                </c:pt>
                <c:pt idx="1723">
                  <c:v>42020</c:v>
                </c:pt>
                <c:pt idx="1724">
                  <c:v>42021</c:v>
                </c:pt>
                <c:pt idx="1725">
                  <c:v>42022</c:v>
                </c:pt>
                <c:pt idx="1726">
                  <c:v>42023</c:v>
                </c:pt>
                <c:pt idx="1727">
                  <c:v>42024</c:v>
                </c:pt>
                <c:pt idx="1728">
                  <c:v>42025</c:v>
                </c:pt>
                <c:pt idx="1729">
                  <c:v>42026</c:v>
                </c:pt>
                <c:pt idx="1730">
                  <c:v>42027</c:v>
                </c:pt>
                <c:pt idx="1731">
                  <c:v>42028</c:v>
                </c:pt>
                <c:pt idx="1732">
                  <c:v>42030</c:v>
                </c:pt>
                <c:pt idx="1733">
                  <c:v>42031</c:v>
                </c:pt>
                <c:pt idx="1734">
                  <c:v>42032</c:v>
                </c:pt>
                <c:pt idx="1735">
                  <c:v>42033</c:v>
                </c:pt>
                <c:pt idx="1736">
                  <c:v>42034</c:v>
                </c:pt>
                <c:pt idx="1737">
                  <c:v>42035</c:v>
                </c:pt>
                <c:pt idx="1738">
                  <c:v>42037</c:v>
                </c:pt>
                <c:pt idx="1739">
                  <c:v>42038</c:v>
                </c:pt>
                <c:pt idx="1740">
                  <c:v>42039</c:v>
                </c:pt>
                <c:pt idx="1741">
                  <c:v>42040</c:v>
                </c:pt>
                <c:pt idx="1742">
                  <c:v>42041</c:v>
                </c:pt>
                <c:pt idx="1743">
                  <c:v>42042</c:v>
                </c:pt>
                <c:pt idx="1744">
                  <c:v>42043</c:v>
                </c:pt>
                <c:pt idx="1745">
                  <c:v>42044</c:v>
                </c:pt>
                <c:pt idx="1746">
                  <c:v>42045</c:v>
                </c:pt>
                <c:pt idx="1747">
                  <c:v>42046</c:v>
                </c:pt>
                <c:pt idx="1748">
                  <c:v>42047</c:v>
                </c:pt>
                <c:pt idx="1749">
                  <c:v>42048</c:v>
                </c:pt>
                <c:pt idx="1750">
                  <c:v>42049</c:v>
                </c:pt>
                <c:pt idx="1751">
                  <c:v>42050</c:v>
                </c:pt>
                <c:pt idx="1752">
                  <c:v>42051</c:v>
                </c:pt>
                <c:pt idx="1753">
                  <c:v>42052</c:v>
                </c:pt>
                <c:pt idx="1754">
                  <c:v>42053</c:v>
                </c:pt>
                <c:pt idx="1755">
                  <c:v>42054</c:v>
                </c:pt>
                <c:pt idx="1756">
                  <c:v>42055</c:v>
                </c:pt>
                <c:pt idx="1757">
                  <c:v>42056</c:v>
                </c:pt>
                <c:pt idx="1758">
                  <c:v>42057</c:v>
                </c:pt>
                <c:pt idx="1759">
                  <c:v>42058</c:v>
                </c:pt>
                <c:pt idx="1760">
                  <c:v>42059</c:v>
                </c:pt>
                <c:pt idx="1761">
                  <c:v>42060</c:v>
                </c:pt>
                <c:pt idx="1762">
                  <c:v>42061</c:v>
                </c:pt>
                <c:pt idx="1763">
                  <c:v>42062</c:v>
                </c:pt>
                <c:pt idx="1764">
                  <c:v>42063</c:v>
                </c:pt>
                <c:pt idx="1765">
                  <c:v>42064</c:v>
                </c:pt>
                <c:pt idx="1766">
                  <c:v>42065</c:v>
                </c:pt>
                <c:pt idx="1767">
                  <c:v>42066</c:v>
                </c:pt>
                <c:pt idx="1768">
                  <c:v>42067</c:v>
                </c:pt>
                <c:pt idx="1769">
                  <c:v>42068</c:v>
                </c:pt>
                <c:pt idx="1770">
                  <c:v>42069</c:v>
                </c:pt>
                <c:pt idx="1771">
                  <c:v>42071</c:v>
                </c:pt>
                <c:pt idx="1772">
                  <c:v>42072</c:v>
                </c:pt>
                <c:pt idx="1773">
                  <c:v>42073</c:v>
                </c:pt>
                <c:pt idx="1774">
                  <c:v>42074</c:v>
                </c:pt>
                <c:pt idx="1775">
                  <c:v>42075</c:v>
                </c:pt>
                <c:pt idx="1776">
                  <c:v>42076</c:v>
                </c:pt>
                <c:pt idx="1777">
                  <c:v>42078</c:v>
                </c:pt>
                <c:pt idx="1778">
                  <c:v>42079</c:v>
                </c:pt>
                <c:pt idx="1779">
                  <c:v>42080</c:v>
                </c:pt>
                <c:pt idx="1780">
                  <c:v>42081</c:v>
                </c:pt>
                <c:pt idx="1781">
                  <c:v>42082</c:v>
                </c:pt>
                <c:pt idx="1782">
                  <c:v>42083</c:v>
                </c:pt>
                <c:pt idx="1783">
                  <c:v>42085</c:v>
                </c:pt>
                <c:pt idx="1784">
                  <c:v>42086</c:v>
                </c:pt>
                <c:pt idx="1785">
                  <c:v>42087</c:v>
                </c:pt>
                <c:pt idx="1786">
                  <c:v>42088</c:v>
                </c:pt>
                <c:pt idx="1787">
                  <c:v>42089</c:v>
                </c:pt>
                <c:pt idx="1788">
                  <c:v>42090</c:v>
                </c:pt>
                <c:pt idx="1789">
                  <c:v>42092</c:v>
                </c:pt>
                <c:pt idx="1790">
                  <c:v>42093</c:v>
                </c:pt>
                <c:pt idx="1791">
                  <c:v>42094</c:v>
                </c:pt>
                <c:pt idx="1792">
                  <c:v>42095</c:v>
                </c:pt>
                <c:pt idx="1793">
                  <c:v>42096</c:v>
                </c:pt>
                <c:pt idx="1794">
                  <c:v>42097</c:v>
                </c:pt>
                <c:pt idx="1795">
                  <c:v>42099</c:v>
                </c:pt>
                <c:pt idx="1796">
                  <c:v>42100</c:v>
                </c:pt>
                <c:pt idx="1797">
                  <c:v>42101</c:v>
                </c:pt>
                <c:pt idx="1798">
                  <c:v>42102</c:v>
                </c:pt>
                <c:pt idx="1799">
                  <c:v>42103</c:v>
                </c:pt>
                <c:pt idx="1800">
                  <c:v>42104</c:v>
                </c:pt>
                <c:pt idx="1801">
                  <c:v>42105</c:v>
                </c:pt>
                <c:pt idx="1802">
                  <c:v>42106</c:v>
                </c:pt>
                <c:pt idx="1803">
                  <c:v>42107</c:v>
                </c:pt>
                <c:pt idx="1804">
                  <c:v>42108</c:v>
                </c:pt>
                <c:pt idx="1805">
                  <c:v>42109</c:v>
                </c:pt>
                <c:pt idx="1806">
                  <c:v>42110</c:v>
                </c:pt>
                <c:pt idx="1807">
                  <c:v>42111</c:v>
                </c:pt>
                <c:pt idx="1808">
                  <c:v>42113</c:v>
                </c:pt>
                <c:pt idx="1809">
                  <c:v>42114</c:v>
                </c:pt>
                <c:pt idx="1810">
                  <c:v>42115</c:v>
                </c:pt>
                <c:pt idx="1811">
                  <c:v>42116</c:v>
                </c:pt>
                <c:pt idx="1812">
                  <c:v>42117</c:v>
                </c:pt>
                <c:pt idx="1813">
                  <c:v>42118</c:v>
                </c:pt>
                <c:pt idx="1814">
                  <c:v>42120</c:v>
                </c:pt>
                <c:pt idx="1815">
                  <c:v>42121</c:v>
                </c:pt>
                <c:pt idx="1816">
                  <c:v>42122</c:v>
                </c:pt>
                <c:pt idx="1817">
                  <c:v>42123</c:v>
                </c:pt>
                <c:pt idx="1818">
                  <c:v>42124</c:v>
                </c:pt>
                <c:pt idx="1819">
                  <c:v>42127</c:v>
                </c:pt>
                <c:pt idx="1820">
                  <c:v>42128</c:v>
                </c:pt>
                <c:pt idx="1821">
                  <c:v>42129</c:v>
                </c:pt>
                <c:pt idx="1822">
                  <c:v>42130</c:v>
                </c:pt>
                <c:pt idx="1823">
                  <c:v>42131</c:v>
                </c:pt>
                <c:pt idx="1824">
                  <c:v>42134</c:v>
                </c:pt>
                <c:pt idx="1825">
                  <c:v>42135</c:v>
                </c:pt>
                <c:pt idx="1826">
                  <c:v>42136</c:v>
                </c:pt>
                <c:pt idx="1827">
                  <c:v>42137</c:v>
                </c:pt>
                <c:pt idx="1828">
                  <c:v>42138</c:v>
                </c:pt>
                <c:pt idx="1829">
                  <c:v>42141</c:v>
                </c:pt>
                <c:pt idx="1830">
                  <c:v>42142</c:v>
                </c:pt>
                <c:pt idx="1831">
                  <c:v>42144</c:v>
                </c:pt>
                <c:pt idx="1832">
                  <c:v>42145</c:v>
                </c:pt>
                <c:pt idx="1833">
                  <c:v>42146</c:v>
                </c:pt>
                <c:pt idx="1834">
                  <c:v>42148</c:v>
                </c:pt>
                <c:pt idx="1835">
                  <c:v>42149</c:v>
                </c:pt>
                <c:pt idx="1836">
                  <c:v>42150</c:v>
                </c:pt>
                <c:pt idx="1837">
                  <c:v>42151</c:v>
                </c:pt>
                <c:pt idx="1838">
                  <c:v>42152</c:v>
                </c:pt>
                <c:pt idx="1839">
                  <c:v>42153</c:v>
                </c:pt>
                <c:pt idx="1840">
                  <c:v>42155</c:v>
                </c:pt>
                <c:pt idx="1841">
                  <c:v>42156</c:v>
                </c:pt>
                <c:pt idx="1842">
                  <c:v>42157</c:v>
                </c:pt>
                <c:pt idx="1843">
                  <c:v>42158</c:v>
                </c:pt>
                <c:pt idx="1844">
                  <c:v>42159</c:v>
                </c:pt>
                <c:pt idx="1845">
                  <c:v>42160</c:v>
                </c:pt>
                <c:pt idx="1846">
                  <c:v>42162</c:v>
                </c:pt>
                <c:pt idx="1847">
                  <c:v>42163</c:v>
                </c:pt>
                <c:pt idx="1848">
                  <c:v>42164</c:v>
                </c:pt>
                <c:pt idx="1849">
                  <c:v>42165</c:v>
                </c:pt>
                <c:pt idx="1850">
                  <c:v>42166</c:v>
                </c:pt>
                <c:pt idx="1851">
                  <c:v>42167</c:v>
                </c:pt>
                <c:pt idx="1852">
                  <c:v>42169</c:v>
                </c:pt>
                <c:pt idx="1853">
                  <c:v>42170</c:v>
                </c:pt>
                <c:pt idx="1854">
                  <c:v>42171</c:v>
                </c:pt>
                <c:pt idx="1855">
                  <c:v>42172</c:v>
                </c:pt>
                <c:pt idx="1856">
                  <c:v>42173</c:v>
                </c:pt>
                <c:pt idx="1857">
                  <c:v>42174</c:v>
                </c:pt>
                <c:pt idx="1858">
                  <c:v>42175</c:v>
                </c:pt>
                <c:pt idx="1859">
                  <c:v>42176</c:v>
                </c:pt>
                <c:pt idx="1860">
                  <c:v>42177</c:v>
                </c:pt>
                <c:pt idx="1861">
                  <c:v>42178</c:v>
                </c:pt>
                <c:pt idx="1862">
                  <c:v>42179</c:v>
                </c:pt>
                <c:pt idx="1863">
                  <c:v>42180</c:v>
                </c:pt>
                <c:pt idx="1864">
                  <c:v>42181</c:v>
                </c:pt>
                <c:pt idx="1865">
                  <c:v>42182</c:v>
                </c:pt>
                <c:pt idx="1866">
                  <c:v>42183</c:v>
                </c:pt>
                <c:pt idx="1867">
                  <c:v>42184</c:v>
                </c:pt>
                <c:pt idx="1868">
                  <c:v>42185</c:v>
                </c:pt>
                <c:pt idx="1869">
                  <c:v>42186</c:v>
                </c:pt>
                <c:pt idx="1870">
                  <c:v>42187</c:v>
                </c:pt>
                <c:pt idx="1871">
                  <c:v>42188</c:v>
                </c:pt>
                <c:pt idx="1872">
                  <c:v>42190</c:v>
                </c:pt>
                <c:pt idx="1873">
                  <c:v>42191</c:v>
                </c:pt>
                <c:pt idx="1874">
                  <c:v>42192</c:v>
                </c:pt>
                <c:pt idx="1875">
                  <c:v>42193</c:v>
                </c:pt>
                <c:pt idx="1876">
                  <c:v>42194</c:v>
                </c:pt>
                <c:pt idx="1877">
                  <c:v>42195</c:v>
                </c:pt>
                <c:pt idx="1878">
                  <c:v>42197</c:v>
                </c:pt>
                <c:pt idx="1879">
                  <c:v>42198</c:v>
                </c:pt>
                <c:pt idx="1880">
                  <c:v>42199</c:v>
                </c:pt>
                <c:pt idx="1881">
                  <c:v>42200</c:v>
                </c:pt>
                <c:pt idx="1882">
                  <c:v>42201</c:v>
                </c:pt>
                <c:pt idx="1883">
                  <c:v>42202</c:v>
                </c:pt>
                <c:pt idx="1884">
                  <c:v>42204</c:v>
                </c:pt>
                <c:pt idx="1885">
                  <c:v>42205</c:v>
                </c:pt>
                <c:pt idx="1886">
                  <c:v>42206</c:v>
                </c:pt>
                <c:pt idx="1887">
                  <c:v>42207</c:v>
                </c:pt>
                <c:pt idx="1888">
                  <c:v>42208</c:v>
                </c:pt>
                <c:pt idx="1889">
                  <c:v>42209</c:v>
                </c:pt>
                <c:pt idx="1890">
                  <c:v>42211</c:v>
                </c:pt>
                <c:pt idx="1891">
                  <c:v>42212</c:v>
                </c:pt>
                <c:pt idx="1892">
                  <c:v>42213</c:v>
                </c:pt>
                <c:pt idx="1893">
                  <c:v>42214</c:v>
                </c:pt>
                <c:pt idx="1894">
                  <c:v>42215</c:v>
                </c:pt>
                <c:pt idx="1895">
                  <c:v>42216</c:v>
                </c:pt>
                <c:pt idx="1896">
                  <c:v>42218</c:v>
                </c:pt>
                <c:pt idx="1897">
                  <c:v>42219</c:v>
                </c:pt>
                <c:pt idx="1898">
                  <c:v>42220</c:v>
                </c:pt>
                <c:pt idx="1899">
                  <c:v>42221</c:v>
                </c:pt>
                <c:pt idx="1900">
                  <c:v>42222</c:v>
                </c:pt>
                <c:pt idx="1901">
                  <c:v>42223</c:v>
                </c:pt>
                <c:pt idx="1902">
                  <c:v>42225</c:v>
                </c:pt>
                <c:pt idx="1903">
                  <c:v>42226</c:v>
                </c:pt>
                <c:pt idx="1904">
                  <c:v>42227</c:v>
                </c:pt>
                <c:pt idx="1905">
                  <c:v>42228</c:v>
                </c:pt>
                <c:pt idx="1906">
                  <c:v>42229</c:v>
                </c:pt>
                <c:pt idx="1907">
                  <c:v>42230</c:v>
                </c:pt>
                <c:pt idx="1908">
                  <c:v>42232</c:v>
                </c:pt>
                <c:pt idx="1909">
                  <c:v>42233</c:v>
                </c:pt>
                <c:pt idx="1910">
                  <c:v>42234</c:v>
                </c:pt>
                <c:pt idx="1911">
                  <c:v>42235</c:v>
                </c:pt>
                <c:pt idx="1912">
                  <c:v>42236</c:v>
                </c:pt>
                <c:pt idx="1913">
                  <c:v>42237</c:v>
                </c:pt>
                <c:pt idx="1914">
                  <c:v>42239</c:v>
                </c:pt>
                <c:pt idx="1915">
                  <c:v>42240</c:v>
                </c:pt>
                <c:pt idx="1916">
                  <c:v>42241</c:v>
                </c:pt>
                <c:pt idx="1917">
                  <c:v>42242</c:v>
                </c:pt>
                <c:pt idx="1918">
                  <c:v>42243</c:v>
                </c:pt>
                <c:pt idx="1919">
                  <c:v>42246</c:v>
                </c:pt>
                <c:pt idx="1920">
                  <c:v>42247</c:v>
                </c:pt>
                <c:pt idx="1921">
                  <c:v>42248</c:v>
                </c:pt>
                <c:pt idx="1922">
                  <c:v>42249</c:v>
                </c:pt>
                <c:pt idx="1923">
                  <c:v>42250</c:v>
                </c:pt>
                <c:pt idx="1924">
                  <c:v>42251</c:v>
                </c:pt>
                <c:pt idx="1925">
                  <c:v>42254</c:v>
                </c:pt>
                <c:pt idx="1926">
                  <c:v>42255</c:v>
                </c:pt>
                <c:pt idx="1927">
                  <c:v>42256</c:v>
                </c:pt>
                <c:pt idx="1928">
                  <c:v>42257</c:v>
                </c:pt>
                <c:pt idx="1929">
                  <c:v>42258</c:v>
                </c:pt>
                <c:pt idx="1930">
                  <c:v>42260</c:v>
                </c:pt>
                <c:pt idx="1931">
                  <c:v>42261</c:v>
                </c:pt>
                <c:pt idx="1932">
                  <c:v>42262</c:v>
                </c:pt>
                <c:pt idx="1933">
                  <c:v>42263</c:v>
                </c:pt>
                <c:pt idx="1934">
                  <c:v>42264</c:v>
                </c:pt>
                <c:pt idx="1935">
                  <c:v>42265</c:v>
                </c:pt>
                <c:pt idx="1936">
                  <c:v>42267</c:v>
                </c:pt>
                <c:pt idx="1937">
                  <c:v>42268</c:v>
                </c:pt>
                <c:pt idx="1938">
                  <c:v>42269</c:v>
                </c:pt>
                <c:pt idx="1939">
                  <c:v>42270</c:v>
                </c:pt>
                <c:pt idx="1940">
                  <c:v>42271</c:v>
                </c:pt>
                <c:pt idx="1941">
                  <c:v>42272</c:v>
                </c:pt>
                <c:pt idx="1942">
                  <c:v>42274</c:v>
                </c:pt>
                <c:pt idx="1943">
                  <c:v>42275</c:v>
                </c:pt>
                <c:pt idx="1944">
                  <c:v>42276</c:v>
                </c:pt>
                <c:pt idx="1945">
                  <c:v>42277</c:v>
                </c:pt>
                <c:pt idx="1946">
                  <c:v>42278</c:v>
                </c:pt>
                <c:pt idx="1947">
                  <c:v>42279</c:v>
                </c:pt>
                <c:pt idx="1948">
                  <c:v>42281</c:v>
                </c:pt>
                <c:pt idx="1949">
                  <c:v>42282</c:v>
                </c:pt>
                <c:pt idx="1950">
                  <c:v>42283</c:v>
                </c:pt>
                <c:pt idx="1951">
                  <c:v>42284</c:v>
                </c:pt>
                <c:pt idx="1952">
                  <c:v>42285</c:v>
                </c:pt>
                <c:pt idx="1953">
                  <c:v>42286</c:v>
                </c:pt>
                <c:pt idx="1954">
                  <c:v>42288</c:v>
                </c:pt>
                <c:pt idx="1955">
                  <c:v>42289</c:v>
                </c:pt>
                <c:pt idx="1956">
                  <c:v>42290</c:v>
                </c:pt>
                <c:pt idx="1957">
                  <c:v>42291</c:v>
                </c:pt>
                <c:pt idx="1958">
                  <c:v>42292</c:v>
                </c:pt>
                <c:pt idx="1959">
                  <c:v>42295</c:v>
                </c:pt>
                <c:pt idx="1960">
                  <c:v>42296</c:v>
                </c:pt>
                <c:pt idx="1961">
                  <c:v>42297</c:v>
                </c:pt>
                <c:pt idx="1962">
                  <c:v>42298</c:v>
                </c:pt>
                <c:pt idx="1963">
                  <c:v>42299</c:v>
                </c:pt>
                <c:pt idx="1964">
                  <c:v>42300</c:v>
                </c:pt>
                <c:pt idx="1965">
                  <c:v>42302</c:v>
                </c:pt>
                <c:pt idx="1966">
                  <c:v>42303</c:v>
                </c:pt>
                <c:pt idx="1967">
                  <c:v>42304</c:v>
                </c:pt>
                <c:pt idx="1968">
                  <c:v>42305</c:v>
                </c:pt>
                <c:pt idx="1969">
                  <c:v>42306</c:v>
                </c:pt>
                <c:pt idx="1970">
                  <c:v>42307</c:v>
                </c:pt>
                <c:pt idx="1971">
                  <c:v>42309</c:v>
                </c:pt>
                <c:pt idx="1972">
                  <c:v>42310</c:v>
                </c:pt>
                <c:pt idx="1973">
                  <c:v>42311</c:v>
                </c:pt>
                <c:pt idx="1974">
                  <c:v>42312</c:v>
                </c:pt>
                <c:pt idx="1975">
                  <c:v>42313</c:v>
                </c:pt>
                <c:pt idx="1976">
                  <c:v>42314</c:v>
                </c:pt>
                <c:pt idx="1977">
                  <c:v>42316</c:v>
                </c:pt>
                <c:pt idx="1978">
                  <c:v>42317</c:v>
                </c:pt>
                <c:pt idx="1979">
                  <c:v>42318</c:v>
                </c:pt>
                <c:pt idx="1980">
                  <c:v>42319</c:v>
                </c:pt>
                <c:pt idx="1981">
                  <c:v>42320</c:v>
                </c:pt>
                <c:pt idx="1982">
                  <c:v>42321</c:v>
                </c:pt>
                <c:pt idx="1983">
                  <c:v>42323</c:v>
                </c:pt>
                <c:pt idx="1984">
                  <c:v>42324</c:v>
                </c:pt>
                <c:pt idx="1985">
                  <c:v>42325</c:v>
                </c:pt>
                <c:pt idx="1986">
                  <c:v>42326</c:v>
                </c:pt>
                <c:pt idx="1987">
                  <c:v>42327</c:v>
                </c:pt>
                <c:pt idx="1988">
                  <c:v>42328</c:v>
                </c:pt>
                <c:pt idx="1989">
                  <c:v>42330</c:v>
                </c:pt>
                <c:pt idx="1990">
                  <c:v>42331</c:v>
                </c:pt>
                <c:pt idx="1991">
                  <c:v>42332</c:v>
                </c:pt>
                <c:pt idx="1992">
                  <c:v>42333</c:v>
                </c:pt>
                <c:pt idx="1993">
                  <c:v>42334</c:v>
                </c:pt>
                <c:pt idx="1994">
                  <c:v>42335</c:v>
                </c:pt>
                <c:pt idx="1995">
                  <c:v>42336</c:v>
                </c:pt>
                <c:pt idx="1996">
                  <c:v>42337</c:v>
                </c:pt>
                <c:pt idx="1997">
                  <c:v>42338</c:v>
                </c:pt>
                <c:pt idx="1998">
                  <c:v>42339</c:v>
                </c:pt>
                <c:pt idx="1999">
                  <c:v>42340</c:v>
                </c:pt>
                <c:pt idx="2000">
                  <c:v>42341</c:v>
                </c:pt>
                <c:pt idx="2001">
                  <c:v>42342</c:v>
                </c:pt>
                <c:pt idx="2002">
                  <c:v>42343</c:v>
                </c:pt>
                <c:pt idx="2003">
                  <c:v>42344</c:v>
                </c:pt>
                <c:pt idx="2004">
                  <c:v>42345</c:v>
                </c:pt>
                <c:pt idx="2005">
                  <c:v>42346</c:v>
                </c:pt>
                <c:pt idx="2006">
                  <c:v>42347</c:v>
                </c:pt>
                <c:pt idx="2007">
                  <c:v>42348</c:v>
                </c:pt>
                <c:pt idx="2008">
                  <c:v>42349</c:v>
                </c:pt>
                <c:pt idx="2009">
                  <c:v>42350</c:v>
                </c:pt>
                <c:pt idx="2010">
                  <c:v>42351</c:v>
                </c:pt>
                <c:pt idx="2011">
                  <c:v>42352</c:v>
                </c:pt>
                <c:pt idx="2012">
                  <c:v>42353</c:v>
                </c:pt>
                <c:pt idx="2013">
                  <c:v>42354</c:v>
                </c:pt>
                <c:pt idx="2014">
                  <c:v>42355</c:v>
                </c:pt>
                <c:pt idx="2015">
                  <c:v>42356</c:v>
                </c:pt>
                <c:pt idx="2016">
                  <c:v>42357</c:v>
                </c:pt>
                <c:pt idx="2017">
                  <c:v>42358</c:v>
                </c:pt>
                <c:pt idx="2018">
                  <c:v>42359</c:v>
                </c:pt>
                <c:pt idx="2019">
                  <c:v>42360</c:v>
                </c:pt>
                <c:pt idx="2020">
                  <c:v>42361</c:v>
                </c:pt>
                <c:pt idx="2021">
                  <c:v>42362</c:v>
                </c:pt>
                <c:pt idx="2022">
                  <c:v>42365</c:v>
                </c:pt>
                <c:pt idx="2023">
                  <c:v>42366</c:v>
                </c:pt>
                <c:pt idx="2024">
                  <c:v>42367</c:v>
                </c:pt>
                <c:pt idx="2025">
                  <c:v>42368</c:v>
                </c:pt>
                <c:pt idx="2026">
                  <c:v>42369</c:v>
                </c:pt>
                <c:pt idx="2027">
                  <c:v>42372</c:v>
                </c:pt>
                <c:pt idx="2028">
                  <c:v>42373</c:v>
                </c:pt>
                <c:pt idx="2029">
                  <c:v>42374</c:v>
                </c:pt>
                <c:pt idx="2030">
                  <c:v>42375</c:v>
                </c:pt>
                <c:pt idx="2031">
                  <c:v>42376</c:v>
                </c:pt>
                <c:pt idx="2032">
                  <c:v>42377</c:v>
                </c:pt>
                <c:pt idx="2033">
                  <c:v>42379</c:v>
                </c:pt>
                <c:pt idx="2034">
                  <c:v>42380</c:v>
                </c:pt>
                <c:pt idx="2035">
                  <c:v>42381</c:v>
                </c:pt>
                <c:pt idx="2036">
                  <c:v>42382</c:v>
                </c:pt>
                <c:pt idx="2037">
                  <c:v>42383</c:v>
                </c:pt>
                <c:pt idx="2038">
                  <c:v>42384</c:v>
                </c:pt>
                <c:pt idx="2039">
                  <c:v>42386</c:v>
                </c:pt>
                <c:pt idx="2040">
                  <c:v>42387</c:v>
                </c:pt>
                <c:pt idx="2041">
                  <c:v>42388</c:v>
                </c:pt>
                <c:pt idx="2042">
                  <c:v>42389</c:v>
                </c:pt>
                <c:pt idx="2043">
                  <c:v>42390</c:v>
                </c:pt>
                <c:pt idx="2044">
                  <c:v>42391</c:v>
                </c:pt>
                <c:pt idx="2045">
                  <c:v>42393</c:v>
                </c:pt>
                <c:pt idx="2046">
                  <c:v>42394</c:v>
                </c:pt>
                <c:pt idx="2047">
                  <c:v>42395</c:v>
                </c:pt>
                <c:pt idx="2048">
                  <c:v>42396</c:v>
                </c:pt>
                <c:pt idx="2049">
                  <c:v>42397</c:v>
                </c:pt>
                <c:pt idx="2050">
                  <c:v>42398</c:v>
                </c:pt>
                <c:pt idx="2051">
                  <c:v>42400</c:v>
                </c:pt>
                <c:pt idx="2052">
                  <c:v>42401</c:v>
                </c:pt>
                <c:pt idx="2053">
                  <c:v>42402</c:v>
                </c:pt>
                <c:pt idx="2054">
                  <c:v>42403</c:v>
                </c:pt>
                <c:pt idx="2055">
                  <c:v>42404</c:v>
                </c:pt>
                <c:pt idx="2056">
                  <c:v>42405</c:v>
                </c:pt>
                <c:pt idx="2057">
                  <c:v>42407</c:v>
                </c:pt>
                <c:pt idx="2058">
                  <c:v>42408</c:v>
                </c:pt>
                <c:pt idx="2059">
                  <c:v>42409</c:v>
                </c:pt>
                <c:pt idx="2060">
                  <c:v>42410</c:v>
                </c:pt>
                <c:pt idx="2061">
                  <c:v>42411</c:v>
                </c:pt>
                <c:pt idx="2062">
                  <c:v>42412</c:v>
                </c:pt>
                <c:pt idx="2063">
                  <c:v>42414</c:v>
                </c:pt>
                <c:pt idx="2064">
                  <c:v>42415</c:v>
                </c:pt>
                <c:pt idx="2065">
                  <c:v>42416</c:v>
                </c:pt>
                <c:pt idx="2066">
                  <c:v>42417</c:v>
                </c:pt>
                <c:pt idx="2067">
                  <c:v>42418</c:v>
                </c:pt>
                <c:pt idx="2068">
                  <c:v>42419</c:v>
                </c:pt>
                <c:pt idx="2069">
                  <c:v>42421</c:v>
                </c:pt>
                <c:pt idx="2070">
                  <c:v>42422</c:v>
                </c:pt>
                <c:pt idx="2071">
                  <c:v>42423</c:v>
                </c:pt>
                <c:pt idx="2072">
                  <c:v>42424</c:v>
                </c:pt>
                <c:pt idx="2073">
                  <c:v>42425</c:v>
                </c:pt>
                <c:pt idx="2074">
                  <c:v>42426</c:v>
                </c:pt>
                <c:pt idx="2075">
                  <c:v>42428</c:v>
                </c:pt>
                <c:pt idx="2076">
                  <c:v>42430</c:v>
                </c:pt>
                <c:pt idx="2077">
                  <c:v>42431</c:v>
                </c:pt>
                <c:pt idx="2078">
                  <c:v>42432</c:v>
                </c:pt>
                <c:pt idx="2079">
                  <c:v>42433</c:v>
                </c:pt>
                <c:pt idx="2080">
                  <c:v>42434</c:v>
                </c:pt>
                <c:pt idx="2081">
                  <c:v>42436</c:v>
                </c:pt>
                <c:pt idx="2082">
                  <c:v>42437</c:v>
                </c:pt>
                <c:pt idx="2083">
                  <c:v>42438</c:v>
                </c:pt>
                <c:pt idx="2084">
                  <c:v>42439</c:v>
                </c:pt>
                <c:pt idx="2085">
                  <c:v>42440</c:v>
                </c:pt>
                <c:pt idx="2086">
                  <c:v>42441</c:v>
                </c:pt>
                <c:pt idx="2087">
                  <c:v>42443</c:v>
                </c:pt>
                <c:pt idx="2088">
                  <c:v>42444</c:v>
                </c:pt>
                <c:pt idx="2089">
                  <c:v>42445</c:v>
                </c:pt>
                <c:pt idx="2090">
                  <c:v>42446</c:v>
                </c:pt>
                <c:pt idx="2091">
                  <c:v>42447</c:v>
                </c:pt>
                <c:pt idx="2092">
                  <c:v>42448</c:v>
                </c:pt>
                <c:pt idx="2093">
                  <c:v>42450</c:v>
                </c:pt>
                <c:pt idx="2094">
                  <c:v>42451</c:v>
                </c:pt>
                <c:pt idx="2095">
                  <c:v>42452</c:v>
                </c:pt>
                <c:pt idx="2096">
                  <c:v>42453</c:v>
                </c:pt>
                <c:pt idx="2097">
                  <c:v>42454</c:v>
                </c:pt>
                <c:pt idx="2098">
                  <c:v>42455</c:v>
                </c:pt>
                <c:pt idx="2099">
                  <c:v>42457</c:v>
                </c:pt>
                <c:pt idx="2100">
                  <c:v>42458</c:v>
                </c:pt>
                <c:pt idx="2101">
                  <c:v>42459</c:v>
                </c:pt>
                <c:pt idx="2102">
                  <c:v>42460</c:v>
                </c:pt>
                <c:pt idx="2103">
                  <c:v>42461</c:v>
                </c:pt>
                <c:pt idx="2104">
                  <c:v>42462</c:v>
                </c:pt>
                <c:pt idx="2105">
                  <c:v>42464</c:v>
                </c:pt>
                <c:pt idx="2106">
                  <c:v>42465</c:v>
                </c:pt>
                <c:pt idx="2107">
                  <c:v>42466</c:v>
                </c:pt>
                <c:pt idx="2108">
                  <c:v>42467</c:v>
                </c:pt>
                <c:pt idx="2109">
                  <c:v>42468</c:v>
                </c:pt>
                <c:pt idx="2110">
                  <c:v>42469</c:v>
                </c:pt>
                <c:pt idx="2111">
                  <c:v>42470</c:v>
                </c:pt>
                <c:pt idx="2112">
                  <c:v>42471</c:v>
                </c:pt>
                <c:pt idx="2113">
                  <c:v>42472</c:v>
                </c:pt>
                <c:pt idx="2114">
                  <c:v>42473</c:v>
                </c:pt>
                <c:pt idx="2115">
                  <c:v>42474</c:v>
                </c:pt>
                <c:pt idx="2116">
                  <c:v>42475</c:v>
                </c:pt>
                <c:pt idx="2117">
                  <c:v>42476</c:v>
                </c:pt>
                <c:pt idx="2118">
                  <c:v>42477</c:v>
                </c:pt>
                <c:pt idx="2119">
                  <c:v>42478</c:v>
                </c:pt>
                <c:pt idx="2120">
                  <c:v>42479</c:v>
                </c:pt>
                <c:pt idx="2121">
                  <c:v>42480</c:v>
                </c:pt>
                <c:pt idx="2122">
                  <c:v>42481</c:v>
                </c:pt>
                <c:pt idx="2123">
                  <c:v>42482</c:v>
                </c:pt>
                <c:pt idx="2124">
                  <c:v>42483</c:v>
                </c:pt>
                <c:pt idx="2125">
                  <c:v>42485</c:v>
                </c:pt>
                <c:pt idx="2126">
                  <c:v>42486</c:v>
                </c:pt>
                <c:pt idx="2127">
                  <c:v>42487</c:v>
                </c:pt>
                <c:pt idx="2128">
                  <c:v>42488</c:v>
                </c:pt>
                <c:pt idx="2129">
                  <c:v>42489</c:v>
                </c:pt>
                <c:pt idx="2130">
                  <c:v>42490</c:v>
                </c:pt>
                <c:pt idx="2131">
                  <c:v>42492</c:v>
                </c:pt>
                <c:pt idx="2132">
                  <c:v>42493</c:v>
                </c:pt>
                <c:pt idx="2133">
                  <c:v>42494</c:v>
                </c:pt>
                <c:pt idx="2134">
                  <c:v>42495</c:v>
                </c:pt>
                <c:pt idx="2135">
                  <c:v>42496</c:v>
                </c:pt>
                <c:pt idx="2136">
                  <c:v>42497</c:v>
                </c:pt>
                <c:pt idx="2137">
                  <c:v>42499</c:v>
                </c:pt>
                <c:pt idx="2138">
                  <c:v>42500</c:v>
                </c:pt>
                <c:pt idx="2139">
                  <c:v>42501</c:v>
                </c:pt>
                <c:pt idx="2140">
                  <c:v>42502</c:v>
                </c:pt>
                <c:pt idx="2141">
                  <c:v>42503</c:v>
                </c:pt>
                <c:pt idx="2142">
                  <c:v>42504</c:v>
                </c:pt>
                <c:pt idx="2143">
                  <c:v>42506</c:v>
                </c:pt>
                <c:pt idx="2144">
                  <c:v>42507</c:v>
                </c:pt>
                <c:pt idx="2145">
                  <c:v>42508</c:v>
                </c:pt>
                <c:pt idx="2146">
                  <c:v>42509</c:v>
                </c:pt>
                <c:pt idx="2147">
                  <c:v>42510</c:v>
                </c:pt>
                <c:pt idx="2148">
                  <c:v>42511</c:v>
                </c:pt>
                <c:pt idx="2149">
                  <c:v>42513</c:v>
                </c:pt>
                <c:pt idx="2150">
                  <c:v>42514</c:v>
                </c:pt>
                <c:pt idx="2151">
                  <c:v>42515</c:v>
                </c:pt>
                <c:pt idx="2152">
                  <c:v>42516</c:v>
                </c:pt>
                <c:pt idx="2153">
                  <c:v>42517</c:v>
                </c:pt>
                <c:pt idx="2154">
                  <c:v>42518</c:v>
                </c:pt>
                <c:pt idx="2155">
                  <c:v>42521</c:v>
                </c:pt>
                <c:pt idx="2156">
                  <c:v>42522</c:v>
                </c:pt>
                <c:pt idx="2157">
                  <c:v>42523</c:v>
                </c:pt>
                <c:pt idx="2158">
                  <c:v>42524</c:v>
                </c:pt>
                <c:pt idx="2159">
                  <c:v>42525</c:v>
                </c:pt>
                <c:pt idx="2160">
                  <c:v>42527</c:v>
                </c:pt>
                <c:pt idx="2161">
                  <c:v>42528</c:v>
                </c:pt>
                <c:pt idx="2162">
                  <c:v>42529</c:v>
                </c:pt>
                <c:pt idx="2163">
                  <c:v>42530</c:v>
                </c:pt>
                <c:pt idx="2164">
                  <c:v>42531</c:v>
                </c:pt>
                <c:pt idx="2165">
                  <c:v>42532</c:v>
                </c:pt>
                <c:pt idx="2166">
                  <c:v>42534</c:v>
                </c:pt>
                <c:pt idx="2167">
                  <c:v>42535</c:v>
                </c:pt>
                <c:pt idx="2168">
                  <c:v>42536</c:v>
                </c:pt>
                <c:pt idx="2169">
                  <c:v>42537</c:v>
                </c:pt>
                <c:pt idx="2170">
                  <c:v>42538</c:v>
                </c:pt>
                <c:pt idx="2171">
                  <c:v>42539</c:v>
                </c:pt>
                <c:pt idx="2172">
                  <c:v>42541</c:v>
                </c:pt>
                <c:pt idx="2173">
                  <c:v>42542</c:v>
                </c:pt>
                <c:pt idx="2174">
                  <c:v>42543</c:v>
                </c:pt>
                <c:pt idx="2175">
                  <c:v>42544</c:v>
                </c:pt>
                <c:pt idx="2176">
                  <c:v>42545</c:v>
                </c:pt>
                <c:pt idx="2177">
                  <c:v>42546</c:v>
                </c:pt>
                <c:pt idx="2178">
                  <c:v>42548</c:v>
                </c:pt>
                <c:pt idx="2179">
                  <c:v>42549</c:v>
                </c:pt>
                <c:pt idx="2180">
                  <c:v>42550</c:v>
                </c:pt>
                <c:pt idx="2181">
                  <c:v>42551</c:v>
                </c:pt>
                <c:pt idx="2182">
                  <c:v>42552</c:v>
                </c:pt>
                <c:pt idx="2183">
                  <c:v>42553</c:v>
                </c:pt>
                <c:pt idx="2184">
                  <c:v>42556</c:v>
                </c:pt>
                <c:pt idx="2185">
                  <c:v>42557</c:v>
                </c:pt>
                <c:pt idx="2186">
                  <c:v>42558</c:v>
                </c:pt>
                <c:pt idx="2187">
                  <c:v>42559</c:v>
                </c:pt>
                <c:pt idx="2188">
                  <c:v>42560</c:v>
                </c:pt>
                <c:pt idx="2189">
                  <c:v>42562</c:v>
                </c:pt>
                <c:pt idx="2190">
                  <c:v>42563</c:v>
                </c:pt>
                <c:pt idx="2191">
                  <c:v>42564</c:v>
                </c:pt>
                <c:pt idx="2192">
                  <c:v>42565</c:v>
                </c:pt>
                <c:pt idx="2193">
                  <c:v>42566</c:v>
                </c:pt>
                <c:pt idx="2194">
                  <c:v>42567</c:v>
                </c:pt>
                <c:pt idx="2195">
                  <c:v>42568</c:v>
                </c:pt>
                <c:pt idx="2196">
                  <c:v>42570</c:v>
                </c:pt>
                <c:pt idx="2197">
                  <c:v>42571</c:v>
                </c:pt>
                <c:pt idx="2198">
                  <c:v>42572</c:v>
                </c:pt>
                <c:pt idx="2199">
                  <c:v>42573</c:v>
                </c:pt>
                <c:pt idx="2200">
                  <c:v>42574</c:v>
                </c:pt>
                <c:pt idx="2201">
                  <c:v>42576</c:v>
                </c:pt>
                <c:pt idx="2202">
                  <c:v>42577</c:v>
                </c:pt>
                <c:pt idx="2203">
                  <c:v>42578</c:v>
                </c:pt>
                <c:pt idx="2204">
                  <c:v>42579</c:v>
                </c:pt>
                <c:pt idx="2205">
                  <c:v>42580</c:v>
                </c:pt>
                <c:pt idx="2206">
                  <c:v>42581</c:v>
                </c:pt>
                <c:pt idx="2207">
                  <c:v>42583</c:v>
                </c:pt>
                <c:pt idx="2208">
                  <c:v>42584</c:v>
                </c:pt>
                <c:pt idx="2209">
                  <c:v>42585</c:v>
                </c:pt>
                <c:pt idx="2210">
                  <c:v>42586</c:v>
                </c:pt>
                <c:pt idx="2211">
                  <c:v>42587</c:v>
                </c:pt>
                <c:pt idx="2212">
                  <c:v>42588</c:v>
                </c:pt>
                <c:pt idx="2213">
                  <c:v>42590</c:v>
                </c:pt>
                <c:pt idx="2214">
                  <c:v>42591</c:v>
                </c:pt>
                <c:pt idx="2215">
                  <c:v>42592</c:v>
                </c:pt>
                <c:pt idx="2216">
                  <c:v>42593</c:v>
                </c:pt>
                <c:pt idx="2217">
                  <c:v>42594</c:v>
                </c:pt>
                <c:pt idx="2218">
                  <c:v>42595</c:v>
                </c:pt>
                <c:pt idx="2219">
                  <c:v>42597</c:v>
                </c:pt>
                <c:pt idx="2220">
                  <c:v>42598</c:v>
                </c:pt>
                <c:pt idx="2221">
                  <c:v>42599</c:v>
                </c:pt>
                <c:pt idx="2222">
                  <c:v>42600</c:v>
                </c:pt>
                <c:pt idx="2223">
                  <c:v>42601</c:v>
                </c:pt>
                <c:pt idx="2224">
                  <c:v>42602</c:v>
                </c:pt>
                <c:pt idx="2225">
                  <c:v>42604</c:v>
                </c:pt>
                <c:pt idx="2226">
                  <c:v>42605</c:v>
                </c:pt>
                <c:pt idx="2227">
                  <c:v>42606</c:v>
                </c:pt>
                <c:pt idx="2228">
                  <c:v>42607</c:v>
                </c:pt>
                <c:pt idx="2229">
                  <c:v>42608</c:v>
                </c:pt>
                <c:pt idx="2230">
                  <c:v>42609</c:v>
                </c:pt>
                <c:pt idx="2231">
                  <c:v>42611</c:v>
                </c:pt>
                <c:pt idx="2232">
                  <c:v>42612</c:v>
                </c:pt>
                <c:pt idx="2233">
                  <c:v>42613</c:v>
                </c:pt>
                <c:pt idx="2234">
                  <c:v>42614</c:v>
                </c:pt>
                <c:pt idx="2235">
                  <c:v>42615</c:v>
                </c:pt>
                <c:pt idx="2236">
                  <c:v>42616</c:v>
                </c:pt>
                <c:pt idx="2237">
                  <c:v>42619</c:v>
                </c:pt>
                <c:pt idx="2238">
                  <c:v>42620</c:v>
                </c:pt>
                <c:pt idx="2239">
                  <c:v>42621</c:v>
                </c:pt>
                <c:pt idx="2240">
                  <c:v>42622</c:v>
                </c:pt>
                <c:pt idx="2241">
                  <c:v>42623</c:v>
                </c:pt>
                <c:pt idx="2242">
                  <c:v>42625</c:v>
                </c:pt>
                <c:pt idx="2243">
                  <c:v>42626</c:v>
                </c:pt>
                <c:pt idx="2244">
                  <c:v>42627</c:v>
                </c:pt>
                <c:pt idx="2245">
                  <c:v>42628</c:v>
                </c:pt>
                <c:pt idx="2246">
                  <c:v>42629</c:v>
                </c:pt>
                <c:pt idx="2247">
                  <c:v>42630</c:v>
                </c:pt>
                <c:pt idx="2248">
                  <c:v>42632</c:v>
                </c:pt>
                <c:pt idx="2249">
                  <c:v>42633</c:v>
                </c:pt>
                <c:pt idx="2250">
                  <c:v>42634</c:v>
                </c:pt>
              </c:numCache>
            </c:numRef>
          </c:cat>
          <c:val>
            <c:numRef>
              <c:f>'F05-02'!$E$14:$E$2264</c:f>
              <c:numCache>
                <c:formatCode>#,##0</c:formatCode>
                <c:ptCount val="2251"/>
                <c:pt idx="0">
                  <c:v>0</c:v>
                </c:pt>
                <c:pt idx="1">
                  <c:v>85</c:v>
                </c:pt>
                <c:pt idx="2">
                  <c:v>68</c:v>
                </c:pt>
                <c:pt idx="3">
                  <c:v>0</c:v>
                </c:pt>
                <c:pt idx="4">
                  <c:v>5</c:v>
                </c:pt>
                <c:pt idx="5">
                  <c:v>14</c:v>
                </c:pt>
                <c:pt idx="6">
                  <c:v>1</c:v>
                </c:pt>
                <c:pt idx="7">
                  <c:v>4</c:v>
                </c:pt>
                <c:pt idx="8">
                  <c:v>0</c:v>
                </c:pt>
                <c:pt idx="9">
                  <c:v>769</c:v>
                </c:pt>
                <c:pt idx="10">
                  <c:v>329</c:v>
                </c:pt>
                <c:pt idx="11">
                  <c:v>138</c:v>
                </c:pt>
                <c:pt idx="12">
                  <c:v>83</c:v>
                </c:pt>
                <c:pt idx="13">
                  <c:v>52</c:v>
                </c:pt>
                <c:pt idx="14">
                  <c:v>2</c:v>
                </c:pt>
                <c:pt idx="15">
                  <c:v>0</c:v>
                </c:pt>
                <c:pt idx="16">
                  <c:v>130</c:v>
                </c:pt>
                <c:pt idx="17">
                  <c:v>776</c:v>
                </c:pt>
                <c:pt idx="18">
                  <c:v>330</c:v>
                </c:pt>
                <c:pt idx="19">
                  <c:v>8</c:v>
                </c:pt>
                <c:pt idx="20">
                  <c:v>7</c:v>
                </c:pt>
                <c:pt idx="21">
                  <c:v>0</c:v>
                </c:pt>
                <c:pt idx="22">
                  <c:v>77</c:v>
                </c:pt>
                <c:pt idx="23">
                  <c:v>39</c:v>
                </c:pt>
                <c:pt idx="24">
                  <c:v>433</c:v>
                </c:pt>
                <c:pt idx="25">
                  <c:v>1055</c:v>
                </c:pt>
                <c:pt idx="26">
                  <c:v>601</c:v>
                </c:pt>
                <c:pt idx="27">
                  <c:v>1</c:v>
                </c:pt>
                <c:pt idx="28">
                  <c:v>2</c:v>
                </c:pt>
                <c:pt idx="29">
                  <c:v>400</c:v>
                </c:pt>
                <c:pt idx="30">
                  <c:v>412</c:v>
                </c:pt>
                <c:pt idx="31">
                  <c:v>119</c:v>
                </c:pt>
                <c:pt idx="32">
                  <c:v>0</c:v>
                </c:pt>
                <c:pt idx="33">
                  <c:v>0</c:v>
                </c:pt>
                <c:pt idx="34">
                  <c:v>97</c:v>
                </c:pt>
                <c:pt idx="35">
                  <c:v>8</c:v>
                </c:pt>
                <c:pt idx="36">
                  <c:v>14</c:v>
                </c:pt>
                <c:pt idx="37">
                  <c:v>636</c:v>
                </c:pt>
                <c:pt idx="38">
                  <c:v>393</c:v>
                </c:pt>
                <c:pt idx="39">
                  <c:v>0</c:v>
                </c:pt>
                <c:pt idx="40">
                  <c:v>223</c:v>
                </c:pt>
                <c:pt idx="41">
                  <c:v>335</c:v>
                </c:pt>
                <c:pt idx="42">
                  <c:v>89</c:v>
                </c:pt>
                <c:pt idx="43">
                  <c:v>541</c:v>
                </c:pt>
                <c:pt idx="44">
                  <c:v>34</c:v>
                </c:pt>
                <c:pt idx="45">
                  <c:v>203</c:v>
                </c:pt>
                <c:pt idx="46">
                  <c:v>0</c:v>
                </c:pt>
                <c:pt idx="47">
                  <c:v>67</c:v>
                </c:pt>
                <c:pt idx="48">
                  <c:v>39</c:v>
                </c:pt>
                <c:pt idx="49">
                  <c:v>20</c:v>
                </c:pt>
                <c:pt idx="50">
                  <c:v>103</c:v>
                </c:pt>
                <c:pt idx="51">
                  <c:v>238</c:v>
                </c:pt>
                <c:pt idx="52">
                  <c:v>0</c:v>
                </c:pt>
                <c:pt idx="53">
                  <c:v>10</c:v>
                </c:pt>
                <c:pt idx="54">
                  <c:v>81</c:v>
                </c:pt>
                <c:pt idx="55">
                  <c:v>114</c:v>
                </c:pt>
                <c:pt idx="56">
                  <c:v>172</c:v>
                </c:pt>
                <c:pt idx="57">
                  <c:v>0</c:v>
                </c:pt>
                <c:pt idx="58">
                  <c:v>229</c:v>
                </c:pt>
                <c:pt idx="59">
                  <c:v>104</c:v>
                </c:pt>
                <c:pt idx="60">
                  <c:v>181</c:v>
                </c:pt>
                <c:pt idx="61">
                  <c:v>23</c:v>
                </c:pt>
                <c:pt idx="62">
                  <c:v>0</c:v>
                </c:pt>
                <c:pt idx="63">
                  <c:v>206</c:v>
                </c:pt>
                <c:pt idx="64">
                  <c:v>114</c:v>
                </c:pt>
                <c:pt idx="65">
                  <c:v>117</c:v>
                </c:pt>
                <c:pt idx="66">
                  <c:v>27</c:v>
                </c:pt>
                <c:pt idx="67">
                  <c:v>85</c:v>
                </c:pt>
                <c:pt idx="68">
                  <c:v>0</c:v>
                </c:pt>
                <c:pt idx="69">
                  <c:v>19</c:v>
                </c:pt>
                <c:pt idx="70">
                  <c:v>90</c:v>
                </c:pt>
                <c:pt idx="71">
                  <c:v>15</c:v>
                </c:pt>
                <c:pt idx="72">
                  <c:v>54</c:v>
                </c:pt>
                <c:pt idx="73">
                  <c:v>32</c:v>
                </c:pt>
                <c:pt idx="74">
                  <c:v>0</c:v>
                </c:pt>
                <c:pt idx="75">
                  <c:v>130</c:v>
                </c:pt>
                <c:pt idx="76">
                  <c:v>91</c:v>
                </c:pt>
                <c:pt idx="77">
                  <c:v>15</c:v>
                </c:pt>
                <c:pt idx="78">
                  <c:v>48</c:v>
                </c:pt>
                <c:pt idx="79">
                  <c:v>89</c:v>
                </c:pt>
                <c:pt idx="80">
                  <c:v>0</c:v>
                </c:pt>
                <c:pt idx="81">
                  <c:v>40</c:v>
                </c:pt>
                <c:pt idx="82">
                  <c:v>15</c:v>
                </c:pt>
                <c:pt idx="83">
                  <c:v>43</c:v>
                </c:pt>
                <c:pt idx="84">
                  <c:v>19</c:v>
                </c:pt>
                <c:pt idx="85">
                  <c:v>22</c:v>
                </c:pt>
                <c:pt idx="86">
                  <c:v>0</c:v>
                </c:pt>
                <c:pt idx="87">
                  <c:v>10</c:v>
                </c:pt>
                <c:pt idx="88">
                  <c:v>2</c:v>
                </c:pt>
                <c:pt idx="89">
                  <c:v>46</c:v>
                </c:pt>
                <c:pt idx="90">
                  <c:v>33</c:v>
                </c:pt>
                <c:pt idx="91">
                  <c:v>0</c:v>
                </c:pt>
                <c:pt idx="92">
                  <c:v>15</c:v>
                </c:pt>
                <c:pt idx="93">
                  <c:v>41</c:v>
                </c:pt>
                <c:pt idx="94">
                  <c:v>14</c:v>
                </c:pt>
                <c:pt idx="95">
                  <c:v>3</c:v>
                </c:pt>
                <c:pt idx="96">
                  <c:v>21</c:v>
                </c:pt>
                <c:pt idx="97">
                  <c:v>0</c:v>
                </c:pt>
                <c:pt idx="98">
                  <c:v>22</c:v>
                </c:pt>
                <c:pt idx="99">
                  <c:v>6</c:v>
                </c:pt>
                <c:pt idx="100">
                  <c:v>33</c:v>
                </c:pt>
                <c:pt idx="101">
                  <c:v>0</c:v>
                </c:pt>
                <c:pt idx="102">
                  <c:v>2</c:v>
                </c:pt>
                <c:pt idx="103">
                  <c:v>3</c:v>
                </c:pt>
                <c:pt idx="104">
                  <c:v>24</c:v>
                </c:pt>
                <c:pt idx="105">
                  <c:v>15</c:v>
                </c:pt>
                <c:pt idx="106">
                  <c:v>7</c:v>
                </c:pt>
                <c:pt idx="107">
                  <c:v>0</c:v>
                </c:pt>
                <c:pt idx="108">
                  <c:v>21</c:v>
                </c:pt>
                <c:pt idx="109">
                  <c:v>9</c:v>
                </c:pt>
                <c:pt idx="110">
                  <c:v>8</c:v>
                </c:pt>
                <c:pt idx="111">
                  <c:v>17</c:v>
                </c:pt>
                <c:pt idx="112">
                  <c:v>21</c:v>
                </c:pt>
                <c:pt idx="113">
                  <c:v>0</c:v>
                </c:pt>
                <c:pt idx="114">
                  <c:v>1</c:v>
                </c:pt>
                <c:pt idx="115">
                  <c:v>95</c:v>
                </c:pt>
                <c:pt idx="116">
                  <c:v>36</c:v>
                </c:pt>
                <c:pt idx="117">
                  <c:v>80</c:v>
                </c:pt>
                <c:pt idx="118">
                  <c:v>31</c:v>
                </c:pt>
                <c:pt idx="119">
                  <c:v>0</c:v>
                </c:pt>
                <c:pt idx="120">
                  <c:v>257</c:v>
                </c:pt>
                <c:pt idx="121">
                  <c:v>24</c:v>
                </c:pt>
                <c:pt idx="122">
                  <c:v>7</c:v>
                </c:pt>
                <c:pt idx="123">
                  <c:v>15</c:v>
                </c:pt>
                <c:pt idx="124">
                  <c:v>27</c:v>
                </c:pt>
                <c:pt idx="125">
                  <c:v>0</c:v>
                </c:pt>
                <c:pt idx="126">
                  <c:v>27</c:v>
                </c:pt>
                <c:pt idx="127">
                  <c:v>28</c:v>
                </c:pt>
                <c:pt idx="128">
                  <c:v>12</c:v>
                </c:pt>
                <c:pt idx="129">
                  <c:v>24</c:v>
                </c:pt>
                <c:pt idx="130">
                  <c:v>15</c:v>
                </c:pt>
                <c:pt idx="131">
                  <c:v>0</c:v>
                </c:pt>
                <c:pt idx="132">
                  <c:v>8</c:v>
                </c:pt>
                <c:pt idx="133">
                  <c:v>24</c:v>
                </c:pt>
                <c:pt idx="134">
                  <c:v>5</c:v>
                </c:pt>
                <c:pt idx="135">
                  <c:v>4</c:v>
                </c:pt>
                <c:pt idx="136">
                  <c:v>9</c:v>
                </c:pt>
                <c:pt idx="137">
                  <c:v>0</c:v>
                </c:pt>
                <c:pt idx="138">
                  <c:v>12</c:v>
                </c:pt>
                <c:pt idx="139">
                  <c:v>16</c:v>
                </c:pt>
                <c:pt idx="140">
                  <c:v>34</c:v>
                </c:pt>
                <c:pt idx="141">
                  <c:v>5</c:v>
                </c:pt>
                <c:pt idx="142">
                  <c:v>54</c:v>
                </c:pt>
                <c:pt idx="143">
                  <c:v>0</c:v>
                </c:pt>
                <c:pt idx="144">
                  <c:v>20</c:v>
                </c:pt>
                <c:pt idx="145">
                  <c:v>10</c:v>
                </c:pt>
                <c:pt idx="146">
                  <c:v>34</c:v>
                </c:pt>
                <c:pt idx="147">
                  <c:v>34</c:v>
                </c:pt>
                <c:pt idx="148">
                  <c:v>27</c:v>
                </c:pt>
                <c:pt idx="149">
                  <c:v>0</c:v>
                </c:pt>
                <c:pt idx="150">
                  <c:v>29</c:v>
                </c:pt>
                <c:pt idx="151">
                  <c:v>26</c:v>
                </c:pt>
                <c:pt idx="152">
                  <c:v>20</c:v>
                </c:pt>
                <c:pt idx="153">
                  <c:v>18</c:v>
                </c:pt>
                <c:pt idx="154">
                  <c:v>12</c:v>
                </c:pt>
                <c:pt idx="155">
                  <c:v>7</c:v>
                </c:pt>
                <c:pt idx="156">
                  <c:v>0</c:v>
                </c:pt>
                <c:pt idx="157">
                  <c:v>18</c:v>
                </c:pt>
                <c:pt idx="158">
                  <c:v>18</c:v>
                </c:pt>
                <c:pt idx="159">
                  <c:v>7</c:v>
                </c:pt>
                <c:pt idx="160">
                  <c:v>13</c:v>
                </c:pt>
                <c:pt idx="161">
                  <c:v>8</c:v>
                </c:pt>
                <c:pt idx="162">
                  <c:v>0</c:v>
                </c:pt>
                <c:pt idx="163">
                  <c:v>47</c:v>
                </c:pt>
                <c:pt idx="164">
                  <c:v>6</c:v>
                </c:pt>
                <c:pt idx="165">
                  <c:v>19</c:v>
                </c:pt>
                <c:pt idx="166">
                  <c:v>11</c:v>
                </c:pt>
                <c:pt idx="167">
                  <c:v>9</c:v>
                </c:pt>
                <c:pt idx="168">
                  <c:v>0</c:v>
                </c:pt>
                <c:pt idx="169">
                  <c:v>147</c:v>
                </c:pt>
                <c:pt idx="170">
                  <c:v>15</c:v>
                </c:pt>
                <c:pt idx="171">
                  <c:v>19</c:v>
                </c:pt>
                <c:pt idx="172">
                  <c:v>9</c:v>
                </c:pt>
                <c:pt idx="173">
                  <c:v>7</c:v>
                </c:pt>
                <c:pt idx="174">
                  <c:v>0</c:v>
                </c:pt>
                <c:pt idx="175">
                  <c:v>17</c:v>
                </c:pt>
                <c:pt idx="176">
                  <c:v>17</c:v>
                </c:pt>
                <c:pt idx="177">
                  <c:v>15</c:v>
                </c:pt>
                <c:pt idx="178">
                  <c:v>25</c:v>
                </c:pt>
                <c:pt idx="179">
                  <c:v>36</c:v>
                </c:pt>
                <c:pt idx="180">
                  <c:v>0</c:v>
                </c:pt>
                <c:pt idx="181">
                  <c:v>12</c:v>
                </c:pt>
                <c:pt idx="182">
                  <c:v>24</c:v>
                </c:pt>
                <c:pt idx="183">
                  <c:v>18</c:v>
                </c:pt>
                <c:pt idx="184">
                  <c:v>16</c:v>
                </c:pt>
                <c:pt idx="185">
                  <c:v>4</c:v>
                </c:pt>
                <c:pt idx="186">
                  <c:v>0</c:v>
                </c:pt>
                <c:pt idx="187">
                  <c:v>24</c:v>
                </c:pt>
                <c:pt idx="188">
                  <c:v>288</c:v>
                </c:pt>
                <c:pt idx="189">
                  <c:v>12</c:v>
                </c:pt>
                <c:pt idx="190">
                  <c:v>29</c:v>
                </c:pt>
                <c:pt idx="191">
                  <c:v>0</c:v>
                </c:pt>
                <c:pt idx="192">
                  <c:v>72</c:v>
                </c:pt>
                <c:pt idx="193">
                  <c:v>12</c:v>
                </c:pt>
                <c:pt idx="194">
                  <c:v>61</c:v>
                </c:pt>
                <c:pt idx="195">
                  <c:v>37</c:v>
                </c:pt>
                <c:pt idx="196">
                  <c:v>25</c:v>
                </c:pt>
                <c:pt idx="197">
                  <c:v>0</c:v>
                </c:pt>
                <c:pt idx="198">
                  <c:v>65</c:v>
                </c:pt>
                <c:pt idx="199">
                  <c:v>103</c:v>
                </c:pt>
                <c:pt idx="200">
                  <c:v>47</c:v>
                </c:pt>
                <c:pt idx="201">
                  <c:v>46</c:v>
                </c:pt>
                <c:pt idx="202">
                  <c:v>126</c:v>
                </c:pt>
                <c:pt idx="203">
                  <c:v>1</c:v>
                </c:pt>
                <c:pt idx="204">
                  <c:v>0</c:v>
                </c:pt>
                <c:pt idx="205">
                  <c:v>45</c:v>
                </c:pt>
                <c:pt idx="206">
                  <c:v>53</c:v>
                </c:pt>
                <c:pt idx="207">
                  <c:v>42</c:v>
                </c:pt>
                <c:pt idx="208">
                  <c:v>26</c:v>
                </c:pt>
                <c:pt idx="209">
                  <c:v>27</c:v>
                </c:pt>
                <c:pt idx="210">
                  <c:v>2</c:v>
                </c:pt>
                <c:pt idx="211">
                  <c:v>0</c:v>
                </c:pt>
                <c:pt idx="212">
                  <c:v>50</c:v>
                </c:pt>
                <c:pt idx="213">
                  <c:v>59</c:v>
                </c:pt>
                <c:pt idx="214">
                  <c:v>43</c:v>
                </c:pt>
                <c:pt idx="215">
                  <c:v>27</c:v>
                </c:pt>
                <c:pt idx="216">
                  <c:v>43</c:v>
                </c:pt>
                <c:pt idx="217">
                  <c:v>0</c:v>
                </c:pt>
                <c:pt idx="218">
                  <c:v>47</c:v>
                </c:pt>
                <c:pt idx="219">
                  <c:v>42</c:v>
                </c:pt>
                <c:pt idx="220">
                  <c:v>19</c:v>
                </c:pt>
                <c:pt idx="221">
                  <c:v>30</c:v>
                </c:pt>
                <c:pt idx="222">
                  <c:v>0</c:v>
                </c:pt>
                <c:pt idx="223">
                  <c:v>36</c:v>
                </c:pt>
                <c:pt idx="224">
                  <c:v>39</c:v>
                </c:pt>
                <c:pt idx="225">
                  <c:v>40</c:v>
                </c:pt>
                <c:pt idx="226">
                  <c:v>31</c:v>
                </c:pt>
                <c:pt idx="227">
                  <c:v>42</c:v>
                </c:pt>
                <c:pt idx="228">
                  <c:v>0</c:v>
                </c:pt>
                <c:pt idx="229">
                  <c:v>25</c:v>
                </c:pt>
                <c:pt idx="230">
                  <c:v>43</c:v>
                </c:pt>
                <c:pt idx="231">
                  <c:v>23</c:v>
                </c:pt>
                <c:pt idx="232">
                  <c:v>16</c:v>
                </c:pt>
                <c:pt idx="233">
                  <c:v>29</c:v>
                </c:pt>
                <c:pt idx="234">
                  <c:v>0</c:v>
                </c:pt>
                <c:pt idx="235">
                  <c:v>36</c:v>
                </c:pt>
                <c:pt idx="236">
                  <c:v>54</c:v>
                </c:pt>
                <c:pt idx="237">
                  <c:v>50</c:v>
                </c:pt>
                <c:pt idx="238">
                  <c:v>34</c:v>
                </c:pt>
                <c:pt idx="239">
                  <c:v>32</c:v>
                </c:pt>
                <c:pt idx="240">
                  <c:v>0</c:v>
                </c:pt>
                <c:pt idx="241">
                  <c:v>66</c:v>
                </c:pt>
                <c:pt idx="242">
                  <c:v>64</c:v>
                </c:pt>
                <c:pt idx="243">
                  <c:v>29</c:v>
                </c:pt>
                <c:pt idx="244">
                  <c:v>34</c:v>
                </c:pt>
                <c:pt idx="245">
                  <c:v>33</c:v>
                </c:pt>
                <c:pt idx="246">
                  <c:v>0</c:v>
                </c:pt>
                <c:pt idx="247">
                  <c:v>24</c:v>
                </c:pt>
                <c:pt idx="248">
                  <c:v>61</c:v>
                </c:pt>
                <c:pt idx="249">
                  <c:v>51</c:v>
                </c:pt>
                <c:pt idx="250">
                  <c:v>132</c:v>
                </c:pt>
                <c:pt idx="251">
                  <c:v>27</c:v>
                </c:pt>
                <c:pt idx="252">
                  <c:v>0</c:v>
                </c:pt>
                <c:pt idx="253">
                  <c:v>12</c:v>
                </c:pt>
                <c:pt idx="254">
                  <c:v>38</c:v>
                </c:pt>
                <c:pt idx="255">
                  <c:v>47</c:v>
                </c:pt>
                <c:pt idx="256">
                  <c:v>19</c:v>
                </c:pt>
                <c:pt idx="257">
                  <c:v>23</c:v>
                </c:pt>
                <c:pt idx="258">
                  <c:v>0</c:v>
                </c:pt>
                <c:pt idx="259">
                  <c:v>45</c:v>
                </c:pt>
                <c:pt idx="260">
                  <c:v>86</c:v>
                </c:pt>
                <c:pt idx="261">
                  <c:v>70</c:v>
                </c:pt>
                <c:pt idx="262">
                  <c:v>43</c:v>
                </c:pt>
                <c:pt idx="263">
                  <c:v>32</c:v>
                </c:pt>
                <c:pt idx="264">
                  <c:v>0</c:v>
                </c:pt>
                <c:pt idx="265">
                  <c:v>60</c:v>
                </c:pt>
                <c:pt idx="266">
                  <c:v>43</c:v>
                </c:pt>
                <c:pt idx="267">
                  <c:v>55</c:v>
                </c:pt>
                <c:pt idx="268">
                  <c:v>25</c:v>
                </c:pt>
                <c:pt idx="269">
                  <c:v>52</c:v>
                </c:pt>
                <c:pt idx="270">
                  <c:v>0</c:v>
                </c:pt>
                <c:pt idx="271">
                  <c:v>36</c:v>
                </c:pt>
                <c:pt idx="272">
                  <c:v>17</c:v>
                </c:pt>
                <c:pt idx="273">
                  <c:v>36</c:v>
                </c:pt>
                <c:pt idx="274">
                  <c:v>12</c:v>
                </c:pt>
                <c:pt idx="275">
                  <c:v>3</c:v>
                </c:pt>
                <c:pt idx="276">
                  <c:v>0</c:v>
                </c:pt>
                <c:pt idx="277">
                  <c:v>10</c:v>
                </c:pt>
                <c:pt idx="278">
                  <c:v>42</c:v>
                </c:pt>
                <c:pt idx="279">
                  <c:v>3</c:v>
                </c:pt>
                <c:pt idx="280">
                  <c:v>34</c:v>
                </c:pt>
                <c:pt idx="281">
                  <c:v>16</c:v>
                </c:pt>
                <c:pt idx="282">
                  <c:v>0</c:v>
                </c:pt>
                <c:pt idx="283">
                  <c:v>17</c:v>
                </c:pt>
                <c:pt idx="284">
                  <c:v>11</c:v>
                </c:pt>
                <c:pt idx="285">
                  <c:v>17</c:v>
                </c:pt>
                <c:pt idx="286">
                  <c:v>26</c:v>
                </c:pt>
                <c:pt idx="287">
                  <c:v>8</c:v>
                </c:pt>
                <c:pt idx="288">
                  <c:v>0</c:v>
                </c:pt>
                <c:pt idx="289">
                  <c:v>25</c:v>
                </c:pt>
                <c:pt idx="290">
                  <c:v>425</c:v>
                </c:pt>
                <c:pt idx="291">
                  <c:v>1</c:v>
                </c:pt>
                <c:pt idx="292">
                  <c:v>64</c:v>
                </c:pt>
                <c:pt idx="293">
                  <c:v>38</c:v>
                </c:pt>
                <c:pt idx="294">
                  <c:v>0</c:v>
                </c:pt>
                <c:pt idx="295">
                  <c:v>35</c:v>
                </c:pt>
                <c:pt idx="296">
                  <c:v>12</c:v>
                </c:pt>
                <c:pt idx="297">
                  <c:v>34</c:v>
                </c:pt>
                <c:pt idx="298">
                  <c:v>42</c:v>
                </c:pt>
                <c:pt idx="299">
                  <c:v>30</c:v>
                </c:pt>
                <c:pt idx="300">
                  <c:v>0</c:v>
                </c:pt>
                <c:pt idx="301">
                  <c:v>884</c:v>
                </c:pt>
                <c:pt idx="302">
                  <c:v>127</c:v>
                </c:pt>
                <c:pt idx="303">
                  <c:v>17</c:v>
                </c:pt>
                <c:pt idx="304">
                  <c:v>497</c:v>
                </c:pt>
                <c:pt idx="305">
                  <c:v>250</c:v>
                </c:pt>
                <c:pt idx="306">
                  <c:v>0</c:v>
                </c:pt>
                <c:pt idx="307">
                  <c:v>1</c:v>
                </c:pt>
                <c:pt idx="308">
                  <c:v>79</c:v>
                </c:pt>
                <c:pt idx="309">
                  <c:v>96</c:v>
                </c:pt>
                <c:pt idx="310">
                  <c:v>63</c:v>
                </c:pt>
                <c:pt idx="311">
                  <c:v>54</c:v>
                </c:pt>
                <c:pt idx="312">
                  <c:v>23</c:v>
                </c:pt>
                <c:pt idx="313">
                  <c:v>0</c:v>
                </c:pt>
                <c:pt idx="314">
                  <c:v>50</c:v>
                </c:pt>
                <c:pt idx="315">
                  <c:v>26</c:v>
                </c:pt>
                <c:pt idx="316">
                  <c:v>11</c:v>
                </c:pt>
                <c:pt idx="317">
                  <c:v>39</c:v>
                </c:pt>
                <c:pt idx="318">
                  <c:v>22</c:v>
                </c:pt>
                <c:pt idx="319">
                  <c:v>0</c:v>
                </c:pt>
                <c:pt idx="320">
                  <c:v>42</c:v>
                </c:pt>
                <c:pt idx="321">
                  <c:v>50</c:v>
                </c:pt>
                <c:pt idx="322">
                  <c:v>94</c:v>
                </c:pt>
                <c:pt idx="323">
                  <c:v>58</c:v>
                </c:pt>
                <c:pt idx="324">
                  <c:v>26</c:v>
                </c:pt>
                <c:pt idx="325">
                  <c:v>0</c:v>
                </c:pt>
                <c:pt idx="326">
                  <c:v>153</c:v>
                </c:pt>
                <c:pt idx="327">
                  <c:v>35</c:v>
                </c:pt>
                <c:pt idx="328">
                  <c:v>86</c:v>
                </c:pt>
                <c:pt idx="329">
                  <c:v>109</c:v>
                </c:pt>
                <c:pt idx="330">
                  <c:v>70</c:v>
                </c:pt>
                <c:pt idx="331">
                  <c:v>0</c:v>
                </c:pt>
                <c:pt idx="332">
                  <c:v>101</c:v>
                </c:pt>
                <c:pt idx="333">
                  <c:v>63</c:v>
                </c:pt>
                <c:pt idx="334">
                  <c:v>16</c:v>
                </c:pt>
                <c:pt idx="335">
                  <c:v>91</c:v>
                </c:pt>
                <c:pt idx="336">
                  <c:v>143</c:v>
                </c:pt>
                <c:pt idx="337">
                  <c:v>6</c:v>
                </c:pt>
                <c:pt idx="338">
                  <c:v>0</c:v>
                </c:pt>
                <c:pt idx="339">
                  <c:v>175</c:v>
                </c:pt>
                <c:pt idx="340">
                  <c:v>177</c:v>
                </c:pt>
                <c:pt idx="341">
                  <c:v>1270</c:v>
                </c:pt>
                <c:pt idx="342">
                  <c:v>4</c:v>
                </c:pt>
                <c:pt idx="343">
                  <c:v>101</c:v>
                </c:pt>
                <c:pt idx="344">
                  <c:v>24</c:v>
                </c:pt>
                <c:pt idx="345">
                  <c:v>0</c:v>
                </c:pt>
                <c:pt idx="346">
                  <c:v>565</c:v>
                </c:pt>
                <c:pt idx="347">
                  <c:v>52</c:v>
                </c:pt>
                <c:pt idx="348">
                  <c:v>271</c:v>
                </c:pt>
                <c:pt idx="349">
                  <c:v>124</c:v>
                </c:pt>
                <c:pt idx="350">
                  <c:v>140</c:v>
                </c:pt>
                <c:pt idx="351">
                  <c:v>40</c:v>
                </c:pt>
                <c:pt idx="352">
                  <c:v>6</c:v>
                </c:pt>
                <c:pt idx="353">
                  <c:v>190</c:v>
                </c:pt>
                <c:pt idx="354">
                  <c:v>173</c:v>
                </c:pt>
                <c:pt idx="355">
                  <c:v>160</c:v>
                </c:pt>
                <c:pt idx="356">
                  <c:v>249</c:v>
                </c:pt>
                <c:pt idx="357">
                  <c:v>156</c:v>
                </c:pt>
                <c:pt idx="358">
                  <c:v>10</c:v>
                </c:pt>
                <c:pt idx="359">
                  <c:v>0</c:v>
                </c:pt>
                <c:pt idx="360">
                  <c:v>966</c:v>
                </c:pt>
                <c:pt idx="361">
                  <c:v>306</c:v>
                </c:pt>
                <c:pt idx="362">
                  <c:v>377</c:v>
                </c:pt>
                <c:pt idx="363">
                  <c:v>500</c:v>
                </c:pt>
                <c:pt idx="364">
                  <c:v>507</c:v>
                </c:pt>
                <c:pt idx="365">
                  <c:v>206</c:v>
                </c:pt>
                <c:pt idx="366">
                  <c:v>75</c:v>
                </c:pt>
                <c:pt idx="367">
                  <c:v>342</c:v>
                </c:pt>
                <c:pt idx="368">
                  <c:v>281</c:v>
                </c:pt>
                <c:pt idx="369">
                  <c:v>210</c:v>
                </c:pt>
                <c:pt idx="370">
                  <c:v>307</c:v>
                </c:pt>
                <c:pt idx="371">
                  <c:v>2</c:v>
                </c:pt>
                <c:pt idx="372">
                  <c:v>0</c:v>
                </c:pt>
                <c:pt idx="373">
                  <c:v>196</c:v>
                </c:pt>
                <c:pt idx="374">
                  <c:v>422</c:v>
                </c:pt>
                <c:pt idx="375">
                  <c:v>183</c:v>
                </c:pt>
                <c:pt idx="376">
                  <c:v>467</c:v>
                </c:pt>
                <c:pt idx="377">
                  <c:v>317</c:v>
                </c:pt>
                <c:pt idx="378">
                  <c:v>0</c:v>
                </c:pt>
                <c:pt idx="379">
                  <c:v>270</c:v>
                </c:pt>
                <c:pt idx="380">
                  <c:v>601</c:v>
                </c:pt>
                <c:pt idx="381">
                  <c:v>410</c:v>
                </c:pt>
                <c:pt idx="382">
                  <c:v>562</c:v>
                </c:pt>
                <c:pt idx="383">
                  <c:v>365</c:v>
                </c:pt>
                <c:pt idx="384">
                  <c:v>1</c:v>
                </c:pt>
                <c:pt idx="385">
                  <c:v>0</c:v>
                </c:pt>
                <c:pt idx="386">
                  <c:v>150</c:v>
                </c:pt>
                <c:pt idx="387">
                  <c:v>364</c:v>
                </c:pt>
                <c:pt idx="388">
                  <c:v>154</c:v>
                </c:pt>
                <c:pt idx="389">
                  <c:v>209</c:v>
                </c:pt>
                <c:pt idx="390">
                  <c:v>112</c:v>
                </c:pt>
                <c:pt idx="391">
                  <c:v>1</c:v>
                </c:pt>
                <c:pt idx="392">
                  <c:v>0</c:v>
                </c:pt>
                <c:pt idx="393">
                  <c:v>122</c:v>
                </c:pt>
                <c:pt idx="394">
                  <c:v>128</c:v>
                </c:pt>
                <c:pt idx="395">
                  <c:v>210</c:v>
                </c:pt>
                <c:pt idx="396">
                  <c:v>89</c:v>
                </c:pt>
                <c:pt idx="397">
                  <c:v>102</c:v>
                </c:pt>
                <c:pt idx="398">
                  <c:v>0</c:v>
                </c:pt>
                <c:pt idx="399">
                  <c:v>45</c:v>
                </c:pt>
                <c:pt idx="400">
                  <c:v>808</c:v>
                </c:pt>
                <c:pt idx="401">
                  <c:v>238</c:v>
                </c:pt>
                <c:pt idx="402">
                  <c:v>647</c:v>
                </c:pt>
                <c:pt idx="403">
                  <c:v>136</c:v>
                </c:pt>
                <c:pt idx="404">
                  <c:v>535</c:v>
                </c:pt>
                <c:pt idx="405">
                  <c:v>0</c:v>
                </c:pt>
                <c:pt idx="406">
                  <c:v>73</c:v>
                </c:pt>
                <c:pt idx="407">
                  <c:v>101</c:v>
                </c:pt>
                <c:pt idx="408">
                  <c:v>206</c:v>
                </c:pt>
                <c:pt idx="409">
                  <c:v>105</c:v>
                </c:pt>
                <c:pt idx="410">
                  <c:v>70</c:v>
                </c:pt>
                <c:pt idx="411">
                  <c:v>1</c:v>
                </c:pt>
                <c:pt idx="412">
                  <c:v>0</c:v>
                </c:pt>
                <c:pt idx="413">
                  <c:v>725</c:v>
                </c:pt>
                <c:pt idx="414">
                  <c:v>415</c:v>
                </c:pt>
                <c:pt idx="415">
                  <c:v>215</c:v>
                </c:pt>
                <c:pt idx="416">
                  <c:v>367</c:v>
                </c:pt>
                <c:pt idx="417">
                  <c:v>86</c:v>
                </c:pt>
                <c:pt idx="418">
                  <c:v>766</c:v>
                </c:pt>
                <c:pt idx="419">
                  <c:v>0</c:v>
                </c:pt>
                <c:pt idx="420">
                  <c:v>299</c:v>
                </c:pt>
                <c:pt idx="421">
                  <c:v>1410</c:v>
                </c:pt>
                <c:pt idx="422">
                  <c:v>79</c:v>
                </c:pt>
                <c:pt idx="423">
                  <c:v>59</c:v>
                </c:pt>
                <c:pt idx="424">
                  <c:v>128</c:v>
                </c:pt>
                <c:pt idx="425">
                  <c:v>13</c:v>
                </c:pt>
                <c:pt idx="426">
                  <c:v>0</c:v>
                </c:pt>
                <c:pt idx="427">
                  <c:v>34</c:v>
                </c:pt>
                <c:pt idx="428">
                  <c:v>119</c:v>
                </c:pt>
                <c:pt idx="429">
                  <c:v>142</c:v>
                </c:pt>
                <c:pt idx="430">
                  <c:v>89</c:v>
                </c:pt>
                <c:pt idx="431">
                  <c:v>36</c:v>
                </c:pt>
                <c:pt idx="432">
                  <c:v>42</c:v>
                </c:pt>
                <c:pt idx="433">
                  <c:v>108</c:v>
                </c:pt>
                <c:pt idx="434">
                  <c:v>43</c:v>
                </c:pt>
                <c:pt idx="435">
                  <c:v>222</c:v>
                </c:pt>
                <c:pt idx="436">
                  <c:v>35</c:v>
                </c:pt>
                <c:pt idx="437">
                  <c:v>0</c:v>
                </c:pt>
                <c:pt idx="438">
                  <c:v>51</c:v>
                </c:pt>
                <c:pt idx="439">
                  <c:v>113</c:v>
                </c:pt>
                <c:pt idx="440">
                  <c:v>317</c:v>
                </c:pt>
                <c:pt idx="441">
                  <c:v>30</c:v>
                </c:pt>
                <c:pt idx="442">
                  <c:v>38</c:v>
                </c:pt>
                <c:pt idx="443">
                  <c:v>0</c:v>
                </c:pt>
                <c:pt idx="444">
                  <c:v>31</c:v>
                </c:pt>
                <c:pt idx="445">
                  <c:v>196</c:v>
                </c:pt>
                <c:pt idx="446">
                  <c:v>115</c:v>
                </c:pt>
                <c:pt idx="447">
                  <c:v>94</c:v>
                </c:pt>
                <c:pt idx="448">
                  <c:v>24</c:v>
                </c:pt>
                <c:pt idx="449">
                  <c:v>0</c:v>
                </c:pt>
                <c:pt idx="450">
                  <c:v>31</c:v>
                </c:pt>
                <c:pt idx="451">
                  <c:v>101</c:v>
                </c:pt>
                <c:pt idx="452">
                  <c:v>256</c:v>
                </c:pt>
                <c:pt idx="453">
                  <c:v>272</c:v>
                </c:pt>
                <c:pt idx="454">
                  <c:v>83</c:v>
                </c:pt>
                <c:pt idx="455">
                  <c:v>0</c:v>
                </c:pt>
                <c:pt idx="456">
                  <c:v>97</c:v>
                </c:pt>
                <c:pt idx="457">
                  <c:v>72</c:v>
                </c:pt>
                <c:pt idx="458">
                  <c:v>65</c:v>
                </c:pt>
                <c:pt idx="459">
                  <c:v>168</c:v>
                </c:pt>
                <c:pt idx="460">
                  <c:v>146</c:v>
                </c:pt>
                <c:pt idx="461">
                  <c:v>0</c:v>
                </c:pt>
                <c:pt idx="462">
                  <c:v>44</c:v>
                </c:pt>
                <c:pt idx="463">
                  <c:v>239</c:v>
                </c:pt>
                <c:pt idx="464">
                  <c:v>114</c:v>
                </c:pt>
                <c:pt idx="465">
                  <c:v>60</c:v>
                </c:pt>
                <c:pt idx="466">
                  <c:v>45</c:v>
                </c:pt>
                <c:pt idx="467">
                  <c:v>0</c:v>
                </c:pt>
                <c:pt idx="468">
                  <c:v>45</c:v>
                </c:pt>
                <c:pt idx="469">
                  <c:v>189</c:v>
                </c:pt>
                <c:pt idx="470">
                  <c:v>196</c:v>
                </c:pt>
                <c:pt idx="471">
                  <c:v>43</c:v>
                </c:pt>
                <c:pt idx="472">
                  <c:v>27</c:v>
                </c:pt>
                <c:pt idx="473">
                  <c:v>0</c:v>
                </c:pt>
                <c:pt idx="474">
                  <c:v>79</c:v>
                </c:pt>
                <c:pt idx="475">
                  <c:v>132</c:v>
                </c:pt>
                <c:pt idx="476">
                  <c:v>41</c:v>
                </c:pt>
                <c:pt idx="477">
                  <c:v>59</c:v>
                </c:pt>
                <c:pt idx="478">
                  <c:v>18</c:v>
                </c:pt>
                <c:pt idx="479">
                  <c:v>0</c:v>
                </c:pt>
                <c:pt idx="480">
                  <c:v>14</c:v>
                </c:pt>
                <c:pt idx="481">
                  <c:v>50</c:v>
                </c:pt>
                <c:pt idx="482">
                  <c:v>100</c:v>
                </c:pt>
                <c:pt idx="483">
                  <c:v>39</c:v>
                </c:pt>
                <c:pt idx="484">
                  <c:v>17</c:v>
                </c:pt>
                <c:pt idx="485">
                  <c:v>0</c:v>
                </c:pt>
                <c:pt idx="486">
                  <c:v>29</c:v>
                </c:pt>
                <c:pt idx="487">
                  <c:v>87</c:v>
                </c:pt>
                <c:pt idx="488">
                  <c:v>104</c:v>
                </c:pt>
                <c:pt idx="489">
                  <c:v>37</c:v>
                </c:pt>
                <c:pt idx="490">
                  <c:v>25</c:v>
                </c:pt>
                <c:pt idx="491">
                  <c:v>0</c:v>
                </c:pt>
                <c:pt idx="492">
                  <c:v>47</c:v>
                </c:pt>
                <c:pt idx="493">
                  <c:v>70</c:v>
                </c:pt>
                <c:pt idx="494">
                  <c:v>161</c:v>
                </c:pt>
                <c:pt idx="495">
                  <c:v>60</c:v>
                </c:pt>
                <c:pt idx="496">
                  <c:v>41</c:v>
                </c:pt>
                <c:pt idx="497">
                  <c:v>0</c:v>
                </c:pt>
                <c:pt idx="498">
                  <c:v>166</c:v>
                </c:pt>
                <c:pt idx="499">
                  <c:v>58</c:v>
                </c:pt>
                <c:pt idx="500">
                  <c:v>28</c:v>
                </c:pt>
                <c:pt idx="501">
                  <c:v>22</c:v>
                </c:pt>
                <c:pt idx="502">
                  <c:v>17</c:v>
                </c:pt>
                <c:pt idx="503">
                  <c:v>0</c:v>
                </c:pt>
                <c:pt idx="504">
                  <c:v>126</c:v>
                </c:pt>
                <c:pt idx="505">
                  <c:v>1160</c:v>
                </c:pt>
                <c:pt idx="506">
                  <c:v>32</c:v>
                </c:pt>
                <c:pt idx="507">
                  <c:v>114</c:v>
                </c:pt>
                <c:pt idx="508">
                  <c:v>132</c:v>
                </c:pt>
                <c:pt idx="509">
                  <c:v>0</c:v>
                </c:pt>
                <c:pt idx="510">
                  <c:v>122</c:v>
                </c:pt>
                <c:pt idx="511">
                  <c:v>100</c:v>
                </c:pt>
                <c:pt idx="512">
                  <c:v>89</c:v>
                </c:pt>
                <c:pt idx="513">
                  <c:v>67</c:v>
                </c:pt>
                <c:pt idx="514">
                  <c:v>0</c:v>
                </c:pt>
                <c:pt idx="515">
                  <c:v>88</c:v>
                </c:pt>
                <c:pt idx="516">
                  <c:v>113</c:v>
                </c:pt>
                <c:pt idx="517">
                  <c:v>98</c:v>
                </c:pt>
                <c:pt idx="518">
                  <c:v>54</c:v>
                </c:pt>
                <c:pt idx="519">
                  <c:v>36</c:v>
                </c:pt>
                <c:pt idx="520">
                  <c:v>0</c:v>
                </c:pt>
                <c:pt idx="521">
                  <c:v>69</c:v>
                </c:pt>
                <c:pt idx="522">
                  <c:v>85</c:v>
                </c:pt>
                <c:pt idx="523">
                  <c:v>63</c:v>
                </c:pt>
                <c:pt idx="524">
                  <c:v>23</c:v>
                </c:pt>
                <c:pt idx="525">
                  <c:v>19</c:v>
                </c:pt>
                <c:pt idx="526">
                  <c:v>0</c:v>
                </c:pt>
                <c:pt idx="527">
                  <c:v>113</c:v>
                </c:pt>
                <c:pt idx="528">
                  <c:v>180</c:v>
                </c:pt>
                <c:pt idx="529">
                  <c:v>87</c:v>
                </c:pt>
                <c:pt idx="530">
                  <c:v>73</c:v>
                </c:pt>
                <c:pt idx="531">
                  <c:v>57</c:v>
                </c:pt>
                <c:pt idx="532">
                  <c:v>0</c:v>
                </c:pt>
                <c:pt idx="533">
                  <c:v>64</c:v>
                </c:pt>
                <c:pt idx="534">
                  <c:v>98</c:v>
                </c:pt>
                <c:pt idx="535">
                  <c:v>91</c:v>
                </c:pt>
                <c:pt idx="536">
                  <c:v>85</c:v>
                </c:pt>
                <c:pt idx="537">
                  <c:v>22</c:v>
                </c:pt>
                <c:pt idx="538">
                  <c:v>0</c:v>
                </c:pt>
                <c:pt idx="539">
                  <c:v>114</c:v>
                </c:pt>
                <c:pt idx="540">
                  <c:v>115</c:v>
                </c:pt>
                <c:pt idx="541">
                  <c:v>90</c:v>
                </c:pt>
                <c:pt idx="542">
                  <c:v>0</c:v>
                </c:pt>
                <c:pt idx="543">
                  <c:v>109</c:v>
                </c:pt>
                <c:pt idx="544">
                  <c:v>117</c:v>
                </c:pt>
                <c:pt idx="545">
                  <c:v>115</c:v>
                </c:pt>
                <c:pt idx="546">
                  <c:v>52</c:v>
                </c:pt>
                <c:pt idx="547">
                  <c:v>43</c:v>
                </c:pt>
                <c:pt idx="548">
                  <c:v>0</c:v>
                </c:pt>
                <c:pt idx="549">
                  <c:v>80</c:v>
                </c:pt>
                <c:pt idx="550">
                  <c:v>110</c:v>
                </c:pt>
                <c:pt idx="551">
                  <c:v>50</c:v>
                </c:pt>
                <c:pt idx="552">
                  <c:v>81</c:v>
                </c:pt>
                <c:pt idx="553">
                  <c:v>51</c:v>
                </c:pt>
                <c:pt idx="554">
                  <c:v>0</c:v>
                </c:pt>
                <c:pt idx="555">
                  <c:v>108</c:v>
                </c:pt>
                <c:pt idx="556">
                  <c:v>77</c:v>
                </c:pt>
                <c:pt idx="557">
                  <c:v>77</c:v>
                </c:pt>
                <c:pt idx="558">
                  <c:v>29</c:v>
                </c:pt>
                <c:pt idx="559">
                  <c:v>27</c:v>
                </c:pt>
                <c:pt idx="560">
                  <c:v>0</c:v>
                </c:pt>
                <c:pt idx="561">
                  <c:v>60</c:v>
                </c:pt>
                <c:pt idx="562">
                  <c:v>76</c:v>
                </c:pt>
                <c:pt idx="563">
                  <c:v>21</c:v>
                </c:pt>
                <c:pt idx="564">
                  <c:v>37</c:v>
                </c:pt>
                <c:pt idx="565">
                  <c:v>27</c:v>
                </c:pt>
                <c:pt idx="566">
                  <c:v>0</c:v>
                </c:pt>
                <c:pt idx="567">
                  <c:v>35</c:v>
                </c:pt>
                <c:pt idx="568">
                  <c:v>82</c:v>
                </c:pt>
                <c:pt idx="569">
                  <c:v>53</c:v>
                </c:pt>
                <c:pt idx="570">
                  <c:v>87</c:v>
                </c:pt>
                <c:pt idx="571">
                  <c:v>46</c:v>
                </c:pt>
                <c:pt idx="572">
                  <c:v>0</c:v>
                </c:pt>
                <c:pt idx="573">
                  <c:v>133</c:v>
                </c:pt>
                <c:pt idx="574">
                  <c:v>85</c:v>
                </c:pt>
                <c:pt idx="575">
                  <c:v>53</c:v>
                </c:pt>
                <c:pt idx="576">
                  <c:v>20</c:v>
                </c:pt>
                <c:pt idx="577">
                  <c:v>53</c:v>
                </c:pt>
                <c:pt idx="578">
                  <c:v>0</c:v>
                </c:pt>
                <c:pt idx="579">
                  <c:v>3</c:v>
                </c:pt>
                <c:pt idx="580">
                  <c:v>83</c:v>
                </c:pt>
                <c:pt idx="581">
                  <c:v>96</c:v>
                </c:pt>
                <c:pt idx="582">
                  <c:v>51</c:v>
                </c:pt>
                <c:pt idx="583">
                  <c:v>621</c:v>
                </c:pt>
                <c:pt idx="584">
                  <c:v>87</c:v>
                </c:pt>
                <c:pt idx="585">
                  <c:v>0</c:v>
                </c:pt>
                <c:pt idx="586">
                  <c:v>47</c:v>
                </c:pt>
                <c:pt idx="587">
                  <c:v>149</c:v>
                </c:pt>
                <c:pt idx="588">
                  <c:v>23</c:v>
                </c:pt>
                <c:pt idx="589">
                  <c:v>154</c:v>
                </c:pt>
                <c:pt idx="590">
                  <c:v>16</c:v>
                </c:pt>
                <c:pt idx="591">
                  <c:v>0</c:v>
                </c:pt>
                <c:pt idx="592">
                  <c:v>105</c:v>
                </c:pt>
                <c:pt idx="593">
                  <c:v>68</c:v>
                </c:pt>
                <c:pt idx="594">
                  <c:v>67</c:v>
                </c:pt>
                <c:pt idx="595">
                  <c:v>42</c:v>
                </c:pt>
                <c:pt idx="596">
                  <c:v>25</c:v>
                </c:pt>
                <c:pt idx="597">
                  <c:v>41</c:v>
                </c:pt>
                <c:pt idx="598">
                  <c:v>0</c:v>
                </c:pt>
                <c:pt idx="599">
                  <c:v>122</c:v>
                </c:pt>
                <c:pt idx="600">
                  <c:v>61</c:v>
                </c:pt>
                <c:pt idx="601">
                  <c:v>18</c:v>
                </c:pt>
                <c:pt idx="602">
                  <c:v>27</c:v>
                </c:pt>
                <c:pt idx="603">
                  <c:v>22</c:v>
                </c:pt>
                <c:pt idx="604">
                  <c:v>28</c:v>
                </c:pt>
                <c:pt idx="605">
                  <c:v>0</c:v>
                </c:pt>
                <c:pt idx="606">
                  <c:v>70</c:v>
                </c:pt>
                <c:pt idx="607">
                  <c:v>65</c:v>
                </c:pt>
                <c:pt idx="608">
                  <c:v>109</c:v>
                </c:pt>
                <c:pt idx="609">
                  <c:v>68</c:v>
                </c:pt>
                <c:pt idx="610">
                  <c:v>33</c:v>
                </c:pt>
                <c:pt idx="611">
                  <c:v>8</c:v>
                </c:pt>
                <c:pt idx="612">
                  <c:v>0</c:v>
                </c:pt>
                <c:pt idx="613">
                  <c:v>116</c:v>
                </c:pt>
                <c:pt idx="614">
                  <c:v>56</c:v>
                </c:pt>
                <c:pt idx="615">
                  <c:v>26</c:v>
                </c:pt>
                <c:pt idx="616">
                  <c:v>68</c:v>
                </c:pt>
                <c:pt idx="617">
                  <c:v>35</c:v>
                </c:pt>
                <c:pt idx="618">
                  <c:v>4</c:v>
                </c:pt>
                <c:pt idx="619">
                  <c:v>0</c:v>
                </c:pt>
                <c:pt idx="620">
                  <c:v>64</c:v>
                </c:pt>
                <c:pt idx="621">
                  <c:v>138</c:v>
                </c:pt>
                <c:pt idx="622">
                  <c:v>120</c:v>
                </c:pt>
                <c:pt idx="623">
                  <c:v>100</c:v>
                </c:pt>
                <c:pt idx="624">
                  <c:v>18</c:v>
                </c:pt>
                <c:pt idx="625">
                  <c:v>3</c:v>
                </c:pt>
                <c:pt idx="626">
                  <c:v>1</c:v>
                </c:pt>
                <c:pt idx="627">
                  <c:v>81</c:v>
                </c:pt>
                <c:pt idx="628">
                  <c:v>58</c:v>
                </c:pt>
                <c:pt idx="629">
                  <c:v>45</c:v>
                </c:pt>
                <c:pt idx="630">
                  <c:v>35</c:v>
                </c:pt>
                <c:pt idx="631">
                  <c:v>26</c:v>
                </c:pt>
                <c:pt idx="632">
                  <c:v>0</c:v>
                </c:pt>
                <c:pt idx="633">
                  <c:v>3</c:v>
                </c:pt>
                <c:pt idx="634">
                  <c:v>42</c:v>
                </c:pt>
                <c:pt idx="635">
                  <c:v>78</c:v>
                </c:pt>
                <c:pt idx="636">
                  <c:v>74</c:v>
                </c:pt>
                <c:pt idx="637">
                  <c:v>60</c:v>
                </c:pt>
                <c:pt idx="638">
                  <c:v>60</c:v>
                </c:pt>
                <c:pt idx="639">
                  <c:v>0</c:v>
                </c:pt>
                <c:pt idx="640">
                  <c:v>59</c:v>
                </c:pt>
                <c:pt idx="641">
                  <c:v>58</c:v>
                </c:pt>
                <c:pt idx="642">
                  <c:v>103</c:v>
                </c:pt>
                <c:pt idx="643">
                  <c:v>21</c:v>
                </c:pt>
                <c:pt idx="644">
                  <c:v>79</c:v>
                </c:pt>
                <c:pt idx="645">
                  <c:v>0</c:v>
                </c:pt>
                <c:pt idx="646">
                  <c:v>155</c:v>
                </c:pt>
                <c:pt idx="647">
                  <c:v>129</c:v>
                </c:pt>
                <c:pt idx="648">
                  <c:v>66</c:v>
                </c:pt>
                <c:pt idx="649">
                  <c:v>47</c:v>
                </c:pt>
                <c:pt idx="650">
                  <c:v>23</c:v>
                </c:pt>
                <c:pt idx="651">
                  <c:v>0</c:v>
                </c:pt>
                <c:pt idx="652">
                  <c:v>7</c:v>
                </c:pt>
                <c:pt idx="653">
                  <c:v>30</c:v>
                </c:pt>
                <c:pt idx="654">
                  <c:v>69</c:v>
                </c:pt>
                <c:pt idx="655">
                  <c:v>85</c:v>
                </c:pt>
                <c:pt idx="656">
                  <c:v>84</c:v>
                </c:pt>
                <c:pt idx="657">
                  <c:v>29</c:v>
                </c:pt>
                <c:pt idx="658">
                  <c:v>0</c:v>
                </c:pt>
                <c:pt idx="659">
                  <c:v>61</c:v>
                </c:pt>
                <c:pt idx="660">
                  <c:v>67</c:v>
                </c:pt>
                <c:pt idx="661">
                  <c:v>56</c:v>
                </c:pt>
                <c:pt idx="662">
                  <c:v>47</c:v>
                </c:pt>
                <c:pt idx="663">
                  <c:v>38</c:v>
                </c:pt>
                <c:pt idx="664">
                  <c:v>5</c:v>
                </c:pt>
                <c:pt idx="665">
                  <c:v>0</c:v>
                </c:pt>
                <c:pt idx="666">
                  <c:v>232</c:v>
                </c:pt>
                <c:pt idx="667">
                  <c:v>235</c:v>
                </c:pt>
                <c:pt idx="668">
                  <c:v>282</c:v>
                </c:pt>
                <c:pt idx="669">
                  <c:v>4</c:v>
                </c:pt>
                <c:pt idx="670">
                  <c:v>38</c:v>
                </c:pt>
                <c:pt idx="671">
                  <c:v>246</c:v>
                </c:pt>
                <c:pt idx="672">
                  <c:v>0</c:v>
                </c:pt>
                <c:pt idx="673">
                  <c:v>177</c:v>
                </c:pt>
                <c:pt idx="674">
                  <c:v>68</c:v>
                </c:pt>
                <c:pt idx="675">
                  <c:v>256</c:v>
                </c:pt>
                <c:pt idx="676">
                  <c:v>172</c:v>
                </c:pt>
                <c:pt idx="677">
                  <c:v>236</c:v>
                </c:pt>
                <c:pt idx="678">
                  <c:v>52</c:v>
                </c:pt>
                <c:pt idx="679">
                  <c:v>9</c:v>
                </c:pt>
                <c:pt idx="680">
                  <c:v>234</c:v>
                </c:pt>
                <c:pt idx="681">
                  <c:v>255</c:v>
                </c:pt>
                <c:pt idx="682">
                  <c:v>493</c:v>
                </c:pt>
                <c:pt idx="683">
                  <c:v>470</c:v>
                </c:pt>
                <c:pt idx="684">
                  <c:v>276</c:v>
                </c:pt>
                <c:pt idx="685">
                  <c:v>181</c:v>
                </c:pt>
                <c:pt idx="686">
                  <c:v>28</c:v>
                </c:pt>
                <c:pt idx="687">
                  <c:v>85</c:v>
                </c:pt>
                <c:pt idx="688">
                  <c:v>193</c:v>
                </c:pt>
                <c:pt idx="689">
                  <c:v>220</c:v>
                </c:pt>
                <c:pt idx="690">
                  <c:v>243</c:v>
                </c:pt>
                <c:pt idx="691">
                  <c:v>174</c:v>
                </c:pt>
                <c:pt idx="692">
                  <c:v>90</c:v>
                </c:pt>
                <c:pt idx="693">
                  <c:v>111</c:v>
                </c:pt>
                <c:pt idx="694">
                  <c:v>604</c:v>
                </c:pt>
                <c:pt idx="695">
                  <c:v>586</c:v>
                </c:pt>
                <c:pt idx="696">
                  <c:v>392</c:v>
                </c:pt>
                <c:pt idx="697">
                  <c:v>359</c:v>
                </c:pt>
                <c:pt idx="698">
                  <c:v>113</c:v>
                </c:pt>
                <c:pt idx="699">
                  <c:v>15</c:v>
                </c:pt>
                <c:pt idx="700">
                  <c:v>0</c:v>
                </c:pt>
                <c:pt idx="701">
                  <c:v>373</c:v>
                </c:pt>
                <c:pt idx="702">
                  <c:v>376</c:v>
                </c:pt>
                <c:pt idx="703">
                  <c:v>234</c:v>
                </c:pt>
                <c:pt idx="704">
                  <c:v>81</c:v>
                </c:pt>
                <c:pt idx="705">
                  <c:v>0</c:v>
                </c:pt>
                <c:pt idx="706">
                  <c:v>256</c:v>
                </c:pt>
                <c:pt idx="707">
                  <c:v>399</c:v>
                </c:pt>
                <c:pt idx="708">
                  <c:v>382</c:v>
                </c:pt>
                <c:pt idx="709">
                  <c:v>194</c:v>
                </c:pt>
                <c:pt idx="710">
                  <c:v>0</c:v>
                </c:pt>
                <c:pt idx="711">
                  <c:v>227</c:v>
                </c:pt>
                <c:pt idx="712">
                  <c:v>236</c:v>
                </c:pt>
                <c:pt idx="713">
                  <c:v>182</c:v>
                </c:pt>
                <c:pt idx="714">
                  <c:v>72</c:v>
                </c:pt>
                <c:pt idx="715">
                  <c:v>87</c:v>
                </c:pt>
                <c:pt idx="716">
                  <c:v>0</c:v>
                </c:pt>
                <c:pt idx="717">
                  <c:v>68</c:v>
                </c:pt>
                <c:pt idx="718">
                  <c:v>186</c:v>
                </c:pt>
                <c:pt idx="719">
                  <c:v>79</c:v>
                </c:pt>
                <c:pt idx="720">
                  <c:v>95</c:v>
                </c:pt>
                <c:pt idx="721">
                  <c:v>59</c:v>
                </c:pt>
                <c:pt idx="722">
                  <c:v>0</c:v>
                </c:pt>
                <c:pt idx="723">
                  <c:v>58</c:v>
                </c:pt>
                <c:pt idx="724">
                  <c:v>146</c:v>
                </c:pt>
                <c:pt idx="725">
                  <c:v>120</c:v>
                </c:pt>
                <c:pt idx="726">
                  <c:v>119</c:v>
                </c:pt>
                <c:pt idx="727">
                  <c:v>49</c:v>
                </c:pt>
                <c:pt idx="728">
                  <c:v>0</c:v>
                </c:pt>
                <c:pt idx="729">
                  <c:v>4</c:v>
                </c:pt>
                <c:pt idx="730">
                  <c:v>303</c:v>
                </c:pt>
                <c:pt idx="731">
                  <c:v>379</c:v>
                </c:pt>
                <c:pt idx="732">
                  <c:v>304</c:v>
                </c:pt>
                <c:pt idx="733">
                  <c:v>97</c:v>
                </c:pt>
                <c:pt idx="734">
                  <c:v>121</c:v>
                </c:pt>
                <c:pt idx="735">
                  <c:v>0</c:v>
                </c:pt>
                <c:pt idx="736">
                  <c:v>68</c:v>
                </c:pt>
                <c:pt idx="737">
                  <c:v>41</c:v>
                </c:pt>
                <c:pt idx="738">
                  <c:v>153</c:v>
                </c:pt>
                <c:pt idx="739">
                  <c:v>86</c:v>
                </c:pt>
                <c:pt idx="740">
                  <c:v>147</c:v>
                </c:pt>
                <c:pt idx="741">
                  <c:v>2</c:v>
                </c:pt>
                <c:pt idx="742">
                  <c:v>0</c:v>
                </c:pt>
                <c:pt idx="743">
                  <c:v>256</c:v>
                </c:pt>
                <c:pt idx="744">
                  <c:v>507</c:v>
                </c:pt>
                <c:pt idx="745">
                  <c:v>104</c:v>
                </c:pt>
                <c:pt idx="746">
                  <c:v>157</c:v>
                </c:pt>
                <c:pt idx="747">
                  <c:v>147</c:v>
                </c:pt>
                <c:pt idx="748">
                  <c:v>0</c:v>
                </c:pt>
                <c:pt idx="749">
                  <c:v>200</c:v>
                </c:pt>
                <c:pt idx="750">
                  <c:v>123</c:v>
                </c:pt>
                <c:pt idx="751">
                  <c:v>160</c:v>
                </c:pt>
                <c:pt idx="752">
                  <c:v>81</c:v>
                </c:pt>
                <c:pt idx="753">
                  <c:v>0</c:v>
                </c:pt>
                <c:pt idx="754">
                  <c:v>143</c:v>
                </c:pt>
                <c:pt idx="755">
                  <c:v>68</c:v>
                </c:pt>
                <c:pt idx="756">
                  <c:v>115</c:v>
                </c:pt>
                <c:pt idx="757">
                  <c:v>142</c:v>
                </c:pt>
                <c:pt idx="758">
                  <c:v>131</c:v>
                </c:pt>
                <c:pt idx="759">
                  <c:v>0</c:v>
                </c:pt>
                <c:pt idx="760">
                  <c:v>81</c:v>
                </c:pt>
                <c:pt idx="761">
                  <c:v>6</c:v>
                </c:pt>
                <c:pt idx="762">
                  <c:v>79</c:v>
                </c:pt>
                <c:pt idx="763">
                  <c:v>264</c:v>
                </c:pt>
                <c:pt idx="764">
                  <c:v>50</c:v>
                </c:pt>
                <c:pt idx="765">
                  <c:v>66</c:v>
                </c:pt>
                <c:pt idx="766">
                  <c:v>0</c:v>
                </c:pt>
                <c:pt idx="767">
                  <c:v>69</c:v>
                </c:pt>
                <c:pt idx="768">
                  <c:v>85</c:v>
                </c:pt>
                <c:pt idx="769">
                  <c:v>150</c:v>
                </c:pt>
                <c:pt idx="770">
                  <c:v>184</c:v>
                </c:pt>
                <c:pt idx="771">
                  <c:v>262</c:v>
                </c:pt>
                <c:pt idx="772">
                  <c:v>22</c:v>
                </c:pt>
                <c:pt idx="773">
                  <c:v>0</c:v>
                </c:pt>
                <c:pt idx="774">
                  <c:v>376</c:v>
                </c:pt>
                <c:pt idx="775">
                  <c:v>84</c:v>
                </c:pt>
                <c:pt idx="776">
                  <c:v>118</c:v>
                </c:pt>
                <c:pt idx="777">
                  <c:v>124</c:v>
                </c:pt>
                <c:pt idx="778">
                  <c:v>152</c:v>
                </c:pt>
                <c:pt idx="779">
                  <c:v>24</c:v>
                </c:pt>
                <c:pt idx="780">
                  <c:v>0</c:v>
                </c:pt>
                <c:pt idx="781">
                  <c:v>111</c:v>
                </c:pt>
                <c:pt idx="782">
                  <c:v>112</c:v>
                </c:pt>
                <c:pt idx="783">
                  <c:v>74</c:v>
                </c:pt>
                <c:pt idx="784">
                  <c:v>74</c:v>
                </c:pt>
                <c:pt idx="785">
                  <c:v>121</c:v>
                </c:pt>
                <c:pt idx="786">
                  <c:v>0</c:v>
                </c:pt>
                <c:pt idx="787">
                  <c:v>34</c:v>
                </c:pt>
                <c:pt idx="788">
                  <c:v>74</c:v>
                </c:pt>
                <c:pt idx="789">
                  <c:v>76</c:v>
                </c:pt>
                <c:pt idx="790">
                  <c:v>64</c:v>
                </c:pt>
                <c:pt idx="791">
                  <c:v>88</c:v>
                </c:pt>
                <c:pt idx="792">
                  <c:v>1</c:v>
                </c:pt>
                <c:pt idx="793">
                  <c:v>0</c:v>
                </c:pt>
                <c:pt idx="794">
                  <c:v>46</c:v>
                </c:pt>
                <c:pt idx="795">
                  <c:v>132</c:v>
                </c:pt>
                <c:pt idx="796">
                  <c:v>40</c:v>
                </c:pt>
                <c:pt idx="797">
                  <c:v>58</c:v>
                </c:pt>
                <c:pt idx="798">
                  <c:v>96</c:v>
                </c:pt>
                <c:pt idx="799">
                  <c:v>0</c:v>
                </c:pt>
                <c:pt idx="800">
                  <c:v>119</c:v>
                </c:pt>
                <c:pt idx="801">
                  <c:v>329</c:v>
                </c:pt>
                <c:pt idx="802">
                  <c:v>134</c:v>
                </c:pt>
                <c:pt idx="803">
                  <c:v>50</c:v>
                </c:pt>
                <c:pt idx="804">
                  <c:v>32</c:v>
                </c:pt>
                <c:pt idx="805">
                  <c:v>0</c:v>
                </c:pt>
                <c:pt idx="806">
                  <c:v>34</c:v>
                </c:pt>
                <c:pt idx="807">
                  <c:v>71</c:v>
                </c:pt>
                <c:pt idx="808">
                  <c:v>98</c:v>
                </c:pt>
                <c:pt idx="809">
                  <c:v>52</c:v>
                </c:pt>
                <c:pt idx="810">
                  <c:v>55</c:v>
                </c:pt>
                <c:pt idx="811">
                  <c:v>1</c:v>
                </c:pt>
                <c:pt idx="812">
                  <c:v>0</c:v>
                </c:pt>
                <c:pt idx="813">
                  <c:v>21</c:v>
                </c:pt>
                <c:pt idx="814">
                  <c:v>25</c:v>
                </c:pt>
                <c:pt idx="815">
                  <c:v>45</c:v>
                </c:pt>
                <c:pt idx="816">
                  <c:v>14</c:v>
                </c:pt>
                <c:pt idx="817">
                  <c:v>20</c:v>
                </c:pt>
                <c:pt idx="818">
                  <c:v>10</c:v>
                </c:pt>
                <c:pt idx="819">
                  <c:v>0</c:v>
                </c:pt>
                <c:pt idx="820">
                  <c:v>79</c:v>
                </c:pt>
                <c:pt idx="821">
                  <c:v>41</c:v>
                </c:pt>
                <c:pt idx="822">
                  <c:v>49</c:v>
                </c:pt>
                <c:pt idx="823">
                  <c:v>70</c:v>
                </c:pt>
                <c:pt idx="824">
                  <c:v>111</c:v>
                </c:pt>
                <c:pt idx="825">
                  <c:v>51</c:v>
                </c:pt>
                <c:pt idx="826">
                  <c:v>0</c:v>
                </c:pt>
                <c:pt idx="827">
                  <c:v>73</c:v>
                </c:pt>
                <c:pt idx="828">
                  <c:v>57</c:v>
                </c:pt>
                <c:pt idx="829">
                  <c:v>4</c:v>
                </c:pt>
                <c:pt idx="830">
                  <c:v>21</c:v>
                </c:pt>
                <c:pt idx="831">
                  <c:v>7</c:v>
                </c:pt>
                <c:pt idx="832">
                  <c:v>5</c:v>
                </c:pt>
                <c:pt idx="833">
                  <c:v>0</c:v>
                </c:pt>
                <c:pt idx="834">
                  <c:v>35</c:v>
                </c:pt>
                <c:pt idx="835">
                  <c:v>31</c:v>
                </c:pt>
                <c:pt idx="836">
                  <c:v>33</c:v>
                </c:pt>
                <c:pt idx="837">
                  <c:v>32</c:v>
                </c:pt>
                <c:pt idx="838">
                  <c:v>64</c:v>
                </c:pt>
                <c:pt idx="839">
                  <c:v>0</c:v>
                </c:pt>
                <c:pt idx="840">
                  <c:v>84</c:v>
                </c:pt>
                <c:pt idx="841">
                  <c:v>59</c:v>
                </c:pt>
                <c:pt idx="842">
                  <c:v>36</c:v>
                </c:pt>
                <c:pt idx="843">
                  <c:v>60</c:v>
                </c:pt>
                <c:pt idx="844">
                  <c:v>68</c:v>
                </c:pt>
                <c:pt idx="845">
                  <c:v>0</c:v>
                </c:pt>
                <c:pt idx="846">
                  <c:v>64</c:v>
                </c:pt>
                <c:pt idx="847">
                  <c:v>189</c:v>
                </c:pt>
                <c:pt idx="848">
                  <c:v>104</c:v>
                </c:pt>
                <c:pt idx="849">
                  <c:v>122</c:v>
                </c:pt>
                <c:pt idx="850">
                  <c:v>73</c:v>
                </c:pt>
                <c:pt idx="851">
                  <c:v>330</c:v>
                </c:pt>
                <c:pt idx="852">
                  <c:v>17</c:v>
                </c:pt>
                <c:pt idx="853">
                  <c:v>0</c:v>
                </c:pt>
                <c:pt idx="854">
                  <c:v>82</c:v>
                </c:pt>
                <c:pt idx="855">
                  <c:v>78</c:v>
                </c:pt>
                <c:pt idx="856">
                  <c:v>104</c:v>
                </c:pt>
                <c:pt idx="857">
                  <c:v>77</c:v>
                </c:pt>
                <c:pt idx="858">
                  <c:v>64</c:v>
                </c:pt>
                <c:pt idx="859">
                  <c:v>0</c:v>
                </c:pt>
                <c:pt idx="860">
                  <c:v>31</c:v>
                </c:pt>
                <c:pt idx="861">
                  <c:v>74</c:v>
                </c:pt>
                <c:pt idx="862">
                  <c:v>47</c:v>
                </c:pt>
                <c:pt idx="863">
                  <c:v>63</c:v>
                </c:pt>
                <c:pt idx="864">
                  <c:v>187</c:v>
                </c:pt>
                <c:pt idx="865">
                  <c:v>177</c:v>
                </c:pt>
                <c:pt idx="866">
                  <c:v>0</c:v>
                </c:pt>
                <c:pt idx="867">
                  <c:v>73</c:v>
                </c:pt>
                <c:pt idx="868">
                  <c:v>94</c:v>
                </c:pt>
                <c:pt idx="869">
                  <c:v>42</c:v>
                </c:pt>
                <c:pt idx="870">
                  <c:v>80</c:v>
                </c:pt>
                <c:pt idx="871">
                  <c:v>59</c:v>
                </c:pt>
                <c:pt idx="872">
                  <c:v>0</c:v>
                </c:pt>
                <c:pt idx="873">
                  <c:v>36</c:v>
                </c:pt>
                <c:pt idx="874">
                  <c:v>60</c:v>
                </c:pt>
                <c:pt idx="875">
                  <c:v>2</c:v>
                </c:pt>
                <c:pt idx="876">
                  <c:v>96</c:v>
                </c:pt>
                <c:pt idx="877">
                  <c:v>67</c:v>
                </c:pt>
                <c:pt idx="878">
                  <c:v>0</c:v>
                </c:pt>
                <c:pt idx="879">
                  <c:v>56</c:v>
                </c:pt>
                <c:pt idx="880">
                  <c:v>127</c:v>
                </c:pt>
                <c:pt idx="881">
                  <c:v>92</c:v>
                </c:pt>
                <c:pt idx="882">
                  <c:v>141</c:v>
                </c:pt>
                <c:pt idx="883">
                  <c:v>36</c:v>
                </c:pt>
                <c:pt idx="884">
                  <c:v>0</c:v>
                </c:pt>
                <c:pt idx="885">
                  <c:v>147</c:v>
                </c:pt>
                <c:pt idx="886">
                  <c:v>95</c:v>
                </c:pt>
                <c:pt idx="887">
                  <c:v>102</c:v>
                </c:pt>
                <c:pt idx="888">
                  <c:v>80</c:v>
                </c:pt>
                <c:pt idx="889">
                  <c:v>40</c:v>
                </c:pt>
                <c:pt idx="890">
                  <c:v>0</c:v>
                </c:pt>
                <c:pt idx="891">
                  <c:v>89</c:v>
                </c:pt>
                <c:pt idx="892">
                  <c:v>83</c:v>
                </c:pt>
                <c:pt idx="893">
                  <c:v>30</c:v>
                </c:pt>
                <c:pt idx="894">
                  <c:v>35</c:v>
                </c:pt>
                <c:pt idx="895">
                  <c:v>30</c:v>
                </c:pt>
                <c:pt idx="896">
                  <c:v>0</c:v>
                </c:pt>
                <c:pt idx="897">
                  <c:v>51</c:v>
                </c:pt>
                <c:pt idx="898">
                  <c:v>16</c:v>
                </c:pt>
                <c:pt idx="899">
                  <c:v>75</c:v>
                </c:pt>
                <c:pt idx="900">
                  <c:v>56</c:v>
                </c:pt>
                <c:pt idx="901">
                  <c:v>53</c:v>
                </c:pt>
                <c:pt idx="902">
                  <c:v>0</c:v>
                </c:pt>
                <c:pt idx="903">
                  <c:v>211</c:v>
                </c:pt>
                <c:pt idx="904">
                  <c:v>59</c:v>
                </c:pt>
                <c:pt idx="905">
                  <c:v>180</c:v>
                </c:pt>
                <c:pt idx="906">
                  <c:v>33</c:v>
                </c:pt>
                <c:pt idx="907">
                  <c:v>53</c:v>
                </c:pt>
                <c:pt idx="908">
                  <c:v>0</c:v>
                </c:pt>
                <c:pt idx="909">
                  <c:v>203</c:v>
                </c:pt>
                <c:pt idx="910">
                  <c:v>99</c:v>
                </c:pt>
                <c:pt idx="911">
                  <c:v>86</c:v>
                </c:pt>
                <c:pt idx="912">
                  <c:v>38</c:v>
                </c:pt>
                <c:pt idx="913">
                  <c:v>55</c:v>
                </c:pt>
                <c:pt idx="914">
                  <c:v>0</c:v>
                </c:pt>
                <c:pt idx="915">
                  <c:v>98</c:v>
                </c:pt>
                <c:pt idx="916">
                  <c:v>90</c:v>
                </c:pt>
                <c:pt idx="917">
                  <c:v>107</c:v>
                </c:pt>
                <c:pt idx="918">
                  <c:v>95</c:v>
                </c:pt>
                <c:pt idx="919">
                  <c:v>138</c:v>
                </c:pt>
                <c:pt idx="920">
                  <c:v>0</c:v>
                </c:pt>
                <c:pt idx="921">
                  <c:v>93</c:v>
                </c:pt>
                <c:pt idx="922">
                  <c:v>128</c:v>
                </c:pt>
                <c:pt idx="923">
                  <c:v>67</c:v>
                </c:pt>
                <c:pt idx="924">
                  <c:v>45</c:v>
                </c:pt>
                <c:pt idx="925">
                  <c:v>35</c:v>
                </c:pt>
                <c:pt idx="926">
                  <c:v>0</c:v>
                </c:pt>
                <c:pt idx="927">
                  <c:v>9</c:v>
                </c:pt>
                <c:pt idx="928">
                  <c:v>52</c:v>
                </c:pt>
                <c:pt idx="929">
                  <c:v>59</c:v>
                </c:pt>
                <c:pt idx="930">
                  <c:v>116</c:v>
                </c:pt>
                <c:pt idx="931">
                  <c:v>34</c:v>
                </c:pt>
                <c:pt idx="932">
                  <c:v>0</c:v>
                </c:pt>
                <c:pt idx="933">
                  <c:v>47</c:v>
                </c:pt>
                <c:pt idx="934">
                  <c:v>64</c:v>
                </c:pt>
                <c:pt idx="935">
                  <c:v>76</c:v>
                </c:pt>
                <c:pt idx="936">
                  <c:v>70</c:v>
                </c:pt>
                <c:pt idx="937">
                  <c:v>75</c:v>
                </c:pt>
                <c:pt idx="938">
                  <c:v>0</c:v>
                </c:pt>
                <c:pt idx="939">
                  <c:v>165</c:v>
                </c:pt>
                <c:pt idx="940">
                  <c:v>158</c:v>
                </c:pt>
                <c:pt idx="941">
                  <c:v>62</c:v>
                </c:pt>
                <c:pt idx="942">
                  <c:v>82</c:v>
                </c:pt>
                <c:pt idx="943">
                  <c:v>76</c:v>
                </c:pt>
                <c:pt idx="944">
                  <c:v>0</c:v>
                </c:pt>
                <c:pt idx="945">
                  <c:v>121</c:v>
                </c:pt>
                <c:pt idx="946">
                  <c:v>125</c:v>
                </c:pt>
                <c:pt idx="947">
                  <c:v>86</c:v>
                </c:pt>
                <c:pt idx="948">
                  <c:v>74</c:v>
                </c:pt>
                <c:pt idx="949">
                  <c:v>56</c:v>
                </c:pt>
                <c:pt idx="950">
                  <c:v>0</c:v>
                </c:pt>
                <c:pt idx="951">
                  <c:v>41</c:v>
                </c:pt>
                <c:pt idx="952">
                  <c:v>136</c:v>
                </c:pt>
                <c:pt idx="953">
                  <c:v>63</c:v>
                </c:pt>
                <c:pt idx="954">
                  <c:v>65</c:v>
                </c:pt>
                <c:pt idx="955">
                  <c:v>34</c:v>
                </c:pt>
                <c:pt idx="956">
                  <c:v>0</c:v>
                </c:pt>
                <c:pt idx="957">
                  <c:v>80</c:v>
                </c:pt>
                <c:pt idx="958">
                  <c:v>100</c:v>
                </c:pt>
                <c:pt idx="959">
                  <c:v>99</c:v>
                </c:pt>
                <c:pt idx="960">
                  <c:v>36</c:v>
                </c:pt>
                <c:pt idx="961">
                  <c:v>27</c:v>
                </c:pt>
                <c:pt idx="962">
                  <c:v>0</c:v>
                </c:pt>
                <c:pt idx="963">
                  <c:v>34</c:v>
                </c:pt>
                <c:pt idx="964">
                  <c:v>26</c:v>
                </c:pt>
                <c:pt idx="965">
                  <c:v>49</c:v>
                </c:pt>
                <c:pt idx="966">
                  <c:v>66</c:v>
                </c:pt>
                <c:pt idx="967">
                  <c:v>50</c:v>
                </c:pt>
                <c:pt idx="968">
                  <c:v>0</c:v>
                </c:pt>
                <c:pt idx="969">
                  <c:v>42</c:v>
                </c:pt>
                <c:pt idx="970">
                  <c:v>74</c:v>
                </c:pt>
                <c:pt idx="971">
                  <c:v>266</c:v>
                </c:pt>
                <c:pt idx="972">
                  <c:v>24</c:v>
                </c:pt>
                <c:pt idx="973">
                  <c:v>24</c:v>
                </c:pt>
                <c:pt idx="974">
                  <c:v>0</c:v>
                </c:pt>
                <c:pt idx="975">
                  <c:v>2</c:v>
                </c:pt>
                <c:pt idx="976">
                  <c:v>34</c:v>
                </c:pt>
                <c:pt idx="977">
                  <c:v>29</c:v>
                </c:pt>
                <c:pt idx="978">
                  <c:v>45</c:v>
                </c:pt>
                <c:pt idx="979">
                  <c:v>74</c:v>
                </c:pt>
                <c:pt idx="980">
                  <c:v>46</c:v>
                </c:pt>
                <c:pt idx="981">
                  <c:v>43</c:v>
                </c:pt>
                <c:pt idx="982">
                  <c:v>0</c:v>
                </c:pt>
                <c:pt idx="983">
                  <c:v>76</c:v>
                </c:pt>
                <c:pt idx="984">
                  <c:v>124</c:v>
                </c:pt>
                <c:pt idx="985">
                  <c:v>160</c:v>
                </c:pt>
                <c:pt idx="986">
                  <c:v>213</c:v>
                </c:pt>
                <c:pt idx="987">
                  <c:v>201</c:v>
                </c:pt>
                <c:pt idx="988">
                  <c:v>46</c:v>
                </c:pt>
                <c:pt idx="989">
                  <c:v>0</c:v>
                </c:pt>
                <c:pt idx="990">
                  <c:v>138</c:v>
                </c:pt>
                <c:pt idx="991">
                  <c:v>155</c:v>
                </c:pt>
                <c:pt idx="992">
                  <c:v>117</c:v>
                </c:pt>
                <c:pt idx="993">
                  <c:v>206</c:v>
                </c:pt>
                <c:pt idx="994">
                  <c:v>356</c:v>
                </c:pt>
                <c:pt idx="995">
                  <c:v>80</c:v>
                </c:pt>
                <c:pt idx="996">
                  <c:v>0</c:v>
                </c:pt>
                <c:pt idx="997">
                  <c:v>154</c:v>
                </c:pt>
                <c:pt idx="998">
                  <c:v>165</c:v>
                </c:pt>
                <c:pt idx="999">
                  <c:v>108</c:v>
                </c:pt>
                <c:pt idx="1000">
                  <c:v>12</c:v>
                </c:pt>
                <c:pt idx="1001">
                  <c:v>75</c:v>
                </c:pt>
                <c:pt idx="1002">
                  <c:v>26</c:v>
                </c:pt>
                <c:pt idx="1003">
                  <c:v>0</c:v>
                </c:pt>
                <c:pt idx="1004">
                  <c:v>245</c:v>
                </c:pt>
                <c:pt idx="1005">
                  <c:v>105</c:v>
                </c:pt>
                <c:pt idx="1006">
                  <c:v>275</c:v>
                </c:pt>
                <c:pt idx="1007">
                  <c:v>143</c:v>
                </c:pt>
                <c:pt idx="1008">
                  <c:v>161</c:v>
                </c:pt>
                <c:pt idx="1009">
                  <c:v>31</c:v>
                </c:pt>
                <c:pt idx="1010">
                  <c:v>7</c:v>
                </c:pt>
                <c:pt idx="1011">
                  <c:v>195</c:v>
                </c:pt>
                <c:pt idx="1012">
                  <c:v>167</c:v>
                </c:pt>
                <c:pt idx="1013">
                  <c:v>270</c:v>
                </c:pt>
                <c:pt idx="1014">
                  <c:v>145</c:v>
                </c:pt>
                <c:pt idx="1015">
                  <c:v>167</c:v>
                </c:pt>
                <c:pt idx="1016">
                  <c:v>107</c:v>
                </c:pt>
                <c:pt idx="1017">
                  <c:v>82</c:v>
                </c:pt>
                <c:pt idx="1018">
                  <c:v>277</c:v>
                </c:pt>
                <c:pt idx="1019">
                  <c:v>374</c:v>
                </c:pt>
                <c:pt idx="1020">
                  <c:v>199</c:v>
                </c:pt>
                <c:pt idx="1021">
                  <c:v>217</c:v>
                </c:pt>
                <c:pt idx="1022">
                  <c:v>247</c:v>
                </c:pt>
                <c:pt idx="1023">
                  <c:v>97</c:v>
                </c:pt>
                <c:pt idx="1024">
                  <c:v>44</c:v>
                </c:pt>
                <c:pt idx="1025">
                  <c:v>463</c:v>
                </c:pt>
                <c:pt idx="1026">
                  <c:v>180</c:v>
                </c:pt>
                <c:pt idx="1027">
                  <c:v>168</c:v>
                </c:pt>
                <c:pt idx="1028">
                  <c:v>240</c:v>
                </c:pt>
                <c:pt idx="1029">
                  <c:v>145</c:v>
                </c:pt>
                <c:pt idx="1030">
                  <c:v>11</c:v>
                </c:pt>
                <c:pt idx="1031">
                  <c:v>18</c:v>
                </c:pt>
                <c:pt idx="1032">
                  <c:v>50</c:v>
                </c:pt>
                <c:pt idx="1033">
                  <c:v>8</c:v>
                </c:pt>
                <c:pt idx="1034">
                  <c:v>55</c:v>
                </c:pt>
                <c:pt idx="1035">
                  <c:v>141</c:v>
                </c:pt>
                <c:pt idx="1036">
                  <c:v>161</c:v>
                </c:pt>
                <c:pt idx="1037">
                  <c:v>127</c:v>
                </c:pt>
                <c:pt idx="1038">
                  <c:v>28</c:v>
                </c:pt>
                <c:pt idx="1039">
                  <c:v>82</c:v>
                </c:pt>
                <c:pt idx="1040">
                  <c:v>0</c:v>
                </c:pt>
                <c:pt idx="1041">
                  <c:v>169</c:v>
                </c:pt>
                <c:pt idx="1042">
                  <c:v>137</c:v>
                </c:pt>
                <c:pt idx="1043">
                  <c:v>123</c:v>
                </c:pt>
                <c:pt idx="1044">
                  <c:v>0</c:v>
                </c:pt>
                <c:pt idx="1045">
                  <c:v>129</c:v>
                </c:pt>
                <c:pt idx="1046">
                  <c:v>94</c:v>
                </c:pt>
                <c:pt idx="1047">
                  <c:v>55</c:v>
                </c:pt>
                <c:pt idx="1048">
                  <c:v>162</c:v>
                </c:pt>
                <c:pt idx="1049">
                  <c:v>158</c:v>
                </c:pt>
                <c:pt idx="1050">
                  <c:v>0</c:v>
                </c:pt>
                <c:pt idx="1051">
                  <c:v>111</c:v>
                </c:pt>
                <c:pt idx="1052">
                  <c:v>105</c:v>
                </c:pt>
                <c:pt idx="1053">
                  <c:v>39</c:v>
                </c:pt>
                <c:pt idx="1054">
                  <c:v>85</c:v>
                </c:pt>
                <c:pt idx="1055">
                  <c:v>153</c:v>
                </c:pt>
                <c:pt idx="1056">
                  <c:v>0</c:v>
                </c:pt>
                <c:pt idx="1057">
                  <c:v>180</c:v>
                </c:pt>
                <c:pt idx="1058">
                  <c:v>58</c:v>
                </c:pt>
                <c:pt idx="1059">
                  <c:v>80</c:v>
                </c:pt>
                <c:pt idx="1060">
                  <c:v>76</c:v>
                </c:pt>
                <c:pt idx="1061">
                  <c:v>71</c:v>
                </c:pt>
                <c:pt idx="1062">
                  <c:v>0</c:v>
                </c:pt>
                <c:pt idx="1063">
                  <c:v>1</c:v>
                </c:pt>
                <c:pt idx="1064">
                  <c:v>155</c:v>
                </c:pt>
                <c:pt idx="1065">
                  <c:v>97</c:v>
                </c:pt>
                <c:pt idx="1066">
                  <c:v>118</c:v>
                </c:pt>
                <c:pt idx="1067">
                  <c:v>180</c:v>
                </c:pt>
                <c:pt idx="1068">
                  <c:v>47</c:v>
                </c:pt>
                <c:pt idx="1069">
                  <c:v>44</c:v>
                </c:pt>
                <c:pt idx="1070">
                  <c:v>0</c:v>
                </c:pt>
                <c:pt idx="1071">
                  <c:v>99</c:v>
                </c:pt>
                <c:pt idx="1072">
                  <c:v>223</c:v>
                </c:pt>
                <c:pt idx="1073">
                  <c:v>225</c:v>
                </c:pt>
                <c:pt idx="1074">
                  <c:v>161</c:v>
                </c:pt>
                <c:pt idx="1075">
                  <c:v>67</c:v>
                </c:pt>
                <c:pt idx="1076">
                  <c:v>6</c:v>
                </c:pt>
                <c:pt idx="1077">
                  <c:v>0</c:v>
                </c:pt>
                <c:pt idx="1078">
                  <c:v>98</c:v>
                </c:pt>
                <c:pt idx="1079">
                  <c:v>64</c:v>
                </c:pt>
                <c:pt idx="1080">
                  <c:v>116</c:v>
                </c:pt>
                <c:pt idx="1081">
                  <c:v>100</c:v>
                </c:pt>
                <c:pt idx="1082">
                  <c:v>43</c:v>
                </c:pt>
                <c:pt idx="1083">
                  <c:v>0</c:v>
                </c:pt>
                <c:pt idx="1084">
                  <c:v>89</c:v>
                </c:pt>
                <c:pt idx="1085">
                  <c:v>42</c:v>
                </c:pt>
                <c:pt idx="1086">
                  <c:v>39</c:v>
                </c:pt>
                <c:pt idx="1087">
                  <c:v>84</c:v>
                </c:pt>
                <c:pt idx="1088">
                  <c:v>32</c:v>
                </c:pt>
                <c:pt idx="1089">
                  <c:v>1</c:v>
                </c:pt>
                <c:pt idx="1090">
                  <c:v>0</c:v>
                </c:pt>
                <c:pt idx="1091">
                  <c:v>168</c:v>
                </c:pt>
                <c:pt idx="1092">
                  <c:v>80</c:v>
                </c:pt>
                <c:pt idx="1093">
                  <c:v>40</c:v>
                </c:pt>
                <c:pt idx="1094">
                  <c:v>230</c:v>
                </c:pt>
                <c:pt idx="1095">
                  <c:v>198</c:v>
                </c:pt>
                <c:pt idx="1096">
                  <c:v>0</c:v>
                </c:pt>
                <c:pt idx="1097">
                  <c:v>74</c:v>
                </c:pt>
                <c:pt idx="1098">
                  <c:v>86</c:v>
                </c:pt>
                <c:pt idx="1099">
                  <c:v>385</c:v>
                </c:pt>
                <c:pt idx="1100">
                  <c:v>78</c:v>
                </c:pt>
                <c:pt idx="1101">
                  <c:v>34</c:v>
                </c:pt>
                <c:pt idx="1102">
                  <c:v>0</c:v>
                </c:pt>
                <c:pt idx="1103">
                  <c:v>132</c:v>
                </c:pt>
                <c:pt idx="1104">
                  <c:v>37</c:v>
                </c:pt>
                <c:pt idx="1105">
                  <c:v>109</c:v>
                </c:pt>
                <c:pt idx="1106">
                  <c:v>67</c:v>
                </c:pt>
                <c:pt idx="1107">
                  <c:v>47</c:v>
                </c:pt>
                <c:pt idx="1108">
                  <c:v>0</c:v>
                </c:pt>
                <c:pt idx="1109">
                  <c:v>56</c:v>
                </c:pt>
                <c:pt idx="1110">
                  <c:v>38</c:v>
                </c:pt>
                <c:pt idx="1111">
                  <c:v>91</c:v>
                </c:pt>
                <c:pt idx="1112">
                  <c:v>64</c:v>
                </c:pt>
                <c:pt idx="1113">
                  <c:v>113</c:v>
                </c:pt>
                <c:pt idx="1114">
                  <c:v>0</c:v>
                </c:pt>
                <c:pt idx="1115">
                  <c:v>99</c:v>
                </c:pt>
                <c:pt idx="1116">
                  <c:v>89</c:v>
                </c:pt>
                <c:pt idx="1117">
                  <c:v>76</c:v>
                </c:pt>
                <c:pt idx="1118">
                  <c:v>150</c:v>
                </c:pt>
                <c:pt idx="1119">
                  <c:v>30</c:v>
                </c:pt>
                <c:pt idx="1120">
                  <c:v>0</c:v>
                </c:pt>
                <c:pt idx="1121">
                  <c:v>78</c:v>
                </c:pt>
                <c:pt idx="1122">
                  <c:v>190</c:v>
                </c:pt>
                <c:pt idx="1123">
                  <c:v>70</c:v>
                </c:pt>
                <c:pt idx="1124">
                  <c:v>80</c:v>
                </c:pt>
                <c:pt idx="1125">
                  <c:v>29</c:v>
                </c:pt>
                <c:pt idx="1126">
                  <c:v>0</c:v>
                </c:pt>
                <c:pt idx="1127">
                  <c:v>177</c:v>
                </c:pt>
                <c:pt idx="1128">
                  <c:v>160</c:v>
                </c:pt>
                <c:pt idx="1129">
                  <c:v>46</c:v>
                </c:pt>
                <c:pt idx="1130">
                  <c:v>105</c:v>
                </c:pt>
                <c:pt idx="1131">
                  <c:v>12</c:v>
                </c:pt>
                <c:pt idx="1132">
                  <c:v>0</c:v>
                </c:pt>
                <c:pt idx="1133">
                  <c:v>168</c:v>
                </c:pt>
                <c:pt idx="1134">
                  <c:v>145</c:v>
                </c:pt>
                <c:pt idx="1135">
                  <c:v>84</c:v>
                </c:pt>
                <c:pt idx="1136">
                  <c:v>231</c:v>
                </c:pt>
                <c:pt idx="1137">
                  <c:v>178</c:v>
                </c:pt>
                <c:pt idx="1138">
                  <c:v>97</c:v>
                </c:pt>
                <c:pt idx="1139">
                  <c:v>0</c:v>
                </c:pt>
                <c:pt idx="1140">
                  <c:v>65</c:v>
                </c:pt>
                <c:pt idx="1141">
                  <c:v>244</c:v>
                </c:pt>
                <c:pt idx="1142">
                  <c:v>76</c:v>
                </c:pt>
                <c:pt idx="1143">
                  <c:v>179</c:v>
                </c:pt>
                <c:pt idx="1144">
                  <c:v>219</c:v>
                </c:pt>
                <c:pt idx="1145">
                  <c:v>2</c:v>
                </c:pt>
                <c:pt idx="1146">
                  <c:v>0</c:v>
                </c:pt>
                <c:pt idx="1147">
                  <c:v>77</c:v>
                </c:pt>
                <c:pt idx="1148">
                  <c:v>75</c:v>
                </c:pt>
                <c:pt idx="1149">
                  <c:v>156</c:v>
                </c:pt>
                <c:pt idx="1150">
                  <c:v>28</c:v>
                </c:pt>
                <c:pt idx="1151">
                  <c:v>221</c:v>
                </c:pt>
                <c:pt idx="1152">
                  <c:v>86</c:v>
                </c:pt>
                <c:pt idx="1153">
                  <c:v>0</c:v>
                </c:pt>
                <c:pt idx="1154">
                  <c:v>157</c:v>
                </c:pt>
                <c:pt idx="1155">
                  <c:v>104</c:v>
                </c:pt>
                <c:pt idx="1156">
                  <c:v>98</c:v>
                </c:pt>
                <c:pt idx="1157">
                  <c:v>115</c:v>
                </c:pt>
                <c:pt idx="1158">
                  <c:v>30</c:v>
                </c:pt>
                <c:pt idx="1159">
                  <c:v>102</c:v>
                </c:pt>
                <c:pt idx="1160">
                  <c:v>0</c:v>
                </c:pt>
                <c:pt idx="1161">
                  <c:v>56</c:v>
                </c:pt>
                <c:pt idx="1162">
                  <c:v>90</c:v>
                </c:pt>
                <c:pt idx="1163">
                  <c:v>186</c:v>
                </c:pt>
                <c:pt idx="1164">
                  <c:v>177</c:v>
                </c:pt>
                <c:pt idx="1165">
                  <c:v>63</c:v>
                </c:pt>
                <c:pt idx="1166">
                  <c:v>125</c:v>
                </c:pt>
                <c:pt idx="1167">
                  <c:v>0</c:v>
                </c:pt>
                <c:pt idx="1168">
                  <c:v>81</c:v>
                </c:pt>
                <c:pt idx="1169">
                  <c:v>94</c:v>
                </c:pt>
                <c:pt idx="1170">
                  <c:v>49</c:v>
                </c:pt>
                <c:pt idx="1171">
                  <c:v>96</c:v>
                </c:pt>
                <c:pt idx="1172">
                  <c:v>45</c:v>
                </c:pt>
                <c:pt idx="1173">
                  <c:v>13</c:v>
                </c:pt>
                <c:pt idx="1174">
                  <c:v>0</c:v>
                </c:pt>
                <c:pt idx="1175">
                  <c:v>13</c:v>
                </c:pt>
                <c:pt idx="1176">
                  <c:v>38</c:v>
                </c:pt>
                <c:pt idx="1177">
                  <c:v>126</c:v>
                </c:pt>
                <c:pt idx="1178">
                  <c:v>30</c:v>
                </c:pt>
                <c:pt idx="1179">
                  <c:v>36</c:v>
                </c:pt>
                <c:pt idx="1180">
                  <c:v>3</c:v>
                </c:pt>
                <c:pt idx="1181">
                  <c:v>43</c:v>
                </c:pt>
                <c:pt idx="1182">
                  <c:v>203</c:v>
                </c:pt>
                <c:pt idx="1183">
                  <c:v>85</c:v>
                </c:pt>
                <c:pt idx="1184">
                  <c:v>45</c:v>
                </c:pt>
                <c:pt idx="1185">
                  <c:v>25</c:v>
                </c:pt>
                <c:pt idx="1186">
                  <c:v>46</c:v>
                </c:pt>
                <c:pt idx="1187">
                  <c:v>26</c:v>
                </c:pt>
                <c:pt idx="1188">
                  <c:v>0</c:v>
                </c:pt>
                <c:pt idx="1189">
                  <c:v>51</c:v>
                </c:pt>
                <c:pt idx="1190">
                  <c:v>97</c:v>
                </c:pt>
                <c:pt idx="1191">
                  <c:v>72</c:v>
                </c:pt>
                <c:pt idx="1192">
                  <c:v>79</c:v>
                </c:pt>
                <c:pt idx="1193">
                  <c:v>19</c:v>
                </c:pt>
                <c:pt idx="1194">
                  <c:v>43</c:v>
                </c:pt>
                <c:pt idx="1195">
                  <c:v>0</c:v>
                </c:pt>
                <c:pt idx="1196">
                  <c:v>30</c:v>
                </c:pt>
                <c:pt idx="1197">
                  <c:v>142</c:v>
                </c:pt>
                <c:pt idx="1198">
                  <c:v>154</c:v>
                </c:pt>
                <c:pt idx="1199">
                  <c:v>117</c:v>
                </c:pt>
                <c:pt idx="1200">
                  <c:v>68</c:v>
                </c:pt>
                <c:pt idx="1201">
                  <c:v>0</c:v>
                </c:pt>
                <c:pt idx="1202">
                  <c:v>167</c:v>
                </c:pt>
                <c:pt idx="1203">
                  <c:v>86</c:v>
                </c:pt>
                <c:pt idx="1204">
                  <c:v>22</c:v>
                </c:pt>
                <c:pt idx="1205">
                  <c:v>83</c:v>
                </c:pt>
                <c:pt idx="1206">
                  <c:v>15</c:v>
                </c:pt>
                <c:pt idx="1207">
                  <c:v>0</c:v>
                </c:pt>
                <c:pt idx="1208">
                  <c:v>115</c:v>
                </c:pt>
                <c:pt idx="1209">
                  <c:v>116</c:v>
                </c:pt>
                <c:pt idx="1210">
                  <c:v>45</c:v>
                </c:pt>
                <c:pt idx="1211">
                  <c:v>0</c:v>
                </c:pt>
                <c:pt idx="1212">
                  <c:v>77</c:v>
                </c:pt>
                <c:pt idx="1213">
                  <c:v>0</c:v>
                </c:pt>
                <c:pt idx="1214">
                  <c:v>85</c:v>
                </c:pt>
                <c:pt idx="1215">
                  <c:v>74</c:v>
                </c:pt>
                <c:pt idx="1216">
                  <c:v>107</c:v>
                </c:pt>
                <c:pt idx="1217">
                  <c:v>120</c:v>
                </c:pt>
                <c:pt idx="1218">
                  <c:v>53</c:v>
                </c:pt>
                <c:pt idx="1219">
                  <c:v>0</c:v>
                </c:pt>
                <c:pt idx="1220">
                  <c:v>393</c:v>
                </c:pt>
                <c:pt idx="1221">
                  <c:v>222</c:v>
                </c:pt>
                <c:pt idx="1222">
                  <c:v>73</c:v>
                </c:pt>
                <c:pt idx="1223">
                  <c:v>92</c:v>
                </c:pt>
                <c:pt idx="1224">
                  <c:v>115</c:v>
                </c:pt>
                <c:pt idx="1225">
                  <c:v>0</c:v>
                </c:pt>
                <c:pt idx="1226">
                  <c:v>83</c:v>
                </c:pt>
                <c:pt idx="1227">
                  <c:v>102</c:v>
                </c:pt>
                <c:pt idx="1228">
                  <c:v>97</c:v>
                </c:pt>
                <c:pt idx="1229">
                  <c:v>49</c:v>
                </c:pt>
                <c:pt idx="1230">
                  <c:v>28</c:v>
                </c:pt>
                <c:pt idx="1231">
                  <c:v>0</c:v>
                </c:pt>
                <c:pt idx="1232">
                  <c:v>3</c:v>
                </c:pt>
                <c:pt idx="1233">
                  <c:v>111</c:v>
                </c:pt>
                <c:pt idx="1234">
                  <c:v>55</c:v>
                </c:pt>
                <c:pt idx="1235">
                  <c:v>55</c:v>
                </c:pt>
                <c:pt idx="1236">
                  <c:v>55</c:v>
                </c:pt>
                <c:pt idx="1237">
                  <c:v>52</c:v>
                </c:pt>
                <c:pt idx="1238">
                  <c:v>0</c:v>
                </c:pt>
                <c:pt idx="1239">
                  <c:v>103</c:v>
                </c:pt>
                <c:pt idx="1240">
                  <c:v>56</c:v>
                </c:pt>
                <c:pt idx="1241">
                  <c:v>44</c:v>
                </c:pt>
                <c:pt idx="1242">
                  <c:v>36</c:v>
                </c:pt>
                <c:pt idx="1243">
                  <c:v>49</c:v>
                </c:pt>
                <c:pt idx="1244">
                  <c:v>0</c:v>
                </c:pt>
                <c:pt idx="1245">
                  <c:v>78</c:v>
                </c:pt>
                <c:pt idx="1246">
                  <c:v>65</c:v>
                </c:pt>
                <c:pt idx="1247">
                  <c:v>44</c:v>
                </c:pt>
                <c:pt idx="1248">
                  <c:v>116</c:v>
                </c:pt>
                <c:pt idx="1249">
                  <c:v>159</c:v>
                </c:pt>
                <c:pt idx="1250">
                  <c:v>0</c:v>
                </c:pt>
                <c:pt idx="1251">
                  <c:v>184</c:v>
                </c:pt>
                <c:pt idx="1252">
                  <c:v>76</c:v>
                </c:pt>
                <c:pt idx="1253">
                  <c:v>49</c:v>
                </c:pt>
                <c:pt idx="1254">
                  <c:v>112</c:v>
                </c:pt>
                <c:pt idx="1255">
                  <c:v>69</c:v>
                </c:pt>
                <c:pt idx="1256">
                  <c:v>0</c:v>
                </c:pt>
                <c:pt idx="1257">
                  <c:v>115</c:v>
                </c:pt>
                <c:pt idx="1258">
                  <c:v>110</c:v>
                </c:pt>
                <c:pt idx="1259">
                  <c:v>154</c:v>
                </c:pt>
                <c:pt idx="1260">
                  <c:v>86</c:v>
                </c:pt>
                <c:pt idx="1261">
                  <c:v>59</c:v>
                </c:pt>
                <c:pt idx="1262">
                  <c:v>0</c:v>
                </c:pt>
                <c:pt idx="1263">
                  <c:v>15</c:v>
                </c:pt>
                <c:pt idx="1264">
                  <c:v>118</c:v>
                </c:pt>
                <c:pt idx="1265">
                  <c:v>105</c:v>
                </c:pt>
                <c:pt idx="1266">
                  <c:v>216</c:v>
                </c:pt>
                <c:pt idx="1267">
                  <c:v>34</c:v>
                </c:pt>
                <c:pt idx="1268">
                  <c:v>0</c:v>
                </c:pt>
                <c:pt idx="1269">
                  <c:v>372</c:v>
                </c:pt>
                <c:pt idx="1270">
                  <c:v>246</c:v>
                </c:pt>
                <c:pt idx="1271">
                  <c:v>133</c:v>
                </c:pt>
                <c:pt idx="1272">
                  <c:v>191</c:v>
                </c:pt>
                <c:pt idx="1273">
                  <c:v>35</c:v>
                </c:pt>
                <c:pt idx="1274">
                  <c:v>0</c:v>
                </c:pt>
                <c:pt idx="1275">
                  <c:v>92</c:v>
                </c:pt>
                <c:pt idx="1276">
                  <c:v>101</c:v>
                </c:pt>
                <c:pt idx="1277">
                  <c:v>178</c:v>
                </c:pt>
                <c:pt idx="1278">
                  <c:v>303</c:v>
                </c:pt>
                <c:pt idx="1279">
                  <c:v>117</c:v>
                </c:pt>
                <c:pt idx="1280">
                  <c:v>0</c:v>
                </c:pt>
                <c:pt idx="1281">
                  <c:v>128</c:v>
                </c:pt>
                <c:pt idx="1282">
                  <c:v>16</c:v>
                </c:pt>
                <c:pt idx="1283">
                  <c:v>72</c:v>
                </c:pt>
                <c:pt idx="1284">
                  <c:v>99</c:v>
                </c:pt>
                <c:pt idx="1285">
                  <c:v>11</c:v>
                </c:pt>
                <c:pt idx="1286">
                  <c:v>30</c:v>
                </c:pt>
                <c:pt idx="1287">
                  <c:v>0</c:v>
                </c:pt>
                <c:pt idx="1288">
                  <c:v>91</c:v>
                </c:pt>
                <c:pt idx="1289">
                  <c:v>181</c:v>
                </c:pt>
                <c:pt idx="1290">
                  <c:v>19</c:v>
                </c:pt>
                <c:pt idx="1291">
                  <c:v>133</c:v>
                </c:pt>
                <c:pt idx="1292">
                  <c:v>88</c:v>
                </c:pt>
                <c:pt idx="1293">
                  <c:v>0</c:v>
                </c:pt>
                <c:pt idx="1294">
                  <c:v>139</c:v>
                </c:pt>
                <c:pt idx="1295">
                  <c:v>76</c:v>
                </c:pt>
                <c:pt idx="1296">
                  <c:v>35</c:v>
                </c:pt>
                <c:pt idx="1297">
                  <c:v>45</c:v>
                </c:pt>
                <c:pt idx="1298">
                  <c:v>10</c:v>
                </c:pt>
                <c:pt idx="1299">
                  <c:v>0</c:v>
                </c:pt>
                <c:pt idx="1300">
                  <c:v>80</c:v>
                </c:pt>
                <c:pt idx="1301">
                  <c:v>120</c:v>
                </c:pt>
                <c:pt idx="1302">
                  <c:v>61</c:v>
                </c:pt>
                <c:pt idx="1303">
                  <c:v>255</c:v>
                </c:pt>
                <c:pt idx="1304">
                  <c:v>39</c:v>
                </c:pt>
                <c:pt idx="1305">
                  <c:v>0</c:v>
                </c:pt>
                <c:pt idx="1306">
                  <c:v>129</c:v>
                </c:pt>
                <c:pt idx="1307">
                  <c:v>27</c:v>
                </c:pt>
                <c:pt idx="1308">
                  <c:v>89</c:v>
                </c:pt>
                <c:pt idx="1309">
                  <c:v>57</c:v>
                </c:pt>
                <c:pt idx="1310">
                  <c:v>10</c:v>
                </c:pt>
                <c:pt idx="1311">
                  <c:v>0</c:v>
                </c:pt>
                <c:pt idx="1312">
                  <c:v>54</c:v>
                </c:pt>
                <c:pt idx="1313">
                  <c:v>141</c:v>
                </c:pt>
                <c:pt idx="1314">
                  <c:v>119</c:v>
                </c:pt>
                <c:pt idx="1315">
                  <c:v>54</c:v>
                </c:pt>
                <c:pt idx="1316">
                  <c:v>28</c:v>
                </c:pt>
                <c:pt idx="1317">
                  <c:v>0</c:v>
                </c:pt>
                <c:pt idx="1318">
                  <c:v>86</c:v>
                </c:pt>
                <c:pt idx="1319">
                  <c:v>187</c:v>
                </c:pt>
                <c:pt idx="1320">
                  <c:v>71</c:v>
                </c:pt>
                <c:pt idx="1321">
                  <c:v>77</c:v>
                </c:pt>
                <c:pt idx="1322">
                  <c:v>87</c:v>
                </c:pt>
                <c:pt idx="1323">
                  <c:v>0</c:v>
                </c:pt>
                <c:pt idx="1324">
                  <c:v>72</c:v>
                </c:pt>
                <c:pt idx="1325">
                  <c:v>222</c:v>
                </c:pt>
                <c:pt idx="1326">
                  <c:v>168</c:v>
                </c:pt>
                <c:pt idx="1327">
                  <c:v>478</c:v>
                </c:pt>
                <c:pt idx="1328">
                  <c:v>377</c:v>
                </c:pt>
                <c:pt idx="1329">
                  <c:v>236</c:v>
                </c:pt>
                <c:pt idx="1330">
                  <c:v>66</c:v>
                </c:pt>
                <c:pt idx="1331">
                  <c:v>97</c:v>
                </c:pt>
                <c:pt idx="1332">
                  <c:v>180</c:v>
                </c:pt>
                <c:pt idx="1333">
                  <c:v>381</c:v>
                </c:pt>
                <c:pt idx="1334">
                  <c:v>155</c:v>
                </c:pt>
                <c:pt idx="1335">
                  <c:v>262</c:v>
                </c:pt>
                <c:pt idx="1336">
                  <c:v>5</c:v>
                </c:pt>
                <c:pt idx="1337">
                  <c:v>0</c:v>
                </c:pt>
                <c:pt idx="1338">
                  <c:v>396</c:v>
                </c:pt>
                <c:pt idx="1339">
                  <c:v>104</c:v>
                </c:pt>
                <c:pt idx="1340">
                  <c:v>342</c:v>
                </c:pt>
                <c:pt idx="1341">
                  <c:v>0</c:v>
                </c:pt>
                <c:pt idx="1342">
                  <c:v>274</c:v>
                </c:pt>
                <c:pt idx="1343">
                  <c:v>52</c:v>
                </c:pt>
                <c:pt idx="1344">
                  <c:v>0</c:v>
                </c:pt>
                <c:pt idx="1345">
                  <c:v>416</c:v>
                </c:pt>
                <c:pt idx="1346">
                  <c:v>536</c:v>
                </c:pt>
                <c:pt idx="1347">
                  <c:v>255</c:v>
                </c:pt>
                <c:pt idx="1348">
                  <c:v>731</c:v>
                </c:pt>
                <c:pt idx="1349">
                  <c:v>298</c:v>
                </c:pt>
                <c:pt idx="1350">
                  <c:v>149</c:v>
                </c:pt>
                <c:pt idx="1351">
                  <c:v>170</c:v>
                </c:pt>
                <c:pt idx="1352">
                  <c:v>485</c:v>
                </c:pt>
                <c:pt idx="1353">
                  <c:v>733</c:v>
                </c:pt>
                <c:pt idx="1354">
                  <c:v>321</c:v>
                </c:pt>
                <c:pt idx="1355">
                  <c:v>632</c:v>
                </c:pt>
                <c:pt idx="1356">
                  <c:v>599</c:v>
                </c:pt>
                <c:pt idx="1357">
                  <c:v>45</c:v>
                </c:pt>
                <c:pt idx="1358">
                  <c:v>41</c:v>
                </c:pt>
                <c:pt idx="1359">
                  <c:v>419</c:v>
                </c:pt>
                <c:pt idx="1360">
                  <c:v>837</c:v>
                </c:pt>
                <c:pt idx="1361">
                  <c:v>389</c:v>
                </c:pt>
                <c:pt idx="1362">
                  <c:v>594</c:v>
                </c:pt>
                <c:pt idx="1363">
                  <c:v>855</c:v>
                </c:pt>
                <c:pt idx="1364">
                  <c:v>495</c:v>
                </c:pt>
                <c:pt idx="1365">
                  <c:v>188</c:v>
                </c:pt>
                <c:pt idx="1366">
                  <c:v>172</c:v>
                </c:pt>
                <c:pt idx="1367">
                  <c:v>1</c:v>
                </c:pt>
                <c:pt idx="1368">
                  <c:v>0</c:v>
                </c:pt>
                <c:pt idx="1369">
                  <c:v>222</c:v>
                </c:pt>
                <c:pt idx="1370">
                  <c:v>608</c:v>
                </c:pt>
                <c:pt idx="1371">
                  <c:v>194</c:v>
                </c:pt>
                <c:pt idx="1372">
                  <c:v>1</c:v>
                </c:pt>
                <c:pt idx="1373">
                  <c:v>289</c:v>
                </c:pt>
                <c:pt idx="1374">
                  <c:v>167</c:v>
                </c:pt>
                <c:pt idx="1375">
                  <c:v>0</c:v>
                </c:pt>
                <c:pt idx="1376">
                  <c:v>327</c:v>
                </c:pt>
                <c:pt idx="1377">
                  <c:v>288</c:v>
                </c:pt>
                <c:pt idx="1378">
                  <c:v>0</c:v>
                </c:pt>
                <c:pt idx="1379">
                  <c:v>197</c:v>
                </c:pt>
                <c:pt idx="1380">
                  <c:v>194</c:v>
                </c:pt>
                <c:pt idx="1381">
                  <c:v>129</c:v>
                </c:pt>
                <c:pt idx="1382">
                  <c:v>132</c:v>
                </c:pt>
                <c:pt idx="1383">
                  <c:v>104</c:v>
                </c:pt>
                <c:pt idx="1384">
                  <c:v>0</c:v>
                </c:pt>
                <c:pt idx="1385">
                  <c:v>96</c:v>
                </c:pt>
                <c:pt idx="1386">
                  <c:v>143</c:v>
                </c:pt>
                <c:pt idx="1387">
                  <c:v>173</c:v>
                </c:pt>
                <c:pt idx="1388">
                  <c:v>122</c:v>
                </c:pt>
                <c:pt idx="1389">
                  <c:v>107</c:v>
                </c:pt>
                <c:pt idx="1390">
                  <c:v>0</c:v>
                </c:pt>
                <c:pt idx="1391">
                  <c:v>66</c:v>
                </c:pt>
                <c:pt idx="1392">
                  <c:v>117</c:v>
                </c:pt>
                <c:pt idx="1393">
                  <c:v>152</c:v>
                </c:pt>
                <c:pt idx="1394">
                  <c:v>309</c:v>
                </c:pt>
                <c:pt idx="1395">
                  <c:v>111</c:v>
                </c:pt>
                <c:pt idx="1396">
                  <c:v>0</c:v>
                </c:pt>
                <c:pt idx="1397">
                  <c:v>193</c:v>
                </c:pt>
                <c:pt idx="1398">
                  <c:v>108</c:v>
                </c:pt>
                <c:pt idx="1399">
                  <c:v>200</c:v>
                </c:pt>
                <c:pt idx="1400">
                  <c:v>127</c:v>
                </c:pt>
                <c:pt idx="1401">
                  <c:v>276</c:v>
                </c:pt>
                <c:pt idx="1402">
                  <c:v>0</c:v>
                </c:pt>
                <c:pt idx="1403">
                  <c:v>138</c:v>
                </c:pt>
                <c:pt idx="1404">
                  <c:v>206</c:v>
                </c:pt>
                <c:pt idx="1405">
                  <c:v>157</c:v>
                </c:pt>
                <c:pt idx="1406">
                  <c:v>99</c:v>
                </c:pt>
                <c:pt idx="1407">
                  <c:v>134</c:v>
                </c:pt>
                <c:pt idx="1408">
                  <c:v>35</c:v>
                </c:pt>
                <c:pt idx="1409">
                  <c:v>0</c:v>
                </c:pt>
                <c:pt idx="1410">
                  <c:v>38</c:v>
                </c:pt>
                <c:pt idx="1411">
                  <c:v>136</c:v>
                </c:pt>
                <c:pt idx="1412">
                  <c:v>69</c:v>
                </c:pt>
                <c:pt idx="1413">
                  <c:v>166</c:v>
                </c:pt>
                <c:pt idx="1414">
                  <c:v>125</c:v>
                </c:pt>
                <c:pt idx="1415">
                  <c:v>41</c:v>
                </c:pt>
                <c:pt idx="1416">
                  <c:v>0</c:v>
                </c:pt>
                <c:pt idx="1417">
                  <c:v>86</c:v>
                </c:pt>
                <c:pt idx="1418">
                  <c:v>84</c:v>
                </c:pt>
                <c:pt idx="1419">
                  <c:v>199</c:v>
                </c:pt>
                <c:pt idx="1420">
                  <c:v>114</c:v>
                </c:pt>
                <c:pt idx="1421">
                  <c:v>232</c:v>
                </c:pt>
                <c:pt idx="1422">
                  <c:v>11</c:v>
                </c:pt>
                <c:pt idx="1423">
                  <c:v>0</c:v>
                </c:pt>
                <c:pt idx="1424">
                  <c:v>31</c:v>
                </c:pt>
                <c:pt idx="1425">
                  <c:v>160</c:v>
                </c:pt>
                <c:pt idx="1426">
                  <c:v>16</c:v>
                </c:pt>
                <c:pt idx="1427">
                  <c:v>113</c:v>
                </c:pt>
                <c:pt idx="1428">
                  <c:v>125</c:v>
                </c:pt>
                <c:pt idx="1429">
                  <c:v>17</c:v>
                </c:pt>
                <c:pt idx="1430">
                  <c:v>0</c:v>
                </c:pt>
                <c:pt idx="1431">
                  <c:v>130</c:v>
                </c:pt>
                <c:pt idx="1432">
                  <c:v>71</c:v>
                </c:pt>
                <c:pt idx="1433">
                  <c:v>258</c:v>
                </c:pt>
                <c:pt idx="1434">
                  <c:v>93</c:v>
                </c:pt>
                <c:pt idx="1435">
                  <c:v>101</c:v>
                </c:pt>
                <c:pt idx="1436">
                  <c:v>65</c:v>
                </c:pt>
                <c:pt idx="1437">
                  <c:v>2</c:v>
                </c:pt>
                <c:pt idx="1438">
                  <c:v>149</c:v>
                </c:pt>
                <c:pt idx="1439">
                  <c:v>83</c:v>
                </c:pt>
                <c:pt idx="1440">
                  <c:v>132</c:v>
                </c:pt>
                <c:pt idx="1441">
                  <c:v>87</c:v>
                </c:pt>
                <c:pt idx="1442">
                  <c:v>148</c:v>
                </c:pt>
                <c:pt idx="1443">
                  <c:v>0</c:v>
                </c:pt>
                <c:pt idx="1444">
                  <c:v>74</c:v>
                </c:pt>
                <c:pt idx="1445">
                  <c:v>138</c:v>
                </c:pt>
                <c:pt idx="1446">
                  <c:v>66</c:v>
                </c:pt>
                <c:pt idx="1447">
                  <c:v>65</c:v>
                </c:pt>
                <c:pt idx="1448">
                  <c:v>54</c:v>
                </c:pt>
                <c:pt idx="1449">
                  <c:v>0</c:v>
                </c:pt>
                <c:pt idx="1450">
                  <c:v>188</c:v>
                </c:pt>
                <c:pt idx="1451">
                  <c:v>34</c:v>
                </c:pt>
                <c:pt idx="1452">
                  <c:v>103</c:v>
                </c:pt>
                <c:pt idx="1453">
                  <c:v>96</c:v>
                </c:pt>
                <c:pt idx="1454">
                  <c:v>53</c:v>
                </c:pt>
                <c:pt idx="1455">
                  <c:v>0</c:v>
                </c:pt>
                <c:pt idx="1456">
                  <c:v>109</c:v>
                </c:pt>
                <c:pt idx="1457">
                  <c:v>126</c:v>
                </c:pt>
                <c:pt idx="1458">
                  <c:v>65</c:v>
                </c:pt>
                <c:pt idx="1459">
                  <c:v>47</c:v>
                </c:pt>
                <c:pt idx="1460">
                  <c:v>68</c:v>
                </c:pt>
                <c:pt idx="1461">
                  <c:v>0</c:v>
                </c:pt>
                <c:pt idx="1462">
                  <c:v>83</c:v>
                </c:pt>
                <c:pt idx="1463">
                  <c:v>125</c:v>
                </c:pt>
                <c:pt idx="1464">
                  <c:v>88</c:v>
                </c:pt>
                <c:pt idx="1465">
                  <c:v>108</c:v>
                </c:pt>
                <c:pt idx="1466">
                  <c:v>14</c:v>
                </c:pt>
                <c:pt idx="1467">
                  <c:v>1</c:v>
                </c:pt>
                <c:pt idx="1468">
                  <c:v>0</c:v>
                </c:pt>
                <c:pt idx="1469">
                  <c:v>97</c:v>
                </c:pt>
                <c:pt idx="1470">
                  <c:v>87</c:v>
                </c:pt>
                <c:pt idx="1471">
                  <c:v>86</c:v>
                </c:pt>
                <c:pt idx="1472">
                  <c:v>103</c:v>
                </c:pt>
                <c:pt idx="1473">
                  <c:v>111</c:v>
                </c:pt>
                <c:pt idx="1474">
                  <c:v>0</c:v>
                </c:pt>
                <c:pt idx="1475">
                  <c:v>75</c:v>
                </c:pt>
                <c:pt idx="1476">
                  <c:v>115</c:v>
                </c:pt>
                <c:pt idx="1477">
                  <c:v>156</c:v>
                </c:pt>
                <c:pt idx="1478">
                  <c:v>163</c:v>
                </c:pt>
                <c:pt idx="1479">
                  <c:v>198</c:v>
                </c:pt>
                <c:pt idx="1480">
                  <c:v>0</c:v>
                </c:pt>
                <c:pt idx="1481">
                  <c:v>89</c:v>
                </c:pt>
                <c:pt idx="1482">
                  <c:v>210</c:v>
                </c:pt>
                <c:pt idx="1483">
                  <c:v>256</c:v>
                </c:pt>
                <c:pt idx="1484">
                  <c:v>216</c:v>
                </c:pt>
                <c:pt idx="1485">
                  <c:v>190</c:v>
                </c:pt>
                <c:pt idx="1486">
                  <c:v>108</c:v>
                </c:pt>
                <c:pt idx="1487">
                  <c:v>0</c:v>
                </c:pt>
                <c:pt idx="1488">
                  <c:v>152</c:v>
                </c:pt>
                <c:pt idx="1489">
                  <c:v>110</c:v>
                </c:pt>
                <c:pt idx="1490">
                  <c:v>472</c:v>
                </c:pt>
                <c:pt idx="1491">
                  <c:v>114</c:v>
                </c:pt>
                <c:pt idx="1492">
                  <c:v>120</c:v>
                </c:pt>
                <c:pt idx="1493">
                  <c:v>0</c:v>
                </c:pt>
                <c:pt idx="1494">
                  <c:v>51</c:v>
                </c:pt>
                <c:pt idx="1495">
                  <c:v>202</c:v>
                </c:pt>
                <c:pt idx="1496">
                  <c:v>73</c:v>
                </c:pt>
                <c:pt idx="1497">
                  <c:v>58</c:v>
                </c:pt>
                <c:pt idx="1498">
                  <c:v>86</c:v>
                </c:pt>
                <c:pt idx="1499">
                  <c:v>0</c:v>
                </c:pt>
                <c:pt idx="1500">
                  <c:v>155</c:v>
                </c:pt>
                <c:pt idx="1501">
                  <c:v>210</c:v>
                </c:pt>
                <c:pt idx="1502">
                  <c:v>201</c:v>
                </c:pt>
                <c:pt idx="1503">
                  <c:v>267</c:v>
                </c:pt>
                <c:pt idx="1504">
                  <c:v>73</c:v>
                </c:pt>
                <c:pt idx="1505">
                  <c:v>0</c:v>
                </c:pt>
                <c:pt idx="1506">
                  <c:v>15</c:v>
                </c:pt>
                <c:pt idx="1507">
                  <c:v>217</c:v>
                </c:pt>
                <c:pt idx="1508">
                  <c:v>211</c:v>
                </c:pt>
                <c:pt idx="1509">
                  <c:v>166</c:v>
                </c:pt>
                <c:pt idx="1510">
                  <c:v>26</c:v>
                </c:pt>
                <c:pt idx="1511">
                  <c:v>0</c:v>
                </c:pt>
                <c:pt idx="1512">
                  <c:v>25</c:v>
                </c:pt>
                <c:pt idx="1513">
                  <c:v>23</c:v>
                </c:pt>
                <c:pt idx="1514">
                  <c:v>35</c:v>
                </c:pt>
                <c:pt idx="1515">
                  <c:v>70</c:v>
                </c:pt>
                <c:pt idx="1516">
                  <c:v>119</c:v>
                </c:pt>
                <c:pt idx="1517">
                  <c:v>79</c:v>
                </c:pt>
                <c:pt idx="1518">
                  <c:v>286</c:v>
                </c:pt>
                <c:pt idx="1519">
                  <c:v>500</c:v>
                </c:pt>
                <c:pt idx="1520">
                  <c:v>508</c:v>
                </c:pt>
                <c:pt idx="1521">
                  <c:v>428</c:v>
                </c:pt>
                <c:pt idx="1522">
                  <c:v>810</c:v>
                </c:pt>
                <c:pt idx="1523">
                  <c:v>0</c:v>
                </c:pt>
                <c:pt idx="1524">
                  <c:v>697</c:v>
                </c:pt>
                <c:pt idx="1525">
                  <c:v>109</c:v>
                </c:pt>
                <c:pt idx="1526">
                  <c:v>265</c:v>
                </c:pt>
                <c:pt idx="1527">
                  <c:v>337</c:v>
                </c:pt>
                <c:pt idx="1528">
                  <c:v>212</c:v>
                </c:pt>
                <c:pt idx="1529">
                  <c:v>133</c:v>
                </c:pt>
                <c:pt idx="1530">
                  <c:v>0</c:v>
                </c:pt>
                <c:pt idx="1531">
                  <c:v>441</c:v>
                </c:pt>
                <c:pt idx="1532">
                  <c:v>594</c:v>
                </c:pt>
                <c:pt idx="1533">
                  <c:v>155</c:v>
                </c:pt>
                <c:pt idx="1534">
                  <c:v>54</c:v>
                </c:pt>
                <c:pt idx="1535">
                  <c:v>208</c:v>
                </c:pt>
                <c:pt idx="1536">
                  <c:v>9</c:v>
                </c:pt>
                <c:pt idx="1537">
                  <c:v>0</c:v>
                </c:pt>
                <c:pt idx="1538">
                  <c:v>147</c:v>
                </c:pt>
                <c:pt idx="1539">
                  <c:v>219</c:v>
                </c:pt>
                <c:pt idx="1540">
                  <c:v>46</c:v>
                </c:pt>
                <c:pt idx="1541">
                  <c:v>189</c:v>
                </c:pt>
                <c:pt idx="1542">
                  <c:v>5</c:v>
                </c:pt>
                <c:pt idx="1543">
                  <c:v>0</c:v>
                </c:pt>
                <c:pt idx="1544">
                  <c:v>182</c:v>
                </c:pt>
                <c:pt idx="1545">
                  <c:v>57</c:v>
                </c:pt>
                <c:pt idx="1546">
                  <c:v>22</c:v>
                </c:pt>
                <c:pt idx="1547">
                  <c:v>37</c:v>
                </c:pt>
                <c:pt idx="1548">
                  <c:v>69</c:v>
                </c:pt>
                <c:pt idx="1549">
                  <c:v>55</c:v>
                </c:pt>
                <c:pt idx="1550">
                  <c:v>77</c:v>
                </c:pt>
                <c:pt idx="1551">
                  <c:v>27</c:v>
                </c:pt>
                <c:pt idx="1552">
                  <c:v>297</c:v>
                </c:pt>
                <c:pt idx="1553">
                  <c:v>60</c:v>
                </c:pt>
                <c:pt idx="1554">
                  <c:v>273</c:v>
                </c:pt>
                <c:pt idx="1555">
                  <c:v>428</c:v>
                </c:pt>
                <c:pt idx="1556">
                  <c:v>0</c:v>
                </c:pt>
                <c:pt idx="1557">
                  <c:v>138</c:v>
                </c:pt>
                <c:pt idx="1558">
                  <c:v>155</c:v>
                </c:pt>
                <c:pt idx="1559">
                  <c:v>116</c:v>
                </c:pt>
                <c:pt idx="1560">
                  <c:v>37</c:v>
                </c:pt>
                <c:pt idx="1561">
                  <c:v>58</c:v>
                </c:pt>
                <c:pt idx="1562">
                  <c:v>1</c:v>
                </c:pt>
                <c:pt idx="1563">
                  <c:v>0</c:v>
                </c:pt>
                <c:pt idx="1564">
                  <c:v>78</c:v>
                </c:pt>
                <c:pt idx="1565">
                  <c:v>209</c:v>
                </c:pt>
                <c:pt idx="1566">
                  <c:v>119</c:v>
                </c:pt>
                <c:pt idx="1567">
                  <c:v>95</c:v>
                </c:pt>
                <c:pt idx="1568">
                  <c:v>87</c:v>
                </c:pt>
                <c:pt idx="1569">
                  <c:v>0</c:v>
                </c:pt>
                <c:pt idx="1570">
                  <c:v>19</c:v>
                </c:pt>
                <c:pt idx="1571">
                  <c:v>218</c:v>
                </c:pt>
                <c:pt idx="1572">
                  <c:v>144</c:v>
                </c:pt>
                <c:pt idx="1573">
                  <c:v>233</c:v>
                </c:pt>
                <c:pt idx="1574">
                  <c:v>89</c:v>
                </c:pt>
                <c:pt idx="1575">
                  <c:v>164</c:v>
                </c:pt>
                <c:pt idx="1576">
                  <c:v>0</c:v>
                </c:pt>
                <c:pt idx="1577">
                  <c:v>89</c:v>
                </c:pt>
                <c:pt idx="1578">
                  <c:v>111</c:v>
                </c:pt>
                <c:pt idx="1579">
                  <c:v>65</c:v>
                </c:pt>
                <c:pt idx="1580">
                  <c:v>105</c:v>
                </c:pt>
                <c:pt idx="1581">
                  <c:v>141</c:v>
                </c:pt>
                <c:pt idx="1582">
                  <c:v>0</c:v>
                </c:pt>
                <c:pt idx="1583">
                  <c:v>361</c:v>
                </c:pt>
                <c:pt idx="1584">
                  <c:v>576</c:v>
                </c:pt>
                <c:pt idx="1585">
                  <c:v>1107</c:v>
                </c:pt>
                <c:pt idx="1586">
                  <c:v>185</c:v>
                </c:pt>
                <c:pt idx="1587">
                  <c:v>11</c:v>
                </c:pt>
                <c:pt idx="1588">
                  <c:v>1</c:v>
                </c:pt>
                <c:pt idx="1589">
                  <c:v>0</c:v>
                </c:pt>
                <c:pt idx="1590">
                  <c:v>148</c:v>
                </c:pt>
                <c:pt idx="1591">
                  <c:v>138</c:v>
                </c:pt>
                <c:pt idx="1592">
                  <c:v>65</c:v>
                </c:pt>
                <c:pt idx="1593">
                  <c:v>119</c:v>
                </c:pt>
                <c:pt idx="1594">
                  <c:v>44</c:v>
                </c:pt>
                <c:pt idx="1595">
                  <c:v>0</c:v>
                </c:pt>
                <c:pt idx="1596">
                  <c:v>6</c:v>
                </c:pt>
                <c:pt idx="1597">
                  <c:v>300</c:v>
                </c:pt>
                <c:pt idx="1598">
                  <c:v>102</c:v>
                </c:pt>
                <c:pt idx="1599">
                  <c:v>88</c:v>
                </c:pt>
                <c:pt idx="1600">
                  <c:v>134</c:v>
                </c:pt>
                <c:pt idx="1601">
                  <c:v>0</c:v>
                </c:pt>
                <c:pt idx="1602">
                  <c:v>94</c:v>
                </c:pt>
                <c:pt idx="1603">
                  <c:v>364</c:v>
                </c:pt>
                <c:pt idx="1604">
                  <c:v>260</c:v>
                </c:pt>
                <c:pt idx="1605">
                  <c:v>562</c:v>
                </c:pt>
                <c:pt idx="1606">
                  <c:v>243</c:v>
                </c:pt>
                <c:pt idx="1607">
                  <c:v>0</c:v>
                </c:pt>
                <c:pt idx="1608">
                  <c:v>627</c:v>
                </c:pt>
                <c:pt idx="1609">
                  <c:v>286</c:v>
                </c:pt>
                <c:pt idx="1610">
                  <c:v>133</c:v>
                </c:pt>
                <c:pt idx="1611">
                  <c:v>51</c:v>
                </c:pt>
                <c:pt idx="1612">
                  <c:v>94</c:v>
                </c:pt>
                <c:pt idx="1613">
                  <c:v>8</c:v>
                </c:pt>
                <c:pt idx="1614">
                  <c:v>19</c:v>
                </c:pt>
                <c:pt idx="1615">
                  <c:v>69</c:v>
                </c:pt>
                <c:pt idx="1616">
                  <c:v>335</c:v>
                </c:pt>
                <c:pt idx="1617">
                  <c:v>231</c:v>
                </c:pt>
                <c:pt idx="1618">
                  <c:v>83</c:v>
                </c:pt>
                <c:pt idx="1619">
                  <c:v>80</c:v>
                </c:pt>
                <c:pt idx="1620">
                  <c:v>10</c:v>
                </c:pt>
                <c:pt idx="1621">
                  <c:v>6</c:v>
                </c:pt>
                <c:pt idx="1622">
                  <c:v>182</c:v>
                </c:pt>
                <c:pt idx="1623">
                  <c:v>95</c:v>
                </c:pt>
                <c:pt idx="1624">
                  <c:v>50</c:v>
                </c:pt>
                <c:pt idx="1625">
                  <c:v>214</c:v>
                </c:pt>
                <c:pt idx="1626">
                  <c:v>140</c:v>
                </c:pt>
                <c:pt idx="1627">
                  <c:v>2</c:v>
                </c:pt>
                <c:pt idx="1628">
                  <c:v>162</c:v>
                </c:pt>
                <c:pt idx="1629">
                  <c:v>76</c:v>
                </c:pt>
                <c:pt idx="1630">
                  <c:v>228</c:v>
                </c:pt>
                <c:pt idx="1631">
                  <c:v>158</c:v>
                </c:pt>
                <c:pt idx="1632">
                  <c:v>146</c:v>
                </c:pt>
                <c:pt idx="1633">
                  <c:v>22</c:v>
                </c:pt>
                <c:pt idx="1634">
                  <c:v>111</c:v>
                </c:pt>
                <c:pt idx="1635">
                  <c:v>133</c:v>
                </c:pt>
                <c:pt idx="1636">
                  <c:v>787</c:v>
                </c:pt>
                <c:pt idx="1637">
                  <c:v>576</c:v>
                </c:pt>
                <c:pt idx="1638">
                  <c:v>340</c:v>
                </c:pt>
                <c:pt idx="1639">
                  <c:v>108</c:v>
                </c:pt>
                <c:pt idx="1640">
                  <c:v>8</c:v>
                </c:pt>
                <c:pt idx="1641">
                  <c:v>25</c:v>
                </c:pt>
                <c:pt idx="1642">
                  <c:v>273</c:v>
                </c:pt>
                <c:pt idx="1643">
                  <c:v>667</c:v>
                </c:pt>
                <c:pt idx="1644">
                  <c:v>371</c:v>
                </c:pt>
                <c:pt idx="1645">
                  <c:v>382</c:v>
                </c:pt>
                <c:pt idx="1646">
                  <c:v>117</c:v>
                </c:pt>
                <c:pt idx="1647">
                  <c:v>11</c:v>
                </c:pt>
                <c:pt idx="1648">
                  <c:v>312</c:v>
                </c:pt>
                <c:pt idx="1649">
                  <c:v>163</c:v>
                </c:pt>
                <c:pt idx="1650">
                  <c:v>296</c:v>
                </c:pt>
                <c:pt idx="1651">
                  <c:v>398</c:v>
                </c:pt>
                <c:pt idx="1652">
                  <c:v>473</c:v>
                </c:pt>
                <c:pt idx="1653">
                  <c:v>5</c:v>
                </c:pt>
                <c:pt idx="1654">
                  <c:v>0</c:v>
                </c:pt>
                <c:pt idx="1655">
                  <c:v>425</c:v>
                </c:pt>
                <c:pt idx="1656">
                  <c:v>338</c:v>
                </c:pt>
                <c:pt idx="1657">
                  <c:v>376</c:v>
                </c:pt>
                <c:pt idx="1658">
                  <c:v>1098</c:v>
                </c:pt>
                <c:pt idx="1659">
                  <c:v>339</c:v>
                </c:pt>
                <c:pt idx="1660">
                  <c:v>0</c:v>
                </c:pt>
                <c:pt idx="1661">
                  <c:v>140</c:v>
                </c:pt>
                <c:pt idx="1662">
                  <c:v>628</c:v>
                </c:pt>
                <c:pt idx="1663">
                  <c:v>1104</c:v>
                </c:pt>
                <c:pt idx="1664">
                  <c:v>978</c:v>
                </c:pt>
                <c:pt idx="1665">
                  <c:v>688</c:v>
                </c:pt>
                <c:pt idx="1666">
                  <c:v>15</c:v>
                </c:pt>
                <c:pt idx="1667">
                  <c:v>108</c:v>
                </c:pt>
                <c:pt idx="1668">
                  <c:v>747</c:v>
                </c:pt>
                <c:pt idx="1669">
                  <c:v>918</c:v>
                </c:pt>
                <c:pt idx="1670">
                  <c:v>659</c:v>
                </c:pt>
                <c:pt idx="1671">
                  <c:v>559</c:v>
                </c:pt>
                <c:pt idx="1672">
                  <c:v>296</c:v>
                </c:pt>
                <c:pt idx="1673">
                  <c:v>0</c:v>
                </c:pt>
                <c:pt idx="1674">
                  <c:v>607</c:v>
                </c:pt>
                <c:pt idx="1675">
                  <c:v>681</c:v>
                </c:pt>
                <c:pt idx="1676">
                  <c:v>645</c:v>
                </c:pt>
                <c:pt idx="1677">
                  <c:v>0</c:v>
                </c:pt>
                <c:pt idx="1678">
                  <c:v>40</c:v>
                </c:pt>
                <c:pt idx="1679">
                  <c:v>330</c:v>
                </c:pt>
                <c:pt idx="1680">
                  <c:v>148</c:v>
                </c:pt>
                <c:pt idx="1681">
                  <c:v>835</c:v>
                </c:pt>
                <c:pt idx="1682">
                  <c:v>875</c:v>
                </c:pt>
                <c:pt idx="1683">
                  <c:v>883</c:v>
                </c:pt>
                <c:pt idx="1684">
                  <c:v>282</c:v>
                </c:pt>
                <c:pt idx="1685">
                  <c:v>822</c:v>
                </c:pt>
                <c:pt idx="1686">
                  <c:v>63</c:v>
                </c:pt>
                <c:pt idx="1687">
                  <c:v>0</c:v>
                </c:pt>
                <c:pt idx="1688">
                  <c:v>1110</c:v>
                </c:pt>
                <c:pt idx="1689">
                  <c:v>1054</c:v>
                </c:pt>
                <c:pt idx="1690">
                  <c:v>1521</c:v>
                </c:pt>
                <c:pt idx="1691">
                  <c:v>1452</c:v>
                </c:pt>
                <c:pt idx="1692">
                  <c:v>778</c:v>
                </c:pt>
                <c:pt idx="1693">
                  <c:v>512</c:v>
                </c:pt>
                <c:pt idx="1694">
                  <c:v>190</c:v>
                </c:pt>
                <c:pt idx="1695">
                  <c:v>1234</c:v>
                </c:pt>
                <c:pt idx="1696">
                  <c:v>882</c:v>
                </c:pt>
                <c:pt idx="1697">
                  <c:v>1108</c:v>
                </c:pt>
                <c:pt idx="1698">
                  <c:v>1177</c:v>
                </c:pt>
                <c:pt idx="1699">
                  <c:v>1212</c:v>
                </c:pt>
                <c:pt idx="1700">
                  <c:v>230</c:v>
                </c:pt>
                <c:pt idx="1701">
                  <c:v>239</c:v>
                </c:pt>
                <c:pt idx="1702">
                  <c:v>532</c:v>
                </c:pt>
                <c:pt idx="1703">
                  <c:v>658</c:v>
                </c:pt>
                <c:pt idx="1704">
                  <c:v>51</c:v>
                </c:pt>
                <c:pt idx="1705">
                  <c:v>28</c:v>
                </c:pt>
                <c:pt idx="1706">
                  <c:v>437</c:v>
                </c:pt>
                <c:pt idx="1707">
                  <c:v>417</c:v>
                </c:pt>
                <c:pt idx="1708">
                  <c:v>271</c:v>
                </c:pt>
                <c:pt idx="1709">
                  <c:v>0</c:v>
                </c:pt>
                <c:pt idx="1710">
                  <c:v>1141</c:v>
                </c:pt>
                <c:pt idx="1711">
                  <c:v>295</c:v>
                </c:pt>
                <c:pt idx="1712">
                  <c:v>0</c:v>
                </c:pt>
                <c:pt idx="1713">
                  <c:v>586</c:v>
                </c:pt>
                <c:pt idx="1714">
                  <c:v>332</c:v>
                </c:pt>
                <c:pt idx="1715">
                  <c:v>249</c:v>
                </c:pt>
                <c:pt idx="1716">
                  <c:v>116</c:v>
                </c:pt>
                <c:pt idx="1717">
                  <c:v>197</c:v>
                </c:pt>
                <c:pt idx="1718">
                  <c:v>4</c:v>
                </c:pt>
                <c:pt idx="1719">
                  <c:v>0</c:v>
                </c:pt>
                <c:pt idx="1720">
                  <c:v>238</c:v>
                </c:pt>
                <c:pt idx="1721">
                  <c:v>159</c:v>
                </c:pt>
                <c:pt idx="1722">
                  <c:v>162</c:v>
                </c:pt>
                <c:pt idx="1723">
                  <c:v>221</c:v>
                </c:pt>
                <c:pt idx="1724">
                  <c:v>168</c:v>
                </c:pt>
                <c:pt idx="1725">
                  <c:v>0</c:v>
                </c:pt>
                <c:pt idx="1726">
                  <c:v>0</c:v>
                </c:pt>
                <c:pt idx="1727">
                  <c:v>363</c:v>
                </c:pt>
                <c:pt idx="1728">
                  <c:v>519</c:v>
                </c:pt>
                <c:pt idx="1729">
                  <c:v>276</c:v>
                </c:pt>
                <c:pt idx="1730">
                  <c:v>97</c:v>
                </c:pt>
                <c:pt idx="1731">
                  <c:v>149</c:v>
                </c:pt>
                <c:pt idx="1732">
                  <c:v>0</c:v>
                </c:pt>
                <c:pt idx="1733">
                  <c:v>170</c:v>
                </c:pt>
                <c:pt idx="1734">
                  <c:v>125</c:v>
                </c:pt>
                <c:pt idx="1735">
                  <c:v>165</c:v>
                </c:pt>
                <c:pt idx="1736">
                  <c:v>211</c:v>
                </c:pt>
                <c:pt idx="1737">
                  <c:v>118</c:v>
                </c:pt>
                <c:pt idx="1738">
                  <c:v>0</c:v>
                </c:pt>
                <c:pt idx="1739">
                  <c:v>156</c:v>
                </c:pt>
                <c:pt idx="1740">
                  <c:v>94</c:v>
                </c:pt>
                <c:pt idx="1741">
                  <c:v>124</c:v>
                </c:pt>
                <c:pt idx="1742">
                  <c:v>147</c:v>
                </c:pt>
                <c:pt idx="1743">
                  <c:v>145</c:v>
                </c:pt>
                <c:pt idx="1744">
                  <c:v>99</c:v>
                </c:pt>
                <c:pt idx="1745">
                  <c:v>0</c:v>
                </c:pt>
                <c:pt idx="1746">
                  <c:v>117</c:v>
                </c:pt>
                <c:pt idx="1747">
                  <c:v>76</c:v>
                </c:pt>
                <c:pt idx="1748">
                  <c:v>71</c:v>
                </c:pt>
                <c:pt idx="1749">
                  <c:v>173</c:v>
                </c:pt>
                <c:pt idx="1750">
                  <c:v>104</c:v>
                </c:pt>
                <c:pt idx="1751">
                  <c:v>40</c:v>
                </c:pt>
                <c:pt idx="1752">
                  <c:v>0</c:v>
                </c:pt>
                <c:pt idx="1753">
                  <c:v>62</c:v>
                </c:pt>
                <c:pt idx="1754">
                  <c:v>86</c:v>
                </c:pt>
                <c:pt idx="1755">
                  <c:v>101</c:v>
                </c:pt>
                <c:pt idx="1756">
                  <c:v>263</c:v>
                </c:pt>
                <c:pt idx="1757">
                  <c:v>68</c:v>
                </c:pt>
                <c:pt idx="1758">
                  <c:v>44</c:v>
                </c:pt>
                <c:pt idx="1759">
                  <c:v>0</c:v>
                </c:pt>
                <c:pt idx="1760">
                  <c:v>0</c:v>
                </c:pt>
                <c:pt idx="1761">
                  <c:v>0</c:v>
                </c:pt>
                <c:pt idx="1762">
                  <c:v>0</c:v>
                </c:pt>
                <c:pt idx="1763">
                  <c:v>438</c:v>
                </c:pt>
                <c:pt idx="1764">
                  <c:v>259</c:v>
                </c:pt>
                <c:pt idx="1765">
                  <c:v>0</c:v>
                </c:pt>
                <c:pt idx="1766">
                  <c:v>110</c:v>
                </c:pt>
                <c:pt idx="1767">
                  <c:v>197</c:v>
                </c:pt>
                <c:pt idx="1768">
                  <c:v>192</c:v>
                </c:pt>
                <c:pt idx="1769">
                  <c:v>151</c:v>
                </c:pt>
                <c:pt idx="1770">
                  <c:v>155</c:v>
                </c:pt>
                <c:pt idx="1771">
                  <c:v>0</c:v>
                </c:pt>
                <c:pt idx="1772">
                  <c:v>118</c:v>
                </c:pt>
                <c:pt idx="1773">
                  <c:v>156</c:v>
                </c:pt>
                <c:pt idx="1774">
                  <c:v>101</c:v>
                </c:pt>
                <c:pt idx="1775">
                  <c:v>76</c:v>
                </c:pt>
                <c:pt idx="1776">
                  <c:v>177</c:v>
                </c:pt>
                <c:pt idx="1777">
                  <c:v>0</c:v>
                </c:pt>
                <c:pt idx="1778">
                  <c:v>97</c:v>
                </c:pt>
                <c:pt idx="1779">
                  <c:v>262</c:v>
                </c:pt>
                <c:pt idx="1780">
                  <c:v>204</c:v>
                </c:pt>
                <c:pt idx="1781">
                  <c:v>392</c:v>
                </c:pt>
                <c:pt idx="1782">
                  <c:v>80</c:v>
                </c:pt>
                <c:pt idx="1783">
                  <c:v>0</c:v>
                </c:pt>
                <c:pt idx="1784">
                  <c:v>85</c:v>
                </c:pt>
                <c:pt idx="1785">
                  <c:v>285</c:v>
                </c:pt>
                <c:pt idx="1786">
                  <c:v>102</c:v>
                </c:pt>
                <c:pt idx="1787">
                  <c:v>263</c:v>
                </c:pt>
                <c:pt idx="1788">
                  <c:v>80</c:v>
                </c:pt>
                <c:pt idx="1789">
                  <c:v>0</c:v>
                </c:pt>
                <c:pt idx="1790">
                  <c:v>114</c:v>
                </c:pt>
                <c:pt idx="1791">
                  <c:v>94</c:v>
                </c:pt>
                <c:pt idx="1792">
                  <c:v>159</c:v>
                </c:pt>
                <c:pt idx="1793">
                  <c:v>95</c:v>
                </c:pt>
                <c:pt idx="1794">
                  <c:v>86</c:v>
                </c:pt>
                <c:pt idx="1795">
                  <c:v>0</c:v>
                </c:pt>
                <c:pt idx="1796">
                  <c:v>35</c:v>
                </c:pt>
                <c:pt idx="1797">
                  <c:v>200</c:v>
                </c:pt>
                <c:pt idx="1798">
                  <c:v>80</c:v>
                </c:pt>
                <c:pt idx="1799">
                  <c:v>70</c:v>
                </c:pt>
                <c:pt idx="1800">
                  <c:v>39</c:v>
                </c:pt>
                <c:pt idx="1801">
                  <c:v>0</c:v>
                </c:pt>
                <c:pt idx="1802">
                  <c:v>0</c:v>
                </c:pt>
                <c:pt idx="1803">
                  <c:v>124</c:v>
                </c:pt>
                <c:pt idx="1804">
                  <c:v>67</c:v>
                </c:pt>
                <c:pt idx="1805">
                  <c:v>60</c:v>
                </c:pt>
                <c:pt idx="1806">
                  <c:v>167</c:v>
                </c:pt>
                <c:pt idx="1807">
                  <c:v>51</c:v>
                </c:pt>
                <c:pt idx="1808">
                  <c:v>0</c:v>
                </c:pt>
                <c:pt idx="1809">
                  <c:v>51</c:v>
                </c:pt>
                <c:pt idx="1810">
                  <c:v>269</c:v>
                </c:pt>
                <c:pt idx="1811">
                  <c:v>112</c:v>
                </c:pt>
                <c:pt idx="1812">
                  <c:v>175</c:v>
                </c:pt>
                <c:pt idx="1813">
                  <c:v>244</c:v>
                </c:pt>
                <c:pt idx="1814">
                  <c:v>0</c:v>
                </c:pt>
                <c:pt idx="1815">
                  <c:v>161</c:v>
                </c:pt>
                <c:pt idx="1816">
                  <c:v>77</c:v>
                </c:pt>
                <c:pt idx="1817">
                  <c:v>96</c:v>
                </c:pt>
                <c:pt idx="1818">
                  <c:v>155</c:v>
                </c:pt>
                <c:pt idx="1819">
                  <c:v>0</c:v>
                </c:pt>
                <c:pt idx="1820">
                  <c:v>86</c:v>
                </c:pt>
                <c:pt idx="1821">
                  <c:v>0</c:v>
                </c:pt>
                <c:pt idx="1822">
                  <c:v>100</c:v>
                </c:pt>
                <c:pt idx="1823">
                  <c:v>159</c:v>
                </c:pt>
                <c:pt idx="1824">
                  <c:v>0</c:v>
                </c:pt>
                <c:pt idx="1825">
                  <c:v>209</c:v>
                </c:pt>
                <c:pt idx="1826">
                  <c:v>122</c:v>
                </c:pt>
                <c:pt idx="1827">
                  <c:v>324</c:v>
                </c:pt>
                <c:pt idx="1828">
                  <c:v>0</c:v>
                </c:pt>
                <c:pt idx="1829">
                  <c:v>0</c:v>
                </c:pt>
                <c:pt idx="1830">
                  <c:v>369</c:v>
                </c:pt>
                <c:pt idx="1831">
                  <c:v>0</c:v>
                </c:pt>
                <c:pt idx="1832">
                  <c:v>285</c:v>
                </c:pt>
                <c:pt idx="1833">
                  <c:v>242</c:v>
                </c:pt>
                <c:pt idx="1834">
                  <c:v>0</c:v>
                </c:pt>
                <c:pt idx="1835">
                  <c:v>133</c:v>
                </c:pt>
                <c:pt idx="1836">
                  <c:v>356</c:v>
                </c:pt>
                <c:pt idx="1837">
                  <c:v>270</c:v>
                </c:pt>
                <c:pt idx="1838">
                  <c:v>1575</c:v>
                </c:pt>
                <c:pt idx="1839">
                  <c:v>501</c:v>
                </c:pt>
                <c:pt idx="1840">
                  <c:v>0</c:v>
                </c:pt>
                <c:pt idx="1841">
                  <c:v>50</c:v>
                </c:pt>
                <c:pt idx="1842">
                  <c:v>657</c:v>
                </c:pt>
                <c:pt idx="1843">
                  <c:v>256</c:v>
                </c:pt>
                <c:pt idx="1844">
                  <c:v>836</c:v>
                </c:pt>
                <c:pt idx="1845">
                  <c:v>255</c:v>
                </c:pt>
                <c:pt idx="1846">
                  <c:v>0</c:v>
                </c:pt>
                <c:pt idx="1847">
                  <c:v>591</c:v>
                </c:pt>
                <c:pt idx="1848">
                  <c:v>244</c:v>
                </c:pt>
                <c:pt idx="1849">
                  <c:v>301</c:v>
                </c:pt>
                <c:pt idx="1850">
                  <c:v>376</c:v>
                </c:pt>
                <c:pt idx="1851">
                  <c:v>486</c:v>
                </c:pt>
                <c:pt idx="1852">
                  <c:v>0</c:v>
                </c:pt>
                <c:pt idx="1853">
                  <c:v>467</c:v>
                </c:pt>
                <c:pt idx="1854">
                  <c:v>573</c:v>
                </c:pt>
                <c:pt idx="1855">
                  <c:v>694</c:v>
                </c:pt>
                <c:pt idx="1856">
                  <c:v>365</c:v>
                </c:pt>
                <c:pt idx="1857">
                  <c:v>342</c:v>
                </c:pt>
                <c:pt idx="1858">
                  <c:v>3</c:v>
                </c:pt>
                <c:pt idx="1859">
                  <c:v>0</c:v>
                </c:pt>
                <c:pt idx="1860">
                  <c:v>368</c:v>
                </c:pt>
                <c:pt idx="1861">
                  <c:v>314</c:v>
                </c:pt>
                <c:pt idx="1862">
                  <c:v>129</c:v>
                </c:pt>
                <c:pt idx="1863">
                  <c:v>189</c:v>
                </c:pt>
                <c:pt idx="1864">
                  <c:v>184</c:v>
                </c:pt>
                <c:pt idx="1865">
                  <c:v>30</c:v>
                </c:pt>
                <c:pt idx="1866">
                  <c:v>0</c:v>
                </c:pt>
                <c:pt idx="1867">
                  <c:v>260</c:v>
                </c:pt>
                <c:pt idx="1868">
                  <c:v>99</c:v>
                </c:pt>
                <c:pt idx="1869">
                  <c:v>101</c:v>
                </c:pt>
                <c:pt idx="1870">
                  <c:v>173</c:v>
                </c:pt>
                <c:pt idx="1871">
                  <c:v>118</c:v>
                </c:pt>
                <c:pt idx="1872">
                  <c:v>0</c:v>
                </c:pt>
                <c:pt idx="1873">
                  <c:v>23</c:v>
                </c:pt>
                <c:pt idx="1874">
                  <c:v>231</c:v>
                </c:pt>
                <c:pt idx="1875">
                  <c:v>172</c:v>
                </c:pt>
                <c:pt idx="1876">
                  <c:v>111</c:v>
                </c:pt>
                <c:pt idx="1877">
                  <c:v>165</c:v>
                </c:pt>
                <c:pt idx="1878">
                  <c:v>0</c:v>
                </c:pt>
                <c:pt idx="1879">
                  <c:v>246</c:v>
                </c:pt>
                <c:pt idx="1880">
                  <c:v>118</c:v>
                </c:pt>
                <c:pt idx="1881">
                  <c:v>91</c:v>
                </c:pt>
                <c:pt idx="1882">
                  <c:v>235</c:v>
                </c:pt>
                <c:pt idx="1883">
                  <c:v>182</c:v>
                </c:pt>
                <c:pt idx="1884">
                  <c:v>0</c:v>
                </c:pt>
                <c:pt idx="1885">
                  <c:v>143</c:v>
                </c:pt>
                <c:pt idx="1886">
                  <c:v>235</c:v>
                </c:pt>
                <c:pt idx="1887">
                  <c:v>342</c:v>
                </c:pt>
                <c:pt idx="1888">
                  <c:v>31</c:v>
                </c:pt>
                <c:pt idx="1889">
                  <c:v>235</c:v>
                </c:pt>
                <c:pt idx="1890">
                  <c:v>0</c:v>
                </c:pt>
                <c:pt idx="1891">
                  <c:v>327</c:v>
                </c:pt>
                <c:pt idx="1892">
                  <c:v>172</c:v>
                </c:pt>
                <c:pt idx="1893">
                  <c:v>267</c:v>
                </c:pt>
                <c:pt idx="1894">
                  <c:v>101</c:v>
                </c:pt>
                <c:pt idx="1895">
                  <c:v>139</c:v>
                </c:pt>
                <c:pt idx="1896">
                  <c:v>0</c:v>
                </c:pt>
                <c:pt idx="1897">
                  <c:v>174</c:v>
                </c:pt>
                <c:pt idx="1898">
                  <c:v>224</c:v>
                </c:pt>
                <c:pt idx="1899">
                  <c:v>111</c:v>
                </c:pt>
                <c:pt idx="1900">
                  <c:v>88</c:v>
                </c:pt>
                <c:pt idx="1901">
                  <c:v>157</c:v>
                </c:pt>
                <c:pt idx="1902">
                  <c:v>0</c:v>
                </c:pt>
                <c:pt idx="1903">
                  <c:v>243</c:v>
                </c:pt>
                <c:pt idx="1904">
                  <c:v>329</c:v>
                </c:pt>
                <c:pt idx="1905">
                  <c:v>143</c:v>
                </c:pt>
                <c:pt idx="1906">
                  <c:v>0</c:v>
                </c:pt>
                <c:pt idx="1907">
                  <c:v>72</c:v>
                </c:pt>
                <c:pt idx="1908">
                  <c:v>0</c:v>
                </c:pt>
                <c:pt idx="1909">
                  <c:v>129</c:v>
                </c:pt>
                <c:pt idx="1910">
                  <c:v>228</c:v>
                </c:pt>
                <c:pt idx="1911">
                  <c:v>376</c:v>
                </c:pt>
                <c:pt idx="1912">
                  <c:v>88</c:v>
                </c:pt>
                <c:pt idx="1913">
                  <c:v>42</c:v>
                </c:pt>
                <c:pt idx="1914">
                  <c:v>0</c:v>
                </c:pt>
                <c:pt idx="1915">
                  <c:v>176</c:v>
                </c:pt>
                <c:pt idx="1916">
                  <c:v>150</c:v>
                </c:pt>
                <c:pt idx="1917">
                  <c:v>67</c:v>
                </c:pt>
                <c:pt idx="1918">
                  <c:v>235</c:v>
                </c:pt>
                <c:pt idx="1919">
                  <c:v>0</c:v>
                </c:pt>
                <c:pt idx="1920">
                  <c:v>252</c:v>
                </c:pt>
                <c:pt idx="1921">
                  <c:v>277</c:v>
                </c:pt>
                <c:pt idx="1922">
                  <c:v>127</c:v>
                </c:pt>
                <c:pt idx="1923">
                  <c:v>110</c:v>
                </c:pt>
                <c:pt idx="1924">
                  <c:v>81</c:v>
                </c:pt>
                <c:pt idx="1925">
                  <c:v>0</c:v>
                </c:pt>
                <c:pt idx="1926">
                  <c:v>183</c:v>
                </c:pt>
                <c:pt idx="1927">
                  <c:v>272</c:v>
                </c:pt>
                <c:pt idx="1928">
                  <c:v>127</c:v>
                </c:pt>
                <c:pt idx="1929">
                  <c:v>143</c:v>
                </c:pt>
                <c:pt idx="1930">
                  <c:v>0</c:v>
                </c:pt>
                <c:pt idx="1931">
                  <c:v>125</c:v>
                </c:pt>
                <c:pt idx="1932">
                  <c:v>245</c:v>
                </c:pt>
                <c:pt idx="1933">
                  <c:v>87</c:v>
                </c:pt>
                <c:pt idx="1934">
                  <c:v>77</c:v>
                </c:pt>
                <c:pt idx="1935">
                  <c:v>64</c:v>
                </c:pt>
                <c:pt idx="1936">
                  <c:v>0</c:v>
                </c:pt>
                <c:pt idx="1937">
                  <c:v>88</c:v>
                </c:pt>
                <c:pt idx="1938">
                  <c:v>260</c:v>
                </c:pt>
                <c:pt idx="1939">
                  <c:v>91</c:v>
                </c:pt>
                <c:pt idx="1940">
                  <c:v>41</c:v>
                </c:pt>
                <c:pt idx="1941">
                  <c:v>63</c:v>
                </c:pt>
                <c:pt idx="1942">
                  <c:v>0</c:v>
                </c:pt>
                <c:pt idx="1943">
                  <c:v>137</c:v>
                </c:pt>
                <c:pt idx="1944">
                  <c:v>191</c:v>
                </c:pt>
                <c:pt idx="1945">
                  <c:v>138</c:v>
                </c:pt>
                <c:pt idx="1946">
                  <c:v>105</c:v>
                </c:pt>
                <c:pt idx="1947">
                  <c:v>72</c:v>
                </c:pt>
                <c:pt idx="1948">
                  <c:v>0</c:v>
                </c:pt>
                <c:pt idx="1949">
                  <c:v>179</c:v>
                </c:pt>
                <c:pt idx="1950">
                  <c:v>207</c:v>
                </c:pt>
                <c:pt idx="1951">
                  <c:v>492</c:v>
                </c:pt>
                <c:pt idx="1952">
                  <c:v>171</c:v>
                </c:pt>
                <c:pt idx="1953">
                  <c:v>196</c:v>
                </c:pt>
                <c:pt idx="1954">
                  <c:v>0</c:v>
                </c:pt>
                <c:pt idx="1955">
                  <c:v>108</c:v>
                </c:pt>
                <c:pt idx="1956">
                  <c:v>292</c:v>
                </c:pt>
                <c:pt idx="1957">
                  <c:v>282</c:v>
                </c:pt>
                <c:pt idx="1958">
                  <c:v>186</c:v>
                </c:pt>
                <c:pt idx="1959">
                  <c:v>0</c:v>
                </c:pt>
                <c:pt idx="1960">
                  <c:v>186</c:v>
                </c:pt>
                <c:pt idx="1961">
                  <c:v>223</c:v>
                </c:pt>
                <c:pt idx="1962">
                  <c:v>69</c:v>
                </c:pt>
                <c:pt idx="1963">
                  <c:v>147</c:v>
                </c:pt>
                <c:pt idx="1964">
                  <c:v>128</c:v>
                </c:pt>
                <c:pt idx="1965">
                  <c:v>0</c:v>
                </c:pt>
                <c:pt idx="1966">
                  <c:v>147</c:v>
                </c:pt>
                <c:pt idx="1967">
                  <c:v>96</c:v>
                </c:pt>
                <c:pt idx="1968">
                  <c:v>142</c:v>
                </c:pt>
                <c:pt idx="1969">
                  <c:v>215</c:v>
                </c:pt>
                <c:pt idx="1970">
                  <c:v>68</c:v>
                </c:pt>
                <c:pt idx="1971">
                  <c:v>0</c:v>
                </c:pt>
                <c:pt idx="1972">
                  <c:v>239</c:v>
                </c:pt>
                <c:pt idx="1973">
                  <c:v>363</c:v>
                </c:pt>
                <c:pt idx="1974">
                  <c:v>373</c:v>
                </c:pt>
                <c:pt idx="1975">
                  <c:v>120</c:v>
                </c:pt>
                <c:pt idx="1976">
                  <c:v>131</c:v>
                </c:pt>
                <c:pt idx="1977">
                  <c:v>0</c:v>
                </c:pt>
                <c:pt idx="1978">
                  <c:v>507</c:v>
                </c:pt>
                <c:pt idx="1979">
                  <c:v>818</c:v>
                </c:pt>
                <c:pt idx="1980">
                  <c:v>451</c:v>
                </c:pt>
                <c:pt idx="1981">
                  <c:v>243</c:v>
                </c:pt>
                <c:pt idx="1982">
                  <c:v>210</c:v>
                </c:pt>
                <c:pt idx="1983">
                  <c:v>0</c:v>
                </c:pt>
                <c:pt idx="1984">
                  <c:v>176</c:v>
                </c:pt>
                <c:pt idx="1985">
                  <c:v>464</c:v>
                </c:pt>
                <c:pt idx="1986">
                  <c:v>176</c:v>
                </c:pt>
                <c:pt idx="1987">
                  <c:v>530</c:v>
                </c:pt>
                <c:pt idx="1988">
                  <c:v>255</c:v>
                </c:pt>
                <c:pt idx="1989">
                  <c:v>0</c:v>
                </c:pt>
                <c:pt idx="1990">
                  <c:v>286</c:v>
                </c:pt>
                <c:pt idx="1991">
                  <c:v>546</c:v>
                </c:pt>
                <c:pt idx="1992">
                  <c:v>173</c:v>
                </c:pt>
                <c:pt idx="1993">
                  <c:v>0</c:v>
                </c:pt>
                <c:pt idx="1994">
                  <c:v>164</c:v>
                </c:pt>
                <c:pt idx="1995">
                  <c:v>0</c:v>
                </c:pt>
                <c:pt idx="1996">
                  <c:v>87</c:v>
                </c:pt>
                <c:pt idx="1997">
                  <c:v>298</c:v>
                </c:pt>
                <c:pt idx="1998">
                  <c:v>308</c:v>
                </c:pt>
                <c:pt idx="1999">
                  <c:v>855</c:v>
                </c:pt>
                <c:pt idx="2000">
                  <c:v>602</c:v>
                </c:pt>
                <c:pt idx="2001">
                  <c:v>613</c:v>
                </c:pt>
                <c:pt idx="2002">
                  <c:v>0</c:v>
                </c:pt>
                <c:pt idx="2003">
                  <c:v>91</c:v>
                </c:pt>
                <c:pt idx="2004">
                  <c:v>537</c:v>
                </c:pt>
                <c:pt idx="2005">
                  <c:v>398</c:v>
                </c:pt>
                <c:pt idx="2006">
                  <c:v>523</c:v>
                </c:pt>
                <c:pt idx="2007">
                  <c:v>637</c:v>
                </c:pt>
                <c:pt idx="2008">
                  <c:v>302</c:v>
                </c:pt>
                <c:pt idx="2009">
                  <c:v>0</c:v>
                </c:pt>
                <c:pt idx="2010">
                  <c:v>1115</c:v>
                </c:pt>
                <c:pt idx="2011">
                  <c:v>757</c:v>
                </c:pt>
                <c:pt idx="2012">
                  <c:v>842</c:v>
                </c:pt>
                <c:pt idx="2013">
                  <c:v>560</c:v>
                </c:pt>
                <c:pt idx="2014">
                  <c:v>365</c:v>
                </c:pt>
                <c:pt idx="2015">
                  <c:v>267</c:v>
                </c:pt>
                <c:pt idx="2016">
                  <c:v>0</c:v>
                </c:pt>
                <c:pt idx="2017">
                  <c:v>198</c:v>
                </c:pt>
                <c:pt idx="2018">
                  <c:v>418</c:v>
                </c:pt>
                <c:pt idx="2019">
                  <c:v>351</c:v>
                </c:pt>
                <c:pt idx="2020">
                  <c:v>222</c:v>
                </c:pt>
                <c:pt idx="2021">
                  <c:v>220</c:v>
                </c:pt>
                <c:pt idx="2022">
                  <c:v>0</c:v>
                </c:pt>
                <c:pt idx="2023">
                  <c:v>263</c:v>
                </c:pt>
                <c:pt idx="2024">
                  <c:v>136</c:v>
                </c:pt>
                <c:pt idx="2025">
                  <c:v>451</c:v>
                </c:pt>
                <c:pt idx="2026">
                  <c:v>94</c:v>
                </c:pt>
                <c:pt idx="2027">
                  <c:v>0</c:v>
                </c:pt>
                <c:pt idx="2028">
                  <c:v>258</c:v>
                </c:pt>
                <c:pt idx="2029">
                  <c:v>105</c:v>
                </c:pt>
                <c:pt idx="2030">
                  <c:v>342</c:v>
                </c:pt>
                <c:pt idx="2031">
                  <c:v>101</c:v>
                </c:pt>
                <c:pt idx="2032">
                  <c:v>99</c:v>
                </c:pt>
                <c:pt idx="2033">
                  <c:v>0</c:v>
                </c:pt>
                <c:pt idx="2034">
                  <c:v>215</c:v>
                </c:pt>
                <c:pt idx="2035">
                  <c:v>193</c:v>
                </c:pt>
                <c:pt idx="2036">
                  <c:v>89</c:v>
                </c:pt>
                <c:pt idx="2037">
                  <c:v>76</c:v>
                </c:pt>
                <c:pt idx="2038">
                  <c:v>130</c:v>
                </c:pt>
                <c:pt idx="2039">
                  <c:v>0</c:v>
                </c:pt>
                <c:pt idx="2040">
                  <c:v>107</c:v>
                </c:pt>
                <c:pt idx="2041">
                  <c:v>204</c:v>
                </c:pt>
                <c:pt idx="2042">
                  <c:v>82</c:v>
                </c:pt>
                <c:pt idx="2043">
                  <c:v>86</c:v>
                </c:pt>
                <c:pt idx="2044">
                  <c:v>154</c:v>
                </c:pt>
                <c:pt idx="2045">
                  <c:v>0</c:v>
                </c:pt>
                <c:pt idx="2046">
                  <c:v>166</c:v>
                </c:pt>
                <c:pt idx="2047">
                  <c:v>216</c:v>
                </c:pt>
                <c:pt idx="2048">
                  <c:v>116</c:v>
                </c:pt>
                <c:pt idx="2049">
                  <c:v>88</c:v>
                </c:pt>
                <c:pt idx="2050">
                  <c:v>86</c:v>
                </c:pt>
                <c:pt idx="2051">
                  <c:v>0</c:v>
                </c:pt>
                <c:pt idx="2052">
                  <c:v>136</c:v>
                </c:pt>
                <c:pt idx="2053">
                  <c:v>114</c:v>
                </c:pt>
                <c:pt idx="2054">
                  <c:v>179</c:v>
                </c:pt>
                <c:pt idx="2055">
                  <c:v>59</c:v>
                </c:pt>
                <c:pt idx="2056">
                  <c:v>79</c:v>
                </c:pt>
                <c:pt idx="2057">
                  <c:v>0</c:v>
                </c:pt>
                <c:pt idx="2058">
                  <c:v>82</c:v>
                </c:pt>
                <c:pt idx="2059">
                  <c:v>246</c:v>
                </c:pt>
                <c:pt idx="2060">
                  <c:v>40</c:v>
                </c:pt>
                <c:pt idx="2061">
                  <c:v>71</c:v>
                </c:pt>
                <c:pt idx="2062">
                  <c:v>48</c:v>
                </c:pt>
                <c:pt idx="2063">
                  <c:v>0</c:v>
                </c:pt>
                <c:pt idx="2064">
                  <c:v>81</c:v>
                </c:pt>
                <c:pt idx="2065">
                  <c:v>125</c:v>
                </c:pt>
                <c:pt idx="2066">
                  <c:v>59</c:v>
                </c:pt>
                <c:pt idx="2067">
                  <c:v>56</c:v>
                </c:pt>
                <c:pt idx="2068">
                  <c:v>35</c:v>
                </c:pt>
                <c:pt idx="2069">
                  <c:v>0</c:v>
                </c:pt>
                <c:pt idx="2070">
                  <c:v>68</c:v>
                </c:pt>
                <c:pt idx="2071">
                  <c:v>69</c:v>
                </c:pt>
                <c:pt idx="2072">
                  <c:v>202</c:v>
                </c:pt>
                <c:pt idx="2073">
                  <c:v>83</c:v>
                </c:pt>
                <c:pt idx="2074">
                  <c:v>96</c:v>
                </c:pt>
                <c:pt idx="2075">
                  <c:v>0</c:v>
                </c:pt>
                <c:pt idx="2076">
                  <c:v>192</c:v>
                </c:pt>
                <c:pt idx="2077">
                  <c:v>83</c:v>
                </c:pt>
                <c:pt idx="2078">
                  <c:v>143</c:v>
                </c:pt>
                <c:pt idx="2079">
                  <c:v>98</c:v>
                </c:pt>
                <c:pt idx="2080">
                  <c:v>99</c:v>
                </c:pt>
                <c:pt idx="2081">
                  <c:v>0</c:v>
                </c:pt>
                <c:pt idx="2082">
                  <c:v>85</c:v>
                </c:pt>
                <c:pt idx="2083">
                  <c:v>77</c:v>
                </c:pt>
                <c:pt idx="2084">
                  <c:v>158</c:v>
                </c:pt>
                <c:pt idx="2085">
                  <c:v>165</c:v>
                </c:pt>
                <c:pt idx="2086">
                  <c:v>56</c:v>
                </c:pt>
                <c:pt idx="2087">
                  <c:v>0</c:v>
                </c:pt>
                <c:pt idx="2088">
                  <c:v>224</c:v>
                </c:pt>
                <c:pt idx="2089">
                  <c:v>147</c:v>
                </c:pt>
                <c:pt idx="2090">
                  <c:v>136</c:v>
                </c:pt>
                <c:pt idx="2091">
                  <c:v>61</c:v>
                </c:pt>
                <c:pt idx="2092">
                  <c:v>67</c:v>
                </c:pt>
                <c:pt idx="2093">
                  <c:v>0</c:v>
                </c:pt>
                <c:pt idx="2094">
                  <c:v>190</c:v>
                </c:pt>
                <c:pt idx="2095">
                  <c:v>68</c:v>
                </c:pt>
                <c:pt idx="2096">
                  <c:v>87</c:v>
                </c:pt>
                <c:pt idx="2097">
                  <c:v>99</c:v>
                </c:pt>
                <c:pt idx="2098">
                  <c:v>210</c:v>
                </c:pt>
                <c:pt idx="2099">
                  <c:v>0</c:v>
                </c:pt>
                <c:pt idx="2100">
                  <c:v>33</c:v>
                </c:pt>
                <c:pt idx="2101">
                  <c:v>171</c:v>
                </c:pt>
                <c:pt idx="2102">
                  <c:v>236</c:v>
                </c:pt>
                <c:pt idx="2103">
                  <c:v>187</c:v>
                </c:pt>
                <c:pt idx="2104">
                  <c:v>56</c:v>
                </c:pt>
                <c:pt idx="2105">
                  <c:v>0</c:v>
                </c:pt>
                <c:pt idx="2106">
                  <c:v>36</c:v>
                </c:pt>
                <c:pt idx="2107">
                  <c:v>216</c:v>
                </c:pt>
                <c:pt idx="2108">
                  <c:v>54</c:v>
                </c:pt>
                <c:pt idx="2109">
                  <c:v>115</c:v>
                </c:pt>
                <c:pt idx="2110">
                  <c:v>84</c:v>
                </c:pt>
                <c:pt idx="2111">
                  <c:v>54</c:v>
                </c:pt>
                <c:pt idx="2112">
                  <c:v>0</c:v>
                </c:pt>
                <c:pt idx="2113">
                  <c:v>64</c:v>
                </c:pt>
                <c:pt idx="2114">
                  <c:v>329</c:v>
                </c:pt>
                <c:pt idx="2115">
                  <c:v>114</c:v>
                </c:pt>
                <c:pt idx="2116">
                  <c:v>105</c:v>
                </c:pt>
                <c:pt idx="2117">
                  <c:v>215</c:v>
                </c:pt>
                <c:pt idx="2118">
                  <c:v>27</c:v>
                </c:pt>
                <c:pt idx="2119">
                  <c:v>0</c:v>
                </c:pt>
                <c:pt idx="2120">
                  <c:v>51</c:v>
                </c:pt>
                <c:pt idx="2121">
                  <c:v>162</c:v>
                </c:pt>
                <c:pt idx="2122">
                  <c:v>133</c:v>
                </c:pt>
                <c:pt idx="2123">
                  <c:v>128</c:v>
                </c:pt>
                <c:pt idx="2124">
                  <c:v>118</c:v>
                </c:pt>
                <c:pt idx="2125">
                  <c:v>0</c:v>
                </c:pt>
                <c:pt idx="2126">
                  <c:v>105</c:v>
                </c:pt>
                <c:pt idx="2127">
                  <c:v>208</c:v>
                </c:pt>
                <c:pt idx="2128">
                  <c:v>78</c:v>
                </c:pt>
                <c:pt idx="2129">
                  <c:v>120</c:v>
                </c:pt>
                <c:pt idx="2130">
                  <c:v>82</c:v>
                </c:pt>
                <c:pt idx="2131">
                  <c:v>0</c:v>
                </c:pt>
                <c:pt idx="2132">
                  <c:v>161</c:v>
                </c:pt>
                <c:pt idx="2133">
                  <c:v>136</c:v>
                </c:pt>
                <c:pt idx="2134">
                  <c:v>131</c:v>
                </c:pt>
                <c:pt idx="2135">
                  <c:v>78</c:v>
                </c:pt>
                <c:pt idx="2136">
                  <c:v>58</c:v>
                </c:pt>
                <c:pt idx="2137">
                  <c:v>0</c:v>
                </c:pt>
                <c:pt idx="2138">
                  <c:v>90</c:v>
                </c:pt>
                <c:pt idx="2139">
                  <c:v>115</c:v>
                </c:pt>
                <c:pt idx="2140">
                  <c:v>124</c:v>
                </c:pt>
                <c:pt idx="2141">
                  <c:v>54</c:v>
                </c:pt>
                <c:pt idx="2142">
                  <c:v>125</c:v>
                </c:pt>
                <c:pt idx="2143">
                  <c:v>0</c:v>
                </c:pt>
                <c:pt idx="2144">
                  <c:v>95</c:v>
                </c:pt>
                <c:pt idx="2145">
                  <c:v>55</c:v>
                </c:pt>
                <c:pt idx="2146">
                  <c:v>40</c:v>
                </c:pt>
                <c:pt idx="2147">
                  <c:v>51</c:v>
                </c:pt>
                <c:pt idx="2148">
                  <c:v>51</c:v>
                </c:pt>
                <c:pt idx="2149">
                  <c:v>0</c:v>
                </c:pt>
                <c:pt idx="2150">
                  <c:v>71</c:v>
                </c:pt>
                <c:pt idx="2151">
                  <c:v>131</c:v>
                </c:pt>
                <c:pt idx="2152">
                  <c:v>97</c:v>
                </c:pt>
                <c:pt idx="2153">
                  <c:v>137</c:v>
                </c:pt>
                <c:pt idx="2154">
                  <c:v>93</c:v>
                </c:pt>
                <c:pt idx="2155">
                  <c:v>0</c:v>
                </c:pt>
                <c:pt idx="2156">
                  <c:v>229</c:v>
                </c:pt>
                <c:pt idx="2157">
                  <c:v>142</c:v>
                </c:pt>
                <c:pt idx="2158">
                  <c:v>140</c:v>
                </c:pt>
                <c:pt idx="2159">
                  <c:v>112</c:v>
                </c:pt>
                <c:pt idx="2160">
                  <c:v>0</c:v>
                </c:pt>
                <c:pt idx="2161">
                  <c:v>187</c:v>
                </c:pt>
                <c:pt idx="2162">
                  <c:v>342</c:v>
                </c:pt>
                <c:pt idx="2163">
                  <c:v>125</c:v>
                </c:pt>
                <c:pt idx="2164">
                  <c:v>395</c:v>
                </c:pt>
                <c:pt idx="2165">
                  <c:v>223</c:v>
                </c:pt>
                <c:pt idx="2166">
                  <c:v>0</c:v>
                </c:pt>
                <c:pt idx="2167">
                  <c:v>337</c:v>
                </c:pt>
                <c:pt idx="2168">
                  <c:v>254</c:v>
                </c:pt>
                <c:pt idx="2169">
                  <c:v>234</c:v>
                </c:pt>
                <c:pt idx="2170">
                  <c:v>231</c:v>
                </c:pt>
                <c:pt idx="2171">
                  <c:v>193</c:v>
                </c:pt>
                <c:pt idx="2172">
                  <c:v>0</c:v>
                </c:pt>
                <c:pt idx="2173">
                  <c:v>161</c:v>
                </c:pt>
                <c:pt idx="2174">
                  <c:v>36</c:v>
                </c:pt>
                <c:pt idx="2175">
                  <c:v>125</c:v>
                </c:pt>
                <c:pt idx="2176">
                  <c:v>180</c:v>
                </c:pt>
                <c:pt idx="2177">
                  <c:v>262</c:v>
                </c:pt>
                <c:pt idx="2178">
                  <c:v>0</c:v>
                </c:pt>
                <c:pt idx="2179">
                  <c:v>170</c:v>
                </c:pt>
                <c:pt idx="2180">
                  <c:v>64</c:v>
                </c:pt>
                <c:pt idx="2181">
                  <c:v>147</c:v>
                </c:pt>
                <c:pt idx="2182">
                  <c:v>0</c:v>
                </c:pt>
                <c:pt idx="2183">
                  <c:v>83</c:v>
                </c:pt>
                <c:pt idx="2184">
                  <c:v>0</c:v>
                </c:pt>
                <c:pt idx="2185">
                  <c:v>270</c:v>
                </c:pt>
                <c:pt idx="2186">
                  <c:v>206</c:v>
                </c:pt>
                <c:pt idx="2187">
                  <c:v>213</c:v>
                </c:pt>
                <c:pt idx="2188">
                  <c:v>74</c:v>
                </c:pt>
                <c:pt idx="2189">
                  <c:v>0</c:v>
                </c:pt>
                <c:pt idx="2190">
                  <c:v>236</c:v>
                </c:pt>
                <c:pt idx="2191">
                  <c:v>0</c:v>
                </c:pt>
                <c:pt idx="2192">
                  <c:v>127</c:v>
                </c:pt>
                <c:pt idx="2193">
                  <c:v>398</c:v>
                </c:pt>
                <c:pt idx="2194">
                  <c:v>194</c:v>
                </c:pt>
                <c:pt idx="2195">
                  <c:v>0</c:v>
                </c:pt>
                <c:pt idx="2196">
                  <c:v>0</c:v>
                </c:pt>
                <c:pt idx="2197">
                  <c:v>72</c:v>
                </c:pt>
                <c:pt idx="2198">
                  <c:v>72</c:v>
                </c:pt>
                <c:pt idx="2199">
                  <c:v>282</c:v>
                </c:pt>
                <c:pt idx="2200">
                  <c:v>45</c:v>
                </c:pt>
                <c:pt idx="2201">
                  <c:v>0</c:v>
                </c:pt>
                <c:pt idx="2202">
                  <c:v>145</c:v>
                </c:pt>
                <c:pt idx="2203">
                  <c:v>66</c:v>
                </c:pt>
                <c:pt idx="2204">
                  <c:v>168</c:v>
                </c:pt>
                <c:pt idx="2205">
                  <c:v>38</c:v>
                </c:pt>
                <c:pt idx="2206">
                  <c:v>59</c:v>
                </c:pt>
                <c:pt idx="2207">
                  <c:v>0</c:v>
                </c:pt>
                <c:pt idx="2208">
                  <c:v>113</c:v>
                </c:pt>
                <c:pt idx="2209">
                  <c:v>287</c:v>
                </c:pt>
                <c:pt idx="2210">
                  <c:v>198</c:v>
                </c:pt>
                <c:pt idx="2211">
                  <c:v>62</c:v>
                </c:pt>
                <c:pt idx="2212">
                  <c:v>47</c:v>
                </c:pt>
                <c:pt idx="2213">
                  <c:v>0</c:v>
                </c:pt>
                <c:pt idx="2214">
                  <c:v>64</c:v>
                </c:pt>
                <c:pt idx="2215">
                  <c:v>247</c:v>
                </c:pt>
                <c:pt idx="2216">
                  <c:v>124</c:v>
                </c:pt>
                <c:pt idx="2217">
                  <c:v>37</c:v>
                </c:pt>
                <c:pt idx="2218">
                  <c:v>44</c:v>
                </c:pt>
                <c:pt idx="2219">
                  <c:v>0</c:v>
                </c:pt>
                <c:pt idx="2220">
                  <c:v>197</c:v>
                </c:pt>
                <c:pt idx="2221">
                  <c:v>232</c:v>
                </c:pt>
                <c:pt idx="2222">
                  <c:v>47</c:v>
                </c:pt>
                <c:pt idx="2223">
                  <c:v>67</c:v>
                </c:pt>
                <c:pt idx="2224">
                  <c:v>80</c:v>
                </c:pt>
                <c:pt idx="2225">
                  <c:v>0</c:v>
                </c:pt>
                <c:pt idx="2226">
                  <c:v>72</c:v>
                </c:pt>
                <c:pt idx="2227">
                  <c:v>285</c:v>
                </c:pt>
                <c:pt idx="2228">
                  <c:v>92</c:v>
                </c:pt>
                <c:pt idx="2229">
                  <c:v>71</c:v>
                </c:pt>
                <c:pt idx="2230">
                  <c:v>61</c:v>
                </c:pt>
                <c:pt idx="2231">
                  <c:v>0</c:v>
                </c:pt>
                <c:pt idx="2232">
                  <c:v>147</c:v>
                </c:pt>
                <c:pt idx="2233">
                  <c:v>117</c:v>
                </c:pt>
                <c:pt idx="2234">
                  <c:v>125</c:v>
                </c:pt>
                <c:pt idx="2235">
                  <c:v>132</c:v>
                </c:pt>
                <c:pt idx="2236">
                  <c:v>56</c:v>
                </c:pt>
                <c:pt idx="2237">
                  <c:v>0</c:v>
                </c:pt>
                <c:pt idx="2238">
                  <c:v>50</c:v>
                </c:pt>
                <c:pt idx="2239">
                  <c:v>165</c:v>
                </c:pt>
                <c:pt idx="2240">
                  <c:v>49</c:v>
                </c:pt>
                <c:pt idx="2241">
                  <c:v>44</c:v>
                </c:pt>
                <c:pt idx="2242">
                  <c:v>0</c:v>
                </c:pt>
                <c:pt idx="2243">
                  <c:v>52</c:v>
                </c:pt>
                <c:pt idx="2244">
                  <c:v>178</c:v>
                </c:pt>
                <c:pt idx="2245">
                  <c:v>72</c:v>
                </c:pt>
                <c:pt idx="2246">
                  <c:v>93</c:v>
                </c:pt>
                <c:pt idx="2247">
                  <c:v>171</c:v>
                </c:pt>
                <c:pt idx="2248">
                  <c:v>0</c:v>
                </c:pt>
                <c:pt idx="2249">
                  <c:v>31</c:v>
                </c:pt>
                <c:pt idx="2250">
                  <c:v>53</c:v>
                </c:pt>
              </c:numCache>
            </c:numRef>
          </c:val>
          <c:smooth val="0"/>
        </c:ser>
        <c:dLbls>
          <c:showLegendKey val="0"/>
          <c:showVal val="0"/>
          <c:showCatName val="0"/>
          <c:showSerName val="0"/>
          <c:showPercent val="0"/>
          <c:showBubbleSize val="0"/>
        </c:dLbls>
        <c:marker val="1"/>
        <c:smooth val="0"/>
        <c:axId val="106526208"/>
        <c:axId val="83098944"/>
      </c:lineChart>
      <c:dateAx>
        <c:axId val="106526208"/>
        <c:scaling>
          <c:orientation val="minMax"/>
          <c:max val="42370"/>
          <c:min val="42005"/>
        </c:scaling>
        <c:delete val="0"/>
        <c:axPos val="b"/>
        <c:majorGridlines>
          <c:spPr>
            <a:ln w="3175">
              <a:solidFill>
                <a:srgbClr val="C0C0C0"/>
              </a:solidFill>
              <a:prstDash val="solid"/>
            </a:ln>
          </c:spPr>
        </c:majorGridlines>
        <c:numFmt formatCode="mmm\ yyyy" sourceLinked="0"/>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83098944"/>
        <c:crosses val="autoZero"/>
        <c:auto val="1"/>
        <c:lblOffset val="100"/>
        <c:baseTimeUnit val="days"/>
        <c:majorUnit val="1"/>
        <c:majorTimeUnit val="months"/>
        <c:minorUnit val="1"/>
        <c:minorTimeUnit val="months"/>
      </c:dateAx>
      <c:valAx>
        <c:axId val="83098944"/>
        <c:scaling>
          <c:orientation val="minMax"/>
        </c:scaling>
        <c:delete val="0"/>
        <c:axPos val="l"/>
        <c:majorGridlines>
          <c:spPr>
            <a:ln w="3175">
              <a:solidFill>
                <a:srgbClr val="C0C0C0"/>
              </a:solidFill>
              <a:prstDash val="solid"/>
            </a:ln>
          </c:spPr>
        </c:majorGridlines>
        <c:numFmt formatCode="#,##0"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06526208"/>
        <c:crosses val="autoZero"/>
        <c:crossBetween val="between"/>
      </c:valAx>
      <c:spPr>
        <a:solidFill>
          <a:srgbClr val="FFFFFF"/>
        </a:solidFill>
        <a:ln w="25400">
          <a:noFill/>
        </a:ln>
      </c:spPr>
    </c:plotArea>
    <c:legend>
      <c:legendPos val="r"/>
      <c:layout>
        <c:manualLayout>
          <c:xMode val="edge"/>
          <c:yMode val="edge"/>
          <c:x val="0.77953902771322114"/>
          <c:y val="0.2353015272808438"/>
          <c:w val="0.14062953506630493"/>
          <c:h val="0.14338686818676419"/>
        </c:manualLayout>
      </c:layout>
      <c:overlay val="0"/>
      <c:spPr>
        <a:solidFill>
          <a:srgbClr val="FFFFFF"/>
        </a:solidFill>
        <a:ln w="3175">
          <a:solidFill>
            <a:srgbClr val="000000"/>
          </a:solidFill>
          <a:prstDash val="solid"/>
        </a:ln>
      </c:spPr>
      <c:txPr>
        <a:bodyPr/>
        <a:lstStyle/>
        <a:p>
          <a:pPr>
            <a:defRPr sz="735"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54452207878459E-2"/>
          <c:y val="5.8825331658445418E-2"/>
          <c:w val="0.88718138788742984"/>
          <c:h val="0.70198229112411537"/>
        </c:manualLayout>
      </c:layout>
      <c:barChart>
        <c:barDir val="col"/>
        <c:grouping val="stacked"/>
        <c:varyColors val="0"/>
        <c:ser>
          <c:idx val="0"/>
          <c:order val="0"/>
          <c:tx>
            <c:strRef>
              <c:f>'F05-06'!$H$28</c:f>
              <c:strCache>
                <c:ptCount val="1"/>
                <c:pt idx="0">
                  <c:v>ARTWORK</c:v>
                </c:pt>
              </c:strCache>
            </c:strRef>
          </c:tx>
          <c:spPr>
            <a:pattFill prst="dkDnDiag">
              <a:fgClr>
                <a:srgbClr xmlns:mc="http://schemas.openxmlformats.org/markup-compatibility/2006" xmlns:a14="http://schemas.microsoft.com/office/drawing/2010/main" val="9999FF" mc:Ignorable="a14" a14:legacySpreadsheetColorIndex="24"/>
              </a:fgClr>
              <a:bgClr>
                <a:srgbClr xmlns:mc="http://schemas.openxmlformats.org/markup-compatibility/2006" xmlns:a14="http://schemas.microsoft.com/office/drawing/2010/main" val="FFFFFF" mc:Ignorable="a14" a14:legacySpreadsheetColorIndex="9"/>
              </a:bgClr>
            </a:pattFill>
            <a:ln w="12700">
              <a:solidFill>
                <a:srgbClr val="000000"/>
              </a:solidFill>
              <a:prstDash val="solid"/>
            </a:ln>
          </c:spPr>
          <c:invertIfNegative val="0"/>
          <c:dLbls>
            <c:dLbl>
              <c:idx val="15"/>
              <c:layout/>
              <c:spPr>
                <a:solidFill>
                  <a:srgbClr val="FFFFFF"/>
                </a:solidFill>
                <a:ln w="25400">
                  <a:noFill/>
                </a:ln>
              </c:spPr>
              <c:txPr>
                <a:bodyPr/>
                <a:lstStyle/>
                <a:p>
                  <a:pPr>
                    <a:defRPr sz="600" b="0" i="0" u="none" strike="noStrike" baseline="0">
                      <a:solidFill>
                        <a:srgbClr val="000000"/>
                      </a:solidFill>
                      <a:latin typeface="Arial"/>
                      <a:ea typeface="Arial"/>
                      <a:cs typeface="Arial"/>
                    </a:defRPr>
                  </a:pPr>
                  <a:endParaRPr lang="en-US"/>
                </a:p>
              </c:txPr>
              <c:dLblPos val="inEnd"/>
              <c:showLegendKey val="0"/>
              <c:showVal val="0"/>
              <c:showCatName val="0"/>
              <c:showSerName val="1"/>
              <c:showPercent val="0"/>
              <c:showBubbleSize val="0"/>
            </c:dLbl>
            <c:showLegendKey val="0"/>
            <c:showVal val="0"/>
            <c:showCatName val="0"/>
            <c:showSerName val="0"/>
            <c:showPercent val="0"/>
            <c:showBubbleSize val="0"/>
          </c:dLbls>
          <c:cat>
            <c:numRef>
              <c:f>'F05-06'!$B$29:$B$112</c:f>
              <c:numCache>
                <c:formatCode>yyyy\-mm\-dd</c:formatCode>
                <c:ptCount val="84"/>
                <c:pt idx="0">
                  <c:v>40087</c:v>
                </c:pt>
                <c:pt idx="1">
                  <c:v>40118</c:v>
                </c:pt>
                <c:pt idx="2">
                  <c:v>40148</c:v>
                </c:pt>
                <c:pt idx="3">
                  <c:v>40179</c:v>
                </c:pt>
                <c:pt idx="4">
                  <c:v>40210</c:v>
                </c:pt>
                <c:pt idx="5">
                  <c:v>40238</c:v>
                </c:pt>
                <c:pt idx="6">
                  <c:v>40269</c:v>
                </c:pt>
                <c:pt idx="7">
                  <c:v>40299</c:v>
                </c:pt>
                <c:pt idx="8">
                  <c:v>40330</c:v>
                </c:pt>
                <c:pt idx="9">
                  <c:v>40360</c:v>
                </c:pt>
                <c:pt idx="10">
                  <c:v>40391</c:v>
                </c:pt>
                <c:pt idx="11">
                  <c:v>40422</c:v>
                </c:pt>
                <c:pt idx="12">
                  <c:v>40452</c:v>
                </c:pt>
                <c:pt idx="13">
                  <c:v>40483</c:v>
                </c:pt>
                <c:pt idx="14">
                  <c:v>40513</c:v>
                </c:pt>
                <c:pt idx="15">
                  <c:v>40544</c:v>
                </c:pt>
                <c:pt idx="16">
                  <c:v>40575</c:v>
                </c:pt>
                <c:pt idx="17">
                  <c:v>40603</c:v>
                </c:pt>
                <c:pt idx="18">
                  <c:v>40634</c:v>
                </c:pt>
                <c:pt idx="19">
                  <c:v>40664</c:v>
                </c:pt>
                <c:pt idx="20">
                  <c:v>40695</c:v>
                </c:pt>
                <c:pt idx="21">
                  <c:v>40725</c:v>
                </c:pt>
                <c:pt idx="22">
                  <c:v>40756</c:v>
                </c:pt>
                <c:pt idx="23">
                  <c:v>40787</c:v>
                </c:pt>
                <c:pt idx="24">
                  <c:v>40817</c:v>
                </c:pt>
                <c:pt idx="25">
                  <c:v>40848</c:v>
                </c:pt>
                <c:pt idx="26">
                  <c:v>40878</c:v>
                </c:pt>
                <c:pt idx="27">
                  <c:v>40909</c:v>
                </c:pt>
                <c:pt idx="28">
                  <c:v>40940</c:v>
                </c:pt>
                <c:pt idx="29">
                  <c:v>40969</c:v>
                </c:pt>
                <c:pt idx="30">
                  <c:v>41000</c:v>
                </c:pt>
                <c:pt idx="31">
                  <c:v>41030</c:v>
                </c:pt>
                <c:pt idx="32">
                  <c:v>41061</c:v>
                </c:pt>
                <c:pt idx="33">
                  <c:v>41091</c:v>
                </c:pt>
                <c:pt idx="34">
                  <c:v>41122</c:v>
                </c:pt>
                <c:pt idx="35">
                  <c:v>41153</c:v>
                </c:pt>
                <c:pt idx="36">
                  <c:v>41183</c:v>
                </c:pt>
                <c:pt idx="37">
                  <c:v>41214</c:v>
                </c:pt>
                <c:pt idx="38">
                  <c:v>41244</c:v>
                </c:pt>
                <c:pt idx="39">
                  <c:v>41275</c:v>
                </c:pt>
                <c:pt idx="40">
                  <c:v>41306</c:v>
                </c:pt>
                <c:pt idx="41">
                  <c:v>41334</c:v>
                </c:pt>
                <c:pt idx="42">
                  <c:v>41365</c:v>
                </c:pt>
                <c:pt idx="43">
                  <c:v>41395</c:v>
                </c:pt>
                <c:pt idx="44">
                  <c:v>41426</c:v>
                </c:pt>
                <c:pt idx="45">
                  <c:v>41456</c:v>
                </c:pt>
                <c:pt idx="46">
                  <c:v>41487</c:v>
                </c:pt>
                <c:pt idx="47">
                  <c:v>41518</c:v>
                </c:pt>
                <c:pt idx="48">
                  <c:v>41548</c:v>
                </c:pt>
                <c:pt idx="49">
                  <c:v>41579</c:v>
                </c:pt>
                <c:pt idx="50">
                  <c:v>41609</c:v>
                </c:pt>
                <c:pt idx="51">
                  <c:v>41640</c:v>
                </c:pt>
                <c:pt idx="52">
                  <c:v>41671</c:v>
                </c:pt>
                <c:pt idx="53">
                  <c:v>41699</c:v>
                </c:pt>
                <c:pt idx="54">
                  <c:v>41730</c:v>
                </c:pt>
                <c:pt idx="55">
                  <c:v>41760</c:v>
                </c:pt>
                <c:pt idx="56">
                  <c:v>41791</c:v>
                </c:pt>
                <c:pt idx="57">
                  <c:v>41821</c:v>
                </c:pt>
                <c:pt idx="58">
                  <c:v>41852</c:v>
                </c:pt>
                <c:pt idx="59">
                  <c:v>41883</c:v>
                </c:pt>
                <c:pt idx="60">
                  <c:v>41913</c:v>
                </c:pt>
                <c:pt idx="61">
                  <c:v>41944</c:v>
                </c:pt>
                <c:pt idx="62">
                  <c:v>41974</c:v>
                </c:pt>
                <c:pt idx="63">
                  <c:v>42005</c:v>
                </c:pt>
                <c:pt idx="64">
                  <c:v>42036</c:v>
                </c:pt>
                <c:pt idx="65">
                  <c:v>42064</c:v>
                </c:pt>
                <c:pt idx="66">
                  <c:v>42095</c:v>
                </c:pt>
                <c:pt idx="67">
                  <c:v>42125</c:v>
                </c:pt>
                <c:pt idx="68">
                  <c:v>42156</c:v>
                </c:pt>
                <c:pt idx="69">
                  <c:v>42186</c:v>
                </c:pt>
                <c:pt idx="70">
                  <c:v>42217</c:v>
                </c:pt>
                <c:pt idx="71">
                  <c:v>42248</c:v>
                </c:pt>
                <c:pt idx="72">
                  <c:v>42278</c:v>
                </c:pt>
                <c:pt idx="73">
                  <c:v>42309</c:v>
                </c:pt>
                <c:pt idx="74">
                  <c:v>42339</c:v>
                </c:pt>
                <c:pt idx="75">
                  <c:v>42370</c:v>
                </c:pt>
                <c:pt idx="76">
                  <c:v>42401</c:v>
                </c:pt>
                <c:pt idx="77">
                  <c:v>42430</c:v>
                </c:pt>
                <c:pt idx="78">
                  <c:v>42461</c:v>
                </c:pt>
                <c:pt idx="79">
                  <c:v>42491</c:v>
                </c:pt>
                <c:pt idx="80">
                  <c:v>42522</c:v>
                </c:pt>
                <c:pt idx="81">
                  <c:v>42552</c:v>
                </c:pt>
                <c:pt idx="82">
                  <c:v>42583</c:v>
                </c:pt>
                <c:pt idx="83">
                  <c:v>42614</c:v>
                </c:pt>
              </c:numCache>
            </c:numRef>
          </c:cat>
          <c:val>
            <c:numRef>
              <c:f>'F05-06'!$H$29:$H$112</c:f>
              <c:numCache>
                <c:formatCode>#,##0</c:formatCode>
                <c:ptCount val="84"/>
                <c:pt idx="0">
                  <c:v>1063</c:v>
                </c:pt>
                <c:pt idx="1">
                  <c:v>0</c:v>
                </c:pt>
                <c:pt idx="2">
                  <c:v>0</c:v>
                </c:pt>
                <c:pt idx="3">
                  <c:v>0</c:v>
                </c:pt>
                <c:pt idx="4">
                  <c:v>0</c:v>
                </c:pt>
                <c:pt idx="5">
                  <c:v>0</c:v>
                </c:pt>
                <c:pt idx="6">
                  <c:v>180</c:v>
                </c:pt>
                <c:pt idx="7">
                  <c:v>145</c:v>
                </c:pt>
                <c:pt idx="8">
                  <c:v>0</c:v>
                </c:pt>
                <c:pt idx="9">
                  <c:v>0</c:v>
                </c:pt>
                <c:pt idx="10">
                  <c:v>0</c:v>
                </c:pt>
                <c:pt idx="11">
                  <c:v>0</c:v>
                </c:pt>
                <c:pt idx="12">
                  <c:v>0</c:v>
                </c:pt>
                <c:pt idx="13">
                  <c:v>1105</c:v>
                </c:pt>
                <c:pt idx="14">
                  <c:v>1690</c:v>
                </c:pt>
                <c:pt idx="15">
                  <c:v>2398</c:v>
                </c:pt>
                <c:pt idx="16">
                  <c:v>335</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numCache>
            </c:numRef>
          </c:val>
        </c:ser>
        <c:ser>
          <c:idx val="1"/>
          <c:order val="1"/>
          <c:tx>
            <c:strRef>
              <c:f>'F05-06'!$I$28</c:f>
              <c:strCache>
                <c:ptCount val="1"/>
                <c:pt idx="0">
                  <c:v>APPAREL</c:v>
                </c:pt>
              </c:strCache>
            </c:strRef>
          </c:tx>
          <c:spPr>
            <a:pattFill prst="smGrid">
              <a:fgClr>
                <a:srgbClr xmlns:mc="http://schemas.openxmlformats.org/markup-compatibility/2006" xmlns:a14="http://schemas.microsoft.com/office/drawing/2010/main" val="993366" mc:Ignorable="a14" a14:legacySpreadsheetColorIndex="25"/>
              </a:fgClr>
              <a:bgClr>
                <a:srgbClr xmlns:mc="http://schemas.openxmlformats.org/markup-compatibility/2006" xmlns:a14="http://schemas.microsoft.com/office/drawing/2010/main" val="FFFFFF" mc:Ignorable="a14" a14:legacySpreadsheetColorIndex="9"/>
              </a:bgClr>
            </a:pattFill>
            <a:ln w="12700">
              <a:solidFill>
                <a:srgbClr val="000000"/>
              </a:solidFill>
              <a:prstDash val="solid"/>
            </a:ln>
          </c:spPr>
          <c:invertIfNegative val="0"/>
          <c:dLbls>
            <c:dLbl>
              <c:idx val="58"/>
              <c:layout/>
              <c:spPr>
                <a:solidFill>
                  <a:srgbClr val="FFFFFF"/>
                </a:solidFill>
                <a:ln w="25400">
                  <a:noFill/>
                </a:ln>
              </c:spPr>
              <c:txPr>
                <a:bodyPr/>
                <a:lstStyle/>
                <a:p>
                  <a:pPr>
                    <a:defRPr sz="600" b="0" i="0" u="none" strike="noStrike" baseline="0">
                      <a:solidFill>
                        <a:srgbClr val="000000"/>
                      </a:solidFill>
                      <a:latin typeface="Arial"/>
                      <a:ea typeface="Arial"/>
                      <a:cs typeface="Arial"/>
                    </a:defRPr>
                  </a:pPr>
                  <a:endParaRPr lang="en-US"/>
                </a:p>
              </c:txPr>
              <c:dLblPos val="inEnd"/>
              <c:showLegendKey val="0"/>
              <c:showVal val="0"/>
              <c:showCatName val="0"/>
              <c:showSerName val="1"/>
              <c:showPercent val="0"/>
              <c:showBubbleSize val="0"/>
            </c:dLbl>
            <c:showLegendKey val="0"/>
            <c:showVal val="0"/>
            <c:showCatName val="0"/>
            <c:showSerName val="0"/>
            <c:showPercent val="0"/>
            <c:showBubbleSize val="0"/>
          </c:dLbls>
          <c:cat>
            <c:numRef>
              <c:f>'F05-06'!$B$29:$B$112</c:f>
              <c:numCache>
                <c:formatCode>yyyy\-mm\-dd</c:formatCode>
                <c:ptCount val="84"/>
                <c:pt idx="0">
                  <c:v>40087</c:v>
                </c:pt>
                <c:pt idx="1">
                  <c:v>40118</c:v>
                </c:pt>
                <c:pt idx="2">
                  <c:v>40148</c:v>
                </c:pt>
                <c:pt idx="3">
                  <c:v>40179</c:v>
                </c:pt>
                <c:pt idx="4">
                  <c:v>40210</c:v>
                </c:pt>
                <c:pt idx="5">
                  <c:v>40238</c:v>
                </c:pt>
                <c:pt idx="6">
                  <c:v>40269</c:v>
                </c:pt>
                <c:pt idx="7">
                  <c:v>40299</c:v>
                </c:pt>
                <c:pt idx="8">
                  <c:v>40330</c:v>
                </c:pt>
                <c:pt idx="9">
                  <c:v>40360</c:v>
                </c:pt>
                <c:pt idx="10">
                  <c:v>40391</c:v>
                </c:pt>
                <c:pt idx="11">
                  <c:v>40422</c:v>
                </c:pt>
                <c:pt idx="12">
                  <c:v>40452</c:v>
                </c:pt>
                <c:pt idx="13">
                  <c:v>40483</c:v>
                </c:pt>
                <c:pt idx="14">
                  <c:v>40513</c:v>
                </c:pt>
                <c:pt idx="15">
                  <c:v>40544</c:v>
                </c:pt>
                <c:pt idx="16">
                  <c:v>40575</c:v>
                </c:pt>
                <c:pt idx="17">
                  <c:v>40603</c:v>
                </c:pt>
                <c:pt idx="18">
                  <c:v>40634</c:v>
                </c:pt>
                <c:pt idx="19">
                  <c:v>40664</c:v>
                </c:pt>
                <c:pt idx="20">
                  <c:v>40695</c:v>
                </c:pt>
                <c:pt idx="21">
                  <c:v>40725</c:v>
                </c:pt>
                <c:pt idx="22">
                  <c:v>40756</c:v>
                </c:pt>
                <c:pt idx="23">
                  <c:v>40787</c:v>
                </c:pt>
                <c:pt idx="24">
                  <c:v>40817</c:v>
                </c:pt>
                <c:pt idx="25">
                  <c:v>40848</c:v>
                </c:pt>
                <c:pt idx="26">
                  <c:v>40878</c:v>
                </c:pt>
                <c:pt idx="27">
                  <c:v>40909</c:v>
                </c:pt>
                <c:pt idx="28">
                  <c:v>40940</c:v>
                </c:pt>
                <c:pt idx="29">
                  <c:v>40969</c:v>
                </c:pt>
                <c:pt idx="30">
                  <c:v>41000</c:v>
                </c:pt>
                <c:pt idx="31">
                  <c:v>41030</c:v>
                </c:pt>
                <c:pt idx="32">
                  <c:v>41061</c:v>
                </c:pt>
                <c:pt idx="33">
                  <c:v>41091</c:v>
                </c:pt>
                <c:pt idx="34">
                  <c:v>41122</c:v>
                </c:pt>
                <c:pt idx="35">
                  <c:v>41153</c:v>
                </c:pt>
                <c:pt idx="36">
                  <c:v>41183</c:v>
                </c:pt>
                <c:pt idx="37">
                  <c:v>41214</c:v>
                </c:pt>
                <c:pt idx="38">
                  <c:v>41244</c:v>
                </c:pt>
                <c:pt idx="39">
                  <c:v>41275</c:v>
                </c:pt>
                <c:pt idx="40">
                  <c:v>41306</c:v>
                </c:pt>
                <c:pt idx="41">
                  <c:v>41334</c:v>
                </c:pt>
                <c:pt idx="42">
                  <c:v>41365</c:v>
                </c:pt>
                <c:pt idx="43">
                  <c:v>41395</c:v>
                </c:pt>
                <c:pt idx="44">
                  <c:v>41426</c:v>
                </c:pt>
                <c:pt idx="45">
                  <c:v>41456</c:v>
                </c:pt>
                <c:pt idx="46">
                  <c:v>41487</c:v>
                </c:pt>
                <c:pt idx="47">
                  <c:v>41518</c:v>
                </c:pt>
                <c:pt idx="48">
                  <c:v>41548</c:v>
                </c:pt>
                <c:pt idx="49">
                  <c:v>41579</c:v>
                </c:pt>
                <c:pt idx="50">
                  <c:v>41609</c:v>
                </c:pt>
                <c:pt idx="51">
                  <c:v>41640</c:v>
                </c:pt>
                <c:pt idx="52">
                  <c:v>41671</c:v>
                </c:pt>
                <c:pt idx="53">
                  <c:v>41699</c:v>
                </c:pt>
                <c:pt idx="54">
                  <c:v>41730</c:v>
                </c:pt>
                <c:pt idx="55">
                  <c:v>41760</c:v>
                </c:pt>
                <c:pt idx="56">
                  <c:v>41791</c:v>
                </c:pt>
                <c:pt idx="57">
                  <c:v>41821</c:v>
                </c:pt>
                <c:pt idx="58">
                  <c:v>41852</c:v>
                </c:pt>
                <c:pt idx="59">
                  <c:v>41883</c:v>
                </c:pt>
                <c:pt idx="60">
                  <c:v>41913</c:v>
                </c:pt>
                <c:pt idx="61">
                  <c:v>41944</c:v>
                </c:pt>
                <c:pt idx="62">
                  <c:v>41974</c:v>
                </c:pt>
                <c:pt idx="63">
                  <c:v>42005</c:v>
                </c:pt>
                <c:pt idx="64">
                  <c:v>42036</c:v>
                </c:pt>
                <c:pt idx="65">
                  <c:v>42064</c:v>
                </c:pt>
                <c:pt idx="66">
                  <c:v>42095</c:v>
                </c:pt>
                <c:pt idx="67">
                  <c:v>42125</c:v>
                </c:pt>
                <c:pt idx="68">
                  <c:v>42156</c:v>
                </c:pt>
                <c:pt idx="69">
                  <c:v>42186</c:v>
                </c:pt>
                <c:pt idx="70">
                  <c:v>42217</c:v>
                </c:pt>
                <c:pt idx="71">
                  <c:v>42248</c:v>
                </c:pt>
                <c:pt idx="72">
                  <c:v>42278</c:v>
                </c:pt>
                <c:pt idx="73">
                  <c:v>42309</c:v>
                </c:pt>
                <c:pt idx="74">
                  <c:v>42339</c:v>
                </c:pt>
                <c:pt idx="75">
                  <c:v>42370</c:v>
                </c:pt>
                <c:pt idx="76">
                  <c:v>42401</c:v>
                </c:pt>
                <c:pt idx="77">
                  <c:v>42430</c:v>
                </c:pt>
                <c:pt idx="78">
                  <c:v>42461</c:v>
                </c:pt>
                <c:pt idx="79">
                  <c:v>42491</c:v>
                </c:pt>
                <c:pt idx="80">
                  <c:v>42522</c:v>
                </c:pt>
                <c:pt idx="81">
                  <c:v>42552</c:v>
                </c:pt>
                <c:pt idx="82">
                  <c:v>42583</c:v>
                </c:pt>
                <c:pt idx="83">
                  <c:v>42614</c:v>
                </c:pt>
              </c:numCache>
            </c:numRef>
          </c:cat>
          <c:val>
            <c:numRef>
              <c:f>'F05-06'!$I$29:$I$112</c:f>
              <c:numCache>
                <c:formatCode>#,##0</c:formatCode>
                <c:ptCount val="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2514</c:v>
                </c:pt>
                <c:pt idx="59">
                  <c:v>0</c:v>
                </c:pt>
                <c:pt idx="60">
                  <c:v>0</c:v>
                </c:pt>
                <c:pt idx="61">
                  <c:v>0</c:v>
                </c:pt>
                <c:pt idx="62">
                  <c:v>0</c:v>
                </c:pt>
                <c:pt idx="63">
                  <c:v>0</c:v>
                </c:pt>
                <c:pt idx="64">
                  <c:v>0</c:v>
                </c:pt>
                <c:pt idx="65">
                  <c:v>608</c:v>
                </c:pt>
                <c:pt idx="66">
                  <c:v>227</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numCache>
            </c:numRef>
          </c:val>
        </c:ser>
        <c:ser>
          <c:idx val="2"/>
          <c:order val="2"/>
          <c:tx>
            <c:strRef>
              <c:f>'F05-06'!$J$28</c:f>
              <c:strCache>
                <c:ptCount val="1"/>
                <c:pt idx="0">
                  <c:v>BOOK</c:v>
                </c:pt>
              </c:strCache>
            </c:strRef>
          </c:tx>
          <c:spPr>
            <a:solidFill>
              <a:srgbClr val="FFFFCC"/>
            </a:solidFill>
            <a:ln w="12700">
              <a:solidFill>
                <a:srgbClr val="000000"/>
              </a:solidFill>
              <a:prstDash val="solid"/>
            </a:ln>
          </c:spPr>
          <c:invertIfNegative val="0"/>
          <c:dLbls>
            <c:dLbl>
              <c:idx val="1"/>
              <c:layout/>
              <c:spPr>
                <a:solidFill>
                  <a:srgbClr val="FFFFFF"/>
                </a:solidFill>
                <a:ln w="25400">
                  <a:noFill/>
                </a:ln>
              </c:spPr>
              <c:txPr>
                <a:bodyPr/>
                <a:lstStyle/>
                <a:p>
                  <a:pPr>
                    <a:defRPr sz="600" b="0" i="0" u="none" strike="noStrike" baseline="0">
                      <a:solidFill>
                        <a:srgbClr val="000000"/>
                      </a:solidFill>
                      <a:latin typeface="Arial"/>
                      <a:ea typeface="Arial"/>
                      <a:cs typeface="Arial"/>
                    </a:defRPr>
                  </a:pPr>
                  <a:endParaRPr lang="en-US"/>
                </a:p>
              </c:txPr>
              <c:dLblPos val="inEnd"/>
              <c:showLegendKey val="0"/>
              <c:showVal val="0"/>
              <c:showCatName val="0"/>
              <c:showSerName val="1"/>
              <c:showPercent val="0"/>
              <c:showBubbleSize val="0"/>
            </c:dLbl>
            <c:showLegendKey val="0"/>
            <c:showVal val="0"/>
            <c:showCatName val="0"/>
            <c:showSerName val="0"/>
            <c:showPercent val="0"/>
            <c:showBubbleSize val="0"/>
          </c:dLbls>
          <c:cat>
            <c:numRef>
              <c:f>'F05-06'!$B$29:$B$112</c:f>
              <c:numCache>
                <c:formatCode>yyyy\-mm\-dd</c:formatCode>
                <c:ptCount val="84"/>
                <c:pt idx="0">
                  <c:v>40087</c:v>
                </c:pt>
                <c:pt idx="1">
                  <c:v>40118</c:v>
                </c:pt>
                <c:pt idx="2">
                  <c:v>40148</c:v>
                </c:pt>
                <c:pt idx="3">
                  <c:v>40179</c:v>
                </c:pt>
                <c:pt idx="4">
                  <c:v>40210</c:v>
                </c:pt>
                <c:pt idx="5">
                  <c:v>40238</c:v>
                </c:pt>
                <c:pt idx="6">
                  <c:v>40269</c:v>
                </c:pt>
                <c:pt idx="7">
                  <c:v>40299</c:v>
                </c:pt>
                <c:pt idx="8">
                  <c:v>40330</c:v>
                </c:pt>
                <c:pt idx="9">
                  <c:v>40360</c:v>
                </c:pt>
                <c:pt idx="10">
                  <c:v>40391</c:v>
                </c:pt>
                <c:pt idx="11">
                  <c:v>40422</c:v>
                </c:pt>
                <c:pt idx="12">
                  <c:v>40452</c:v>
                </c:pt>
                <c:pt idx="13">
                  <c:v>40483</c:v>
                </c:pt>
                <c:pt idx="14">
                  <c:v>40513</c:v>
                </c:pt>
                <c:pt idx="15">
                  <c:v>40544</c:v>
                </c:pt>
                <c:pt idx="16">
                  <c:v>40575</c:v>
                </c:pt>
                <c:pt idx="17">
                  <c:v>40603</c:v>
                </c:pt>
                <c:pt idx="18">
                  <c:v>40634</c:v>
                </c:pt>
                <c:pt idx="19">
                  <c:v>40664</c:v>
                </c:pt>
                <c:pt idx="20">
                  <c:v>40695</c:v>
                </c:pt>
                <c:pt idx="21">
                  <c:v>40725</c:v>
                </c:pt>
                <c:pt idx="22">
                  <c:v>40756</c:v>
                </c:pt>
                <c:pt idx="23">
                  <c:v>40787</c:v>
                </c:pt>
                <c:pt idx="24">
                  <c:v>40817</c:v>
                </c:pt>
                <c:pt idx="25">
                  <c:v>40848</c:v>
                </c:pt>
                <c:pt idx="26">
                  <c:v>40878</c:v>
                </c:pt>
                <c:pt idx="27">
                  <c:v>40909</c:v>
                </c:pt>
                <c:pt idx="28">
                  <c:v>40940</c:v>
                </c:pt>
                <c:pt idx="29">
                  <c:v>40969</c:v>
                </c:pt>
                <c:pt idx="30">
                  <c:v>41000</c:v>
                </c:pt>
                <c:pt idx="31">
                  <c:v>41030</c:v>
                </c:pt>
                <c:pt idx="32">
                  <c:v>41061</c:v>
                </c:pt>
                <c:pt idx="33">
                  <c:v>41091</c:v>
                </c:pt>
                <c:pt idx="34">
                  <c:v>41122</c:v>
                </c:pt>
                <c:pt idx="35">
                  <c:v>41153</c:v>
                </c:pt>
                <c:pt idx="36">
                  <c:v>41183</c:v>
                </c:pt>
                <c:pt idx="37">
                  <c:v>41214</c:v>
                </c:pt>
                <c:pt idx="38">
                  <c:v>41244</c:v>
                </c:pt>
                <c:pt idx="39">
                  <c:v>41275</c:v>
                </c:pt>
                <c:pt idx="40">
                  <c:v>41306</c:v>
                </c:pt>
                <c:pt idx="41">
                  <c:v>41334</c:v>
                </c:pt>
                <c:pt idx="42">
                  <c:v>41365</c:v>
                </c:pt>
                <c:pt idx="43">
                  <c:v>41395</c:v>
                </c:pt>
                <c:pt idx="44">
                  <c:v>41426</c:v>
                </c:pt>
                <c:pt idx="45">
                  <c:v>41456</c:v>
                </c:pt>
                <c:pt idx="46">
                  <c:v>41487</c:v>
                </c:pt>
                <c:pt idx="47">
                  <c:v>41518</c:v>
                </c:pt>
                <c:pt idx="48">
                  <c:v>41548</c:v>
                </c:pt>
                <c:pt idx="49">
                  <c:v>41579</c:v>
                </c:pt>
                <c:pt idx="50">
                  <c:v>41609</c:v>
                </c:pt>
                <c:pt idx="51">
                  <c:v>41640</c:v>
                </c:pt>
                <c:pt idx="52">
                  <c:v>41671</c:v>
                </c:pt>
                <c:pt idx="53">
                  <c:v>41699</c:v>
                </c:pt>
                <c:pt idx="54">
                  <c:v>41730</c:v>
                </c:pt>
                <c:pt idx="55">
                  <c:v>41760</c:v>
                </c:pt>
                <c:pt idx="56">
                  <c:v>41791</c:v>
                </c:pt>
                <c:pt idx="57">
                  <c:v>41821</c:v>
                </c:pt>
                <c:pt idx="58">
                  <c:v>41852</c:v>
                </c:pt>
                <c:pt idx="59">
                  <c:v>41883</c:v>
                </c:pt>
                <c:pt idx="60">
                  <c:v>41913</c:v>
                </c:pt>
                <c:pt idx="61">
                  <c:v>41944</c:v>
                </c:pt>
                <c:pt idx="62">
                  <c:v>41974</c:v>
                </c:pt>
                <c:pt idx="63">
                  <c:v>42005</c:v>
                </c:pt>
                <c:pt idx="64">
                  <c:v>42036</c:v>
                </c:pt>
                <c:pt idx="65">
                  <c:v>42064</c:v>
                </c:pt>
                <c:pt idx="66">
                  <c:v>42095</c:v>
                </c:pt>
                <c:pt idx="67">
                  <c:v>42125</c:v>
                </c:pt>
                <c:pt idx="68">
                  <c:v>42156</c:v>
                </c:pt>
                <c:pt idx="69">
                  <c:v>42186</c:v>
                </c:pt>
                <c:pt idx="70">
                  <c:v>42217</c:v>
                </c:pt>
                <c:pt idx="71">
                  <c:v>42248</c:v>
                </c:pt>
                <c:pt idx="72">
                  <c:v>42278</c:v>
                </c:pt>
                <c:pt idx="73">
                  <c:v>42309</c:v>
                </c:pt>
                <c:pt idx="74">
                  <c:v>42339</c:v>
                </c:pt>
                <c:pt idx="75">
                  <c:v>42370</c:v>
                </c:pt>
                <c:pt idx="76">
                  <c:v>42401</c:v>
                </c:pt>
                <c:pt idx="77">
                  <c:v>42430</c:v>
                </c:pt>
                <c:pt idx="78">
                  <c:v>42461</c:v>
                </c:pt>
                <c:pt idx="79">
                  <c:v>42491</c:v>
                </c:pt>
                <c:pt idx="80">
                  <c:v>42522</c:v>
                </c:pt>
                <c:pt idx="81">
                  <c:v>42552</c:v>
                </c:pt>
                <c:pt idx="82">
                  <c:v>42583</c:v>
                </c:pt>
                <c:pt idx="83">
                  <c:v>42614</c:v>
                </c:pt>
              </c:numCache>
            </c:numRef>
          </c:cat>
          <c:val>
            <c:numRef>
              <c:f>'F05-06'!$J$29:$J$112</c:f>
              <c:numCache>
                <c:formatCode>#,##0</c:formatCode>
                <c:ptCount val="84"/>
                <c:pt idx="0">
                  <c:v>0</c:v>
                </c:pt>
                <c:pt idx="1">
                  <c:v>2353</c:v>
                </c:pt>
                <c:pt idx="2">
                  <c:v>658</c:v>
                </c:pt>
                <c:pt idx="3">
                  <c:v>226</c:v>
                </c:pt>
                <c:pt idx="4">
                  <c:v>0</c:v>
                </c:pt>
                <c:pt idx="5">
                  <c:v>97</c:v>
                </c:pt>
                <c:pt idx="6">
                  <c:v>0</c:v>
                </c:pt>
                <c:pt idx="7">
                  <c:v>0</c:v>
                </c:pt>
                <c:pt idx="8">
                  <c:v>0</c:v>
                </c:pt>
                <c:pt idx="9">
                  <c:v>184</c:v>
                </c:pt>
                <c:pt idx="10">
                  <c:v>0</c:v>
                </c:pt>
                <c:pt idx="11">
                  <c:v>1564</c:v>
                </c:pt>
                <c:pt idx="12">
                  <c:v>660</c:v>
                </c:pt>
                <c:pt idx="13">
                  <c:v>0</c:v>
                </c:pt>
                <c:pt idx="14">
                  <c:v>0</c:v>
                </c:pt>
                <c:pt idx="15">
                  <c:v>0</c:v>
                </c:pt>
                <c:pt idx="16">
                  <c:v>0</c:v>
                </c:pt>
                <c:pt idx="17">
                  <c:v>327</c:v>
                </c:pt>
                <c:pt idx="18">
                  <c:v>287</c:v>
                </c:pt>
                <c:pt idx="19">
                  <c:v>0</c:v>
                </c:pt>
                <c:pt idx="20">
                  <c:v>0</c:v>
                </c:pt>
                <c:pt idx="21">
                  <c:v>443</c:v>
                </c:pt>
                <c:pt idx="22">
                  <c:v>0</c:v>
                </c:pt>
                <c:pt idx="23">
                  <c:v>0</c:v>
                </c:pt>
                <c:pt idx="24">
                  <c:v>0</c:v>
                </c:pt>
                <c:pt idx="25">
                  <c:v>978</c:v>
                </c:pt>
                <c:pt idx="26">
                  <c:v>489</c:v>
                </c:pt>
                <c:pt idx="27">
                  <c:v>798</c:v>
                </c:pt>
                <c:pt idx="28">
                  <c:v>589</c:v>
                </c:pt>
                <c:pt idx="29">
                  <c:v>354</c:v>
                </c:pt>
                <c:pt idx="30">
                  <c:v>262</c:v>
                </c:pt>
                <c:pt idx="31">
                  <c:v>180</c:v>
                </c:pt>
                <c:pt idx="32">
                  <c:v>148</c:v>
                </c:pt>
                <c:pt idx="33">
                  <c:v>195</c:v>
                </c:pt>
                <c:pt idx="34">
                  <c:v>237</c:v>
                </c:pt>
                <c:pt idx="35">
                  <c:v>136</c:v>
                </c:pt>
                <c:pt idx="36">
                  <c:v>303</c:v>
                </c:pt>
                <c:pt idx="37">
                  <c:v>0</c:v>
                </c:pt>
                <c:pt idx="38">
                  <c:v>0</c:v>
                </c:pt>
                <c:pt idx="39">
                  <c:v>308</c:v>
                </c:pt>
                <c:pt idx="40">
                  <c:v>244</c:v>
                </c:pt>
                <c:pt idx="41">
                  <c:v>356</c:v>
                </c:pt>
                <c:pt idx="42">
                  <c:v>619</c:v>
                </c:pt>
                <c:pt idx="43">
                  <c:v>606</c:v>
                </c:pt>
                <c:pt idx="44">
                  <c:v>246</c:v>
                </c:pt>
                <c:pt idx="45">
                  <c:v>171</c:v>
                </c:pt>
                <c:pt idx="46">
                  <c:v>183</c:v>
                </c:pt>
                <c:pt idx="47">
                  <c:v>753</c:v>
                </c:pt>
                <c:pt idx="48">
                  <c:v>0</c:v>
                </c:pt>
                <c:pt idx="49">
                  <c:v>272</c:v>
                </c:pt>
                <c:pt idx="50">
                  <c:v>477</c:v>
                </c:pt>
                <c:pt idx="51">
                  <c:v>421</c:v>
                </c:pt>
                <c:pt idx="52">
                  <c:v>216</c:v>
                </c:pt>
                <c:pt idx="53">
                  <c:v>147</c:v>
                </c:pt>
                <c:pt idx="54">
                  <c:v>282</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1439</c:v>
                </c:pt>
                <c:pt idx="74">
                  <c:v>1180</c:v>
                </c:pt>
                <c:pt idx="75">
                  <c:v>0</c:v>
                </c:pt>
                <c:pt idx="76">
                  <c:v>0</c:v>
                </c:pt>
                <c:pt idx="77">
                  <c:v>238</c:v>
                </c:pt>
                <c:pt idx="78">
                  <c:v>189</c:v>
                </c:pt>
                <c:pt idx="79">
                  <c:v>0</c:v>
                </c:pt>
                <c:pt idx="80">
                  <c:v>0</c:v>
                </c:pt>
                <c:pt idx="81">
                  <c:v>0</c:v>
                </c:pt>
                <c:pt idx="82">
                  <c:v>0</c:v>
                </c:pt>
                <c:pt idx="83">
                  <c:v>0</c:v>
                </c:pt>
              </c:numCache>
            </c:numRef>
          </c:val>
        </c:ser>
        <c:ser>
          <c:idx val="3"/>
          <c:order val="3"/>
          <c:tx>
            <c:strRef>
              <c:f>'F05-06'!$K$28</c:f>
              <c:strCache>
                <c:ptCount val="1"/>
                <c:pt idx="0">
                  <c:v>OCCASION</c:v>
                </c:pt>
              </c:strCache>
            </c:strRef>
          </c:tx>
          <c:spPr>
            <a:solidFill>
              <a:srgbClr val="CCFFFF"/>
            </a:solidFill>
            <a:ln w="12700">
              <a:solidFill>
                <a:srgbClr val="000000"/>
              </a:solidFill>
              <a:prstDash val="solid"/>
            </a:ln>
          </c:spPr>
          <c:invertIfNegative val="0"/>
          <c:dLbls>
            <c:dLbl>
              <c:idx val="19"/>
              <c:layout/>
              <c:spPr>
                <a:solidFill>
                  <a:srgbClr val="FFFFFF"/>
                </a:solidFill>
                <a:ln w="25400">
                  <a:noFill/>
                </a:ln>
              </c:spPr>
              <c:txPr>
                <a:bodyPr/>
                <a:lstStyle/>
                <a:p>
                  <a:pPr>
                    <a:defRPr sz="600" b="0" i="0" u="none" strike="noStrike" baseline="0">
                      <a:solidFill>
                        <a:srgbClr val="000000"/>
                      </a:solidFill>
                      <a:latin typeface="Arial"/>
                      <a:ea typeface="Arial"/>
                      <a:cs typeface="Arial"/>
                    </a:defRPr>
                  </a:pPr>
                  <a:endParaRPr lang="en-US"/>
                </a:p>
              </c:txPr>
              <c:dLblPos val="inEnd"/>
              <c:showLegendKey val="0"/>
              <c:showVal val="0"/>
              <c:showCatName val="0"/>
              <c:showSerName val="1"/>
              <c:showPercent val="0"/>
              <c:showBubbleSize val="0"/>
            </c:dLbl>
            <c:showLegendKey val="0"/>
            <c:showVal val="0"/>
            <c:showCatName val="0"/>
            <c:showSerName val="0"/>
            <c:showPercent val="0"/>
            <c:showBubbleSize val="0"/>
          </c:dLbls>
          <c:cat>
            <c:numRef>
              <c:f>'F05-06'!$B$29:$B$112</c:f>
              <c:numCache>
                <c:formatCode>yyyy\-mm\-dd</c:formatCode>
                <c:ptCount val="84"/>
                <c:pt idx="0">
                  <c:v>40087</c:v>
                </c:pt>
                <c:pt idx="1">
                  <c:v>40118</c:v>
                </c:pt>
                <c:pt idx="2">
                  <c:v>40148</c:v>
                </c:pt>
                <c:pt idx="3">
                  <c:v>40179</c:v>
                </c:pt>
                <c:pt idx="4">
                  <c:v>40210</c:v>
                </c:pt>
                <c:pt idx="5">
                  <c:v>40238</c:v>
                </c:pt>
                <c:pt idx="6">
                  <c:v>40269</c:v>
                </c:pt>
                <c:pt idx="7">
                  <c:v>40299</c:v>
                </c:pt>
                <c:pt idx="8">
                  <c:v>40330</c:v>
                </c:pt>
                <c:pt idx="9">
                  <c:v>40360</c:v>
                </c:pt>
                <c:pt idx="10">
                  <c:v>40391</c:v>
                </c:pt>
                <c:pt idx="11">
                  <c:v>40422</c:v>
                </c:pt>
                <c:pt idx="12">
                  <c:v>40452</c:v>
                </c:pt>
                <c:pt idx="13">
                  <c:v>40483</c:v>
                </c:pt>
                <c:pt idx="14">
                  <c:v>40513</c:v>
                </c:pt>
                <c:pt idx="15">
                  <c:v>40544</c:v>
                </c:pt>
                <c:pt idx="16">
                  <c:v>40575</c:v>
                </c:pt>
                <c:pt idx="17">
                  <c:v>40603</c:v>
                </c:pt>
                <c:pt idx="18">
                  <c:v>40634</c:v>
                </c:pt>
                <c:pt idx="19">
                  <c:v>40664</c:v>
                </c:pt>
                <c:pt idx="20">
                  <c:v>40695</c:v>
                </c:pt>
                <c:pt idx="21">
                  <c:v>40725</c:v>
                </c:pt>
                <c:pt idx="22">
                  <c:v>40756</c:v>
                </c:pt>
                <c:pt idx="23">
                  <c:v>40787</c:v>
                </c:pt>
                <c:pt idx="24">
                  <c:v>40817</c:v>
                </c:pt>
                <c:pt idx="25">
                  <c:v>40848</c:v>
                </c:pt>
                <c:pt idx="26">
                  <c:v>40878</c:v>
                </c:pt>
                <c:pt idx="27">
                  <c:v>40909</c:v>
                </c:pt>
                <c:pt idx="28">
                  <c:v>40940</c:v>
                </c:pt>
                <c:pt idx="29">
                  <c:v>40969</c:v>
                </c:pt>
                <c:pt idx="30">
                  <c:v>41000</c:v>
                </c:pt>
                <c:pt idx="31">
                  <c:v>41030</c:v>
                </c:pt>
                <c:pt idx="32">
                  <c:v>41061</c:v>
                </c:pt>
                <c:pt idx="33">
                  <c:v>41091</c:v>
                </c:pt>
                <c:pt idx="34">
                  <c:v>41122</c:v>
                </c:pt>
                <c:pt idx="35">
                  <c:v>41153</c:v>
                </c:pt>
                <c:pt idx="36">
                  <c:v>41183</c:v>
                </c:pt>
                <c:pt idx="37">
                  <c:v>41214</c:v>
                </c:pt>
                <c:pt idx="38">
                  <c:v>41244</c:v>
                </c:pt>
                <c:pt idx="39">
                  <c:v>41275</c:v>
                </c:pt>
                <c:pt idx="40">
                  <c:v>41306</c:v>
                </c:pt>
                <c:pt idx="41">
                  <c:v>41334</c:v>
                </c:pt>
                <c:pt idx="42">
                  <c:v>41365</c:v>
                </c:pt>
                <c:pt idx="43">
                  <c:v>41395</c:v>
                </c:pt>
                <c:pt idx="44">
                  <c:v>41426</c:v>
                </c:pt>
                <c:pt idx="45">
                  <c:v>41456</c:v>
                </c:pt>
                <c:pt idx="46">
                  <c:v>41487</c:v>
                </c:pt>
                <c:pt idx="47">
                  <c:v>41518</c:v>
                </c:pt>
                <c:pt idx="48">
                  <c:v>41548</c:v>
                </c:pt>
                <c:pt idx="49">
                  <c:v>41579</c:v>
                </c:pt>
                <c:pt idx="50">
                  <c:v>41609</c:v>
                </c:pt>
                <c:pt idx="51">
                  <c:v>41640</c:v>
                </c:pt>
                <c:pt idx="52">
                  <c:v>41671</c:v>
                </c:pt>
                <c:pt idx="53">
                  <c:v>41699</c:v>
                </c:pt>
                <c:pt idx="54">
                  <c:v>41730</c:v>
                </c:pt>
                <c:pt idx="55">
                  <c:v>41760</c:v>
                </c:pt>
                <c:pt idx="56">
                  <c:v>41791</c:v>
                </c:pt>
                <c:pt idx="57">
                  <c:v>41821</c:v>
                </c:pt>
                <c:pt idx="58">
                  <c:v>41852</c:v>
                </c:pt>
                <c:pt idx="59">
                  <c:v>41883</c:v>
                </c:pt>
                <c:pt idx="60">
                  <c:v>41913</c:v>
                </c:pt>
                <c:pt idx="61">
                  <c:v>41944</c:v>
                </c:pt>
                <c:pt idx="62">
                  <c:v>41974</c:v>
                </c:pt>
                <c:pt idx="63">
                  <c:v>42005</c:v>
                </c:pt>
                <c:pt idx="64">
                  <c:v>42036</c:v>
                </c:pt>
                <c:pt idx="65">
                  <c:v>42064</c:v>
                </c:pt>
                <c:pt idx="66">
                  <c:v>42095</c:v>
                </c:pt>
                <c:pt idx="67">
                  <c:v>42125</c:v>
                </c:pt>
                <c:pt idx="68">
                  <c:v>42156</c:v>
                </c:pt>
                <c:pt idx="69">
                  <c:v>42186</c:v>
                </c:pt>
                <c:pt idx="70">
                  <c:v>42217</c:v>
                </c:pt>
                <c:pt idx="71">
                  <c:v>42248</c:v>
                </c:pt>
                <c:pt idx="72">
                  <c:v>42278</c:v>
                </c:pt>
                <c:pt idx="73">
                  <c:v>42309</c:v>
                </c:pt>
                <c:pt idx="74">
                  <c:v>42339</c:v>
                </c:pt>
                <c:pt idx="75">
                  <c:v>42370</c:v>
                </c:pt>
                <c:pt idx="76">
                  <c:v>42401</c:v>
                </c:pt>
                <c:pt idx="77">
                  <c:v>42430</c:v>
                </c:pt>
                <c:pt idx="78">
                  <c:v>42461</c:v>
                </c:pt>
                <c:pt idx="79">
                  <c:v>42491</c:v>
                </c:pt>
                <c:pt idx="80">
                  <c:v>42522</c:v>
                </c:pt>
                <c:pt idx="81">
                  <c:v>42552</c:v>
                </c:pt>
                <c:pt idx="82">
                  <c:v>42583</c:v>
                </c:pt>
                <c:pt idx="83">
                  <c:v>42614</c:v>
                </c:pt>
              </c:numCache>
            </c:numRef>
          </c:cat>
          <c:val>
            <c:numRef>
              <c:f>'F05-06'!$K$29:$K$112</c:f>
              <c:numCache>
                <c:formatCode>#,##0</c:formatCode>
                <c:ptCount val="84"/>
                <c:pt idx="0">
                  <c:v>0</c:v>
                </c:pt>
                <c:pt idx="1">
                  <c:v>0</c:v>
                </c:pt>
                <c:pt idx="2">
                  <c:v>0</c:v>
                </c:pt>
                <c:pt idx="3">
                  <c:v>0</c:v>
                </c:pt>
                <c:pt idx="4">
                  <c:v>47</c:v>
                </c:pt>
                <c:pt idx="5">
                  <c:v>0</c:v>
                </c:pt>
                <c:pt idx="6">
                  <c:v>0</c:v>
                </c:pt>
                <c:pt idx="7">
                  <c:v>0</c:v>
                </c:pt>
                <c:pt idx="8">
                  <c:v>202</c:v>
                </c:pt>
                <c:pt idx="9">
                  <c:v>0</c:v>
                </c:pt>
                <c:pt idx="10">
                  <c:v>255</c:v>
                </c:pt>
                <c:pt idx="11">
                  <c:v>0</c:v>
                </c:pt>
                <c:pt idx="12">
                  <c:v>0</c:v>
                </c:pt>
                <c:pt idx="13">
                  <c:v>0</c:v>
                </c:pt>
                <c:pt idx="14">
                  <c:v>0</c:v>
                </c:pt>
                <c:pt idx="15">
                  <c:v>0</c:v>
                </c:pt>
                <c:pt idx="16">
                  <c:v>0</c:v>
                </c:pt>
                <c:pt idx="17">
                  <c:v>0</c:v>
                </c:pt>
                <c:pt idx="18">
                  <c:v>0</c:v>
                </c:pt>
                <c:pt idx="19">
                  <c:v>1364</c:v>
                </c:pt>
                <c:pt idx="20">
                  <c:v>657</c:v>
                </c:pt>
                <c:pt idx="21">
                  <c:v>0</c:v>
                </c:pt>
                <c:pt idx="22">
                  <c:v>788</c:v>
                </c:pt>
                <c:pt idx="23">
                  <c:v>272</c:v>
                </c:pt>
                <c:pt idx="24">
                  <c:v>510</c:v>
                </c:pt>
                <c:pt idx="25">
                  <c:v>0</c:v>
                </c:pt>
                <c:pt idx="26">
                  <c:v>0</c:v>
                </c:pt>
                <c:pt idx="27">
                  <c:v>0</c:v>
                </c:pt>
                <c:pt idx="28">
                  <c:v>0</c:v>
                </c:pt>
                <c:pt idx="29">
                  <c:v>0</c:v>
                </c:pt>
                <c:pt idx="30">
                  <c:v>0</c:v>
                </c:pt>
                <c:pt idx="31">
                  <c:v>0</c:v>
                </c:pt>
                <c:pt idx="32">
                  <c:v>0</c:v>
                </c:pt>
                <c:pt idx="33">
                  <c:v>0</c:v>
                </c:pt>
                <c:pt idx="34">
                  <c:v>0</c:v>
                </c:pt>
                <c:pt idx="35">
                  <c:v>0</c:v>
                </c:pt>
                <c:pt idx="36">
                  <c:v>0</c:v>
                </c:pt>
                <c:pt idx="37">
                  <c:v>350</c:v>
                </c:pt>
                <c:pt idx="38">
                  <c:v>0</c:v>
                </c:pt>
                <c:pt idx="39">
                  <c:v>0</c:v>
                </c:pt>
                <c:pt idx="40">
                  <c:v>0</c:v>
                </c:pt>
                <c:pt idx="41">
                  <c:v>0</c:v>
                </c:pt>
                <c:pt idx="42">
                  <c:v>0</c:v>
                </c:pt>
                <c:pt idx="43">
                  <c:v>0</c:v>
                </c:pt>
                <c:pt idx="44">
                  <c:v>0</c:v>
                </c:pt>
                <c:pt idx="45">
                  <c:v>0</c:v>
                </c:pt>
                <c:pt idx="46">
                  <c:v>0</c:v>
                </c:pt>
                <c:pt idx="47">
                  <c:v>0</c:v>
                </c:pt>
                <c:pt idx="48">
                  <c:v>131</c:v>
                </c:pt>
                <c:pt idx="49">
                  <c:v>0</c:v>
                </c:pt>
                <c:pt idx="50">
                  <c:v>0</c:v>
                </c:pt>
                <c:pt idx="51">
                  <c:v>0</c:v>
                </c:pt>
                <c:pt idx="52">
                  <c:v>0</c:v>
                </c:pt>
                <c:pt idx="53">
                  <c:v>0</c:v>
                </c:pt>
                <c:pt idx="54">
                  <c:v>0</c:v>
                </c:pt>
                <c:pt idx="55">
                  <c:v>555</c:v>
                </c:pt>
                <c:pt idx="56">
                  <c:v>1669</c:v>
                </c:pt>
                <c:pt idx="57">
                  <c:v>648</c:v>
                </c:pt>
                <c:pt idx="58">
                  <c:v>0</c:v>
                </c:pt>
                <c:pt idx="59">
                  <c:v>331</c:v>
                </c:pt>
                <c:pt idx="60">
                  <c:v>0</c:v>
                </c:pt>
                <c:pt idx="61">
                  <c:v>0</c:v>
                </c:pt>
                <c:pt idx="62">
                  <c:v>0</c:v>
                </c:pt>
                <c:pt idx="63">
                  <c:v>404</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606</c:v>
                </c:pt>
                <c:pt idx="81">
                  <c:v>405</c:v>
                </c:pt>
                <c:pt idx="82">
                  <c:v>0</c:v>
                </c:pt>
                <c:pt idx="83">
                  <c:v>0</c:v>
                </c:pt>
              </c:numCache>
            </c:numRef>
          </c:val>
        </c:ser>
        <c:ser>
          <c:idx val="4"/>
          <c:order val="4"/>
          <c:tx>
            <c:strRef>
              <c:f>'F05-06'!$L$28</c:f>
              <c:strCache>
                <c:ptCount val="1"/>
                <c:pt idx="0">
                  <c:v>CALENDAR</c:v>
                </c:pt>
              </c:strCache>
            </c:strRef>
          </c:tx>
          <c:spPr>
            <a:pattFill prst="ltUpDiag">
              <a:fgClr>
                <a:srgbClr xmlns:mc="http://schemas.openxmlformats.org/markup-compatibility/2006" xmlns:a14="http://schemas.microsoft.com/office/drawing/2010/main" val="660066" mc:Ignorable="a14" a14:legacySpreadsheetColorIndex="28"/>
              </a:fgClr>
              <a:bgClr>
                <a:srgbClr xmlns:mc="http://schemas.openxmlformats.org/markup-compatibility/2006" xmlns:a14="http://schemas.microsoft.com/office/drawing/2010/main" val="FFFFFF" mc:Ignorable="a14" a14:legacySpreadsheetColorIndex="9"/>
              </a:bgClr>
            </a:pattFill>
            <a:ln w="12700">
              <a:solidFill>
                <a:srgbClr val="000000"/>
              </a:solidFill>
              <a:prstDash val="solid"/>
            </a:ln>
          </c:spPr>
          <c:invertIfNegative val="0"/>
          <c:dPt>
            <c:idx val="38"/>
            <c:invertIfNegative val="0"/>
            <c:bubble3D val="0"/>
          </c:dPt>
          <c:cat>
            <c:numRef>
              <c:f>'F05-06'!$B$29:$B$112</c:f>
              <c:numCache>
                <c:formatCode>yyyy\-mm\-dd</c:formatCode>
                <c:ptCount val="84"/>
                <c:pt idx="0">
                  <c:v>40087</c:v>
                </c:pt>
                <c:pt idx="1">
                  <c:v>40118</c:v>
                </c:pt>
                <c:pt idx="2">
                  <c:v>40148</c:v>
                </c:pt>
                <c:pt idx="3">
                  <c:v>40179</c:v>
                </c:pt>
                <c:pt idx="4">
                  <c:v>40210</c:v>
                </c:pt>
                <c:pt idx="5">
                  <c:v>40238</c:v>
                </c:pt>
                <c:pt idx="6">
                  <c:v>40269</c:v>
                </c:pt>
                <c:pt idx="7">
                  <c:v>40299</c:v>
                </c:pt>
                <c:pt idx="8">
                  <c:v>40330</c:v>
                </c:pt>
                <c:pt idx="9">
                  <c:v>40360</c:v>
                </c:pt>
                <c:pt idx="10">
                  <c:v>40391</c:v>
                </c:pt>
                <c:pt idx="11">
                  <c:v>40422</c:v>
                </c:pt>
                <c:pt idx="12">
                  <c:v>40452</c:v>
                </c:pt>
                <c:pt idx="13">
                  <c:v>40483</c:v>
                </c:pt>
                <c:pt idx="14">
                  <c:v>40513</c:v>
                </c:pt>
                <c:pt idx="15">
                  <c:v>40544</c:v>
                </c:pt>
                <c:pt idx="16">
                  <c:v>40575</c:v>
                </c:pt>
                <c:pt idx="17">
                  <c:v>40603</c:v>
                </c:pt>
                <c:pt idx="18">
                  <c:v>40634</c:v>
                </c:pt>
                <c:pt idx="19">
                  <c:v>40664</c:v>
                </c:pt>
                <c:pt idx="20">
                  <c:v>40695</c:v>
                </c:pt>
                <c:pt idx="21">
                  <c:v>40725</c:v>
                </c:pt>
                <c:pt idx="22">
                  <c:v>40756</c:v>
                </c:pt>
                <c:pt idx="23">
                  <c:v>40787</c:v>
                </c:pt>
                <c:pt idx="24">
                  <c:v>40817</c:v>
                </c:pt>
                <c:pt idx="25">
                  <c:v>40848</c:v>
                </c:pt>
                <c:pt idx="26">
                  <c:v>40878</c:v>
                </c:pt>
                <c:pt idx="27">
                  <c:v>40909</c:v>
                </c:pt>
                <c:pt idx="28">
                  <c:v>40940</c:v>
                </c:pt>
                <c:pt idx="29">
                  <c:v>40969</c:v>
                </c:pt>
                <c:pt idx="30">
                  <c:v>41000</c:v>
                </c:pt>
                <c:pt idx="31">
                  <c:v>41030</c:v>
                </c:pt>
                <c:pt idx="32">
                  <c:v>41061</c:v>
                </c:pt>
                <c:pt idx="33">
                  <c:v>41091</c:v>
                </c:pt>
                <c:pt idx="34">
                  <c:v>41122</c:v>
                </c:pt>
                <c:pt idx="35">
                  <c:v>41153</c:v>
                </c:pt>
                <c:pt idx="36">
                  <c:v>41183</c:v>
                </c:pt>
                <c:pt idx="37">
                  <c:v>41214</c:v>
                </c:pt>
                <c:pt idx="38">
                  <c:v>41244</c:v>
                </c:pt>
                <c:pt idx="39">
                  <c:v>41275</c:v>
                </c:pt>
                <c:pt idx="40">
                  <c:v>41306</c:v>
                </c:pt>
                <c:pt idx="41">
                  <c:v>41334</c:v>
                </c:pt>
                <c:pt idx="42">
                  <c:v>41365</c:v>
                </c:pt>
                <c:pt idx="43">
                  <c:v>41395</c:v>
                </c:pt>
                <c:pt idx="44">
                  <c:v>41426</c:v>
                </c:pt>
                <c:pt idx="45">
                  <c:v>41456</c:v>
                </c:pt>
                <c:pt idx="46">
                  <c:v>41487</c:v>
                </c:pt>
                <c:pt idx="47">
                  <c:v>41518</c:v>
                </c:pt>
                <c:pt idx="48">
                  <c:v>41548</c:v>
                </c:pt>
                <c:pt idx="49">
                  <c:v>41579</c:v>
                </c:pt>
                <c:pt idx="50">
                  <c:v>41609</c:v>
                </c:pt>
                <c:pt idx="51">
                  <c:v>41640</c:v>
                </c:pt>
                <c:pt idx="52">
                  <c:v>41671</c:v>
                </c:pt>
                <c:pt idx="53">
                  <c:v>41699</c:v>
                </c:pt>
                <c:pt idx="54">
                  <c:v>41730</c:v>
                </c:pt>
                <c:pt idx="55">
                  <c:v>41760</c:v>
                </c:pt>
                <c:pt idx="56">
                  <c:v>41791</c:v>
                </c:pt>
                <c:pt idx="57">
                  <c:v>41821</c:v>
                </c:pt>
                <c:pt idx="58">
                  <c:v>41852</c:v>
                </c:pt>
                <c:pt idx="59">
                  <c:v>41883</c:v>
                </c:pt>
                <c:pt idx="60">
                  <c:v>41913</c:v>
                </c:pt>
                <c:pt idx="61">
                  <c:v>41944</c:v>
                </c:pt>
                <c:pt idx="62">
                  <c:v>41974</c:v>
                </c:pt>
                <c:pt idx="63">
                  <c:v>42005</c:v>
                </c:pt>
                <c:pt idx="64">
                  <c:v>42036</c:v>
                </c:pt>
                <c:pt idx="65">
                  <c:v>42064</c:v>
                </c:pt>
                <c:pt idx="66">
                  <c:v>42095</c:v>
                </c:pt>
                <c:pt idx="67">
                  <c:v>42125</c:v>
                </c:pt>
                <c:pt idx="68">
                  <c:v>42156</c:v>
                </c:pt>
                <c:pt idx="69">
                  <c:v>42186</c:v>
                </c:pt>
                <c:pt idx="70">
                  <c:v>42217</c:v>
                </c:pt>
                <c:pt idx="71">
                  <c:v>42248</c:v>
                </c:pt>
                <c:pt idx="72">
                  <c:v>42278</c:v>
                </c:pt>
                <c:pt idx="73">
                  <c:v>42309</c:v>
                </c:pt>
                <c:pt idx="74">
                  <c:v>42339</c:v>
                </c:pt>
                <c:pt idx="75">
                  <c:v>42370</c:v>
                </c:pt>
                <c:pt idx="76">
                  <c:v>42401</c:v>
                </c:pt>
                <c:pt idx="77">
                  <c:v>42430</c:v>
                </c:pt>
                <c:pt idx="78">
                  <c:v>42461</c:v>
                </c:pt>
                <c:pt idx="79">
                  <c:v>42491</c:v>
                </c:pt>
                <c:pt idx="80">
                  <c:v>42522</c:v>
                </c:pt>
                <c:pt idx="81">
                  <c:v>42552</c:v>
                </c:pt>
                <c:pt idx="82">
                  <c:v>42583</c:v>
                </c:pt>
                <c:pt idx="83">
                  <c:v>42614</c:v>
                </c:pt>
              </c:numCache>
            </c:numRef>
          </c:cat>
          <c:val>
            <c:numRef>
              <c:f>'F05-06'!$L$29:$L$112</c:f>
              <c:numCache>
                <c:formatCode>#,##0</c:formatCode>
                <c:ptCount val="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243</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numCache>
            </c:numRef>
          </c:val>
        </c:ser>
        <c:ser>
          <c:idx val="5"/>
          <c:order val="5"/>
          <c:tx>
            <c:strRef>
              <c:f>'F05-06'!$M$28</c:f>
              <c:strCache>
                <c:ptCount val="1"/>
                <c:pt idx="0">
                  <c:v>FREEBIE</c:v>
                </c:pt>
              </c:strCache>
            </c:strRef>
          </c:tx>
          <c:spPr>
            <a:solidFill>
              <a:srgbClr val="FF8080"/>
            </a:solidFill>
            <a:ln w="12700">
              <a:solidFill>
                <a:srgbClr val="000000"/>
              </a:solidFill>
              <a:prstDash val="solid"/>
            </a:ln>
          </c:spPr>
          <c:invertIfNegative val="0"/>
          <c:dLbls>
            <c:dLbl>
              <c:idx val="62"/>
              <c:layout/>
              <c:spPr>
                <a:solidFill>
                  <a:srgbClr val="FFFFFF"/>
                </a:solidFill>
                <a:ln w="25400">
                  <a:noFill/>
                </a:ln>
              </c:spPr>
              <c:txPr>
                <a:bodyPr/>
                <a:lstStyle/>
                <a:p>
                  <a:pPr algn="l">
                    <a:defRPr sz="600" b="0" i="0" u="none" strike="noStrike" baseline="0">
                      <a:solidFill>
                        <a:srgbClr val="000000"/>
                      </a:solidFill>
                      <a:latin typeface="Arial"/>
                      <a:ea typeface="Arial"/>
                      <a:cs typeface="Arial"/>
                    </a:defRPr>
                  </a:pPr>
                  <a:endParaRPr lang="en-US"/>
                </a:p>
              </c:txPr>
              <c:dLblPos val="inEnd"/>
              <c:showLegendKey val="0"/>
              <c:showVal val="0"/>
              <c:showCatName val="0"/>
              <c:showSerName val="1"/>
              <c:showPercent val="0"/>
              <c:showBubbleSize val="0"/>
            </c:dLbl>
            <c:showLegendKey val="0"/>
            <c:showVal val="0"/>
            <c:showCatName val="0"/>
            <c:showSerName val="0"/>
            <c:showPercent val="0"/>
            <c:showBubbleSize val="0"/>
          </c:dLbls>
          <c:cat>
            <c:numRef>
              <c:f>'F05-06'!$B$29:$B$112</c:f>
              <c:numCache>
                <c:formatCode>yyyy\-mm\-dd</c:formatCode>
                <c:ptCount val="84"/>
                <c:pt idx="0">
                  <c:v>40087</c:v>
                </c:pt>
                <c:pt idx="1">
                  <c:v>40118</c:v>
                </c:pt>
                <c:pt idx="2">
                  <c:v>40148</c:v>
                </c:pt>
                <c:pt idx="3">
                  <c:v>40179</c:v>
                </c:pt>
                <c:pt idx="4">
                  <c:v>40210</c:v>
                </c:pt>
                <c:pt idx="5">
                  <c:v>40238</c:v>
                </c:pt>
                <c:pt idx="6">
                  <c:v>40269</c:v>
                </c:pt>
                <c:pt idx="7">
                  <c:v>40299</c:v>
                </c:pt>
                <c:pt idx="8">
                  <c:v>40330</c:v>
                </c:pt>
                <c:pt idx="9">
                  <c:v>40360</c:v>
                </c:pt>
                <c:pt idx="10">
                  <c:v>40391</c:v>
                </c:pt>
                <c:pt idx="11">
                  <c:v>40422</c:v>
                </c:pt>
                <c:pt idx="12">
                  <c:v>40452</c:v>
                </c:pt>
                <c:pt idx="13">
                  <c:v>40483</c:v>
                </c:pt>
                <c:pt idx="14">
                  <c:v>40513</c:v>
                </c:pt>
                <c:pt idx="15">
                  <c:v>40544</c:v>
                </c:pt>
                <c:pt idx="16">
                  <c:v>40575</c:v>
                </c:pt>
                <c:pt idx="17">
                  <c:v>40603</c:v>
                </c:pt>
                <c:pt idx="18">
                  <c:v>40634</c:v>
                </c:pt>
                <c:pt idx="19">
                  <c:v>40664</c:v>
                </c:pt>
                <c:pt idx="20">
                  <c:v>40695</c:v>
                </c:pt>
                <c:pt idx="21">
                  <c:v>40725</c:v>
                </c:pt>
                <c:pt idx="22">
                  <c:v>40756</c:v>
                </c:pt>
                <c:pt idx="23">
                  <c:v>40787</c:v>
                </c:pt>
                <c:pt idx="24">
                  <c:v>40817</c:v>
                </c:pt>
                <c:pt idx="25">
                  <c:v>40848</c:v>
                </c:pt>
                <c:pt idx="26">
                  <c:v>40878</c:v>
                </c:pt>
                <c:pt idx="27">
                  <c:v>40909</c:v>
                </c:pt>
                <c:pt idx="28">
                  <c:v>40940</c:v>
                </c:pt>
                <c:pt idx="29">
                  <c:v>40969</c:v>
                </c:pt>
                <c:pt idx="30">
                  <c:v>41000</c:v>
                </c:pt>
                <c:pt idx="31">
                  <c:v>41030</c:v>
                </c:pt>
                <c:pt idx="32">
                  <c:v>41061</c:v>
                </c:pt>
                <c:pt idx="33">
                  <c:v>41091</c:v>
                </c:pt>
                <c:pt idx="34">
                  <c:v>41122</c:v>
                </c:pt>
                <c:pt idx="35">
                  <c:v>41153</c:v>
                </c:pt>
                <c:pt idx="36">
                  <c:v>41183</c:v>
                </c:pt>
                <c:pt idx="37">
                  <c:v>41214</c:v>
                </c:pt>
                <c:pt idx="38">
                  <c:v>41244</c:v>
                </c:pt>
                <c:pt idx="39">
                  <c:v>41275</c:v>
                </c:pt>
                <c:pt idx="40">
                  <c:v>41306</c:v>
                </c:pt>
                <c:pt idx="41">
                  <c:v>41334</c:v>
                </c:pt>
                <c:pt idx="42">
                  <c:v>41365</c:v>
                </c:pt>
                <c:pt idx="43">
                  <c:v>41395</c:v>
                </c:pt>
                <c:pt idx="44">
                  <c:v>41426</c:v>
                </c:pt>
                <c:pt idx="45">
                  <c:v>41456</c:v>
                </c:pt>
                <c:pt idx="46">
                  <c:v>41487</c:v>
                </c:pt>
                <c:pt idx="47">
                  <c:v>41518</c:v>
                </c:pt>
                <c:pt idx="48">
                  <c:v>41548</c:v>
                </c:pt>
                <c:pt idx="49">
                  <c:v>41579</c:v>
                </c:pt>
                <c:pt idx="50">
                  <c:v>41609</c:v>
                </c:pt>
                <c:pt idx="51">
                  <c:v>41640</c:v>
                </c:pt>
                <c:pt idx="52">
                  <c:v>41671</c:v>
                </c:pt>
                <c:pt idx="53">
                  <c:v>41699</c:v>
                </c:pt>
                <c:pt idx="54">
                  <c:v>41730</c:v>
                </c:pt>
                <c:pt idx="55">
                  <c:v>41760</c:v>
                </c:pt>
                <c:pt idx="56">
                  <c:v>41791</c:v>
                </c:pt>
                <c:pt idx="57">
                  <c:v>41821</c:v>
                </c:pt>
                <c:pt idx="58">
                  <c:v>41852</c:v>
                </c:pt>
                <c:pt idx="59">
                  <c:v>41883</c:v>
                </c:pt>
                <c:pt idx="60">
                  <c:v>41913</c:v>
                </c:pt>
                <c:pt idx="61">
                  <c:v>41944</c:v>
                </c:pt>
                <c:pt idx="62">
                  <c:v>41974</c:v>
                </c:pt>
                <c:pt idx="63">
                  <c:v>42005</c:v>
                </c:pt>
                <c:pt idx="64">
                  <c:v>42036</c:v>
                </c:pt>
                <c:pt idx="65">
                  <c:v>42064</c:v>
                </c:pt>
                <c:pt idx="66">
                  <c:v>42095</c:v>
                </c:pt>
                <c:pt idx="67">
                  <c:v>42125</c:v>
                </c:pt>
                <c:pt idx="68">
                  <c:v>42156</c:v>
                </c:pt>
                <c:pt idx="69">
                  <c:v>42186</c:v>
                </c:pt>
                <c:pt idx="70">
                  <c:v>42217</c:v>
                </c:pt>
                <c:pt idx="71">
                  <c:v>42248</c:v>
                </c:pt>
                <c:pt idx="72">
                  <c:v>42278</c:v>
                </c:pt>
                <c:pt idx="73">
                  <c:v>42309</c:v>
                </c:pt>
                <c:pt idx="74">
                  <c:v>42339</c:v>
                </c:pt>
                <c:pt idx="75">
                  <c:v>42370</c:v>
                </c:pt>
                <c:pt idx="76">
                  <c:v>42401</c:v>
                </c:pt>
                <c:pt idx="77">
                  <c:v>42430</c:v>
                </c:pt>
                <c:pt idx="78">
                  <c:v>42461</c:v>
                </c:pt>
                <c:pt idx="79">
                  <c:v>42491</c:v>
                </c:pt>
                <c:pt idx="80">
                  <c:v>42522</c:v>
                </c:pt>
                <c:pt idx="81">
                  <c:v>42552</c:v>
                </c:pt>
                <c:pt idx="82">
                  <c:v>42583</c:v>
                </c:pt>
                <c:pt idx="83">
                  <c:v>42614</c:v>
                </c:pt>
              </c:numCache>
            </c:numRef>
          </c:cat>
          <c:val>
            <c:numRef>
              <c:f>'F05-06'!$M$29:$M$112</c:f>
              <c:numCache>
                <c:formatCode>#,##0</c:formatCode>
                <c:ptCount val="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770</c:v>
                </c:pt>
                <c:pt idx="61">
                  <c:v>4616</c:v>
                </c:pt>
                <c:pt idx="62">
                  <c:v>5577</c:v>
                </c:pt>
                <c:pt idx="63">
                  <c:v>0</c:v>
                </c:pt>
                <c:pt idx="64">
                  <c:v>177</c:v>
                </c:pt>
                <c:pt idx="65">
                  <c:v>0</c:v>
                </c:pt>
                <c:pt idx="66">
                  <c:v>0</c:v>
                </c:pt>
                <c:pt idx="67">
                  <c:v>1343</c:v>
                </c:pt>
                <c:pt idx="68">
                  <c:v>1766</c:v>
                </c:pt>
                <c:pt idx="69">
                  <c:v>1468</c:v>
                </c:pt>
                <c:pt idx="70">
                  <c:v>1354</c:v>
                </c:pt>
                <c:pt idx="71">
                  <c:v>1142</c:v>
                </c:pt>
                <c:pt idx="72">
                  <c:v>474</c:v>
                </c:pt>
                <c:pt idx="73">
                  <c:v>0</c:v>
                </c:pt>
                <c:pt idx="74">
                  <c:v>0</c:v>
                </c:pt>
                <c:pt idx="75">
                  <c:v>213</c:v>
                </c:pt>
                <c:pt idx="76">
                  <c:v>126</c:v>
                </c:pt>
                <c:pt idx="77">
                  <c:v>0</c:v>
                </c:pt>
                <c:pt idx="78">
                  <c:v>0</c:v>
                </c:pt>
                <c:pt idx="79">
                  <c:v>158</c:v>
                </c:pt>
                <c:pt idx="80">
                  <c:v>0</c:v>
                </c:pt>
                <c:pt idx="81">
                  <c:v>0</c:v>
                </c:pt>
                <c:pt idx="82">
                  <c:v>327</c:v>
                </c:pt>
                <c:pt idx="83">
                  <c:v>54</c:v>
                </c:pt>
              </c:numCache>
            </c:numRef>
          </c:val>
        </c:ser>
        <c:dLbls>
          <c:showLegendKey val="0"/>
          <c:showVal val="0"/>
          <c:showCatName val="0"/>
          <c:showSerName val="0"/>
          <c:showPercent val="0"/>
          <c:showBubbleSize val="0"/>
        </c:dLbls>
        <c:gapWidth val="10"/>
        <c:overlap val="100"/>
        <c:axId val="107661312"/>
        <c:axId val="37218560"/>
      </c:barChart>
      <c:dateAx>
        <c:axId val="107661312"/>
        <c:scaling>
          <c:orientation val="minMax"/>
        </c:scaling>
        <c:delete val="0"/>
        <c:axPos val="b"/>
        <c:majorGridlines>
          <c:spPr>
            <a:ln w="3175">
              <a:solidFill>
                <a:srgbClr val="C0C0C0"/>
              </a:solidFill>
              <a:prstDash val="solid"/>
            </a:ln>
          </c:spPr>
        </c:majorGridlines>
        <c:numFmt formatCode="yyyy\ mmm" sourceLinked="0"/>
        <c:majorTickMark val="out"/>
        <c:minorTickMark val="none"/>
        <c:tickLblPos val="nextTo"/>
        <c:spPr>
          <a:ln w="3175">
            <a:solidFill>
              <a:srgbClr val="000000"/>
            </a:solidFill>
            <a:prstDash val="solid"/>
          </a:ln>
        </c:spPr>
        <c:txPr>
          <a:bodyPr rot="-5400000" vert="horz"/>
          <a:lstStyle/>
          <a:p>
            <a:pPr>
              <a:defRPr sz="800" b="0" i="0" u="none" strike="noStrike" baseline="0">
                <a:solidFill>
                  <a:srgbClr val="000000"/>
                </a:solidFill>
                <a:latin typeface="Arial"/>
                <a:ea typeface="Arial"/>
                <a:cs typeface="Arial"/>
              </a:defRPr>
            </a:pPr>
            <a:endParaRPr lang="en-US"/>
          </a:p>
        </c:txPr>
        <c:crossAx val="37218560"/>
        <c:crosses val="autoZero"/>
        <c:auto val="1"/>
        <c:lblOffset val="100"/>
        <c:baseTimeUnit val="months"/>
        <c:majorUnit val="3"/>
        <c:majorTimeUnit val="months"/>
        <c:minorUnit val="1"/>
        <c:minorTimeUnit val="months"/>
      </c:dateAx>
      <c:valAx>
        <c:axId val="37218560"/>
        <c:scaling>
          <c:orientation val="minMax"/>
        </c:scaling>
        <c:delete val="0"/>
        <c:axPos val="l"/>
        <c:majorGridlines>
          <c:spPr>
            <a:ln w="3175">
              <a:solidFill>
                <a:srgbClr val="C0C0C0"/>
              </a:solidFill>
              <a:prstDash val="solid"/>
            </a:ln>
          </c:spPr>
        </c:majorGridlines>
        <c:numFmt formatCode="#,##0"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07661312"/>
        <c:crosses val="autoZero"/>
        <c:crossBetween val="between"/>
      </c:valAx>
      <c:spPr>
        <a:solidFill>
          <a:srgbClr val="FFFFFF"/>
        </a:solidFill>
        <a:ln w="25400">
          <a:noFill/>
        </a:ln>
      </c:spPr>
    </c:plotArea>
    <c:legend>
      <c:legendPos val="r"/>
      <c:layout>
        <c:manualLayout>
          <c:xMode val="edge"/>
          <c:yMode val="edge"/>
          <c:x val="0.86461121559283771"/>
          <c:y val="1.9608443886148474E-2"/>
          <c:w val="0.12847636536921686"/>
          <c:h val="0.45099420938141488"/>
        </c:manualLayout>
      </c:layout>
      <c:overlay val="0"/>
      <c:spPr>
        <a:solidFill>
          <a:srgbClr val="FFFFFF"/>
        </a:solidFill>
        <a:ln w="3175">
          <a:solidFill>
            <a:srgbClr val="000000"/>
          </a:solidFill>
          <a:prstDash val="solid"/>
        </a:ln>
      </c:spPr>
      <c:txPr>
        <a:bodyPr/>
        <a:lstStyle/>
        <a:p>
          <a:pPr>
            <a:defRPr sz="735"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901210253524003"/>
          <c:y val="5.8825331658445418E-2"/>
          <c:w val="0.77192572061051523"/>
          <c:h val="0.76080762278256076"/>
        </c:manualLayout>
      </c:layout>
      <c:scatterChart>
        <c:scatterStyle val="lineMarker"/>
        <c:varyColors val="0"/>
        <c:ser>
          <c:idx val="1"/>
          <c:order val="0"/>
          <c:spPr>
            <a:ln w="25400">
              <a:solidFill>
                <a:srgbClr val="3366FF"/>
              </a:solidFill>
              <a:prstDash val="solid"/>
            </a:ln>
          </c:spPr>
          <c:marker>
            <c:symbol val="none"/>
          </c:marker>
          <c:xVal>
            <c:numRef>
              <c:f>'F05-08'!$C$15:$C$257</c:f>
              <c:numCache>
                <c:formatCode>General</c:formatCode>
                <c:ptCount val="2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139</c:v>
                </c:pt>
                <c:pt idx="139">
                  <c:v>140</c:v>
                </c:pt>
                <c:pt idx="140">
                  <c:v>141</c:v>
                </c:pt>
                <c:pt idx="141">
                  <c:v>142</c:v>
                </c:pt>
                <c:pt idx="142">
                  <c:v>143</c:v>
                </c:pt>
                <c:pt idx="143">
                  <c:v>144</c:v>
                </c:pt>
                <c:pt idx="144">
                  <c:v>145</c:v>
                </c:pt>
                <c:pt idx="145">
                  <c:v>146</c:v>
                </c:pt>
                <c:pt idx="146">
                  <c:v>147</c:v>
                </c:pt>
                <c:pt idx="147">
                  <c:v>149</c:v>
                </c:pt>
                <c:pt idx="148">
                  <c:v>150</c:v>
                </c:pt>
                <c:pt idx="149">
                  <c:v>151</c:v>
                </c:pt>
                <c:pt idx="150">
                  <c:v>152</c:v>
                </c:pt>
                <c:pt idx="151">
                  <c:v>153</c:v>
                </c:pt>
                <c:pt idx="152">
                  <c:v>154</c:v>
                </c:pt>
                <c:pt idx="153">
                  <c:v>155</c:v>
                </c:pt>
                <c:pt idx="154">
                  <c:v>156</c:v>
                </c:pt>
                <c:pt idx="155">
                  <c:v>157</c:v>
                </c:pt>
                <c:pt idx="156">
                  <c:v>158</c:v>
                </c:pt>
                <c:pt idx="157">
                  <c:v>159</c:v>
                </c:pt>
                <c:pt idx="158">
                  <c:v>160</c:v>
                </c:pt>
                <c:pt idx="159">
                  <c:v>162</c:v>
                </c:pt>
                <c:pt idx="160">
                  <c:v>163</c:v>
                </c:pt>
                <c:pt idx="161">
                  <c:v>165</c:v>
                </c:pt>
                <c:pt idx="162">
                  <c:v>166</c:v>
                </c:pt>
                <c:pt idx="163">
                  <c:v>167</c:v>
                </c:pt>
                <c:pt idx="164">
                  <c:v>168</c:v>
                </c:pt>
                <c:pt idx="165">
                  <c:v>169</c:v>
                </c:pt>
                <c:pt idx="166">
                  <c:v>170</c:v>
                </c:pt>
                <c:pt idx="167">
                  <c:v>171</c:v>
                </c:pt>
                <c:pt idx="168">
                  <c:v>172</c:v>
                </c:pt>
                <c:pt idx="169">
                  <c:v>173</c:v>
                </c:pt>
                <c:pt idx="170">
                  <c:v>175</c:v>
                </c:pt>
                <c:pt idx="171">
                  <c:v>177</c:v>
                </c:pt>
                <c:pt idx="172">
                  <c:v>178</c:v>
                </c:pt>
                <c:pt idx="173">
                  <c:v>180</c:v>
                </c:pt>
                <c:pt idx="174">
                  <c:v>183</c:v>
                </c:pt>
                <c:pt idx="175">
                  <c:v>188</c:v>
                </c:pt>
                <c:pt idx="176">
                  <c:v>189</c:v>
                </c:pt>
                <c:pt idx="177">
                  <c:v>190</c:v>
                </c:pt>
                <c:pt idx="178">
                  <c:v>191</c:v>
                </c:pt>
                <c:pt idx="179">
                  <c:v>193</c:v>
                </c:pt>
                <c:pt idx="180">
                  <c:v>194</c:v>
                </c:pt>
                <c:pt idx="181">
                  <c:v>195</c:v>
                </c:pt>
                <c:pt idx="182">
                  <c:v>196</c:v>
                </c:pt>
                <c:pt idx="183">
                  <c:v>198</c:v>
                </c:pt>
                <c:pt idx="184">
                  <c:v>199</c:v>
                </c:pt>
                <c:pt idx="185">
                  <c:v>202</c:v>
                </c:pt>
                <c:pt idx="186">
                  <c:v>203</c:v>
                </c:pt>
                <c:pt idx="187">
                  <c:v>204</c:v>
                </c:pt>
                <c:pt idx="188">
                  <c:v>205</c:v>
                </c:pt>
                <c:pt idx="189">
                  <c:v>206</c:v>
                </c:pt>
                <c:pt idx="190">
                  <c:v>207</c:v>
                </c:pt>
                <c:pt idx="191">
                  <c:v>208</c:v>
                </c:pt>
                <c:pt idx="192">
                  <c:v>210</c:v>
                </c:pt>
                <c:pt idx="193">
                  <c:v>211</c:v>
                </c:pt>
                <c:pt idx="194">
                  <c:v>213</c:v>
                </c:pt>
                <c:pt idx="195">
                  <c:v>214</c:v>
                </c:pt>
                <c:pt idx="196">
                  <c:v>215</c:v>
                </c:pt>
                <c:pt idx="197">
                  <c:v>216</c:v>
                </c:pt>
                <c:pt idx="198">
                  <c:v>217</c:v>
                </c:pt>
                <c:pt idx="199">
                  <c:v>222</c:v>
                </c:pt>
                <c:pt idx="200">
                  <c:v>223</c:v>
                </c:pt>
                <c:pt idx="201">
                  <c:v>226</c:v>
                </c:pt>
                <c:pt idx="202">
                  <c:v>230</c:v>
                </c:pt>
                <c:pt idx="203">
                  <c:v>231</c:v>
                </c:pt>
                <c:pt idx="204">
                  <c:v>233</c:v>
                </c:pt>
                <c:pt idx="205">
                  <c:v>235</c:v>
                </c:pt>
                <c:pt idx="206">
                  <c:v>236</c:v>
                </c:pt>
                <c:pt idx="207">
                  <c:v>237</c:v>
                </c:pt>
                <c:pt idx="208">
                  <c:v>240</c:v>
                </c:pt>
                <c:pt idx="209">
                  <c:v>245</c:v>
                </c:pt>
                <c:pt idx="210">
                  <c:v>252</c:v>
                </c:pt>
                <c:pt idx="211">
                  <c:v>253</c:v>
                </c:pt>
                <c:pt idx="212">
                  <c:v>254</c:v>
                </c:pt>
                <c:pt idx="213">
                  <c:v>258</c:v>
                </c:pt>
                <c:pt idx="214">
                  <c:v>261</c:v>
                </c:pt>
                <c:pt idx="215">
                  <c:v>262</c:v>
                </c:pt>
                <c:pt idx="216">
                  <c:v>267</c:v>
                </c:pt>
                <c:pt idx="217">
                  <c:v>274</c:v>
                </c:pt>
                <c:pt idx="218">
                  <c:v>277</c:v>
                </c:pt>
                <c:pt idx="219">
                  <c:v>297</c:v>
                </c:pt>
                <c:pt idx="220">
                  <c:v>304</c:v>
                </c:pt>
                <c:pt idx="221">
                  <c:v>307</c:v>
                </c:pt>
                <c:pt idx="222">
                  <c:v>310</c:v>
                </c:pt>
                <c:pt idx="223">
                  <c:v>322</c:v>
                </c:pt>
                <c:pt idx="224">
                  <c:v>346</c:v>
                </c:pt>
                <c:pt idx="225">
                  <c:v>350</c:v>
                </c:pt>
                <c:pt idx="226">
                  <c:v>352</c:v>
                </c:pt>
                <c:pt idx="227">
                  <c:v>357</c:v>
                </c:pt>
                <c:pt idx="228">
                  <c:v>361</c:v>
                </c:pt>
                <c:pt idx="229">
                  <c:v>394</c:v>
                </c:pt>
                <c:pt idx="230">
                  <c:v>412</c:v>
                </c:pt>
                <c:pt idx="231">
                  <c:v>413</c:v>
                </c:pt>
                <c:pt idx="232">
                  <c:v>414</c:v>
                </c:pt>
                <c:pt idx="233">
                  <c:v>416</c:v>
                </c:pt>
                <c:pt idx="234">
                  <c:v>417</c:v>
                </c:pt>
                <c:pt idx="235">
                  <c:v>418</c:v>
                </c:pt>
                <c:pt idx="236">
                  <c:v>419</c:v>
                </c:pt>
                <c:pt idx="237">
                  <c:v>460</c:v>
                </c:pt>
                <c:pt idx="238">
                  <c:v>531</c:v>
                </c:pt>
                <c:pt idx="239">
                  <c:v>567</c:v>
                </c:pt>
                <c:pt idx="240">
                  <c:v>576</c:v>
                </c:pt>
                <c:pt idx="241">
                  <c:v>618</c:v>
                </c:pt>
                <c:pt idx="242">
                  <c:v>625</c:v>
                </c:pt>
              </c:numCache>
            </c:numRef>
          </c:xVal>
          <c:yVal>
            <c:numRef>
              <c:f>'F05-08'!$D$15:$D$257</c:f>
              <c:numCache>
                <c:formatCode>#,##0</c:formatCode>
                <c:ptCount val="243"/>
                <c:pt idx="0">
                  <c:v>14848</c:v>
                </c:pt>
                <c:pt idx="1">
                  <c:v>65084</c:v>
                </c:pt>
                <c:pt idx="2">
                  <c:v>36075</c:v>
                </c:pt>
                <c:pt idx="3">
                  <c:v>26459</c:v>
                </c:pt>
                <c:pt idx="4">
                  <c:v>21831</c:v>
                </c:pt>
                <c:pt idx="5">
                  <c:v>16657</c:v>
                </c:pt>
                <c:pt idx="6">
                  <c:v>14093</c:v>
                </c:pt>
                <c:pt idx="7">
                  <c:v>13829</c:v>
                </c:pt>
                <c:pt idx="8">
                  <c:v>9557</c:v>
                </c:pt>
                <c:pt idx="9">
                  <c:v>6347</c:v>
                </c:pt>
                <c:pt idx="10">
                  <c:v>5011</c:v>
                </c:pt>
                <c:pt idx="11">
                  <c:v>4939</c:v>
                </c:pt>
                <c:pt idx="12">
                  <c:v>3984</c:v>
                </c:pt>
                <c:pt idx="13">
                  <c:v>3598</c:v>
                </c:pt>
                <c:pt idx="14">
                  <c:v>3203</c:v>
                </c:pt>
                <c:pt idx="15">
                  <c:v>2605</c:v>
                </c:pt>
                <c:pt idx="16">
                  <c:v>2563</c:v>
                </c:pt>
                <c:pt idx="17">
                  <c:v>2156</c:v>
                </c:pt>
                <c:pt idx="18">
                  <c:v>1786</c:v>
                </c:pt>
                <c:pt idx="19">
                  <c:v>1563</c:v>
                </c:pt>
                <c:pt idx="20">
                  <c:v>2103</c:v>
                </c:pt>
                <c:pt idx="21">
                  <c:v>1679</c:v>
                </c:pt>
                <c:pt idx="22">
                  <c:v>1470</c:v>
                </c:pt>
                <c:pt idx="23">
                  <c:v>1175</c:v>
                </c:pt>
                <c:pt idx="24">
                  <c:v>1263</c:v>
                </c:pt>
                <c:pt idx="25">
                  <c:v>1028</c:v>
                </c:pt>
                <c:pt idx="26">
                  <c:v>1375</c:v>
                </c:pt>
                <c:pt idx="27">
                  <c:v>1374</c:v>
                </c:pt>
                <c:pt idx="28">
                  <c:v>1119</c:v>
                </c:pt>
                <c:pt idx="29">
                  <c:v>1189</c:v>
                </c:pt>
                <c:pt idx="30">
                  <c:v>848</c:v>
                </c:pt>
                <c:pt idx="31">
                  <c:v>1154</c:v>
                </c:pt>
                <c:pt idx="32">
                  <c:v>582</c:v>
                </c:pt>
                <c:pt idx="33">
                  <c:v>559</c:v>
                </c:pt>
                <c:pt idx="34">
                  <c:v>573</c:v>
                </c:pt>
                <c:pt idx="35">
                  <c:v>666</c:v>
                </c:pt>
                <c:pt idx="36">
                  <c:v>626</c:v>
                </c:pt>
                <c:pt idx="37">
                  <c:v>352</c:v>
                </c:pt>
                <c:pt idx="38">
                  <c:v>393</c:v>
                </c:pt>
                <c:pt idx="39">
                  <c:v>444</c:v>
                </c:pt>
                <c:pt idx="40">
                  <c:v>563</c:v>
                </c:pt>
                <c:pt idx="41">
                  <c:v>513</c:v>
                </c:pt>
                <c:pt idx="42">
                  <c:v>672</c:v>
                </c:pt>
                <c:pt idx="43">
                  <c:v>435</c:v>
                </c:pt>
                <c:pt idx="44">
                  <c:v>436</c:v>
                </c:pt>
                <c:pt idx="45">
                  <c:v>412</c:v>
                </c:pt>
                <c:pt idx="46">
                  <c:v>375</c:v>
                </c:pt>
                <c:pt idx="47">
                  <c:v>258</c:v>
                </c:pt>
                <c:pt idx="48">
                  <c:v>324</c:v>
                </c:pt>
                <c:pt idx="49">
                  <c:v>308</c:v>
                </c:pt>
                <c:pt idx="50">
                  <c:v>232</c:v>
                </c:pt>
                <c:pt idx="51">
                  <c:v>184</c:v>
                </c:pt>
                <c:pt idx="52">
                  <c:v>250</c:v>
                </c:pt>
                <c:pt idx="53">
                  <c:v>205</c:v>
                </c:pt>
                <c:pt idx="54">
                  <c:v>213</c:v>
                </c:pt>
                <c:pt idx="55">
                  <c:v>228</c:v>
                </c:pt>
                <c:pt idx="56">
                  <c:v>264</c:v>
                </c:pt>
                <c:pt idx="57">
                  <c:v>208</c:v>
                </c:pt>
                <c:pt idx="58">
                  <c:v>149</c:v>
                </c:pt>
                <c:pt idx="59">
                  <c:v>143</c:v>
                </c:pt>
                <c:pt idx="60">
                  <c:v>206</c:v>
                </c:pt>
                <c:pt idx="61">
                  <c:v>106</c:v>
                </c:pt>
                <c:pt idx="62">
                  <c:v>171</c:v>
                </c:pt>
                <c:pt idx="63">
                  <c:v>184</c:v>
                </c:pt>
                <c:pt idx="64">
                  <c:v>138</c:v>
                </c:pt>
                <c:pt idx="65">
                  <c:v>161</c:v>
                </c:pt>
                <c:pt idx="66">
                  <c:v>197</c:v>
                </c:pt>
                <c:pt idx="67">
                  <c:v>111</c:v>
                </c:pt>
                <c:pt idx="68">
                  <c:v>96</c:v>
                </c:pt>
                <c:pt idx="69">
                  <c:v>168</c:v>
                </c:pt>
                <c:pt idx="70">
                  <c:v>97</c:v>
                </c:pt>
                <c:pt idx="71">
                  <c:v>59</c:v>
                </c:pt>
                <c:pt idx="72">
                  <c:v>52</c:v>
                </c:pt>
                <c:pt idx="73">
                  <c:v>167</c:v>
                </c:pt>
                <c:pt idx="74">
                  <c:v>64</c:v>
                </c:pt>
                <c:pt idx="75">
                  <c:v>59</c:v>
                </c:pt>
                <c:pt idx="76">
                  <c:v>120</c:v>
                </c:pt>
                <c:pt idx="77">
                  <c:v>42</c:v>
                </c:pt>
                <c:pt idx="78">
                  <c:v>50</c:v>
                </c:pt>
                <c:pt idx="79">
                  <c:v>141</c:v>
                </c:pt>
                <c:pt idx="80">
                  <c:v>54</c:v>
                </c:pt>
                <c:pt idx="81">
                  <c:v>68</c:v>
                </c:pt>
                <c:pt idx="82">
                  <c:v>59</c:v>
                </c:pt>
                <c:pt idx="83">
                  <c:v>71</c:v>
                </c:pt>
                <c:pt idx="84">
                  <c:v>64</c:v>
                </c:pt>
                <c:pt idx="85">
                  <c:v>24</c:v>
                </c:pt>
                <c:pt idx="86">
                  <c:v>16</c:v>
                </c:pt>
                <c:pt idx="87">
                  <c:v>20</c:v>
                </c:pt>
                <c:pt idx="88">
                  <c:v>27</c:v>
                </c:pt>
                <c:pt idx="89">
                  <c:v>32</c:v>
                </c:pt>
                <c:pt idx="90">
                  <c:v>16</c:v>
                </c:pt>
                <c:pt idx="91">
                  <c:v>19</c:v>
                </c:pt>
                <c:pt idx="92">
                  <c:v>20</c:v>
                </c:pt>
                <c:pt idx="93">
                  <c:v>12</c:v>
                </c:pt>
                <c:pt idx="94">
                  <c:v>8</c:v>
                </c:pt>
                <c:pt idx="95">
                  <c:v>20</c:v>
                </c:pt>
                <c:pt idx="96">
                  <c:v>16</c:v>
                </c:pt>
                <c:pt idx="97">
                  <c:v>14</c:v>
                </c:pt>
                <c:pt idx="98">
                  <c:v>16</c:v>
                </c:pt>
                <c:pt idx="99">
                  <c:v>11</c:v>
                </c:pt>
                <c:pt idx="100">
                  <c:v>16</c:v>
                </c:pt>
                <c:pt idx="101">
                  <c:v>9</c:v>
                </c:pt>
                <c:pt idx="102">
                  <c:v>19</c:v>
                </c:pt>
                <c:pt idx="103">
                  <c:v>9</c:v>
                </c:pt>
                <c:pt idx="104">
                  <c:v>12</c:v>
                </c:pt>
                <c:pt idx="105">
                  <c:v>6</c:v>
                </c:pt>
                <c:pt idx="106">
                  <c:v>10</c:v>
                </c:pt>
                <c:pt idx="107">
                  <c:v>6</c:v>
                </c:pt>
                <c:pt idx="108">
                  <c:v>5</c:v>
                </c:pt>
                <c:pt idx="109">
                  <c:v>4</c:v>
                </c:pt>
                <c:pt idx="110">
                  <c:v>9</c:v>
                </c:pt>
                <c:pt idx="111">
                  <c:v>2</c:v>
                </c:pt>
                <c:pt idx="112">
                  <c:v>6</c:v>
                </c:pt>
                <c:pt idx="113">
                  <c:v>4</c:v>
                </c:pt>
                <c:pt idx="114">
                  <c:v>2</c:v>
                </c:pt>
                <c:pt idx="115">
                  <c:v>6</c:v>
                </c:pt>
                <c:pt idx="116">
                  <c:v>2</c:v>
                </c:pt>
                <c:pt idx="117">
                  <c:v>7</c:v>
                </c:pt>
                <c:pt idx="118">
                  <c:v>6</c:v>
                </c:pt>
                <c:pt idx="119">
                  <c:v>6</c:v>
                </c:pt>
                <c:pt idx="120">
                  <c:v>8</c:v>
                </c:pt>
                <c:pt idx="121">
                  <c:v>5</c:v>
                </c:pt>
                <c:pt idx="122">
                  <c:v>3</c:v>
                </c:pt>
                <c:pt idx="123">
                  <c:v>3</c:v>
                </c:pt>
                <c:pt idx="124">
                  <c:v>26</c:v>
                </c:pt>
                <c:pt idx="125">
                  <c:v>8</c:v>
                </c:pt>
                <c:pt idx="126">
                  <c:v>15</c:v>
                </c:pt>
                <c:pt idx="127">
                  <c:v>1</c:v>
                </c:pt>
                <c:pt idx="128">
                  <c:v>8</c:v>
                </c:pt>
                <c:pt idx="129">
                  <c:v>2</c:v>
                </c:pt>
                <c:pt idx="130">
                  <c:v>2</c:v>
                </c:pt>
                <c:pt idx="131">
                  <c:v>1</c:v>
                </c:pt>
                <c:pt idx="132">
                  <c:v>1</c:v>
                </c:pt>
                <c:pt idx="133">
                  <c:v>1</c:v>
                </c:pt>
                <c:pt idx="134">
                  <c:v>5</c:v>
                </c:pt>
                <c:pt idx="135">
                  <c:v>2</c:v>
                </c:pt>
                <c:pt idx="136">
                  <c:v>3</c:v>
                </c:pt>
                <c:pt idx="137">
                  <c:v>3</c:v>
                </c:pt>
                <c:pt idx="138">
                  <c:v>4</c:v>
                </c:pt>
                <c:pt idx="139">
                  <c:v>1</c:v>
                </c:pt>
                <c:pt idx="140">
                  <c:v>1</c:v>
                </c:pt>
                <c:pt idx="141">
                  <c:v>2</c:v>
                </c:pt>
                <c:pt idx="142">
                  <c:v>3</c:v>
                </c:pt>
                <c:pt idx="143">
                  <c:v>3</c:v>
                </c:pt>
                <c:pt idx="144">
                  <c:v>2</c:v>
                </c:pt>
                <c:pt idx="145">
                  <c:v>2</c:v>
                </c:pt>
                <c:pt idx="146">
                  <c:v>3</c:v>
                </c:pt>
                <c:pt idx="147">
                  <c:v>2</c:v>
                </c:pt>
                <c:pt idx="148">
                  <c:v>3</c:v>
                </c:pt>
                <c:pt idx="149">
                  <c:v>5</c:v>
                </c:pt>
                <c:pt idx="150">
                  <c:v>1</c:v>
                </c:pt>
                <c:pt idx="151">
                  <c:v>6</c:v>
                </c:pt>
                <c:pt idx="152">
                  <c:v>3</c:v>
                </c:pt>
                <c:pt idx="153">
                  <c:v>4</c:v>
                </c:pt>
                <c:pt idx="154">
                  <c:v>2</c:v>
                </c:pt>
                <c:pt idx="155">
                  <c:v>1</c:v>
                </c:pt>
                <c:pt idx="156">
                  <c:v>3</c:v>
                </c:pt>
                <c:pt idx="157">
                  <c:v>1</c:v>
                </c:pt>
                <c:pt idx="158">
                  <c:v>5</c:v>
                </c:pt>
                <c:pt idx="159">
                  <c:v>1</c:v>
                </c:pt>
                <c:pt idx="160">
                  <c:v>4</c:v>
                </c:pt>
                <c:pt idx="161">
                  <c:v>6</c:v>
                </c:pt>
                <c:pt idx="162">
                  <c:v>1</c:v>
                </c:pt>
                <c:pt idx="163">
                  <c:v>5</c:v>
                </c:pt>
                <c:pt idx="164">
                  <c:v>2</c:v>
                </c:pt>
                <c:pt idx="165">
                  <c:v>5</c:v>
                </c:pt>
                <c:pt idx="166">
                  <c:v>2</c:v>
                </c:pt>
                <c:pt idx="167">
                  <c:v>2</c:v>
                </c:pt>
                <c:pt idx="168">
                  <c:v>1</c:v>
                </c:pt>
                <c:pt idx="169">
                  <c:v>2</c:v>
                </c:pt>
                <c:pt idx="170">
                  <c:v>1</c:v>
                </c:pt>
                <c:pt idx="171">
                  <c:v>1</c:v>
                </c:pt>
                <c:pt idx="172">
                  <c:v>1</c:v>
                </c:pt>
                <c:pt idx="173">
                  <c:v>1</c:v>
                </c:pt>
                <c:pt idx="174">
                  <c:v>5</c:v>
                </c:pt>
                <c:pt idx="175">
                  <c:v>5</c:v>
                </c:pt>
                <c:pt idx="176">
                  <c:v>2</c:v>
                </c:pt>
                <c:pt idx="177">
                  <c:v>5</c:v>
                </c:pt>
                <c:pt idx="178">
                  <c:v>1</c:v>
                </c:pt>
                <c:pt idx="179">
                  <c:v>3</c:v>
                </c:pt>
                <c:pt idx="180">
                  <c:v>2</c:v>
                </c:pt>
                <c:pt idx="181">
                  <c:v>3</c:v>
                </c:pt>
                <c:pt idx="182">
                  <c:v>2</c:v>
                </c:pt>
                <c:pt idx="183">
                  <c:v>3</c:v>
                </c:pt>
                <c:pt idx="184">
                  <c:v>1</c:v>
                </c:pt>
                <c:pt idx="185">
                  <c:v>1</c:v>
                </c:pt>
                <c:pt idx="186">
                  <c:v>1</c:v>
                </c:pt>
                <c:pt idx="187">
                  <c:v>3</c:v>
                </c:pt>
                <c:pt idx="188">
                  <c:v>1</c:v>
                </c:pt>
                <c:pt idx="189">
                  <c:v>2</c:v>
                </c:pt>
                <c:pt idx="190">
                  <c:v>1</c:v>
                </c:pt>
                <c:pt idx="191">
                  <c:v>6</c:v>
                </c:pt>
                <c:pt idx="192">
                  <c:v>3</c:v>
                </c:pt>
                <c:pt idx="193">
                  <c:v>1</c:v>
                </c:pt>
                <c:pt idx="194">
                  <c:v>1</c:v>
                </c:pt>
                <c:pt idx="195">
                  <c:v>1</c:v>
                </c:pt>
                <c:pt idx="196">
                  <c:v>4</c:v>
                </c:pt>
                <c:pt idx="197">
                  <c:v>3</c:v>
                </c:pt>
                <c:pt idx="198">
                  <c:v>2</c:v>
                </c:pt>
                <c:pt idx="199">
                  <c:v>1</c:v>
                </c:pt>
                <c:pt idx="200">
                  <c:v>1</c:v>
                </c:pt>
                <c:pt idx="201">
                  <c:v>1</c:v>
                </c:pt>
                <c:pt idx="202">
                  <c:v>2</c:v>
                </c:pt>
                <c:pt idx="203">
                  <c:v>2</c:v>
                </c:pt>
                <c:pt idx="204">
                  <c:v>4</c:v>
                </c:pt>
                <c:pt idx="205">
                  <c:v>1</c:v>
                </c:pt>
                <c:pt idx="206">
                  <c:v>2</c:v>
                </c:pt>
                <c:pt idx="207">
                  <c:v>1</c:v>
                </c:pt>
                <c:pt idx="208">
                  <c:v>1</c:v>
                </c:pt>
                <c:pt idx="209">
                  <c:v>2</c:v>
                </c:pt>
                <c:pt idx="210">
                  <c:v>2</c:v>
                </c:pt>
                <c:pt idx="211">
                  <c:v>1</c:v>
                </c:pt>
                <c:pt idx="212">
                  <c:v>1</c:v>
                </c:pt>
                <c:pt idx="213">
                  <c:v>1</c:v>
                </c:pt>
                <c:pt idx="214">
                  <c:v>1</c:v>
                </c:pt>
                <c:pt idx="215">
                  <c:v>1</c:v>
                </c:pt>
                <c:pt idx="216">
                  <c:v>1</c:v>
                </c:pt>
                <c:pt idx="217">
                  <c:v>2</c:v>
                </c:pt>
                <c:pt idx="218">
                  <c:v>1</c:v>
                </c:pt>
                <c:pt idx="219">
                  <c:v>4</c:v>
                </c:pt>
                <c:pt idx="220">
                  <c:v>3</c:v>
                </c:pt>
                <c:pt idx="221">
                  <c:v>2</c:v>
                </c:pt>
                <c:pt idx="222">
                  <c:v>1</c:v>
                </c:pt>
                <c:pt idx="223">
                  <c:v>1</c:v>
                </c:pt>
                <c:pt idx="224">
                  <c:v>1</c:v>
                </c:pt>
                <c:pt idx="225">
                  <c:v>1</c:v>
                </c:pt>
                <c:pt idx="226">
                  <c:v>1</c:v>
                </c:pt>
                <c:pt idx="227">
                  <c:v>1</c:v>
                </c:pt>
                <c:pt idx="228">
                  <c:v>1</c:v>
                </c:pt>
                <c:pt idx="229">
                  <c:v>2</c:v>
                </c:pt>
                <c:pt idx="230">
                  <c:v>1</c:v>
                </c:pt>
                <c:pt idx="231">
                  <c:v>2</c:v>
                </c:pt>
                <c:pt idx="232">
                  <c:v>2</c:v>
                </c:pt>
                <c:pt idx="233">
                  <c:v>1</c:v>
                </c:pt>
                <c:pt idx="234">
                  <c:v>2</c:v>
                </c:pt>
                <c:pt idx="235">
                  <c:v>1</c:v>
                </c:pt>
                <c:pt idx="236">
                  <c:v>2</c:v>
                </c:pt>
                <c:pt idx="237">
                  <c:v>1</c:v>
                </c:pt>
                <c:pt idx="238">
                  <c:v>1</c:v>
                </c:pt>
                <c:pt idx="239">
                  <c:v>1</c:v>
                </c:pt>
                <c:pt idx="240">
                  <c:v>1</c:v>
                </c:pt>
                <c:pt idx="241">
                  <c:v>2</c:v>
                </c:pt>
                <c:pt idx="242">
                  <c:v>4</c:v>
                </c:pt>
              </c:numCache>
            </c:numRef>
          </c:yVal>
          <c:smooth val="0"/>
        </c:ser>
        <c:dLbls>
          <c:showLegendKey val="0"/>
          <c:showVal val="0"/>
          <c:showCatName val="0"/>
          <c:showSerName val="0"/>
          <c:showPercent val="0"/>
          <c:showBubbleSize val="0"/>
        </c:dLbls>
        <c:axId val="37220864"/>
        <c:axId val="37221440"/>
      </c:scatterChart>
      <c:scatterChart>
        <c:scatterStyle val="lineMarker"/>
        <c:varyColors val="0"/>
        <c:ser>
          <c:idx val="5"/>
          <c:order val="1"/>
          <c:spPr>
            <a:ln w="25400">
              <a:solidFill>
                <a:srgbClr val="FF9900"/>
              </a:solidFill>
              <a:prstDash val="solid"/>
            </a:ln>
          </c:spPr>
          <c:marker>
            <c:symbol val="none"/>
          </c:marker>
          <c:dPt>
            <c:idx val="7"/>
            <c:marker>
              <c:symbol val="circle"/>
              <c:size val="8"/>
              <c:spPr>
                <a:solidFill>
                  <a:srgbClr val="FFFFFF"/>
                </a:solidFill>
                <a:ln>
                  <a:solidFill>
                    <a:srgbClr val="FFCC00"/>
                  </a:solidFill>
                  <a:prstDash val="solid"/>
                </a:ln>
              </c:spPr>
            </c:marker>
            <c:bubble3D val="0"/>
          </c:dPt>
          <c:dLbls>
            <c:dLbl>
              <c:idx val="7"/>
              <c:layout/>
              <c:spPr>
                <a:noFill/>
                <a:ln w="25400">
                  <a:noFill/>
                </a:ln>
              </c:spPr>
              <c:txPr>
                <a:bodyPr/>
                <a:lstStyle/>
                <a:p>
                  <a:pPr>
                    <a:defRPr sz="800" b="0" i="0" u="none" strike="noStrike" baseline="0">
                      <a:solidFill>
                        <a:srgbClr val="FF9900"/>
                      </a:solidFill>
                      <a:latin typeface="Arial"/>
                      <a:ea typeface="Arial"/>
                      <a:cs typeface="Arial"/>
                    </a:defRPr>
                  </a:pPr>
                  <a:endParaRPr lang="en-US"/>
                </a:p>
              </c:txPr>
              <c:showLegendKey val="0"/>
              <c:showVal val="1"/>
              <c:showCatName val="0"/>
              <c:showSerName val="0"/>
              <c:showPercent val="0"/>
              <c:showBubbleSize val="0"/>
            </c:dLbl>
            <c:showLegendKey val="0"/>
            <c:showVal val="0"/>
            <c:showCatName val="0"/>
            <c:showSerName val="0"/>
            <c:showPercent val="0"/>
            <c:showBubbleSize val="0"/>
          </c:dLbls>
          <c:xVal>
            <c:numRef>
              <c:f>'F05-08'!$C$15:$C$257</c:f>
              <c:numCache>
                <c:formatCode>General</c:formatCode>
                <c:ptCount val="2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139</c:v>
                </c:pt>
                <c:pt idx="139">
                  <c:v>140</c:v>
                </c:pt>
                <c:pt idx="140">
                  <c:v>141</c:v>
                </c:pt>
                <c:pt idx="141">
                  <c:v>142</c:v>
                </c:pt>
                <c:pt idx="142">
                  <c:v>143</c:v>
                </c:pt>
                <c:pt idx="143">
                  <c:v>144</c:v>
                </c:pt>
                <c:pt idx="144">
                  <c:v>145</c:v>
                </c:pt>
                <c:pt idx="145">
                  <c:v>146</c:v>
                </c:pt>
                <c:pt idx="146">
                  <c:v>147</c:v>
                </c:pt>
                <c:pt idx="147">
                  <c:v>149</c:v>
                </c:pt>
                <c:pt idx="148">
                  <c:v>150</c:v>
                </c:pt>
                <c:pt idx="149">
                  <c:v>151</c:v>
                </c:pt>
                <c:pt idx="150">
                  <c:v>152</c:v>
                </c:pt>
                <c:pt idx="151">
                  <c:v>153</c:v>
                </c:pt>
                <c:pt idx="152">
                  <c:v>154</c:v>
                </c:pt>
                <c:pt idx="153">
                  <c:v>155</c:v>
                </c:pt>
                <c:pt idx="154">
                  <c:v>156</c:v>
                </c:pt>
                <c:pt idx="155">
                  <c:v>157</c:v>
                </c:pt>
                <c:pt idx="156">
                  <c:v>158</c:v>
                </c:pt>
                <c:pt idx="157">
                  <c:v>159</c:v>
                </c:pt>
                <c:pt idx="158">
                  <c:v>160</c:v>
                </c:pt>
                <c:pt idx="159">
                  <c:v>162</c:v>
                </c:pt>
                <c:pt idx="160">
                  <c:v>163</c:v>
                </c:pt>
                <c:pt idx="161">
                  <c:v>165</c:v>
                </c:pt>
                <c:pt idx="162">
                  <c:v>166</c:v>
                </c:pt>
                <c:pt idx="163">
                  <c:v>167</c:v>
                </c:pt>
                <c:pt idx="164">
                  <c:v>168</c:v>
                </c:pt>
                <c:pt idx="165">
                  <c:v>169</c:v>
                </c:pt>
                <c:pt idx="166">
                  <c:v>170</c:v>
                </c:pt>
                <c:pt idx="167">
                  <c:v>171</c:v>
                </c:pt>
                <c:pt idx="168">
                  <c:v>172</c:v>
                </c:pt>
                <c:pt idx="169">
                  <c:v>173</c:v>
                </c:pt>
                <c:pt idx="170">
                  <c:v>175</c:v>
                </c:pt>
                <c:pt idx="171">
                  <c:v>177</c:v>
                </c:pt>
                <c:pt idx="172">
                  <c:v>178</c:v>
                </c:pt>
                <c:pt idx="173">
                  <c:v>180</c:v>
                </c:pt>
                <c:pt idx="174">
                  <c:v>183</c:v>
                </c:pt>
                <c:pt idx="175">
                  <c:v>188</c:v>
                </c:pt>
                <c:pt idx="176">
                  <c:v>189</c:v>
                </c:pt>
                <c:pt idx="177">
                  <c:v>190</c:v>
                </c:pt>
                <c:pt idx="178">
                  <c:v>191</c:v>
                </c:pt>
                <c:pt idx="179">
                  <c:v>193</c:v>
                </c:pt>
                <c:pt idx="180">
                  <c:v>194</c:v>
                </c:pt>
                <c:pt idx="181">
                  <c:v>195</c:v>
                </c:pt>
                <c:pt idx="182">
                  <c:v>196</c:v>
                </c:pt>
                <c:pt idx="183">
                  <c:v>198</c:v>
                </c:pt>
                <c:pt idx="184">
                  <c:v>199</c:v>
                </c:pt>
                <c:pt idx="185">
                  <c:v>202</c:v>
                </c:pt>
                <c:pt idx="186">
                  <c:v>203</c:v>
                </c:pt>
                <c:pt idx="187">
                  <c:v>204</c:v>
                </c:pt>
                <c:pt idx="188">
                  <c:v>205</c:v>
                </c:pt>
                <c:pt idx="189">
                  <c:v>206</c:v>
                </c:pt>
                <c:pt idx="190">
                  <c:v>207</c:v>
                </c:pt>
                <c:pt idx="191">
                  <c:v>208</c:v>
                </c:pt>
                <c:pt idx="192">
                  <c:v>210</c:v>
                </c:pt>
                <c:pt idx="193">
                  <c:v>211</c:v>
                </c:pt>
                <c:pt idx="194">
                  <c:v>213</c:v>
                </c:pt>
                <c:pt idx="195">
                  <c:v>214</c:v>
                </c:pt>
                <c:pt idx="196">
                  <c:v>215</c:v>
                </c:pt>
                <c:pt idx="197">
                  <c:v>216</c:v>
                </c:pt>
                <c:pt idx="198">
                  <c:v>217</c:v>
                </c:pt>
                <c:pt idx="199">
                  <c:v>222</c:v>
                </c:pt>
                <c:pt idx="200">
                  <c:v>223</c:v>
                </c:pt>
                <c:pt idx="201">
                  <c:v>226</c:v>
                </c:pt>
                <c:pt idx="202">
                  <c:v>230</c:v>
                </c:pt>
                <c:pt idx="203">
                  <c:v>231</c:v>
                </c:pt>
                <c:pt idx="204">
                  <c:v>233</c:v>
                </c:pt>
                <c:pt idx="205">
                  <c:v>235</c:v>
                </c:pt>
                <c:pt idx="206">
                  <c:v>236</c:v>
                </c:pt>
                <c:pt idx="207">
                  <c:v>237</c:v>
                </c:pt>
                <c:pt idx="208">
                  <c:v>240</c:v>
                </c:pt>
                <c:pt idx="209">
                  <c:v>245</c:v>
                </c:pt>
                <c:pt idx="210">
                  <c:v>252</c:v>
                </c:pt>
                <c:pt idx="211">
                  <c:v>253</c:v>
                </c:pt>
                <c:pt idx="212">
                  <c:v>254</c:v>
                </c:pt>
                <c:pt idx="213">
                  <c:v>258</c:v>
                </c:pt>
                <c:pt idx="214">
                  <c:v>261</c:v>
                </c:pt>
                <c:pt idx="215">
                  <c:v>262</c:v>
                </c:pt>
                <c:pt idx="216">
                  <c:v>267</c:v>
                </c:pt>
                <c:pt idx="217">
                  <c:v>274</c:v>
                </c:pt>
                <c:pt idx="218">
                  <c:v>277</c:v>
                </c:pt>
                <c:pt idx="219">
                  <c:v>297</c:v>
                </c:pt>
                <c:pt idx="220">
                  <c:v>304</c:v>
                </c:pt>
                <c:pt idx="221">
                  <c:v>307</c:v>
                </c:pt>
                <c:pt idx="222">
                  <c:v>310</c:v>
                </c:pt>
                <c:pt idx="223">
                  <c:v>322</c:v>
                </c:pt>
                <c:pt idx="224">
                  <c:v>346</c:v>
                </c:pt>
                <c:pt idx="225">
                  <c:v>350</c:v>
                </c:pt>
                <c:pt idx="226">
                  <c:v>352</c:v>
                </c:pt>
                <c:pt idx="227">
                  <c:v>357</c:v>
                </c:pt>
                <c:pt idx="228">
                  <c:v>361</c:v>
                </c:pt>
                <c:pt idx="229">
                  <c:v>394</c:v>
                </c:pt>
                <c:pt idx="230">
                  <c:v>412</c:v>
                </c:pt>
                <c:pt idx="231">
                  <c:v>413</c:v>
                </c:pt>
                <c:pt idx="232">
                  <c:v>414</c:v>
                </c:pt>
                <c:pt idx="233">
                  <c:v>416</c:v>
                </c:pt>
                <c:pt idx="234">
                  <c:v>417</c:v>
                </c:pt>
                <c:pt idx="235">
                  <c:v>418</c:v>
                </c:pt>
                <c:pt idx="236">
                  <c:v>419</c:v>
                </c:pt>
                <c:pt idx="237">
                  <c:v>460</c:v>
                </c:pt>
                <c:pt idx="238">
                  <c:v>531</c:v>
                </c:pt>
                <c:pt idx="239">
                  <c:v>567</c:v>
                </c:pt>
                <c:pt idx="240">
                  <c:v>576</c:v>
                </c:pt>
                <c:pt idx="241">
                  <c:v>618</c:v>
                </c:pt>
                <c:pt idx="242">
                  <c:v>625</c:v>
                </c:pt>
              </c:numCache>
            </c:numRef>
          </c:xVal>
          <c:yVal>
            <c:numRef>
              <c:f>'F05-08'!$H$15:$H$257</c:f>
              <c:numCache>
                <c:formatCode>0.0%</c:formatCode>
                <c:ptCount val="243"/>
                <c:pt idx="0">
                  <c:v>5.1920985547586659E-2</c:v>
                </c:pt>
                <c:pt idx="1">
                  <c:v>0.27950890468680611</c:v>
                </c:pt>
                <c:pt idx="2">
                  <c:v>0.4056571774258409</c:v>
                </c:pt>
                <c:pt idx="3">
                  <c:v>0.49817989810226837</c:v>
                </c:pt>
                <c:pt idx="4">
                  <c:v>0.57451927279848103</c:v>
                </c:pt>
                <c:pt idx="5">
                  <c:v>0.63276603035950951</c:v>
                </c:pt>
                <c:pt idx="6">
                  <c:v>0.68204690652614053</c:v>
                </c:pt>
                <c:pt idx="7">
                  <c:v>0.73040461861784156</c:v>
                </c:pt>
                <c:pt idx="8">
                  <c:v>0.76382385749703641</c:v>
                </c:pt>
                <c:pt idx="9">
                  <c:v>0.78601826046514878</c:v>
                </c:pt>
                <c:pt idx="10">
                  <c:v>0.80354089372073589</c:v>
                </c:pt>
                <c:pt idx="11">
                  <c:v>0.82081175495588743</c:v>
                </c:pt>
                <c:pt idx="12">
                  <c:v>0.83474314008665151</c:v>
                </c:pt>
                <c:pt idx="13">
                  <c:v>0.84732474744119202</c:v>
                </c:pt>
                <c:pt idx="14">
                  <c:v>0.85852510551695438</c:v>
                </c:pt>
                <c:pt idx="15">
                  <c:v>0.86763435708965531</c:v>
                </c:pt>
                <c:pt idx="16">
                  <c:v>0.87659674165043555</c:v>
                </c:pt>
                <c:pt idx="17">
                  <c:v>0.88413591492903176</c:v>
                </c:pt>
                <c:pt idx="18">
                  <c:v>0.89038125976927895</c:v>
                </c:pt>
                <c:pt idx="19">
                  <c:v>0.89584681071289951</c:v>
                </c:pt>
                <c:pt idx="20">
                  <c:v>0.90320065180978626</c:v>
                </c:pt>
                <c:pt idx="21">
                  <c:v>0.9090718354529973</c:v>
                </c:pt>
                <c:pt idx="22">
                  <c:v>0.91421218087022205</c:v>
                </c:pt>
                <c:pt idx="23">
                  <c:v>0.91832096037038458</c:v>
                </c:pt>
                <c:pt idx="24">
                  <c:v>0.92273746122885725</c:v>
                </c:pt>
                <c:pt idx="25">
                  <c:v>0.92633220618729739</c:v>
                </c:pt>
                <c:pt idx="26">
                  <c:v>0.93114035241089199</c:v>
                </c:pt>
                <c:pt idx="27">
                  <c:v>0.93594500180086926</c:v>
                </c:pt>
                <c:pt idx="28">
                  <c:v>0.93985795861847099</c:v>
                </c:pt>
                <c:pt idx="29">
                  <c:v>0.94401569378927386</c:v>
                </c:pt>
                <c:pt idx="30">
                  <c:v>0.94698100869662516</c:v>
                </c:pt>
                <c:pt idx="31">
                  <c:v>0.95101635469082746</c:v>
                </c:pt>
                <c:pt idx="32">
                  <c:v>0.95305151185601433</c:v>
                </c:pt>
                <c:pt idx="33">
                  <c:v>0.95500624184800664</c:v>
                </c:pt>
                <c:pt idx="34">
                  <c:v>0.95700992751063907</c:v>
                </c:pt>
                <c:pt idx="35">
                  <c:v>0.95933881869966742</c:v>
                </c:pt>
                <c:pt idx="36">
                  <c:v>0.96152783654400942</c:v>
                </c:pt>
                <c:pt idx="37">
                  <c:v>0.96275872197724965</c:v>
                </c:pt>
                <c:pt idx="38">
                  <c:v>0.96413297758879335</c:v>
                </c:pt>
                <c:pt idx="39">
                  <c:v>0.96568557171481229</c:v>
                </c:pt>
                <c:pt idx="40">
                  <c:v>0.96765428904127315</c:v>
                </c:pt>
                <c:pt idx="41">
                  <c:v>0.969448164686876</c:v>
                </c:pt>
                <c:pt idx="42">
                  <c:v>0.97179803687760735</c:v>
                </c:pt>
                <c:pt idx="43">
                  <c:v>0.97331915950107173</c:v>
                </c:pt>
                <c:pt idx="44">
                  <c:v>0.97484377895815344</c:v>
                </c:pt>
                <c:pt idx="45">
                  <c:v>0.97628447440842314</c:v>
                </c:pt>
                <c:pt idx="46">
                  <c:v>0.97759578701485805</c:v>
                </c:pt>
                <c:pt idx="47">
                  <c:v>0.97849797008808526</c:v>
                </c:pt>
                <c:pt idx="48">
                  <c:v>0.97963094418004493</c:v>
                </c:pt>
                <c:pt idx="49">
                  <c:v>0.98070796893413015</c:v>
                </c:pt>
                <c:pt idx="50">
                  <c:v>0.98151923433331123</c:v>
                </c:pt>
                <c:pt idx="51">
                  <c:v>0.98216265171886852</c:v>
                </c:pt>
                <c:pt idx="52">
                  <c:v>0.9830368601231585</c:v>
                </c:pt>
                <c:pt idx="53">
                  <c:v>0.98375371101467624</c:v>
                </c:pt>
                <c:pt idx="54">
                  <c:v>0.9844985365751312</c:v>
                </c:pt>
                <c:pt idx="55">
                  <c:v>0.98529581463984361</c:v>
                </c:pt>
                <c:pt idx="56">
                  <c:v>0.98621897871477382</c:v>
                </c:pt>
                <c:pt idx="57">
                  <c:v>0.986946320107143</c:v>
                </c:pt>
                <c:pt idx="58">
                  <c:v>0.98746734831609972</c:v>
                </c:pt>
                <c:pt idx="59">
                  <c:v>0.98796739552335355</c:v>
                </c:pt>
                <c:pt idx="60">
                  <c:v>0.98868774324848852</c:v>
                </c:pt>
                <c:pt idx="61">
                  <c:v>0.98905840761190744</c:v>
                </c:pt>
                <c:pt idx="62">
                  <c:v>0.98965636616044173</c:v>
                </c:pt>
                <c:pt idx="63">
                  <c:v>0.99029978354599912</c:v>
                </c:pt>
                <c:pt idx="64">
                  <c:v>0.99078234658516717</c:v>
                </c:pt>
                <c:pt idx="65">
                  <c:v>0.99134533679752979</c:v>
                </c:pt>
                <c:pt idx="66">
                  <c:v>0.9920342130201103</c:v>
                </c:pt>
                <c:pt idx="67">
                  <c:v>0.99242236155161501</c:v>
                </c:pt>
                <c:pt idx="68">
                  <c:v>0.99275805757886237</c:v>
                </c:pt>
                <c:pt idx="69">
                  <c:v>0.99334552562654521</c:v>
                </c:pt>
                <c:pt idx="70">
                  <c:v>0.99368471848740969</c:v>
                </c:pt>
                <c:pt idx="71">
                  <c:v>0.99389103167082204</c:v>
                </c:pt>
                <c:pt idx="72">
                  <c:v>0.9940728670189144</c:v>
                </c:pt>
                <c:pt idx="73">
                  <c:v>0.99465683823298001</c:v>
                </c:pt>
                <c:pt idx="74">
                  <c:v>0.99488063558447826</c:v>
                </c:pt>
                <c:pt idx="75">
                  <c:v>0.99508694876789072</c:v>
                </c:pt>
                <c:pt idx="76">
                  <c:v>0.99550656880194988</c:v>
                </c:pt>
                <c:pt idx="77">
                  <c:v>0.99565343581387056</c:v>
                </c:pt>
                <c:pt idx="78">
                  <c:v>0.99582827749472858</c:v>
                </c:pt>
                <c:pt idx="79">
                  <c:v>0.99632133103474807</c:v>
                </c:pt>
                <c:pt idx="80">
                  <c:v>0.99651016005007464</c:v>
                </c:pt>
                <c:pt idx="81">
                  <c:v>0.99674794473604156</c:v>
                </c:pt>
                <c:pt idx="82">
                  <c:v>0.99695425791945391</c:v>
                </c:pt>
                <c:pt idx="83">
                  <c:v>0.99720253310627227</c:v>
                </c:pt>
                <c:pt idx="84">
                  <c:v>0.99742633045777052</c:v>
                </c:pt>
                <c:pt idx="85">
                  <c:v>0.9975102544645823</c:v>
                </c:pt>
                <c:pt idx="86">
                  <c:v>0.99756620380245686</c:v>
                </c:pt>
                <c:pt idx="87">
                  <c:v>0.99763614047480009</c:v>
                </c:pt>
                <c:pt idx="88">
                  <c:v>0.99773055498246332</c:v>
                </c:pt>
                <c:pt idx="89">
                  <c:v>0.99784245365821245</c:v>
                </c:pt>
                <c:pt idx="90">
                  <c:v>0.99789840299608701</c:v>
                </c:pt>
                <c:pt idx="91">
                  <c:v>0.99796484283481313</c:v>
                </c:pt>
                <c:pt idx="92">
                  <c:v>0.99803477950715624</c:v>
                </c:pt>
                <c:pt idx="93">
                  <c:v>0.99807674151056214</c:v>
                </c:pt>
                <c:pt idx="94">
                  <c:v>0.99810471617949947</c:v>
                </c:pt>
                <c:pt idx="95">
                  <c:v>0.9981746528518427</c:v>
                </c:pt>
                <c:pt idx="96">
                  <c:v>0.99823060218971726</c:v>
                </c:pt>
                <c:pt idx="97">
                  <c:v>0.99827955786035749</c:v>
                </c:pt>
                <c:pt idx="98">
                  <c:v>0.99833550719823205</c:v>
                </c:pt>
                <c:pt idx="99">
                  <c:v>0.99837397236802072</c:v>
                </c:pt>
                <c:pt idx="100">
                  <c:v>0.99842992170589528</c:v>
                </c:pt>
                <c:pt idx="101">
                  <c:v>0.99846139320844973</c:v>
                </c:pt>
                <c:pt idx="102">
                  <c:v>0.99852783304717574</c:v>
                </c:pt>
                <c:pt idx="103">
                  <c:v>0.99855930454973019</c:v>
                </c:pt>
                <c:pt idx="104">
                  <c:v>0.99860126655313608</c:v>
                </c:pt>
                <c:pt idx="105">
                  <c:v>0.99862224755483908</c:v>
                </c:pt>
                <c:pt idx="106">
                  <c:v>0.99865721589101064</c:v>
                </c:pt>
                <c:pt idx="107">
                  <c:v>0.99867819689271364</c:v>
                </c:pt>
                <c:pt idx="108">
                  <c:v>0.99869568106079942</c:v>
                </c:pt>
                <c:pt idx="109">
                  <c:v>0.99870966839526809</c:v>
                </c:pt>
                <c:pt idx="110">
                  <c:v>0.99874113989782254</c:v>
                </c:pt>
                <c:pt idx="111">
                  <c:v>0.99874813356505687</c:v>
                </c:pt>
                <c:pt idx="112">
                  <c:v>0.99876911456675976</c:v>
                </c:pt>
                <c:pt idx="113">
                  <c:v>0.99878310190122843</c:v>
                </c:pt>
                <c:pt idx="114">
                  <c:v>0.99879009556846277</c:v>
                </c:pt>
                <c:pt idx="115">
                  <c:v>0.99881107657016577</c:v>
                </c:pt>
                <c:pt idx="116">
                  <c:v>0.99881807023739999</c:v>
                </c:pt>
                <c:pt idx="117">
                  <c:v>0.9988425480727201</c:v>
                </c:pt>
                <c:pt idx="118">
                  <c:v>0.99886352907442311</c:v>
                </c:pt>
                <c:pt idx="119">
                  <c:v>0.99888451007612611</c:v>
                </c:pt>
                <c:pt idx="120">
                  <c:v>0.99891248474506333</c:v>
                </c:pt>
                <c:pt idx="121">
                  <c:v>0.99892996891314911</c:v>
                </c:pt>
                <c:pt idx="122">
                  <c:v>0.99894045941400067</c:v>
                </c:pt>
                <c:pt idx="123">
                  <c:v>0.99895094991485212</c:v>
                </c:pt>
                <c:pt idx="124">
                  <c:v>0.99904186758889824</c:v>
                </c:pt>
                <c:pt idx="125">
                  <c:v>0.99906984225783557</c:v>
                </c:pt>
                <c:pt idx="126">
                  <c:v>0.99912229476209291</c:v>
                </c:pt>
                <c:pt idx="127">
                  <c:v>0.99912579159571013</c:v>
                </c:pt>
                <c:pt idx="128">
                  <c:v>0.99915376626464736</c:v>
                </c:pt>
                <c:pt idx="129">
                  <c:v>0.99916075993188169</c:v>
                </c:pt>
                <c:pt idx="130">
                  <c:v>0.99916775359911603</c:v>
                </c:pt>
                <c:pt idx="131">
                  <c:v>0.99917125043273314</c:v>
                </c:pt>
                <c:pt idx="132">
                  <c:v>0.99917474726635036</c:v>
                </c:pt>
                <c:pt idx="133">
                  <c:v>0.99917824409996747</c:v>
                </c:pt>
                <c:pt idx="134">
                  <c:v>0.99919572826805325</c:v>
                </c:pt>
                <c:pt idx="135">
                  <c:v>0.99920272193528759</c:v>
                </c:pt>
                <c:pt idx="136">
                  <c:v>0.99921321243613903</c:v>
                </c:pt>
                <c:pt idx="137">
                  <c:v>0.99922370293699059</c:v>
                </c:pt>
                <c:pt idx="138">
                  <c:v>0.99923769027145914</c:v>
                </c:pt>
                <c:pt idx="139">
                  <c:v>0.99924118710507637</c:v>
                </c:pt>
                <c:pt idx="140">
                  <c:v>0.99924468393869348</c:v>
                </c:pt>
                <c:pt idx="141">
                  <c:v>0.99925167760592781</c:v>
                </c:pt>
                <c:pt idx="142">
                  <c:v>0.99926216810677926</c:v>
                </c:pt>
                <c:pt idx="143">
                  <c:v>0.99927265860763081</c:v>
                </c:pt>
                <c:pt idx="144">
                  <c:v>0.99927965227486515</c:v>
                </c:pt>
                <c:pt idx="145">
                  <c:v>0.99928664594209948</c:v>
                </c:pt>
                <c:pt idx="146">
                  <c:v>0.99929713644295093</c:v>
                </c:pt>
                <c:pt idx="147">
                  <c:v>0.99930413011018526</c:v>
                </c:pt>
                <c:pt idx="148">
                  <c:v>0.99931462061103671</c:v>
                </c:pt>
                <c:pt idx="149">
                  <c:v>0.99933210477912249</c:v>
                </c:pt>
                <c:pt idx="150">
                  <c:v>0.99933560161273971</c:v>
                </c:pt>
                <c:pt idx="151">
                  <c:v>0.9993565826144426</c:v>
                </c:pt>
                <c:pt idx="152">
                  <c:v>0.99936707311529405</c:v>
                </c:pt>
                <c:pt idx="153">
                  <c:v>0.99938106044976271</c:v>
                </c:pt>
                <c:pt idx="154">
                  <c:v>0.99938805411699705</c:v>
                </c:pt>
                <c:pt idx="155">
                  <c:v>0.99939155095061427</c:v>
                </c:pt>
                <c:pt idx="156">
                  <c:v>0.99940204145146572</c:v>
                </c:pt>
                <c:pt idx="157">
                  <c:v>0.99940553828508283</c:v>
                </c:pt>
                <c:pt idx="158">
                  <c:v>0.99942302245316861</c:v>
                </c:pt>
                <c:pt idx="159">
                  <c:v>0.99942651928678583</c:v>
                </c:pt>
                <c:pt idx="160">
                  <c:v>0.9994405066212545</c:v>
                </c:pt>
                <c:pt idx="161">
                  <c:v>0.99946148762295739</c:v>
                </c:pt>
                <c:pt idx="162">
                  <c:v>0.99946498445657461</c:v>
                </c:pt>
                <c:pt idx="163">
                  <c:v>0.99948246862466039</c:v>
                </c:pt>
                <c:pt idx="164">
                  <c:v>0.99948946229189473</c:v>
                </c:pt>
                <c:pt idx="165">
                  <c:v>0.99950694645998051</c:v>
                </c:pt>
                <c:pt idx="166">
                  <c:v>0.99951394012721484</c:v>
                </c:pt>
                <c:pt idx="167">
                  <c:v>0.99952093379444917</c:v>
                </c:pt>
                <c:pt idx="168">
                  <c:v>0.99952443062806628</c:v>
                </c:pt>
                <c:pt idx="169">
                  <c:v>0.99953142429530062</c:v>
                </c:pt>
                <c:pt idx="170">
                  <c:v>0.99953492112891773</c:v>
                </c:pt>
                <c:pt idx="171">
                  <c:v>0.99953841796253495</c:v>
                </c:pt>
                <c:pt idx="172">
                  <c:v>0.99954191479615206</c:v>
                </c:pt>
                <c:pt idx="173">
                  <c:v>0.99954541162976929</c:v>
                </c:pt>
                <c:pt idx="174">
                  <c:v>0.99956289579785507</c:v>
                </c:pt>
                <c:pt idx="175">
                  <c:v>0.99958037996594085</c:v>
                </c:pt>
                <c:pt idx="176">
                  <c:v>0.99958737363317518</c:v>
                </c:pt>
                <c:pt idx="177">
                  <c:v>0.99960485780126096</c:v>
                </c:pt>
                <c:pt idx="178">
                  <c:v>0.99960835463487807</c:v>
                </c:pt>
                <c:pt idx="179">
                  <c:v>0.99961884513572963</c:v>
                </c:pt>
                <c:pt idx="180">
                  <c:v>0.99962583880296396</c:v>
                </c:pt>
                <c:pt idx="181">
                  <c:v>0.99963632930381541</c:v>
                </c:pt>
                <c:pt idx="182">
                  <c:v>0.99964332297104974</c:v>
                </c:pt>
                <c:pt idx="183">
                  <c:v>0.99965381347190119</c:v>
                </c:pt>
                <c:pt idx="184">
                  <c:v>0.9996573103055183</c:v>
                </c:pt>
                <c:pt idx="185">
                  <c:v>0.99966080713913552</c:v>
                </c:pt>
                <c:pt idx="186">
                  <c:v>0.99966430397275263</c:v>
                </c:pt>
                <c:pt idx="187">
                  <c:v>0.99967479447360419</c:v>
                </c:pt>
                <c:pt idx="188">
                  <c:v>0.9996782913072213</c:v>
                </c:pt>
                <c:pt idx="189">
                  <c:v>0.99968528497445563</c:v>
                </c:pt>
                <c:pt idx="190">
                  <c:v>0.99968878180807275</c:v>
                </c:pt>
                <c:pt idx="191">
                  <c:v>0.99970976280977575</c:v>
                </c:pt>
                <c:pt idx="192">
                  <c:v>0.99972025331062719</c:v>
                </c:pt>
                <c:pt idx="193">
                  <c:v>0.99972375014424442</c:v>
                </c:pt>
                <c:pt idx="194">
                  <c:v>0.99972724697786153</c:v>
                </c:pt>
                <c:pt idx="195">
                  <c:v>0.99973074381147875</c:v>
                </c:pt>
                <c:pt idx="196">
                  <c:v>0.99974473114594731</c:v>
                </c:pt>
                <c:pt idx="197">
                  <c:v>0.99975522164679886</c:v>
                </c:pt>
                <c:pt idx="198">
                  <c:v>0.9997622153140332</c:v>
                </c:pt>
                <c:pt idx="199">
                  <c:v>0.99976571214765031</c:v>
                </c:pt>
                <c:pt idx="200">
                  <c:v>0.99976920898126742</c:v>
                </c:pt>
                <c:pt idx="201">
                  <c:v>0.99977270581488464</c:v>
                </c:pt>
                <c:pt idx="202">
                  <c:v>0.99977969948211898</c:v>
                </c:pt>
                <c:pt idx="203">
                  <c:v>0.99978669314935331</c:v>
                </c:pt>
                <c:pt idx="204">
                  <c:v>0.99980068048382187</c:v>
                </c:pt>
                <c:pt idx="205">
                  <c:v>0.99980417731743909</c:v>
                </c:pt>
                <c:pt idx="206">
                  <c:v>0.99981117098467343</c:v>
                </c:pt>
                <c:pt idx="207">
                  <c:v>0.99981466781829054</c:v>
                </c:pt>
                <c:pt idx="208">
                  <c:v>0.99981816465190765</c:v>
                </c:pt>
                <c:pt idx="209">
                  <c:v>0.99982515831914198</c:v>
                </c:pt>
                <c:pt idx="210">
                  <c:v>0.99983215198637632</c:v>
                </c:pt>
                <c:pt idx="211">
                  <c:v>0.99983564881999354</c:v>
                </c:pt>
                <c:pt idx="212">
                  <c:v>0.99983914565361065</c:v>
                </c:pt>
                <c:pt idx="213">
                  <c:v>0.99984264248722776</c:v>
                </c:pt>
                <c:pt idx="214">
                  <c:v>0.99984613932084498</c:v>
                </c:pt>
                <c:pt idx="215">
                  <c:v>0.9998496361544621</c:v>
                </c:pt>
                <c:pt idx="216">
                  <c:v>0.99985313298807932</c:v>
                </c:pt>
                <c:pt idx="217">
                  <c:v>0.99986012665531365</c:v>
                </c:pt>
                <c:pt idx="218">
                  <c:v>0.99986362348893076</c:v>
                </c:pt>
                <c:pt idx="219">
                  <c:v>0.99987761082339943</c:v>
                </c:pt>
                <c:pt idx="220">
                  <c:v>0.99988810132425088</c:v>
                </c:pt>
                <c:pt idx="221">
                  <c:v>0.99989509499148521</c:v>
                </c:pt>
                <c:pt idx="222">
                  <c:v>0.99989859182510232</c:v>
                </c:pt>
                <c:pt idx="223">
                  <c:v>0.99990208865871955</c:v>
                </c:pt>
                <c:pt idx="224">
                  <c:v>0.99990558549233666</c:v>
                </c:pt>
                <c:pt idx="225">
                  <c:v>0.99990908232595388</c:v>
                </c:pt>
                <c:pt idx="226">
                  <c:v>0.99991257915957099</c:v>
                </c:pt>
                <c:pt idx="227">
                  <c:v>0.99991607599318821</c:v>
                </c:pt>
                <c:pt idx="228">
                  <c:v>0.99991957282680533</c:v>
                </c:pt>
                <c:pt idx="229">
                  <c:v>0.99992656649403966</c:v>
                </c:pt>
                <c:pt idx="230">
                  <c:v>0.99993006332765677</c:v>
                </c:pt>
                <c:pt idx="231">
                  <c:v>0.9999370569948911</c:v>
                </c:pt>
                <c:pt idx="232">
                  <c:v>0.99994405066212544</c:v>
                </c:pt>
                <c:pt idx="233">
                  <c:v>0.99994754749574255</c:v>
                </c:pt>
                <c:pt idx="234">
                  <c:v>0.99995454116297688</c:v>
                </c:pt>
                <c:pt idx="235">
                  <c:v>0.99995803799659411</c:v>
                </c:pt>
                <c:pt idx="236">
                  <c:v>0.99996503166382844</c:v>
                </c:pt>
                <c:pt idx="237">
                  <c:v>0.99996852849744555</c:v>
                </c:pt>
                <c:pt idx="238">
                  <c:v>0.99997202533106277</c:v>
                </c:pt>
                <c:pt idx="239">
                  <c:v>0.99997552216467989</c:v>
                </c:pt>
                <c:pt idx="240">
                  <c:v>0.999979018998297</c:v>
                </c:pt>
                <c:pt idx="241">
                  <c:v>0.99998601266553133</c:v>
                </c:pt>
                <c:pt idx="242">
                  <c:v>1</c:v>
                </c:pt>
              </c:numCache>
            </c:numRef>
          </c:yVal>
          <c:smooth val="0"/>
        </c:ser>
        <c:dLbls>
          <c:showLegendKey val="0"/>
          <c:showVal val="0"/>
          <c:showCatName val="0"/>
          <c:showSerName val="0"/>
          <c:showPercent val="0"/>
          <c:showBubbleSize val="0"/>
        </c:dLbls>
        <c:axId val="37222016"/>
        <c:axId val="37222592"/>
      </c:scatterChart>
      <c:valAx>
        <c:axId val="37220864"/>
        <c:scaling>
          <c:orientation val="minMax"/>
          <c:max val="50"/>
          <c:min val="0"/>
        </c:scaling>
        <c:delete val="0"/>
        <c:axPos val="b"/>
        <c:majorGridlines>
          <c:spPr>
            <a:ln w="3175">
              <a:solidFill>
                <a:srgbClr val="C0C0C0"/>
              </a:solidFill>
              <a:prstDash val="solid"/>
            </a:ln>
          </c:spPr>
        </c:majorGridlines>
        <c:title>
          <c:tx>
            <c:rich>
              <a:bodyPr/>
              <a:lstStyle/>
              <a:p>
                <a:pPr>
                  <a:defRPr sz="1000" b="1" i="0" u="none" strike="noStrike" baseline="0">
                    <a:solidFill>
                      <a:srgbClr val="000000"/>
                    </a:solidFill>
                    <a:latin typeface="Arial"/>
                    <a:ea typeface="Arial"/>
                    <a:cs typeface="Arial"/>
                  </a:defRPr>
                </a:pPr>
                <a:r>
                  <a:rPr lang="en-US"/>
                  <a:t>Delay from Order to Ship (days)</a:t>
                </a:r>
              </a:p>
            </c:rich>
          </c:tx>
          <c:layout>
            <c:manualLayout>
              <c:xMode val="edge"/>
              <c:yMode val="edge"/>
              <c:x val="0.33720095718318011"/>
              <c:y val="0.8941450412083703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37221440"/>
        <c:crosses val="autoZero"/>
        <c:crossBetween val="midCat"/>
        <c:majorUnit val="7"/>
      </c:valAx>
      <c:valAx>
        <c:axId val="37221440"/>
        <c:scaling>
          <c:orientation val="minMax"/>
          <c:max val="100000"/>
        </c:scaling>
        <c:delete val="0"/>
        <c:axPos val="l"/>
        <c:majorGridlines>
          <c:spPr>
            <a:ln w="3175">
              <a:solidFill>
                <a:srgbClr val="C0C0C0"/>
              </a:solidFill>
              <a:prstDash val="solid"/>
            </a:ln>
          </c:spPr>
        </c:majorGridlines>
        <c:title>
          <c:tx>
            <c:strRef>
              <c:f>'F05-08'!$J$27</c:f>
              <c:strCache>
                <c:ptCount val="1"/>
                <c:pt idx="0">
                  <c:v>Number of Order Lines </c:v>
                </c:pt>
              </c:strCache>
            </c:strRef>
          </c:tx>
          <c:layout>
            <c:manualLayout>
              <c:xMode val="edge"/>
              <c:yMode val="edge"/>
              <c:x val="8.2647293427250013E-3"/>
              <c:y val="0.141180795980269"/>
            </c:manualLayout>
          </c:layout>
          <c:overlay val="0"/>
          <c:spPr>
            <a:noFill/>
            <a:ln w="25400">
              <a:noFill/>
            </a:ln>
          </c:spPr>
          <c:txPr>
            <a:bodyPr/>
            <a:lstStyle/>
            <a:p>
              <a:pPr>
                <a:defRPr sz="1000" b="1" i="0" u="none" strike="noStrike" baseline="0">
                  <a:solidFill>
                    <a:srgbClr val="3366FF"/>
                  </a:solidFill>
                  <a:latin typeface="Arial"/>
                  <a:ea typeface="Arial"/>
                  <a:cs typeface="Arial"/>
                </a:defRPr>
              </a:pPr>
              <a:endParaRPr lang="en-US"/>
            </a:p>
          </c:txPr>
        </c:title>
        <c:numFmt formatCode="#,##0" sourceLinked="1"/>
        <c:majorTickMark val="out"/>
        <c:minorTickMark val="none"/>
        <c:tickLblPos val="nextTo"/>
        <c:spPr>
          <a:ln w="3175">
            <a:solidFill>
              <a:srgbClr val="3366FF"/>
            </a:solidFill>
            <a:prstDash val="solid"/>
          </a:ln>
        </c:spPr>
        <c:txPr>
          <a:bodyPr rot="0" vert="horz"/>
          <a:lstStyle/>
          <a:p>
            <a:pPr>
              <a:defRPr sz="800" b="0" i="0" u="none" strike="noStrike" baseline="0">
                <a:solidFill>
                  <a:srgbClr val="3366FF"/>
                </a:solidFill>
                <a:latin typeface="Arial"/>
                <a:ea typeface="Arial"/>
                <a:cs typeface="Arial"/>
              </a:defRPr>
            </a:pPr>
            <a:endParaRPr lang="en-US"/>
          </a:p>
        </c:txPr>
        <c:crossAx val="37220864"/>
        <c:crosses val="autoZero"/>
        <c:crossBetween val="midCat"/>
      </c:valAx>
      <c:valAx>
        <c:axId val="37222016"/>
        <c:scaling>
          <c:orientation val="minMax"/>
        </c:scaling>
        <c:delete val="1"/>
        <c:axPos val="b"/>
        <c:numFmt formatCode="General" sourceLinked="1"/>
        <c:majorTickMark val="out"/>
        <c:minorTickMark val="none"/>
        <c:tickLblPos val="nextTo"/>
        <c:crossAx val="37222592"/>
        <c:crosses val="autoZero"/>
        <c:crossBetween val="midCat"/>
      </c:valAx>
      <c:valAx>
        <c:axId val="37222592"/>
        <c:scaling>
          <c:orientation val="minMax"/>
          <c:max val="1"/>
        </c:scaling>
        <c:delete val="0"/>
        <c:axPos val="r"/>
        <c:title>
          <c:tx>
            <c:rich>
              <a:bodyPr rot="5400000" vert="horz"/>
              <a:lstStyle/>
              <a:p>
                <a:pPr algn="ctr">
                  <a:defRPr sz="1000" b="1" i="0" u="none" strike="noStrike" baseline="0">
                    <a:solidFill>
                      <a:srgbClr val="FF9900"/>
                    </a:solidFill>
                    <a:latin typeface="Arial"/>
                    <a:ea typeface="Arial"/>
                    <a:cs typeface="Arial"/>
                  </a:defRPr>
                </a:pPr>
                <a:r>
                  <a:rPr lang="en-US"/>
                  <a:t>Cumulative Proportion</a:t>
                </a:r>
              </a:p>
            </c:rich>
          </c:tx>
          <c:layout>
            <c:manualLayout>
              <c:xMode val="edge"/>
              <c:yMode val="edge"/>
              <c:x val="0.95540271201901017"/>
              <c:y val="0.16078923986641747"/>
            </c:manualLayout>
          </c:layout>
          <c:overlay val="0"/>
          <c:spPr>
            <a:noFill/>
            <a:ln w="25400">
              <a:noFill/>
            </a:ln>
          </c:spPr>
        </c:title>
        <c:numFmt formatCode="??0%" sourceLinked="0"/>
        <c:majorTickMark val="cross"/>
        <c:minorTickMark val="none"/>
        <c:tickLblPos val="nextTo"/>
        <c:spPr>
          <a:ln w="3175">
            <a:solidFill>
              <a:srgbClr val="FF9900"/>
            </a:solidFill>
            <a:prstDash val="solid"/>
          </a:ln>
        </c:spPr>
        <c:txPr>
          <a:bodyPr rot="0" vert="horz"/>
          <a:lstStyle/>
          <a:p>
            <a:pPr>
              <a:defRPr sz="800" b="0" i="0" u="none" strike="noStrike" baseline="0">
                <a:solidFill>
                  <a:srgbClr val="FF9900"/>
                </a:solidFill>
                <a:latin typeface="Arial"/>
                <a:ea typeface="Arial"/>
                <a:cs typeface="Arial"/>
              </a:defRPr>
            </a:pPr>
            <a:endParaRPr lang="en-US"/>
          </a:p>
        </c:txPr>
        <c:crossAx val="37222016"/>
        <c:crosses val="max"/>
        <c:crossBetween val="midCat"/>
      </c:valAx>
      <c:spPr>
        <a:solidFill>
          <a:srgbClr val="FFFFFF"/>
        </a:solidFill>
        <a:ln w="25400">
          <a:noFill/>
        </a:ln>
      </c:spPr>
    </c:plotArea>
    <c:plotVisOnly val="1"/>
    <c:dispBlanksAs val="gap"/>
    <c:showDLblsOverMax val="0"/>
  </c:chart>
  <c:spPr>
    <a:solidFill>
      <a:srgbClr val="FFFFFF"/>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1F1F37-2D88-4F78-ABC8-72DE16DFADDE}" type="datetimeFigureOut">
              <a:rPr lang="en-US" smtClean="0"/>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AA97C0-76CF-423B-BA90-382637A01FD3}" type="slidenum">
              <a:rPr lang="en-US" smtClean="0"/>
              <a:t>‹#›</a:t>
            </a:fld>
            <a:endParaRPr lang="en-US"/>
          </a:p>
        </p:txBody>
      </p:sp>
    </p:spTree>
    <p:extLst>
      <p:ext uri="{BB962C8B-B14F-4D97-AF65-F5344CB8AC3E}">
        <p14:creationId xmlns:p14="http://schemas.microsoft.com/office/powerpoint/2010/main" val="383870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Antraštė 1"/>
          <p:cNvSpPr>
            <a:spLocks noGrp="1"/>
          </p:cNvSpPr>
          <p:nvPr>
            <p:ph type="ctrTitle"/>
          </p:nvPr>
        </p:nvSpPr>
        <p:spPr>
          <a:xfrm>
            <a:off x="685800" y="2130425"/>
            <a:ext cx="7772400" cy="1470025"/>
          </a:xfrm>
        </p:spPr>
        <p:txBody>
          <a:bodyPr/>
          <a:lstStyle/>
          <a:p>
            <a:r>
              <a:rPr lang="lt-LT" smtClean="0"/>
              <a:t>Spustelėkite, jei norite keisite ruoš. pav. stilių</a:t>
            </a:r>
            <a:endParaRPr lang="lt-LT"/>
          </a:p>
        </p:txBody>
      </p:sp>
      <p:sp>
        <p:nvSpPr>
          <p:cNvPr id="3" name="Paantraštė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smtClean="0"/>
              <a:t>Spustelėkite ruošinio paantraštės stiliui keisti</a:t>
            </a:r>
            <a:endParaRPr lang="lt-LT"/>
          </a:p>
        </p:txBody>
      </p:sp>
      <p:sp>
        <p:nvSpPr>
          <p:cNvPr id="4" name="Datos vietos rezervavimo ženklas 3"/>
          <p:cNvSpPr>
            <a:spLocks noGrp="1"/>
          </p:cNvSpPr>
          <p:nvPr>
            <p:ph type="dt" sz="half" idx="10"/>
          </p:nvPr>
        </p:nvSpPr>
        <p:spPr/>
        <p:txBody>
          <a:bodyPr/>
          <a:lstStyle/>
          <a:p>
            <a:fld id="{42956D04-A3C8-49D4-B877-B45534FE3A10}" type="datetimeFigureOut">
              <a:rPr lang="lt-LT" smtClean="0"/>
              <a:t>2018.02.26</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Spustelėkite, jei norite keisite ruoš. pav. stilių</a:t>
            </a:r>
            <a:endParaRPr lang="lt-LT"/>
          </a:p>
        </p:txBody>
      </p:sp>
      <p:sp>
        <p:nvSpPr>
          <p:cNvPr id="3" name="Vertikalaus teksto vietos rezervavimo ženklas 2"/>
          <p:cNvSpPr>
            <a:spLocks noGrp="1"/>
          </p:cNvSpPr>
          <p:nvPr>
            <p:ph type="body" orient="vert" idx="1"/>
          </p:nvPr>
        </p:nvSpPr>
        <p:spPr/>
        <p:txBody>
          <a:bodyPr vert="eaVert"/>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42956D04-A3C8-49D4-B877-B45534FE3A10}" type="datetimeFigureOut">
              <a:rPr lang="lt-LT" smtClean="0"/>
              <a:t>2018.02.26</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629400" y="274638"/>
            <a:ext cx="2057400" cy="5851525"/>
          </a:xfrm>
        </p:spPr>
        <p:txBody>
          <a:bodyPr vert="eaVert"/>
          <a:lstStyle/>
          <a:p>
            <a:r>
              <a:rPr lang="lt-LT" smtClean="0"/>
              <a:t>Spustelėkite, jei norite keisite ruoš. pav. stilių</a:t>
            </a:r>
            <a:endParaRPr lang="lt-LT"/>
          </a:p>
        </p:txBody>
      </p:sp>
      <p:sp>
        <p:nvSpPr>
          <p:cNvPr id="3" name="Vertikalaus teksto vietos rezervavimo ženklas 2"/>
          <p:cNvSpPr>
            <a:spLocks noGrp="1"/>
          </p:cNvSpPr>
          <p:nvPr>
            <p:ph type="body" orient="vert" idx="1"/>
          </p:nvPr>
        </p:nvSpPr>
        <p:spPr>
          <a:xfrm>
            <a:off x="457200" y="274638"/>
            <a:ext cx="6019800" cy="5851525"/>
          </a:xfrm>
        </p:spPr>
        <p:txBody>
          <a:bodyPr vert="eaVert"/>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42956D04-A3C8-49D4-B877-B45534FE3A10}" type="datetimeFigureOut">
              <a:rPr lang="lt-LT" smtClean="0"/>
              <a:t>2018.02.26</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Spustelėkite, jei norite keisite ruoš. pav. stilių</a:t>
            </a:r>
            <a:endParaRPr lang="lt-LT"/>
          </a:p>
        </p:txBody>
      </p:sp>
      <p:sp>
        <p:nvSpPr>
          <p:cNvPr id="3" name="Turinio vietos rezervavimo ženklas 2"/>
          <p:cNvSpPr>
            <a:spLocks noGrp="1"/>
          </p:cNvSpPr>
          <p:nvPr>
            <p:ph idx="1"/>
          </p:nvPr>
        </p:nvSpPr>
        <p:spPr/>
        <p:txBody>
          <a:body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42956D04-A3C8-49D4-B877-B45534FE3A10}" type="datetimeFigureOut">
              <a:rPr lang="lt-LT" smtClean="0"/>
              <a:t>2018.02.26</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722313" y="4406900"/>
            <a:ext cx="7772400" cy="1362075"/>
          </a:xfrm>
        </p:spPr>
        <p:txBody>
          <a:bodyPr anchor="t"/>
          <a:lstStyle>
            <a:lvl1pPr algn="l">
              <a:defRPr sz="4000" b="1" cap="all"/>
            </a:lvl1pPr>
          </a:lstStyle>
          <a:p>
            <a:r>
              <a:rPr lang="lt-LT" smtClean="0"/>
              <a:t>Spustelėkite, jei norite keisite ruoš. pav. stilių</a:t>
            </a:r>
            <a:endParaRPr lang="lt-LT"/>
          </a:p>
        </p:txBody>
      </p:sp>
      <p:sp>
        <p:nvSpPr>
          <p:cNvPr id="3" name="Teksto vietos rezervavimo ženklas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smtClean="0"/>
              <a:t>Spustelėkite ruošinio teksto stiliams keisti</a:t>
            </a:r>
          </a:p>
        </p:txBody>
      </p:sp>
      <p:sp>
        <p:nvSpPr>
          <p:cNvPr id="4" name="Datos vietos rezervavimo ženklas 3"/>
          <p:cNvSpPr>
            <a:spLocks noGrp="1"/>
          </p:cNvSpPr>
          <p:nvPr>
            <p:ph type="dt" sz="half" idx="10"/>
          </p:nvPr>
        </p:nvSpPr>
        <p:spPr/>
        <p:txBody>
          <a:bodyPr/>
          <a:lstStyle/>
          <a:p>
            <a:fld id="{42956D04-A3C8-49D4-B877-B45534FE3A10}" type="datetimeFigureOut">
              <a:rPr lang="lt-LT" smtClean="0"/>
              <a:t>2018.02.26</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Spustelėkite, jei norite keisite ruoš. pav. stilių</a:t>
            </a:r>
            <a:endParaRPr lang="lt-LT"/>
          </a:p>
        </p:txBody>
      </p:sp>
      <p:sp>
        <p:nvSpPr>
          <p:cNvPr id="3" name="Turinio vietos rezervavimo ženklas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urinio vietos rezervavimo ženklas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Datos vietos rezervavimo ženklas 4"/>
          <p:cNvSpPr>
            <a:spLocks noGrp="1"/>
          </p:cNvSpPr>
          <p:nvPr>
            <p:ph type="dt" sz="half" idx="10"/>
          </p:nvPr>
        </p:nvSpPr>
        <p:spPr/>
        <p:txBody>
          <a:bodyPr/>
          <a:lstStyle/>
          <a:p>
            <a:fld id="{42956D04-A3C8-49D4-B877-B45534FE3A10}" type="datetimeFigureOut">
              <a:rPr lang="lt-LT" smtClean="0"/>
              <a:t>2018.02.26</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lvl1pPr>
              <a:defRPr/>
            </a:lvl1pPr>
          </a:lstStyle>
          <a:p>
            <a:r>
              <a:rPr lang="lt-LT" smtClean="0"/>
              <a:t>Spustelėkite, jei norite keisite ruoš. pav. stilių</a:t>
            </a:r>
            <a:endParaRPr lang="lt-LT"/>
          </a:p>
        </p:txBody>
      </p:sp>
      <p:sp>
        <p:nvSpPr>
          <p:cNvPr id="3" name="Teksto vietos rezervavimo ženklas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smtClean="0"/>
              <a:t>Spustelėkite ruošinio teksto stiliams keisti</a:t>
            </a:r>
          </a:p>
        </p:txBody>
      </p:sp>
      <p:sp>
        <p:nvSpPr>
          <p:cNvPr id="4" name="Turinio vietos rezervavimo ženklas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Teksto vietos rezervavimo ženklas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smtClean="0"/>
              <a:t>Spustelėkite ruošinio teksto stiliams keisti</a:t>
            </a:r>
          </a:p>
        </p:txBody>
      </p:sp>
      <p:sp>
        <p:nvSpPr>
          <p:cNvPr id="6" name="Turinio vietos rezervavimo ženklas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7" name="Datos vietos rezervavimo ženklas 6"/>
          <p:cNvSpPr>
            <a:spLocks noGrp="1"/>
          </p:cNvSpPr>
          <p:nvPr>
            <p:ph type="dt" sz="half" idx="10"/>
          </p:nvPr>
        </p:nvSpPr>
        <p:spPr/>
        <p:txBody>
          <a:bodyPr/>
          <a:lstStyle/>
          <a:p>
            <a:fld id="{42956D04-A3C8-49D4-B877-B45534FE3A10}" type="datetimeFigureOut">
              <a:rPr lang="lt-LT" smtClean="0"/>
              <a:t>2018.02.26</a:t>
            </a:fld>
            <a:endParaRPr lang="lt-LT"/>
          </a:p>
        </p:txBody>
      </p:sp>
      <p:sp>
        <p:nvSpPr>
          <p:cNvPr id="8" name="Poraštės vietos rezervavimo ženklas 7"/>
          <p:cNvSpPr>
            <a:spLocks noGrp="1"/>
          </p:cNvSpPr>
          <p:nvPr>
            <p:ph type="ftr" sz="quarter" idx="11"/>
          </p:nvPr>
        </p:nvSpPr>
        <p:spPr/>
        <p:txBody>
          <a:bodyPr/>
          <a:lstStyle/>
          <a:p>
            <a:endParaRPr lang="lt-LT"/>
          </a:p>
        </p:txBody>
      </p:sp>
      <p:sp>
        <p:nvSpPr>
          <p:cNvPr id="9" name="Skaidrės numerio vietos rezervavimo ženklas 8"/>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Spustelėkite, jei norite keisite ruoš. pav. stilių</a:t>
            </a:r>
            <a:endParaRPr lang="lt-LT"/>
          </a:p>
        </p:txBody>
      </p:sp>
      <p:sp>
        <p:nvSpPr>
          <p:cNvPr id="3" name="Datos vietos rezervavimo ženklas 2"/>
          <p:cNvSpPr>
            <a:spLocks noGrp="1"/>
          </p:cNvSpPr>
          <p:nvPr>
            <p:ph type="dt" sz="half" idx="10"/>
          </p:nvPr>
        </p:nvSpPr>
        <p:spPr/>
        <p:txBody>
          <a:bodyPr/>
          <a:lstStyle/>
          <a:p>
            <a:fld id="{42956D04-A3C8-49D4-B877-B45534FE3A10}" type="datetimeFigureOut">
              <a:rPr lang="lt-LT" smtClean="0"/>
              <a:t>2018.02.26</a:t>
            </a:fld>
            <a:endParaRPr lang="lt-LT"/>
          </a:p>
        </p:txBody>
      </p:sp>
      <p:sp>
        <p:nvSpPr>
          <p:cNvPr id="4" name="Poraštės vietos rezervavimo ženklas 3"/>
          <p:cNvSpPr>
            <a:spLocks noGrp="1"/>
          </p:cNvSpPr>
          <p:nvPr>
            <p:ph type="ftr" sz="quarter" idx="11"/>
          </p:nvPr>
        </p:nvSpPr>
        <p:spPr/>
        <p:txBody>
          <a:bodyPr/>
          <a:lstStyle/>
          <a:p>
            <a:endParaRPr lang="lt-LT"/>
          </a:p>
        </p:txBody>
      </p:sp>
      <p:sp>
        <p:nvSpPr>
          <p:cNvPr id="5" name="Skaidrės numerio vietos rezervavimo ženklas 4"/>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42956D04-A3C8-49D4-B877-B45534FE3A10}" type="datetimeFigureOut">
              <a:rPr lang="lt-LT" smtClean="0"/>
              <a:t>2018.02.26</a:t>
            </a:fld>
            <a:endParaRPr lang="lt-LT"/>
          </a:p>
        </p:txBody>
      </p:sp>
      <p:sp>
        <p:nvSpPr>
          <p:cNvPr id="3" name="Poraštės vietos rezervavimo ženklas 2"/>
          <p:cNvSpPr>
            <a:spLocks noGrp="1"/>
          </p:cNvSpPr>
          <p:nvPr>
            <p:ph type="ftr" sz="quarter" idx="11"/>
          </p:nvPr>
        </p:nvSpPr>
        <p:spPr/>
        <p:txBody>
          <a:bodyPr/>
          <a:lstStyle/>
          <a:p>
            <a:endParaRPr lang="lt-LT"/>
          </a:p>
        </p:txBody>
      </p:sp>
      <p:sp>
        <p:nvSpPr>
          <p:cNvPr id="4" name="Skaidrės numerio vietos rezervavimo ženklas 3"/>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73050"/>
            <a:ext cx="3008313" cy="1162050"/>
          </a:xfrm>
        </p:spPr>
        <p:txBody>
          <a:bodyPr anchor="b"/>
          <a:lstStyle>
            <a:lvl1pPr algn="l">
              <a:defRPr sz="2000" b="1"/>
            </a:lvl1pPr>
          </a:lstStyle>
          <a:p>
            <a:r>
              <a:rPr lang="lt-LT" smtClean="0"/>
              <a:t>Spustelėkite, jei norite keisite ruoš. pav. stilių</a:t>
            </a:r>
            <a:endParaRPr lang="lt-LT"/>
          </a:p>
        </p:txBody>
      </p:sp>
      <p:sp>
        <p:nvSpPr>
          <p:cNvPr id="3" name="Turinio vietos rezervavimo ženklas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eksto vietos rezervavimo ženklas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smtClean="0"/>
              <a:t>Spustelėkite ruošinio teksto stiliams keisti</a:t>
            </a:r>
          </a:p>
        </p:txBody>
      </p:sp>
      <p:sp>
        <p:nvSpPr>
          <p:cNvPr id="5" name="Datos vietos rezervavimo ženklas 4"/>
          <p:cNvSpPr>
            <a:spLocks noGrp="1"/>
          </p:cNvSpPr>
          <p:nvPr>
            <p:ph type="dt" sz="half" idx="10"/>
          </p:nvPr>
        </p:nvSpPr>
        <p:spPr/>
        <p:txBody>
          <a:bodyPr/>
          <a:lstStyle/>
          <a:p>
            <a:fld id="{42956D04-A3C8-49D4-B877-B45534FE3A10}" type="datetimeFigureOut">
              <a:rPr lang="lt-LT" smtClean="0"/>
              <a:t>2018.02.26</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1792288" y="4800600"/>
            <a:ext cx="5486400" cy="566738"/>
          </a:xfrm>
        </p:spPr>
        <p:txBody>
          <a:bodyPr anchor="b"/>
          <a:lstStyle>
            <a:lvl1pPr algn="l">
              <a:defRPr sz="2000" b="1"/>
            </a:lvl1pPr>
          </a:lstStyle>
          <a:p>
            <a:r>
              <a:rPr lang="lt-LT" smtClean="0"/>
              <a:t>Spustelėkite, jei norite keisite ruoš. pav. stilių</a:t>
            </a:r>
            <a:endParaRPr lang="lt-LT"/>
          </a:p>
        </p:txBody>
      </p:sp>
      <p:sp>
        <p:nvSpPr>
          <p:cNvPr id="3" name="Paveikslėlio vietos rezervavimo ženklas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ksto vietos rezervavimo ženklas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smtClean="0"/>
              <a:t>Spustelėkite ruošinio teksto stiliams keisti</a:t>
            </a:r>
          </a:p>
        </p:txBody>
      </p:sp>
      <p:sp>
        <p:nvSpPr>
          <p:cNvPr id="5" name="Datos vietos rezervavimo ženklas 4"/>
          <p:cNvSpPr>
            <a:spLocks noGrp="1"/>
          </p:cNvSpPr>
          <p:nvPr>
            <p:ph type="dt" sz="half" idx="10"/>
          </p:nvPr>
        </p:nvSpPr>
        <p:spPr/>
        <p:txBody>
          <a:bodyPr/>
          <a:lstStyle/>
          <a:p>
            <a:fld id="{42956D04-A3C8-49D4-B877-B45534FE3A10}" type="datetimeFigureOut">
              <a:rPr lang="lt-LT" smtClean="0"/>
              <a:t>2018.02.26</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A226E2A6-6D93-4997-8D45-933F879E6E5B}" type="slidenum">
              <a:rPr lang="lt-LT" smtClean="0"/>
              <a:t>‹#›</a:t>
            </a:fld>
            <a:endParaRPr lang="lt-L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lt-LT" smtClean="0"/>
              <a:t>Spustelėkite, jei norite keisite ruoš. pav. stilių</a:t>
            </a:r>
            <a:endParaRPr lang="lt-LT"/>
          </a:p>
        </p:txBody>
      </p:sp>
      <p:sp>
        <p:nvSpPr>
          <p:cNvPr id="3" name="Teksto vietos rezervavimo ženklas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lt-LT" smtClean="0"/>
              <a:t>Spustelėkite ruošinio teksto stiliams keisti</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56D04-A3C8-49D4-B877-B45534FE3A10}" type="datetimeFigureOut">
              <a:rPr lang="lt-LT" smtClean="0"/>
              <a:t>2018.02.26</a:t>
            </a:fld>
            <a:endParaRPr lang="lt-LT"/>
          </a:p>
        </p:txBody>
      </p:sp>
      <p:sp>
        <p:nvSpPr>
          <p:cNvPr id="5" name="Poraštės vietos rezervavimo ženklas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kaidrės numerio vietos rezervavimo ženklas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6E2A6-6D93-4997-8D45-933F879E6E5B}" type="slidenum">
              <a:rPr lang="lt-LT" smtClean="0"/>
              <a:t>‹#›</a:t>
            </a:fld>
            <a:endParaRPr lang="lt-L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Forecasting" TargetMode="External"/><Relationship Id="rId13" Type="http://schemas.openxmlformats.org/officeDocument/2006/relationships/hyperlink" Target="http://en.wikipedia.org/wiki/Data_mining" TargetMode="External"/><Relationship Id="rId18" Type="http://schemas.openxmlformats.org/officeDocument/2006/relationships/hyperlink" Target="http://en.wikipedia.org/wiki/Anomaly_detection" TargetMode="External"/><Relationship Id="rId3" Type="http://schemas.openxmlformats.org/officeDocument/2006/relationships/hyperlink" Target="http://en.wikipedia.org/wiki/Econometrics" TargetMode="External"/><Relationship Id="rId7" Type="http://schemas.openxmlformats.org/officeDocument/2006/relationships/hyperlink" Target="http://en.wikipedia.org/wiki/Geophysics" TargetMode="External"/><Relationship Id="rId12" Type="http://schemas.openxmlformats.org/officeDocument/2006/relationships/hyperlink" Target="http://en.wikipedia.org/wiki/Estimation" TargetMode="External"/><Relationship Id="rId17" Type="http://schemas.openxmlformats.org/officeDocument/2006/relationships/hyperlink" Target="http://en.wikipedia.org/wiki/Statistical_classification" TargetMode="External"/><Relationship Id="rId2" Type="http://schemas.openxmlformats.org/officeDocument/2006/relationships/hyperlink" Target="http://en.wikipedia.org/wiki/Statistics" TargetMode="External"/><Relationship Id="rId16" Type="http://schemas.openxmlformats.org/officeDocument/2006/relationships/hyperlink" Target="http://en.wikipedia.org/wiki/Cluster_analysis" TargetMode="External"/><Relationship Id="rId1" Type="http://schemas.openxmlformats.org/officeDocument/2006/relationships/slideLayout" Target="../slideLayouts/slideLayout7.xml"/><Relationship Id="rId6" Type="http://schemas.openxmlformats.org/officeDocument/2006/relationships/hyperlink" Target="http://en.wikipedia.org/wiki/Meteorology" TargetMode="External"/><Relationship Id="rId11" Type="http://schemas.openxmlformats.org/officeDocument/2006/relationships/hyperlink" Target="http://en.wikipedia.org/wiki/Communication_engineering" TargetMode="External"/><Relationship Id="rId5" Type="http://schemas.openxmlformats.org/officeDocument/2006/relationships/hyperlink" Target="http://en.wikipedia.org/wiki/Seismology" TargetMode="External"/><Relationship Id="rId15" Type="http://schemas.openxmlformats.org/officeDocument/2006/relationships/hyperlink" Target="http://en.wikipedia.org/wiki/Machine_learning" TargetMode="External"/><Relationship Id="rId10" Type="http://schemas.openxmlformats.org/officeDocument/2006/relationships/hyperlink" Target="http://en.wikipedia.org/wiki/Control_engineering" TargetMode="External"/><Relationship Id="rId4" Type="http://schemas.openxmlformats.org/officeDocument/2006/relationships/hyperlink" Target="http://en.wikipedia.org/wiki/Quantitative_finance" TargetMode="External"/><Relationship Id="rId9" Type="http://schemas.openxmlformats.org/officeDocument/2006/relationships/hyperlink" Target="http://en.wikipedia.org/wiki/Signal_processing" TargetMode="External"/><Relationship Id="rId14" Type="http://schemas.openxmlformats.org/officeDocument/2006/relationships/hyperlink" Target="http://en.wikipedia.org/wiki/Pattern_recognitio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en.wikipedia.org/wiki/Time_series#cite_note-3" TargetMode="External"/><Relationship Id="rId3" Type="http://schemas.openxmlformats.org/officeDocument/2006/relationships/hyperlink" Target="http://en.wikipedia.org/wiki/Line_chart" TargetMode="External"/><Relationship Id="rId7" Type="http://schemas.openxmlformats.org/officeDocument/2006/relationships/hyperlink" Target="http://en.wikipedia.org/wiki/Seasonality"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en.wikipedia.org/wiki/Frequency_spectrum#Spectrum_analysis" TargetMode="External"/><Relationship Id="rId11" Type="http://schemas.openxmlformats.org/officeDocument/2006/relationships/hyperlink" Target="http://en.wikipedia.org/wiki/Decomposition_of_time_series" TargetMode="External"/><Relationship Id="rId5" Type="http://schemas.openxmlformats.org/officeDocument/2006/relationships/hyperlink" Target="http://en.wikipedia.org/wiki/Serial_dependence" TargetMode="External"/><Relationship Id="rId10" Type="http://schemas.openxmlformats.org/officeDocument/2006/relationships/hyperlink" Target="http://en.wikipedia.org/wiki/Trend_estimation" TargetMode="External"/><Relationship Id="rId4" Type="http://schemas.openxmlformats.org/officeDocument/2006/relationships/hyperlink" Target="http://en.wikipedia.org/wiki/Autocorrelation" TargetMode="External"/><Relationship Id="rId9" Type="http://schemas.openxmlformats.org/officeDocument/2006/relationships/hyperlink" Target="http://en.wikipedia.org/wiki/Time_series#cite_note-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Cross-correlation" TargetMode="External"/><Relationship Id="rId3" Type="http://schemas.openxmlformats.org/officeDocument/2006/relationships/hyperlink" Target="http://en.wikipedia.org/wiki/Frequency-domain" TargetMode="External"/><Relationship Id="rId7" Type="http://schemas.openxmlformats.org/officeDocument/2006/relationships/hyperlink" Target="http://en.wikipedia.org/wiki/Auto-correlatio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en.wikipedia.org/wiki/Wavelet_analysis" TargetMode="External"/><Relationship Id="rId5" Type="http://schemas.openxmlformats.org/officeDocument/2006/relationships/hyperlink" Target="http://en.wikipedia.org/wiki/Frequency_spectrum#Spectrum_analysis" TargetMode="External"/><Relationship Id="rId10" Type="http://schemas.openxmlformats.org/officeDocument/2006/relationships/hyperlink" Target="https://en.wikipedia.org/wiki/Fourier_transform" TargetMode="External"/><Relationship Id="rId4" Type="http://schemas.openxmlformats.org/officeDocument/2006/relationships/hyperlink" Target="http://en.wikipedia.org/wiki/Time-domain" TargetMode="External"/><Relationship Id="rId9"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ine"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en.wikipedia.org/wiki/Correlogra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Spectrum" TargetMode="External"/><Relationship Id="rId3" Type="http://schemas.openxmlformats.org/officeDocument/2006/relationships/hyperlink" Target="http://en.wikipedia.org/wiki/Non-parametric_statistics" TargetMode="External"/><Relationship Id="rId7" Type="http://schemas.openxmlformats.org/officeDocument/2006/relationships/hyperlink" Target="http://en.wikipedia.org/wiki/Covariance" TargetMode="External"/><Relationship Id="rId12" Type="http://schemas.openxmlformats.org/officeDocument/2006/relationships/hyperlink" Target="http://en.wikipedia.org/wiki/Multivariate_analysis" TargetMode="External"/><Relationship Id="rId2" Type="http://schemas.openxmlformats.org/officeDocument/2006/relationships/hyperlink" Target="http://en.wikipedia.org/wiki/Parametric_estimation" TargetMode="External"/><Relationship Id="rId1" Type="http://schemas.openxmlformats.org/officeDocument/2006/relationships/slideLayout" Target="../slideLayouts/slideLayout7.xml"/><Relationship Id="rId6" Type="http://schemas.openxmlformats.org/officeDocument/2006/relationships/hyperlink" Target="http://en.wikipedia.org/wiki/Moving_average" TargetMode="External"/><Relationship Id="rId11" Type="http://schemas.openxmlformats.org/officeDocument/2006/relationships/hyperlink" Target="http://en.wikipedia.org/wiki/Univariate_analysis" TargetMode="External"/><Relationship Id="rId5" Type="http://schemas.openxmlformats.org/officeDocument/2006/relationships/hyperlink" Target="http://en.wikipedia.org/wiki/Autoregressive" TargetMode="External"/><Relationship Id="rId10" Type="http://schemas.openxmlformats.org/officeDocument/2006/relationships/hyperlink" Target="http://en.wikipedia.org/wiki/Nonlinear_regression" TargetMode="External"/><Relationship Id="rId4" Type="http://schemas.openxmlformats.org/officeDocument/2006/relationships/hyperlink" Target="http://en.wikipedia.org/wiki/Stationary_process" TargetMode="External"/><Relationship Id="rId9" Type="http://schemas.openxmlformats.org/officeDocument/2006/relationships/hyperlink" Target="http://en.wikipedia.org/wiki/Linear_regres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404663"/>
            <a:ext cx="4099456" cy="1200329"/>
          </a:xfrm>
          <a:prstGeom prst="rect">
            <a:avLst/>
          </a:prstGeom>
        </p:spPr>
        <p:txBody>
          <a:bodyPr wrap="none">
            <a:spAutoFit/>
          </a:bodyPr>
          <a:lstStyle/>
          <a:p>
            <a:r>
              <a:rPr lang="en-US" sz="3600" b="1" i="1" dirty="0"/>
              <a:t>It’s a Matter of </a:t>
            </a:r>
            <a:r>
              <a:rPr lang="en-US" sz="3600" b="1" i="1" dirty="0" smtClean="0"/>
              <a:t>Time</a:t>
            </a:r>
            <a:endParaRPr lang="lt-LT" sz="3600" b="1" i="1" dirty="0" smtClean="0"/>
          </a:p>
          <a:p>
            <a:r>
              <a:rPr lang="en-US" sz="3600" b="1" dirty="0"/>
              <a:t>CHAPTER </a:t>
            </a:r>
            <a:r>
              <a:rPr lang="lt-LT" sz="3600" dirty="0" smtClean="0"/>
              <a:t>5</a:t>
            </a:r>
            <a:endParaRPr lang="en-US" sz="3600" i="1" dirty="0"/>
          </a:p>
        </p:txBody>
      </p:sp>
    </p:spTree>
    <p:extLst>
      <p:ext uri="{BB962C8B-B14F-4D97-AF65-F5344CB8AC3E}">
        <p14:creationId xmlns:p14="http://schemas.microsoft.com/office/powerpoint/2010/main" val="180229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2267095" cy="923330"/>
          </a:xfrm>
          <a:prstGeom prst="rect">
            <a:avLst/>
          </a:prstGeom>
        </p:spPr>
        <p:txBody>
          <a:bodyPr wrap="none">
            <a:spAutoFit/>
          </a:bodyPr>
          <a:lstStyle/>
          <a:p>
            <a:r>
              <a:rPr lang="en-US" b="1" dirty="0"/>
              <a:t>Autoregressive model</a:t>
            </a:r>
          </a:p>
          <a:p>
            <a:endParaRPr lang="en-US" b="1" dirty="0"/>
          </a:p>
          <a:p>
            <a:endParaRPr lang="en-US" b="1" dirty="0"/>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2625"/>
            <a:ext cx="9143999"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301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0"/>
            <a:ext cx="2391167" cy="369332"/>
          </a:xfrm>
          <a:prstGeom prst="rect">
            <a:avLst/>
          </a:prstGeom>
        </p:spPr>
        <p:txBody>
          <a:bodyPr wrap="none">
            <a:spAutoFit/>
          </a:bodyPr>
          <a:lstStyle/>
          <a:p>
            <a:r>
              <a:rPr lang="en-US" b="1" dirty="0"/>
              <a:t>Simple moving average</a:t>
            </a:r>
          </a:p>
        </p:txBody>
      </p:sp>
      <p:pic>
        <p:nvPicPr>
          <p:cNvPr id="5122" name="Picture 2" descr="Moving Average Types comparison - Simple and Exponent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290215"/>
            <a:ext cx="5623198" cy="41982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egin{align}&#10;SMA &amp; = \frac{p_{M}+p_{M-1}+\ldots+p_{M-(n-1)}}{n}\\&#10; &amp; = \frac{1}{n}\sum_{i=0}^{n-1}p_{M-i}\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768697"/>
            <a:ext cx="300037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83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33" y="22679"/>
            <a:ext cx="3285130" cy="400110"/>
          </a:xfrm>
          <a:prstGeom prst="rect">
            <a:avLst/>
          </a:prstGeom>
        </p:spPr>
        <p:txBody>
          <a:bodyPr wrap="none">
            <a:spAutoFit/>
          </a:bodyPr>
          <a:lstStyle/>
          <a:p>
            <a:r>
              <a:rPr lang="en-US" sz="2000" b="1" dirty="0"/>
              <a:t>Time </a:t>
            </a:r>
            <a:r>
              <a:rPr lang="en-US" sz="2000" b="1" dirty="0" smtClean="0"/>
              <a:t>series (</a:t>
            </a:r>
            <a:r>
              <a:rPr lang="en-US" sz="2000" b="1" dirty="0"/>
              <a:t>wiki) </a:t>
            </a:r>
            <a:r>
              <a:rPr lang="en-US" sz="2000" b="1" dirty="0" smtClean="0"/>
              <a:t>Motivation</a:t>
            </a:r>
            <a:endParaRPr lang="en-US" sz="2000" b="1" dirty="0"/>
          </a:p>
        </p:txBody>
      </p:sp>
      <p:sp>
        <p:nvSpPr>
          <p:cNvPr id="3" name="Rectangle 2"/>
          <p:cNvSpPr/>
          <p:nvPr/>
        </p:nvSpPr>
        <p:spPr>
          <a:xfrm>
            <a:off x="-7633" y="1412776"/>
            <a:ext cx="9137639" cy="4154984"/>
          </a:xfrm>
          <a:prstGeom prst="rect">
            <a:avLst/>
          </a:prstGeom>
        </p:spPr>
        <p:txBody>
          <a:bodyPr wrap="square">
            <a:spAutoFit/>
          </a:bodyPr>
          <a:lstStyle/>
          <a:p>
            <a:r>
              <a:rPr lang="en-US" sz="2400" dirty="0"/>
              <a:t>In the context of </a:t>
            </a:r>
            <a:r>
              <a:rPr lang="en-US" sz="2400" dirty="0">
                <a:hlinkClick r:id="rId2" tooltip="Statistics"/>
              </a:rPr>
              <a:t>statistics</a:t>
            </a:r>
            <a:r>
              <a:rPr lang="en-US" sz="2400" dirty="0"/>
              <a:t>, </a:t>
            </a:r>
            <a:r>
              <a:rPr lang="en-US" sz="2400" dirty="0">
                <a:hlinkClick r:id="rId3" tooltip="Econometrics"/>
              </a:rPr>
              <a:t>econometrics</a:t>
            </a:r>
            <a:r>
              <a:rPr lang="en-US" sz="2400" dirty="0"/>
              <a:t>, </a:t>
            </a:r>
            <a:r>
              <a:rPr lang="en-US" sz="2400" dirty="0">
                <a:hlinkClick r:id="rId4" tooltip="Quantitative finance"/>
              </a:rPr>
              <a:t>quantitative finance</a:t>
            </a:r>
            <a:r>
              <a:rPr lang="en-US" sz="2400" dirty="0"/>
              <a:t>, </a:t>
            </a:r>
            <a:r>
              <a:rPr lang="en-US" sz="2400" dirty="0">
                <a:hlinkClick r:id="rId5" tooltip="Seismology"/>
              </a:rPr>
              <a:t>seismology</a:t>
            </a:r>
            <a:r>
              <a:rPr lang="en-US" sz="2400" dirty="0"/>
              <a:t>, </a:t>
            </a:r>
            <a:r>
              <a:rPr lang="en-US" sz="2400" dirty="0">
                <a:hlinkClick r:id="rId6" tooltip="Meteorology"/>
              </a:rPr>
              <a:t>meteorology</a:t>
            </a:r>
            <a:r>
              <a:rPr lang="en-US" sz="2400" dirty="0"/>
              <a:t>, and </a:t>
            </a:r>
            <a:r>
              <a:rPr lang="en-US" sz="2400" dirty="0">
                <a:hlinkClick r:id="rId7" tooltip="Geophysics"/>
              </a:rPr>
              <a:t>geophysics</a:t>
            </a:r>
            <a:r>
              <a:rPr lang="en-US" sz="2400" dirty="0"/>
              <a:t> the primary goal of time series analysis is </a:t>
            </a:r>
            <a:r>
              <a:rPr lang="en-US" sz="2400" dirty="0">
                <a:hlinkClick r:id="rId8" tooltip="Forecasting"/>
              </a:rPr>
              <a:t>forecasting</a:t>
            </a:r>
            <a:r>
              <a:rPr lang="en-US" sz="2400" dirty="0"/>
              <a:t>. </a:t>
            </a:r>
            <a:endParaRPr lang="en-US" sz="2400" dirty="0" smtClean="0"/>
          </a:p>
          <a:p>
            <a:endParaRPr lang="en-US" sz="2400" dirty="0"/>
          </a:p>
          <a:p>
            <a:r>
              <a:rPr lang="en-US" sz="2400" dirty="0" smtClean="0"/>
              <a:t>In </a:t>
            </a:r>
            <a:r>
              <a:rPr lang="en-US" sz="2400" dirty="0"/>
              <a:t>the context of </a:t>
            </a:r>
            <a:r>
              <a:rPr lang="en-US" sz="2400" dirty="0">
                <a:hlinkClick r:id="rId9" tooltip="Signal processing"/>
              </a:rPr>
              <a:t>signal processing</a:t>
            </a:r>
            <a:r>
              <a:rPr lang="en-US" sz="2400" dirty="0"/>
              <a:t>, </a:t>
            </a:r>
            <a:r>
              <a:rPr lang="en-US" sz="2400" dirty="0">
                <a:hlinkClick r:id="rId10" tooltip="Control engineering"/>
              </a:rPr>
              <a:t>control engineering</a:t>
            </a:r>
            <a:r>
              <a:rPr lang="en-US" sz="2400" dirty="0"/>
              <a:t> and </a:t>
            </a:r>
            <a:r>
              <a:rPr lang="en-US" sz="2400" dirty="0">
                <a:hlinkClick r:id="rId11" tooltip="Communication engineering"/>
              </a:rPr>
              <a:t>communication engineering</a:t>
            </a:r>
            <a:r>
              <a:rPr lang="en-US" sz="2400" dirty="0"/>
              <a:t> it is used for signal detection and </a:t>
            </a:r>
            <a:r>
              <a:rPr lang="en-US" sz="2400" dirty="0">
                <a:hlinkClick r:id="rId12" tooltip="Estimation"/>
              </a:rPr>
              <a:t>estimation</a:t>
            </a:r>
            <a:r>
              <a:rPr lang="en-US" sz="2400" dirty="0"/>
              <a:t>, </a:t>
            </a:r>
            <a:endParaRPr lang="en-US" sz="2400" dirty="0" smtClean="0"/>
          </a:p>
          <a:p>
            <a:endParaRPr lang="en-US" sz="2400" dirty="0"/>
          </a:p>
          <a:p>
            <a:r>
              <a:rPr lang="en-US" sz="2400" dirty="0" smtClean="0"/>
              <a:t>while </a:t>
            </a:r>
            <a:r>
              <a:rPr lang="en-US" sz="2400" dirty="0"/>
              <a:t>in the context of </a:t>
            </a:r>
            <a:r>
              <a:rPr lang="en-US" sz="2400" dirty="0">
                <a:hlinkClick r:id="rId13" tooltip="Data mining"/>
              </a:rPr>
              <a:t>data mining</a:t>
            </a:r>
            <a:r>
              <a:rPr lang="en-US" sz="2400" dirty="0"/>
              <a:t>, </a:t>
            </a:r>
            <a:r>
              <a:rPr lang="en-US" sz="2400" dirty="0">
                <a:hlinkClick r:id="rId14" tooltip="Pattern recognition"/>
              </a:rPr>
              <a:t>pattern recognition</a:t>
            </a:r>
            <a:r>
              <a:rPr lang="en-US" sz="2400" dirty="0"/>
              <a:t> and </a:t>
            </a:r>
            <a:r>
              <a:rPr lang="en-US" sz="2400" dirty="0">
                <a:hlinkClick r:id="rId15" tooltip="Machine learning"/>
              </a:rPr>
              <a:t>machine learning</a:t>
            </a:r>
            <a:r>
              <a:rPr lang="en-US" sz="2400" dirty="0"/>
              <a:t> time series analysis can be used for </a:t>
            </a:r>
            <a:r>
              <a:rPr lang="en-US" sz="2400" dirty="0">
                <a:hlinkClick r:id="rId16" tooltip="Cluster analysis"/>
              </a:rPr>
              <a:t>clustering</a:t>
            </a:r>
            <a:r>
              <a:rPr lang="en-US" sz="2400" dirty="0"/>
              <a:t>, </a:t>
            </a:r>
            <a:r>
              <a:rPr lang="en-US" sz="2400" dirty="0">
                <a:hlinkClick r:id="rId17" tooltip="Statistical classification"/>
              </a:rPr>
              <a:t>classification</a:t>
            </a:r>
            <a:r>
              <a:rPr lang="en-US" sz="2400" dirty="0"/>
              <a:t>, query by content, </a:t>
            </a:r>
            <a:r>
              <a:rPr lang="en-US" sz="2400" dirty="0">
                <a:hlinkClick r:id="rId18" tooltip="Anomaly detection"/>
              </a:rPr>
              <a:t>anomaly detection</a:t>
            </a:r>
            <a:r>
              <a:rPr lang="en-US" sz="2400" dirty="0"/>
              <a:t> as well as </a:t>
            </a:r>
            <a:r>
              <a:rPr lang="en-US" sz="2400" dirty="0">
                <a:hlinkClick r:id="rId8" tooltip="Forecasting"/>
              </a:rPr>
              <a:t>forecasting</a:t>
            </a:r>
            <a:r>
              <a:rPr lang="en-US" sz="2400" dirty="0"/>
              <a:t>.</a:t>
            </a:r>
          </a:p>
        </p:txBody>
      </p:sp>
    </p:spTree>
    <p:extLst>
      <p:ext uri="{BB962C8B-B14F-4D97-AF65-F5344CB8AC3E}">
        <p14:creationId xmlns:p14="http://schemas.microsoft.com/office/powerpoint/2010/main" val="3951367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3815212" cy="646331"/>
          </a:xfrm>
          <a:prstGeom prst="rect">
            <a:avLst/>
          </a:prstGeom>
        </p:spPr>
        <p:txBody>
          <a:bodyPr wrap="none">
            <a:spAutoFit/>
          </a:bodyPr>
          <a:lstStyle/>
          <a:p>
            <a:r>
              <a:rPr lang="en-US" b="1" dirty="0"/>
              <a:t>Time </a:t>
            </a:r>
            <a:r>
              <a:rPr lang="en-US" b="1" dirty="0" smtClean="0"/>
              <a:t>series (</a:t>
            </a:r>
            <a:r>
              <a:rPr lang="en-US" b="1" dirty="0"/>
              <a:t>wiki) Exploratory analysis</a:t>
            </a:r>
          </a:p>
          <a:p>
            <a:endParaRPr lang="en-US" b="1" dirty="0"/>
          </a:p>
        </p:txBody>
      </p:sp>
      <p:pic>
        <p:nvPicPr>
          <p:cNvPr id="7170" name="Picture 2" descr="http://upload.wikimedia.org/wikipedia/commons/thumb/0/05/Tuberculosis_incidence_US_1953-2009.png/220px-Tuberculosis_incidence_US_1953-20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9078"/>
            <a:ext cx="4860032" cy="28899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2887682"/>
            <a:ext cx="9144000" cy="3970318"/>
          </a:xfrm>
          <a:prstGeom prst="rect">
            <a:avLst/>
          </a:prstGeom>
        </p:spPr>
        <p:txBody>
          <a:bodyPr wrap="square">
            <a:spAutoFit/>
          </a:bodyPr>
          <a:lstStyle/>
          <a:p>
            <a:r>
              <a:rPr lang="en-US" dirty="0"/>
              <a:t>The clearest way to examine a regular time series manually is with a </a:t>
            </a:r>
            <a:r>
              <a:rPr lang="en-US" dirty="0">
                <a:hlinkClick r:id="rId3" tooltip="Line chart"/>
              </a:rPr>
              <a:t>line chart</a:t>
            </a:r>
            <a:r>
              <a:rPr lang="en-US" dirty="0"/>
              <a:t> such as the one shown for tuberculosis in the United States, made with a spreadsheet program. The number of cases was standardized to a rate per 100,000 and the percent change per year in this rate was calculated. The nearly steadily dropping line shows that the TB incidence was decreasing in most years, but the percent change in this rate varied by as much as +/- 10%, with 'surges' in 1975 and around the early 1990s. The use of both vertical axes allows the comparison of two time series in one graphic. Other techniques include:</a:t>
            </a:r>
          </a:p>
          <a:p>
            <a:r>
              <a:rPr lang="en-US" dirty="0">
                <a:hlinkClick r:id="rId4" tooltip="Autocorrelation"/>
              </a:rPr>
              <a:t>Autocorrelation</a:t>
            </a:r>
            <a:r>
              <a:rPr lang="en-US" dirty="0"/>
              <a:t> analysis to examine </a:t>
            </a:r>
            <a:r>
              <a:rPr lang="en-US" dirty="0">
                <a:hlinkClick r:id="rId5" tooltip="Serial dependence"/>
              </a:rPr>
              <a:t>serial dependence</a:t>
            </a:r>
            <a:endParaRPr lang="en-US" dirty="0"/>
          </a:p>
          <a:p>
            <a:r>
              <a:rPr lang="en-US" dirty="0">
                <a:hlinkClick r:id="rId6" tooltip="Frequency spectrum"/>
              </a:rPr>
              <a:t>Spectral analysis</a:t>
            </a:r>
            <a:r>
              <a:rPr lang="en-US" dirty="0"/>
              <a:t> to examine cyclic </a:t>
            </a:r>
            <a:r>
              <a:rPr lang="en-US" dirty="0" err="1"/>
              <a:t>behaviour</a:t>
            </a:r>
            <a:r>
              <a:rPr lang="en-US" dirty="0"/>
              <a:t> which need not be related to </a:t>
            </a:r>
            <a:r>
              <a:rPr lang="en-US" dirty="0">
                <a:hlinkClick r:id="rId7" tooltip="Seasonality"/>
              </a:rPr>
              <a:t>seasonality</a:t>
            </a:r>
            <a:r>
              <a:rPr lang="en-US" dirty="0"/>
              <a:t>. For example, sun spot activity varies over 11 year cycles.</a:t>
            </a:r>
            <a:r>
              <a:rPr lang="en-US" baseline="30000" dirty="0">
                <a:hlinkClick r:id="rId8"/>
              </a:rPr>
              <a:t>[3]</a:t>
            </a:r>
            <a:r>
              <a:rPr lang="en-US" baseline="30000" dirty="0">
                <a:hlinkClick r:id="rId9"/>
              </a:rPr>
              <a:t>[4]</a:t>
            </a:r>
            <a:r>
              <a:rPr lang="en-US" dirty="0"/>
              <a:t> Other common examples include celestial phenomena, weather patterns, neural activity, commodity prices, and economic activity.</a:t>
            </a:r>
          </a:p>
          <a:p>
            <a:r>
              <a:rPr lang="en-US" dirty="0"/>
              <a:t>Separation into components representing trend, seasonality, slow and fast variation, and cyclical irregularity: see </a:t>
            </a:r>
            <a:r>
              <a:rPr lang="en-US" dirty="0">
                <a:hlinkClick r:id="rId10" tooltip="Trend estimation"/>
              </a:rPr>
              <a:t>trend estimation</a:t>
            </a:r>
            <a:r>
              <a:rPr lang="en-US" dirty="0"/>
              <a:t> and </a:t>
            </a:r>
            <a:r>
              <a:rPr lang="en-US" dirty="0">
                <a:hlinkClick r:id="rId11" tooltip="Decomposition of time series"/>
              </a:rPr>
              <a:t>decomposition of time series</a:t>
            </a:r>
            <a:endParaRPr lang="en-US" dirty="0"/>
          </a:p>
        </p:txBody>
      </p:sp>
    </p:spTree>
    <p:extLst>
      <p:ext uri="{BB962C8B-B14F-4D97-AF65-F5344CB8AC3E}">
        <p14:creationId xmlns:p14="http://schemas.microsoft.com/office/powerpoint/2010/main" val="2721942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60648"/>
            <a:ext cx="10698735" cy="646331"/>
          </a:xfrm>
          <a:prstGeom prst="rect">
            <a:avLst/>
          </a:prstGeom>
        </p:spPr>
        <p:txBody>
          <a:bodyPr wrap="square">
            <a:spAutoFit/>
          </a:bodyPr>
          <a:lstStyle/>
          <a:p>
            <a:r>
              <a:rPr lang="en-US" b="1" dirty="0"/>
              <a:t>Using R for Time Series </a:t>
            </a:r>
            <a:r>
              <a:rPr lang="en-US" b="1" dirty="0" smtClean="0"/>
              <a:t>Analysis</a:t>
            </a:r>
          </a:p>
          <a:p>
            <a:r>
              <a:rPr lang="en-US" b="1" dirty="0">
                <a:solidFill>
                  <a:schemeClr val="tx2"/>
                </a:solidFill>
              </a:rPr>
              <a:t>http://a-little-book-of-r-for-time-series.readthedocs.io/en/latest/src/timeseries.html</a:t>
            </a:r>
          </a:p>
        </p:txBody>
      </p:sp>
      <p:sp>
        <p:nvSpPr>
          <p:cNvPr id="3" name="Rectangle 2"/>
          <p:cNvSpPr/>
          <p:nvPr/>
        </p:nvSpPr>
        <p:spPr>
          <a:xfrm>
            <a:off x="54981" y="1340768"/>
            <a:ext cx="8909507" cy="2523768"/>
          </a:xfrm>
          <a:prstGeom prst="rect">
            <a:avLst/>
          </a:prstGeom>
        </p:spPr>
        <p:txBody>
          <a:bodyPr wrap="square">
            <a:spAutoFit/>
          </a:bodyPr>
          <a:lstStyle/>
          <a:p>
            <a:r>
              <a:rPr lang="en-US" b="1" dirty="0"/>
              <a:t>Reading Time Series </a:t>
            </a:r>
            <a:r>
              <a:rPr lang="en-US" b="1" dirty="0" smtClean="0"/>
              <a:t>Data</a:t>
            </a:r>
          </a:p>
          <a:p>
            <a:r>
              <a:rPr lang="en-US" b="1" dirty="0"/>
              <a:t>Plotting Time </a:t>
            </a:r>
            <a:r>
              <a:rPr lang="en-US" b="1" dirty="0" smtClean="0"/>
              <a:t>Series</a:t>
            </a:r>
          </a:p>
          <a:p>
            <a:r>
              <a:rPr lang="en-US" b="1" dirty="0"/>
              <a:t>Decomposing Time Series</a:t>
            </a:r>
          </a:p>
          <a:p>
            <a:pPr lvl="1"/>
            <a:r>
              <a:rPr lang="en-US" sz="1600" b="1" i="1" dirty="0"/>
              <a:t>Decomposing Non-Seasonal </a:t>
            </a:r>
            <a:r>
              <a:rPr lang="en-US" sz="1600" b="1" i="1" dirty="0" smtClean="0"/>
              <a:t>Data</a:t>
            </a:r>
          </a:p>
          <a:p>
            <a:pPr lvl="1"/>
            <a:r>
              <a:rPr lang="en-US" sz="1600" b="1" i="1" dirty="0"/>
              <a:t>Decomposing Seasonal </a:t>
            </a:r>
            <a:r>
              <a:rPr lang="en-US" sz="1600" b="1" i="1" dirty="0" smtClean="0"/>
              <a:t>Data</a:t>
            </a:r>
          </a:p>
          <a:p>
            <a:endParaRPr lang="en-US" b="1" dirty="0"/>
          </a:p>
          <a:p>
            <a:r>
              <a:rPr lang="en-US" b="1" dirty="0" smtClean="0"/>
              <a:t>Forecasts</a:t>
            </a:r>
            <a:endParaRPr lang="en-US" b="1" dirty="0"/>
          </a:p>
          <a:p>
            <a:endParaRPr lang="en-US" b="1" dirty="0"/>
          </a:p>
          <a:p>
            <a:endParaRPr lang="en-US" b="1" dirty="0"/>
          </a:p>
        </p:txBody>
      </p:sp>
    </p:spTree>
    <p:extLst>
      <p:ext uri="{BB962C8B-B14F-4D97-AF65-F5344CB8AC3E}">
        <p14:creationId xmlns:p14="http://schemas.microsoft.com/office/powerpoint/2010/main" val="334226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149080"/>
            <a:ext cx="8682063" cy="1477328"/>
          </a:xfrm>
          <a:prstGeom prst="rect">
            <a:avLst/>
          </a:prstGeom>
        </p:spPr>
        <p:txBody>
          <a:bodyPr wrap="square">
            <a:spAutoFit/>
          </a:bodyPr>
          <a:lstStyle/>
          <a:p>
            <a:r>
              <a:rPr lang="en-US" dirty="0"/>
              <a:t>SELECT MONTH(</a:t>
            </a:r>
            <a:r>
              <a:rPr lang="en-US" dirty="0" err="1"/>
              <a:t>orderdate</a:t>
            </a:r>
            <a:r>
              <a:rPr lang="en-US" dirty="0"/>
              <a:t>)*100+DAY(</a:t>
            </a:r>
            <a:r>
              <a:rPr lang="en-US" dirty="0" err="1"/>
              <a:t>orderdate</a:t>
            </a:r>
            <a:r>
              <a:rPr lang="en-US" dirty="0"/>
              <a:t>) as </a:t>
            </a:r>
            <a:r>
              <a:rPr lang="en-US" dirty="0" err="1"/>
              <a:t>monthday</a:t>
            </a:r>
            <a:r>
              <a:rPr lang="en-US" dirty="0"/>
              <a:t>,</a:t>
            </a:r>
          </a:p>
          <a:p>
            <a:r>
              <a:rPr lang="en-US" dirty="0"/>
              <a:t>COUNT(*) as </a:t>
            </a:r>
            <a:r>
              <a:rPr lang="en-US" dirty="0" err="1"/>
              <a:t>numorders</a:t>
            </a:r>
            <a:r>
              <a:rPr lang="en-US" dirty="0"/>
              <a:t>, AVG(</a:t>
            </a:r>
            <a:r>
              <a:rPr lang="en-US" dirty="0" err="1"/>
              <a:t>totalprice</a:t>
            </a:r>
            <a:r>
              <a:rPr lang="en-US" dirty="0"/>
              <a:t>) as </a:t>
            </a:r>
            <a:r>
              <a:rPr lang="en-US" dirty="0" err="1"/>
              <a:t>avgtotalprice</a:t>
            </a:r>
            <a:endParaRPr lang="en-US" dirty="0"/>
          </a:p>
          <a:p>
            <a:pPr lvl="1"/>
            <a:r>
              <a:rPr lang="en-US" dirty="0"/>
              <a:t>FROM </a:t>
            </a:r>
            <a:r>
              <a:rPr lang="en-US" b="1" dirty="0">
                <a:solidFill>
                  <a:schemeClr val="tx2"/>
                </a:solidFill>
              </a:rPr>
              <a:t>orders</a:t>
            </a:r>
          </a:p>
          <a:p>
            <a:pPr lvl="1"/>
            <a:r>
              <a:rPr lang="en-US" dirty="0"/>
              <a:t>GROUP BY MONTH(</a:t>
            </a:r>
            <a:r>
              <a:rPr lang="en-US" dirty="0" err="1"/>
              <a:t>orderdate</a:t>
            </a:r>
            <a:r>
              <a:rPr lang="en-US" dirty="0"/>
              <a:t>)*100+DAY(</a:t>
            </a:r>
            <a:r>
              <a:rPr lang="en-US" dirty="0" err="1"/>
              <a:t>orderdate</a:t>
            </a:r>
            <a:r>
              <a:rPr lang="en-US" dirty="0"/>
              <a:t>)</a:t>
            </a:r>
          </a:p>
          <a:p>
            <a:pPr lvl="1"/>
            <a:r>
              <a:rPr lang="en-US" dirty="0"/>
              <a:t>ORDER BY 1</a:t>
            </a:r>
          </a:p>
        </p:txBody>
      </p:sp>
      <p:sp>
        <p:nvSpPr>
          <p:cNvPr id="3" name="Rectangle 2"/>
          <p:cNvSpPr/>
          <p:nvPr/>
        </p:nvSpPr>
        <p:spPr>
          <a:xfrm>
            <a:off x="6506362" y="0"/>
            <a:ext cx="2629194" cy="369332"/>
          </a:xfrm>
          <a:prstGeom prst="rect">
            <a:avLst/>
          </a:prstGeom>
        </p:spPr>
        <p:txBody>
          <a:bodyPr wrap="square">
            <a:spAutoFit/>
          </a:bodyPr>
          <a:lstStyle/>
          <a:p>
            <a:r>
              <a:rPr lang="en-US" dirty="0" smtClean="0"/>
              <a:t>p. 189 </a:t>
            </a:r>
            <a:r>
              <a:rPr lang="en-US" dirty="0"/>
              <a:t>Figure 5-1:</a:t>
            </a:r>
          </a:p>
        </p:txBody>
      </p:sp>
      <p:sp>
        <p:nvSpPr>
          <p:cNvPr id="4" name="Rectangle 3"/>
          <p:cNvSpPr/>
          <p:nvPr/>
        </p:nvSpPr>
        <p:spPr>
          <a:xfrm>
            <a:off x="-34706" y="0"/>
            <a:ext cx="6406905" cy="923330"/>
          </a:xfrm>
          <a:prstGeom prst="rect">
            <a:avLst/>
          </a:prstGeom>
        </p:spPr>
        <p:txBody>
          <a:bodyPr wrap="square">
            <a:spAutoFit/>
          </a:bodyPr>
          <a:lstStyle/>
          <a:p>
            <a:r>
              <a:rPr lang="en-US" dirty="0" smtClean="0"/>
              <a:t>Show </a:t>
            </a:r>
            <a:r>
              <a:rPr lang="en-US" dirty="0"/>
              <a:t>the result as a line chart for each day in the year, with the</a:t>
            </a:r>
          </a:p>
          <a:p>
            <a:r>
              <a:rPr lang="en-US" dirty="0"/>
              <a:t>number of orders on the left axis and the average dollars on the right axis.</a:t>
            </a:r>
          </a:p>
        </p:txBody>
      </p:sp>
      <p:graphicFrame>
        <p:nvGraphicFramePr>
          <p:cNvPr id="6" name="Chart 5"/>
          <p:cNvGraphicFramePr>
            <a:graphicFrameLocks/>
          </p:cNvGraphicFramePr>
          <p:nvPr>
            <p:extLst>
              <p:ext uri="{D42A27DB-BD31-4B8C-83A1-F6EECF244321}">
                <p14:modId xmlns:p14="http://schemas.microsoft.com/office/powerpoint/2010/main" val="1637134638"/>
              </p:ext>
            </p:extLst>
          </p:nvPr>
        </p:nvGraphicFramePr>
        <p:xfrm>
          <a:off x="1403648" y="1196752"/>
          <a:ext cx="6336704" cy="30243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612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10" y="116632"/>
            <a:ext cx="8150490" cy="400110"/>
          </a:xfrm>
          <a:prstGeom prst="rect">
            <a:avLst/>
          </a:prstGeom>
        </p:spPr>
        <p:txBody>
          <a:bodyPr wrap="square">
            <a:spAutoFit/>
          </a:bodyPr>
          <a:lstStyle/>
          <a:p>
            <a:r>
              <a:rPr lang="en-US" sz="2000" i="1" dirty="0"/>
              <a:t>How many customers were sent shipments </a:t>
            </a:r>
            <a:r>
              <a:rPr lang="en-US" sz="2000" i="1" dirty="0" smtClean="0"/>
              <a:t>and bills </a:t>
            </a:r>
            <a:r>
              <a:rPr lang="en-US" sz="2000" i="1" dirty="0"/>
              <a:t>on each day?</a:t>
            </a:r>
            <a:endParaRPr lang="en-US" sz="2000" dirty="0"/>
          </a:p>
        </p:txBody>
      </p:sp>
      <p:sp>
        <p:nvSpPr>
          <p:cNvPr id="3" name="Rectangle 2"/>
          <p:cNvSpPr/>
          <p:nvPr/>
        </p:nvSpPr>
        <p:spPr>
          <a:xfrm>
            <a:off x="7255532" y="116632"/>
            <a:ext cx="1198918" cy="276999"/>
          </a:xfrm>
          <a:prstGeom prst="rect">
            <a:avLst/>
          </a:prstGeom>
        </p:spPr>
        <p:txBody>
          <a:bodyPr wrap="none">
            <a:spAutoFit/>
          </a:bodyPr>
          <a:lstStyle/>
          <a:p>
            <a:r>
              <a:rPr lang="en-US" sz="1200" dirty="0"/>
              <a:t>Figure </a:t>
            </a:r>
            <a:r>
              <a:rPr lang="en-US" sz="1200" dirty="0" smtClean="0"/>
              <a:t>5-2 p.195</a:t>
            </a:r>
            <a:endParaRPr lang="en-US" sz="1200" dirty="0"/>
          </a:p>
        </p:txBody>
      </p:sp>
      <p:sp>
        <p:nvSpPr>
          <p:cNvPr id="5" name="Rectangle 4"/>
          <p:cNvSpPr/>
          <p:nvPr/>
        </p:nvSpPr>
        <p:spPr>
          <a:xfrm>
            <a:off x="18728" y="4212386"/>
            <a:ext cx="8620790" cy="2631490"/>
          </a:xfrm>
          <a:prstGeom prst="rect">
            <a:avLst/>
          </a:prstGeom>
        </p:spPr>
        <p:txBody>
          <a:bodyPr wrap="square">
            <a:spAutoFit/>
          </a:bodyPr>
          <a:lstStyle/>
          <a:p>
            <a:r>
              <a:rPr lang="en-US" sz="1100" dirty="0"/>
              <a:t>SELECT </a:t>
            </a:r>
            <a:r>
              <a:rPr lang="en-US" sz="1100" dirty="0" err="1"/>
              <a:t>thedate</a:t>
            </a:r>
            <a:r>
              <a:rPr lang="en-US" sz="1100" dirty="0"/>
              <a:t>, SUM(</a:t>
            </a:r>
            <a:r>
              <a:rPr lang="en-US" sz="1100" dirty="0" err="1"/>
              <a:t>numship</a:t>
            </a:r>
            <a:r>
              <a:rPr lang="en-US" sz="1100" dirty="0"/>
              <a:t>) as </a:t>
            </a:r>
            <a:r>
              <a:rPr lang="en-US" sz="1100" dirty="0" err="1"/>
              <a:t>numships</a:t>
            </a:r>
            <a:r>
              <a:rPr lang="en-US" sz="1100" dirty="0"/>
              <a:t>, SUM(</a:t>
            </a:r>
            <a:r>
              <a:rPr lang="en-US" sz="1100" dirty="0" err="1"/>
              <a:t>numbill</a:t>
            </a:r>
            <a:r>
              <a:rPr lang="en-US" sz="1100" dirty="0"/>
              <a:t>) as </a:t>
            </a:r>
            <a:r>
              <a:rPr lang="en-US" sz="1100" dirty="0" err="1"/>
              <a:t>numbill</a:t>
            </a:r>
            <a:r>
              <a:rPr lang="en-US" sz="1100" dirty="0"/>
              <a:t>,</a:t>
            </a:r>
          </a:p>
          <a:p>
            <a:r>
              <a:rPr lang="lt-LT" sz="1100" dirty="0" err="1"/>
              <a:t>SUM(numcustship</a:t>
            </a:r>
            <a:r>
              <a:rPr lang="lt-LT" sz="1100" dirty="0"/>
              <a:t>) </a:t>
            </a:r>
            <a:r>
              <a:rPr lang="lt-LT" sz="1100" dirty="0" err="1"/>
              <a:t>as</a:t>
            </a:r>
            <a:r>
              <a:rPr lang="lt-LT" sz="1100" dirty="0"/>
              <a:t> </a:t>
            </a:r>
            <a:r>
              <a:rPr lang="lt-LT" sz="1100" dirty="0" err="1"/>
              <a:t>numcustship</a:t>
            </a:r>
            <a:r>
              <a:rPr lang="lt-LT" sz="1100" dirty="0"/>
              <a:t>, </a:t>
            </a:r>
            <a:r>
              <a:rPr lang="lt-LT" sz="1100" dirty="0" err="1"/>
              <a:t>SUM(numcustbill</a:t>
            </a:r>
            <a:r>
              <a:rPr lang="lt-LT" sz="1100" dirty="0"/>
              <a:t>) </a:t>
            </a:r>
            <a:r>
              <a:rPr lang="lt-LT" sz="1100" dirty="0" err="1"/>
              <a:t>as</a:t>
            </a:r>
            <a:r>
              <a:rPr lang="lt-LT" sz="1100" dirty="0"/>
              <a:t> </a:t>
            </a:r>
            <a:r>
              <a:rPr lang="lt-LT" sz="1100" dirty="0" err="1"/>
              <a:t>numcustbill</a:t>
            </a:r>
            <a:endParaRPr lang="lt-LT" sz="1100" dirty="0"/>
          </a:p>
          <a:p>
            <a:r>
              <a:rPr lang="en-US" sz="1100" dirty="0"/>
              <a:t>FROM ((SELECT </a:t>
            </a:r>
            <a:r>
              <a:rPr lang="en-US" sz="1100" dirty="0" err="1"/>
              <a:t>shipdate</a:t>
            </a:r>
            <a:r>
              <a:rPr lang="en-US" sz="1100" dirty="0"/>
              <a:t> as </a:t>
            </a:r>
            <a:r>
              <a:rPr lang="en-US" sz="1100" dirty="0" err="1"/>
              <a:t>thedate</a:t>
            </a:r>
            <a:r>
              <a:rPr lang="en-US" sz="1100" dirty="0"/>
              <a:t>, COUNT(*) as </a:t>
            </a:r>
            <a:r>
              <a:rPr lang="en-US" sz="1100" dirty="0" err="1"/>
              <a:t>numship</a:t>
            </a:r>
            <a:r>
              <a:rPr lang="en-US" sz="1100" dirty="0"/>
              <a:t>, 0 as </a:t>
            </a:r>
            <a:r>
              <a:rPr lang="en-US" sz="1100" dirty="0" err="1"/>
              <a:t>numbill</a:t>
            </a:r>
            <a:r>
              <a:rPr lang="en-US" sz="1100" dirty="0"/>
              <a:t>,</a:t>
            </a:r>
          </a:p>
          <a:p>
            <a:r>
              <a:rPr lang="lt-LT" sz="1100" dirty="0"/>
              <a:t>COUNT(DISTINCT </a:t>
            </a:r>
            <a:r>
              <a:rPr lang="lt-LT" sz="1100" dirty="0" err="1"/>
              <a:t>customerid</a:t>
            </a:r>
            <a:r>
              <a:rPr lang="lt-LT" sz="1100" dirty="0"/>
              <a:t>) </a:t>
            </a:r>
            <a:r>
              <a:rPr lang="lt-LT" sz="1100" dirty="0" err="1"/>
              <a:t>as</a:t>
            </a:r>
            <a:r>
              <a:rPr lang="lt-LT" sz="1100" dirty="0"/>
              <a:t> </a:t>
            </a:r>
            <a:r>
              <a:rPr lang="lt-LT" sz="1100" dirty="0" err="1"/>
              <a:t>numcustship</a:t>
            </a:r>
            <a:r>
              <a:rPr lang="lt-LT" sz="1100" dirty="0"/>
              <a:t>,</a:t>
            </a:r>
          </a:p>
          <a:p>
            <a:r>
              <a:rPr lang="lt-LT" sz="1100" dirty="0"/>
              <a:t>0 </a:t>
            </a:r>
            <a:r>
              <a:rPr lang="lt-LT" sz="1100" dirty="0" err="1"/>
              <a:t>as</a:t>
            </a:r>
            <a:r>
              <a:rPr lang="lt-LT" sz="1100" dirty="0"/>
              <a:t> </a:t>
            </a:r>
            <a:r>
              <a:rPr lang="lt-LT" sz="1100" dirty="0" err="1"/>
              <a:t>numcustbill</a:t>
            </a:r>
            <a:endParaRPr lang="lt-LT" sz="1100" dirty="0"/>
          </a:p>
          <a:p>
            <a:r>
              <a:rPr lang="en-US" sz="1100" dirty="0"/>
              <a:t>FROM </a:t>
            </a:r>
            <a:r>
              <a:rPr lang="en-US" sz="1100" b="1" dirty="0" err="1">
                <a:solidFill>
                  <a:schemeClr val="tx2"/>
                </a:solidFill>
              </a:rPr>
              <a:t>orderline</a:t>
            </a:r>
            <a:r>
              <a:rPr lang="en-US" sz="1100" b="1" dirty="0">
                <a:solidFill>
                  <a:schemeClr val="tx2"/>
                </a:solidFill>
              </a:rPr>
              <a:t> </a:t>
            </a:r>
            <a:r>
              <a:rPr lang="en-US" sz="1100" b="1" dirty="0" err="1">
                <a:solidFill>
                  <a:schemeClr val="tx2"/>
                </a:solidFill>
              </a:rPr>
              <a:t>ol</a:t>
            </a:r>
            <a:r>
              <a:rPr lang="en-US" sz="1100" b="1" dirty="0">
                <a:solidFill>
                  <a:schemeClr val="tx2"/>
                </a:solidFill>
              </a:rPr>
              <a:t> JOIN orders o </a:t>
            </a:r>
            <a:r>
              <a:rPr lang="en-US" sz="1100" dirty="0"/>
              <a:t>ON </a:t>
            </a:r>
            <a:r>
              <a:rPr lang="en-US" sz="1100" dirty="0" err="1"/>
              <a:t>ol.orderid</a:t>
            </a:r>
            <a:r>
              <a:rPr lang="en-US" sz="1100" dirty="0"/>
              <a:t> = </a:t>
            </a:r>
            <a:r>
              <a:rPr lang="en-US" sz="1100" dirty="0" err="1"/>
              <a:t>o.orderid</a:t>
            </a:r>
            <a:endParaRPr lang="en-US" sz="1100" dirty="0"/>
          </a:p>
          <a:p>
            <a:r>
              <a:rPr lang="lt-LT" sz="1100" dirty="0"/>
              <a:t>GROUP BY </a:t>
            </a:r>
            <a:r>
              <a:rPr lang="lt-LT" sz="1100" dirty="0" err="1"/>
              <a:t>shipdate</a:t>
            </a:r>
            <a:endParaRPr lang="lt-LT" sz="1100" dirty="0"/>
          </a:p>
          <a:p>
            <a:r>
              <a:rPr lang="lt-LT" sz="1100" dirty="0"/>
              <a:t>) UNION ALL</a:t>
            </a:r>
          </a:p>
          <a:p>
            <a:r>
              <a:rPr lang="en-US" sz="1100" dirty="0"/>
              <a:t>(SELECT </a:t>
            </a:r>
            <a:r>
              <a:rPr lang="en-US" sz="1100" dirty="0" err="1"/>
              <a:t>billdate</a:t>
            </a:r>
            <a:r>
              <a:rPr lang="en-US" sz="1100" dirty="0"/>
              <a:t> as </a:t>
            </a:r>
            <a:r>
              <a:rPr lang="en-US" sz="1100" dirty="0" err="1"/>
              <a:t>thedate</a:t>
            </a:r>
            <a:r>
              <a:rPr lang="en-US" sz="1100" dirty="0"/>
              <a:t>, 0 as </a:t>
            </a:r>
            <a:r>
              <a:rPr lang="en-US" sz="1100" dirty="0" err="1"/>
              <a:t>numship</a:t>
            </a:r>
            <a:r>
              <a:rPr lang="en-US" sz="1100" dirty="0"/>
              <a:t>, COUNT(*) as </a:t>
            </a:r>
            <a:r>
              <a:rPr lang="en-US" sz="1100" dirty="0" err="1"/>
              <a:t>numbill</a:t>
            </a:r>
            <a:r>
              <a:rPr lang="en-US" sz="1100" dirty="0"/>
              <a:t>,</a:t>
            </a:r>
          </a:p>
          <a:p>
            <a:r>
              <a:rPr lang="lt-LT" sz="1100" dirty="0"/>
              <a:t>0 </a:t>
            </a:r>
            <a:r>
              <a:rPr lang="lt-LT" sz="1100" dirty="0" err="1"/>
              <a:t>as</a:t>
            </a:r>
            <a:r>
              <a:rPr lang="lt-LT" sz="1100" dirty="0"/>
              <a:t> </a:t>
            </a:r>
            <a:r>
              <a:rPr lang="lt-LT" sz="1100" dirty="0" err="1"/>
              <a:t>numcustship</a:t>
            </a:r>
            <a:r>
              <a:rPr lang="lt-LT" sz="1100" dirty="0"/>
              <a:t>,</a:t>
            </a:r>
          </a:p>
          <a:p>
            <a:r>
              <a:rPr lang="lt-LT" sz="1100" dirty="0"/>
              <a:t>COUNT(DISTINCT </a:t>
            </a:r>
            <a:r>
              <a:rPr lang="lt-LT" sz="1100" dirty="0" err="1"/>
              <a:t>customerid</a:t>
            </a:r>
            <a:r>
              <a:rPr lang="lt-LT" sz="1100" dirty="0"/>
              <a:t>) </a:t>
            </a:r>
            <a:r>
              <a:rPr lang="lt-LT" sz="1100" dirty="0" err="1"/>
              <a:t>as</a:t>
            </a:r>
            <a:r>
              <a:rPr lang="lt-LT" sz="1100" dirty="0"/>
              <a:t> </a:t>
            </a:r>
            <a:r>
              <a:rPr lang="lt-LT" sz="1100" dirty="0" err="1"/>
              <a:t>numcustbill</a:t>
            </a:r>
            <a:endParaRPr lang="lt-LT" sz="1100" dirty="0"/>
          </a:p>
          <a:p>
            <a:r>
              <a:rPr lang="en-US" sz="1100" b="1" dirty="0">
                <a:solidFill>
                  <a:schemeClr val="tx2"/>
                </a:solidFill>
              </a:rPr>
              <a:t>FROM </a:t>
            </a:r>
            <a:r>
              <a:rPr lang="en-US" sz="1100" b="1" dirty="0" err="1">
                <a:solidFill>
                  <a:schemeClr val="tx2"/>
                </a:solidFill>
              </a:rPr>
              <a:t>orderline</a:t>
            </a:r>
            <a:r>
              <a:rPr lang="en-US" sz="1100" b="1" dirty="0">
                <a:solidFill>
                  <a:schemeClr val="tx2"/>
                </a:solidFill>
              </a:rPr>
              <a:t> </a:t>
            </a:r>
            <a:r>
              <a:rPr lang="en-US" sz="1100" b="1" dirty="0" err="1">
                <a:solidFill>
                  <a:schemeClr val="tx2"/>
                </a:solidFill>
              </a:rPr>
              <a:t>ol</a:t>
            </a:r>
            <a:r>
              <a:rPr lang="en-US" sz="1100" b="1" dirty="0">
                <a:solidFill>
                  <a:schemeClr val="tx2"/>
                </a:solidFill>
              </a:rPr>
              <a:t> JOIN orders </a:t>
            </a:r>
            <a:r>
              <a:rPr lang="en-US" sz="1100" dirty="0"/>
              <a:t>o ON </a:t>
            </a:r>
            <a:r>
              <a:rPr lang="en-US" sz="1100" dirty="0" err="1"/>
              <a:t>ol.orderid</a:t>
            </a:r>
            <a:r>
              <a:rPr lang="en-US" sz="1100" dirty="0"/>
              <a:t> = </a:t>
            </a:r>
            <a:r>
              <a:rPr lang="en-US" sz="1100" dirty="0" err="1"/>
              <a:t>o.orderid</a:t>
            </a:r>
            <a:endParaRPr lang="en-US" sz="1100" dirty="0"/>
          </a:p>
          <a:p>
            <a:r>
              <a:rPr lang="lt-LT" sz="1100" dirty="0"/>
              <a:t>GROUP BY </a:t>
            </a:r>
            <a:r>
              <a:rPr lang="lt-LT" sz="1100" dirty="0" err="1"/>
              <a:t>billdate</a:t>
            </a:r>
            <a:r>
              <a:rPr lang="lt-LT" sz="1100" dirty="0"/>
              <a:t>)) a</a:t>
            </a:r>
          </a:p>
          <a:p>
            <a:r>
              <a:rPr lang="lt-LT" sz="1100" dirty="0"/>
              <a:t>GROUP BY </a:t>
            </a:r>
            <a:r>
              <a:rPr lang="lt-LT" sz="1100" dirty="0" err="1"/>
              <a:t>thedate</a:t>
            </a:r>
            <a:endParaRPr lang="lt-LT" sz="1100" dirty="0"/>
          </a:p>
          <a:p>
            <a:r>
              <a:rPr lang="lt-LT" sz="1100" dirty="0"/>
              <a:t>ORDER BY 1</a:t>
            </a:r>
          </a:p>
        </p:txBody>
      </p:sp>
      <p:graphicFrame>
        <p:nvGraphicFramePr>
          <p:cNvPr id="6" name="Chart 5"/>
          <p:cNvGraphicFramePr>
            <a:graphicFrameLocks/>
          </p:cNvGraphicFramePr>
          <p:nvPr>
            <p:extLst>
              <p:ext uri="{D42A27DB-BD31-4B8C-83A1-F6EECF244321}">
                <p14:modId xmlns:p14="http://schemas.microsoft.com/office/powerpoint/2010/main" val="1151118385"/>
              </p:ext>
            </p:extLst>
          </p:nvPr>
        </p:nvGraphicFramePr>
        <p:xfrm>
          <a:off x="18728" y="516742"/>
          <a:ext cx="9125272" cy="3414826"/>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5680586" y="3861048"/>
            <a:ext cx="2952328" cy="600164"/>
          </a:xfrm>
          <a:prstGeom prst="rect">
            <a:avLst/>
          </a:prstGeom>
        </p:spPr>
        <p:txBody>
          <a:bodyPr wrap="square">
            <a:spAutoFit/>
          </a:bodyPr>
          <a:lstStyle/>
          <a:p>
            <a:r>
              <a:rPr lang="en-US" sz="1100" dirty="0"/>
              <a:t>The number of items in an order and the number billed so closely track each</a:t>
            </a:r>
          </a:p>
          <a:p>
            <a:r>
              <a:rPr lang="en-US" sz="1100" dirty="0"/>
              <a:t>other that the chart is difficult to read.</a:t>
            </a:r>
          </a:p>
        </p:txBody>
      </p:sp>
    </p:spTree>
    <p:extLst>
      <p:ext uri="{BB962C8B-B14F-4D97-AF65-F5344CB8AC3E}">
        <p14:creationId xmlns:p14="http://schemas.microsoft.com/office/powerpoint/2010/main" val="1666120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66" y="116632"/>
            <a:ext cx="9060262" cy="369332"/>
          </a:xfrm>
          <a:prstGeom prst="rect">
            <a:avLst/>
          </a:prstGeom>
        </p:spPr>
        <p:txBody>
          <a:bodyPr wrap="square">
            <a:spAutoFit/>
          </a:bodyPr>
          <a:lstStyle/>
          <a:p>
            <a:r>
              <a:rPr lang="en-US" dirty="0"/>
              <a:t>What is the product group of the most popular product </a:t>
            </a:r>
            <a:r>
              <a:rPr lang="en-US" dirty="0" smtClean="0"/>
              <a:t>during each </a:t>
            </a:r>
            <a:r>
              <a:rPr lang="en-US" dirty="0"/>
              <a:t>month?</a:t>
            </a:r>
          </a:p>
        </p:txBody>
      </p:sp>
      <p:sp>
        <p:nvSpPr>
          <p:cNvPr id="3" name="Rectangle 2"/>
          <p:cNvSpPr/>
          <p:nvPr/>
        </p:nvSpPr>
        <p:spPr>
          <a:xfrm>
            <a:off x="7741450" y="147409"/>
            <a:ext cx="1368516" cy="307777"/>
          </a:xfrm>
          <a:prstGeom prst="rect">
            <a:avLst/>
          </a:prstGeom>
        </p:spPr>
        <p:txBody>
          <a:bodyPr wrap="none">
            <a:spAutoFit/>
          </a:bodyPr>
          <a:lstStyle/>
          <a:p>
            <a:r>
              <a:rPr lang="en-US" sz="1400" dirty="0"/>
              <a:t>Figure </a:t>
            </a:r>
            <a:r>
              <a:rPr lang="en-US" sz="1400" dirty="0" smtClean="0"/>
              <a:t>5-5 p.199</a:t>
            </a:r>
            <a:endParaRPr lang="en-US" sz="1400" dirty="0"/>
          </a:p>
        </p:txBody>
      </p:sp>
      <p:sp>
        <p:nvSpPr>
          <p:cNvPr id="4" name="Rectangle 3"/>
          <p:cNvSpPr/>
          <p:nvPr/>
        </p:nvSpPr>
        <p:spPr>
          <a:xfrm>
            <a:off x="-16183" y="3645024"/>
            <a:ext cx="7942427" cy="3046988"/>
          </a:xfrm>
          <a:prstGeom prst="rect">
            <a:avLst/>
          </a:prstGeom>
        </p:spPr>
        <p:txBody>
          <a:bodyPr wrap="square">
            <a:spAutoFit/>
          </a:bodyPr>
          <a:lstStyle/>
          <a:p>
            <a:r>
              <a:rPr lang="lt-LT" sz="1200" dirty="0"/>
              <a:t>SELECT </a:t>
            </a:r>
            <a:r>
              <a:rPr lang="lt-LT" sz="1200" dirty="0" err="1"/>
              <a:t>prodmon.yr</a:t>
            </a:r>
            <a:r>
              <a:rPr lang="lt-LT" sz="1200" dirty="0"/>
              <a:t>, </a:t>
            </a:r>
            <a:r>
              <a:rPr lang="lt-LT" sz="1200" dirty="0" err="1"/>
              <a:t>prodmon.mon</a:t>
            </a:r>
            <a:r>
              <a:rPr lang="lt-LT" sz="1200" dirty="0"/>
              <a:t>, </a:t>
            </a:r>
            <a:r>
              <a:rPr lang="lt-LT" sz="1200" dirty="0" err="1"/>
              <a:t>prodmon.cnt</a:t>
            </a:r>
            <a:r>
              <a:rPr lang="lt-LT" sz="1200" dirty="0"/>
              <a:t>, </a:t>
            </a:r>
            <a:r>
              <a:rPr lang="lt-LT" sz="1200" dirty="0" err="1"/>
              <a:t>p.productgroupname</a:t>
            </a:r>
            <a:endParaRPr lang="lt-LT" sz="1200" dirty="0"/>
          </a:p>
          <a:p>
            <a:r>
              <a:rPr lang="en-US" sz="1200" dirty="0"/>
              <a:t>FROM (SELECT YEAR(</a:t>
            </a:r>
            <a:r>
              <a:rPr lang="en-US" sz="1200" dirty="0" err="1"/>
              <a:t>orderdate</a:t>
            </a:r>
            <a:r>
              <a:rPr lang="en-US" sz="1200" dirty="0"/>
              <a:t>) as </a:t>
            </a:r>
            <a:r>
              <a:rPr lang="en-US" sz="1200" dirty="0" err="1"/>
              <a:t>yr</a:t>
            </a:r>
            <a:r>
              <a:rPr lang="en-US" sz="1200" dirty="0"/>
              <a:t>, MONTH(</a:t>
            </a:r>
            <a:r>
              <a:rPr lang="en-US" sz="1200" dirty="0" err="1"/>
              <a:t>orderdate</a:t>
            </a:r>
            <a:r>
              <a:rPr lang="en-US" sz="1200" dirty="0"/>
              <a:t>) as </a:t>
            </a:r>
            <a:r>
              <a:rPr lang="en-US" sz="1200" dirty="0" smtClean="0"/>
              <a:t>mon, </a:t>
            </a:r>
            <a:r>
              <a:rPr lang="lt-LT" sz="1200" dirty="0" err="1" smtClean="0"/>
              <a:t>productid</a:t>
            </a:r>
            <a:r>
              <a:rPr lang="lt-LT" sz="1200" dirty="0"/>
              <a:t>, COUNT(*) </a:t>
            </a:r>
            <a:r>
              <a:rPr lang="lt-LT" sz="1200" dirty="0" err="1"/>
              <a:t>as</a:t>
            </a:r>
            <a:r>
              <a:rPr lang="lt-LT" sz="1200" dirty="0"/>
              <a:t> cnt</a:t>
            </a:r>
          </a:p>
          <a:p>
            <a:r>
              <a:rPr lang="en-US" sz="1200" b="1" dirty="0">
                <a:solidFill>
                  <a:schemeClr val="tx2"/>
                </a:solidFill>
              </a:rPr>
              <a:t>FROM orders o JOIN </a:t>
            </a:r>
            <a:r>
              <a:rPr lang="en-US" sz="1200" b="1" dirty="0" err="1">
                <a:solidFill>
                  <a:schemeClr val="tx2"/>
                </a:solidFill>
              </a:rPr>
              <a:t>orderline</a:t>
            </a:r>
            <a:r>
              <a:rPr lang="en-US" sz="1200" b="1" dirty="0">
                <a:solidFill>
                  <a:schemeClr val="tx2"/>
                </a:solidFill>
              </a:rPr>
              <a:t> </a:t>
            </a:r>
            <a:r>
              <a:rPr lang="en-US" sz="1200" dirty="0" err="1"/>
              <a:t>ol</a:t>
            </a:r>
            <a:r>
              <a:rPr lang="en-US" sz="1200" dirty="0"/>
              <a:t> ON </a:t>
            </a:r>
            <a:r>
              <a:rPr lang="en-US" sz="1200" dirty="0" err="1"/>
              <a:t>o.orderid</a:t>
            </a:r>
            <a:r>
              <a:rPr lang="en-US" sz="1200" dirty="0"/>
              <a:t> = </a:t>
            </a:r>
            <a:r>
              <a:rPr lang="en-US" sz="1200" dirty="0" err="1"/>
              <a:t>ol.orderid</a:t>
            </a:r>
            <a:endParaRPr lang="en-US" sz="1200" dirty="0"/>
          </a:p>
          <a:p>
            <a:r>
              <a:rPr lang="en-US" sz="1200" dirty="0"/>
              <a:t>GROUP BY YEAR(</a:t>
            </a:r>
            <a:r>
              <a:rPr lang="en-US" sz="1200" dirty="0" err="1"/>
              <a:t>orderdate</a:t>
            </a:r>
            <a:r>
              <a:rPr lang="en-US" sz="1200" dirty="0"/>
              <a:t>), MONTH(</a:t>
            </a:r>
            <a:r>
              <a:rPr lang="en-US" sz="1200" dirty="0" err="1"/>
              <a:t>orderdate</a:t>
            </a:r>
            <a:r>
              <a:rPr lang="en-US" sz="1200" dirty="0"/>
              <a:t>), </a:t>
            </a:r>
            <a:r>
              <a:rPr lang="en-US" sz="1200" dirty="0" err="1"/>
              <a:t>productid</a:t>
            </a:r>
            <a:endParaRPr lang="en-US" sz="1200" dirty="0"/>
          </a:p>
          <a:p>
            <a:r>
              <a:rPr lang="lt-LT" sz="1200" dirty="0"/>
              <a:t>) </a:t>
            </a:r>
            <a:r>
              <a:rPr lang="lt-LT" sz="1200" dirty="0" err="1"/>
              <a:t>prodmon</a:t>
            </a:r>
            <a:r>
              <a:rPr lang="lt-LT" sz="1200" dirty="0"/>
              <a:t> JOIN</a:t>
            </a:r>
          </a:p>
          <a:p>
            <a:r>
              <a:rPr lang="lt-LT" sz="1200" dirty="0"/>
              <a:t>(SELECT </a:t>
            </a:r>
            <a:r>
              <a:rPr lang="lt-LT" sz="1200" dirty="0" err="1"/>
              <a:t>yr</a:t>
            </a:r>
            <a:r>
              <a:rPr lang="lt-LT" sz="1200" dirty="0"/>
              <a:t>, </a:t>
            </a:r>
            <a:r>
              <a:rPr lang="lt-LT" sz="1200" dirty="0" err="1"/>
              <a:t>mon</a:t>
            </a:r>
            <a:r>
              <a:rPr lang="lt-LT" sz="1200" dirty="0"/>
              <a:t>, </a:t>
            </a:r>
            <a:r>
              <a:rPr lang="lt-LT" sz="1200" dirty="0" err="1"/>
              <a:t>MAX(cnt</a:t>
            </a:r>
            <a:r>
              <a:rPr lang="lt-LT" sz="1200" dirty="0"/>
              <a:t>) </a:t>
            </a:r>
            <a:r>
              <a:rPr lang="lt-LT" sz="1200" dirty="0" err="1"/>
              <a:t>as</a:t>
            </a:r>
            <a:r>
              <a:rPr lang="lt-LT" sz="1200" dirty="0"/>
              <a:t> </a:t>
            </a:r>
            <a:r>
              <a:rPr lang="lt-LT" sz="1200" dirty="0" err="1"/>
              <a:t>maxcnt</a:t>
            </a:r>
            <a:endParaRPr lang="lt-LT" sz="1200" dirty="0"/>
          </a:p>
          <a:p>
            <a:r>
              <a:rPr lang="en-US" sz="1200" dirty="0"/>
              <a:t>FROM (SELECT YEAR(</a:t>
            </a:r>
            <a:r>
              <a:rPr lang="en-US" sz="1200" dirty="0" err="1"/>
              <a:t>orderdate</a:t>
            </a:r>
            <a:r>
              <a:rPr lang="en-US" sz="1200" dirty="0"/>
              <a:t>) as </a:t>
            </a:r>
            <a:r>
              <a:rPr lang="en-US" sz="1200" dirty="0" err="1"/>
              <a:t>yr</a:t>
            </a:r>
            <a:r>
              <a:rPr lang="en-US" sz="1200" dirty="0"/>
              <a:t>, MONTH(</a:t>
            </a:r>
            <a:r>
              <a:rPr lang="en-US" sz="1200" dirty="0" err="1"/>
              <a:t>orderdate</a:t>
            </a:r>
            <a:r>
              <a:rPr lang="en-US" sz="1200" dirty="0"/>
              <a:t>) as </a:t>
            </a:r>
            <a:r>
              <a:rPr lang="en-US" sz="1200" dirty="0" smtClean="0"/>
              <a:t>mon,</a:t>
            </a:r>
            <a:r>
              <a:rPr lang="lt-LT" sz="1200" dirty="0" err="1" smtClean="0"/>
              <a:t>productid</a:t>
            </a:r>
            <a:r>
              <a:rPr lang="lt-LT" sz="1200" dirty="0"/>
              <a:t>, COUNT(*) </a:t>
            </a:r>
            <a:r>
              <a:rPr lang="lt-LT" sz="1200" dirty="0" err="1"/>
              <a:t>as</a:t>
            </a:r>
            <a:r>
              <a:rPr lang="lt-LT" sz="1200" dirty="0"/>
              <a:t> cnt</a:t>
            </a:r>
          </a:p>
          <a:p>
            <a:r>
              <a:rPr lang="en-US" sz="1200" b="1" dirty="0">
                <a:solidFill>
                  <a:schemeClr val="tx2"/>
                </a:solidFill>
              </a:rPr>
              <a:t>FROM orders o JOIN </a:t>
            </a:r>
            <a:r>
              <a:rPr lang="en-US" sz="1200" b="1" dirty="0" err="1">
                <a:solidFill>
                  <a:schemeClr val="tx2"/>
                </a:solidFill>
              </a:rPr>
              <a:t>orderline</a:t>
            </a:r>
            <a:r>
              <a:rPr lang="en-US" sz="1200" b="1" dirty="0">
                <a:solidFill>
                  <a:schemeClr val="tx2"/>
                </a:solidFill>
              </a:rPr>
              <a:t> </a:t>
            </a:r>
            <a:r>
              <a:rPr lang="en-US" sz="1200" dirty="0" err="1"/>
              <a:t>ol</a:t>
            </a:r>
            <a:r>
              <a:rPr lang="en-US" sz="1200" dirty="0"/>
              <a:t> ON </a:t>
            </a:r>
            <a:r>
              <a:rPr lang="en-US" sz="1200" dirty="0" err="1"/>
              <a:t>o.orderid</a:t>
            </a:r>
            <a:r>
              <a:rPr lang="en-US" sz="1200" dirty="0"/>
              <a:t> = </a:t>
            </a:r>
            <a:r>
              <a:rPr lang="en-US" sz="1200" dirty="0" err="1"/>
              <a:t>ol.orderid</a:t>
            </a:r>
            <a:endParaRPr lang="en-US" sz="1200" dirty="0"/>
          </a:p>
          <a:p>
            <a:r>
              <a:rPr lang="en-US" sz="1200" dirty="0"/>
              <a:t>GROUP BY YEAR(</a:t>
            </a:r>
            <a:r>
              <a:rPr lang="en-US" sz="1200" dirty="0" err="1"/>
              <a:t>orderdate</a:t>
            </a:r>
            <a:r>
              <a:rPr lang="en-US" sz="1200" dirty="0"/>
              <a:t>), MONTH(</a:t>
            </a:r>
            <a:r>
              <a:rPr lang="en-US" sz="1200" dirty="0" err="1"/>
              <a:t>orderdate</a:t>
            </a:r>
            <a:r>
              <a:rPr lang="en-US" sz="1200" dirty="0"/>
              <a:t>), </a:t>
            </a:r>
            <a:r>
              <a:rPr lang="en-US" sz="1200" dirty="0" err="1"/>
              <a:t>productid</a:t>
            </a:r>
            <a:r>
              <a:rPr lang="en-US" sz="1200" dirty="0"/>
              <a:t>) c</a:t>
            </a:r>
          </a:p>
          <a:p>
            <a:r>
              <a:rPr lang="lt-LT" sz="1200" dirty="0"/>
              <a:t>GROUP BY </a:t>
            </a:r>
            <a:r>
              <a:rPr lang="lt-LT" sz="1200" dirty="0" err="1"/>
              <a:t>yr</a:t>
            </a:r>
            <a:r>
              <a:rPr lang="lt-LT" sz="1200" dirty="0"/>
              <a:t>, </a:t>
            </a:r>
            <a:r>
              <a:rPr lang="lt-LT" sz="1200" dirty="0" err="1"/>
              <a:t>mon</a:t>
            </a:r>
            <a:endParaRPr lang="lt-LT" sz="1200" dirty="0"/>
          </a:p>
          <a:p>
            <a:r>
              <a:rPr lang="lt-LT" sz="1200" dirty="0"/>
              <a:t>) </a:t>
            </a:r>
            <a:r>
              <a:rPr lang="lt-LT" sz="1200" dirty="0" err="1"/>
              <a:t>prodmax</a:t>
            </a:r>
            <a:endParaRPr lang="lt-LT" sz="1200" dirty="0"/>
          </a:p>
          <a:p>
            <a:r>
              <a:rPr lang="en-US" sz="1200" dirty="0"/>
              <a:t>ON </a:t>
            </a:r>
            <a:r>
              <a:rPr lang="en-US" sz="1200" dirty="0" err="1"/>
              <a:t>prodmon.yr</a:t>
            </a:r>
            <a:r>
              <a:rPr lang="en-US" sz="1200" dirty="0"/>
              <a:t> = </a:t>
            </a:r>
            <a:r>
              <a:rPr lang="en-US" sz="1200" dirty="0" err="1"/>
              <a:t>prodmax.yr</a:t>
            </a:r>
            <a:r>
              <a:rPr lang="en-US" sz="1200" dirty="0"/>
              <a:t> AND </a:t>
            </a:r>
            <a:r>
              <a:rPr lang="en-US" sz="1200" dirty="0" err="1"/>
              <a:t>prodmon.mon</a:t>
            </a:r>
            <a:r>
              <a:rPr lang="en-US" sz="1200" dirty="0"/>
              <a:t> = </a:t>
            </a:r>
            <a:r>
              <a:rPr lang="en-US" sz="1200" dirty="0" err="1"/>
              <a:t>prodmax.mon</a:t>
            </a:r>
            <a:r>
              <a:rPr lang="en-US" sz="1200" dirty="0"/>
              <a:t> AND</a:t>
            </a:r>
          </a:p>
          <a:p>
            <a:r>
              <a:rPr lang="lt-LT" sz="1200" dirty="0" err="1"/>
              <a:t>prodmon.cnt</a:t>
            </a:r>
            <a:r>
              <a:rPr lang="lt-LT" sz="1200" dirty="0"/>
              <a:t> = </a:t>
            </a:r>
            <a:r>
              <a:rPr lang="lt-LT" sz="1200" dirty="0" err="1"/>
              <a:t>prodmax.maxcnt</a:t>
            </a:r>
            <a:r>
              <a:rPr lang="lt-LT" sz="1200" dirty="0"/>
              <a:t> JOIN</a:t>
            </a:r>
          </a:p>
          <a:p>
            <a:r>
              <a:rPr lang="lt-LT" sz="1200" dirty="0" err="1"/>
              <a:t>product</a:t>
            </a:r>
            <a:r>
              <a:rPr lang="lt-LT" sz="1200" dirty="0"/>
              <a:t> p</a:t>
            </a:r>
          </a:p>
          <a:p>
            <a:r>
              <a:rPr lang="lt-LT" sz="1200" dirty="0"/>
              <a:t>ON </a:t>
            </a:r>
            <a:r>
              <a:rPr lang="lt-LT" sz="1200" dirty="0" err="1"/>
              <a:t>prodmon.productid</a:t>
            </a:r>
            <a:r>
              <a:rPr lang="lt-LT" sz="1200" dirty="0"/>
              <a:t> = </a:t>
            </a:r>
            <a:r>
              <a:rPr lang="lt-LT" sz="1200" dirty="0" err="1"/>
              <a:t>p.productid</a:t>
            </a:r>
            <a:endParaRPr lang="lt-LT" sz="1200" dirty="0"/>
          </a:p>
          <a:p>
            <a:r>
              <a:rPr lang="lt-LT" sz="1200" dirty="0"/>
              <a:t>ORDER BY 1, 2</a:t>
            </a:r>
          </a:p>
        </p:txBody>
      </p:sp>
      <p:graphicFrame>
        <p:nvGraphicFramePr>
          <p:cNvPr id="6" name="Chart 5"/>
          <p:cNvGraphicFramePr>
            <a:graphicFrameLocks/>
          </p:cNvGraphicFramePr>
          <p:nvPr>
            <p:extLst>
              <p:ext uri="{D42A27DB-BD31-4B8C-83A1-F6EECF244321}">
                <p14:modId xmlns:p14="http://schemas.microsoft.com/office/powerpoint/2010/main" val="2431203645"/>
              </p:ext>
            </p:extLst>
          </p:nvPr>
        </p:nvGraphicFramePr>
        <p:xfrm>
          <a:off x="6468" y="455186"/>
          <a:ext cx="8237940" cy="3189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381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6632"/>
            <a:ext cx="4572000" cy="923330"/>
          </a:xfrm>
          <a:prstGeom prst="rect">
            <a:avLst/>
          </a:prstGeom>
        </p:spPr>
        <p:txBody>
          <a:bodyPr>
            <a:spAutoFit/>
          </a:bodyPr>
          <a:lstStyle/>
          <a:p>
            <a:r>
              <a:rPr lang="en-US" i="1" dirty="0" smtClean="0"/>
              <a:t>How long after the order is placed are</a:t>
            </a:r>
          </a:p>
          <a:p>
            <a:r>
              <a:rPr lang="en-US" i="1" dirty="0" smtClean="0"/>
              <a:t>items shipped? How long after the order is placed are items billed?</a:t>
            </a:r>
            <a:endParaRPr lang="en-US" dirty="0"/>
          </a:p>
        </p:txBody>
      </p:sp>
      <p:sp>
        <p:nvSpPr>
          <p:cNvPr id="3" name="Rectangle 2"/>
          <p:cNvSpPr/>
          <p:nvPr/>
        </p:nvSpPr>
        <p:spPr>
          <a:xfrm>
            <a:off x="15805" y="4221088"/>
            <a:ext cx="8156595" cy="1077218"/>
          </a:xfrm>
          <a:prstGeom prst="rect">
            <a:avLst/>
          </a:prstGeom>
        </p:spPr>
        <p:txBody>
          <a:bodyPr wrap="square">
            <a:spAutoFit/>
          </a:bodyPr>
          <a:lstStyle/>
          <a:p>
            <a:r>
              <a:rPr lang="en-US" sz="1600" dirty="0"/>
              <a:t>SELECT DATEDIFF(</a:t>
            </a:r>
            <a:r>
              <a:rPr lang="en-US" sz="1600" dirty="0" err="1"/>
              <a:t>dd</a:t>
            </a:r>
            <a:r>
              <a:rPr lang="en-US" sz="1600" dirty="0"/>
              <a:t>, </a:t>
            </a:r>
            <a:r>
              <a:rPr lang="en-US" sz="1600" dirty="0" err="1"/>
              <a:t>o.orderdate</a:t>
            </a:r>
            <a:r>
              <a:rPr lang="en-US" sz="1600" dirty="0"/>
              <a:t>, </a:t>
            </a:r>
            <a:r>
              <a:rPr lang="en-US" sz="1600" dirty="0" err="1"/>
              <a:t>ol.shipdate</a:t>
            </a:r>
            <a:r>
              <a:rPr lang="en-US" sz="1600" dirty="0"/>
              <a:t>) as days, COUNT(*) as </a:t>
            </a:r>
            <a:r>
              <a:rPr lang="en-US" sz="1600" dirty="0" err="1"/>
              <a:t>numol</a:t>
            </a:r>
            <a:endParaRPr lang="en-US" sz="1600" dirty="0"/>
          </a:p>
          <a:p>
            <a:pPr lvl="1"/>
            <a:r>
              <a:rPr lang="en-US" sz="1600" dirty="0"/>
              <a:t>FROM </a:t>
            </a:r>
            <a:r>
              <a:rPr lang="en-US" sz="1600" b="1" dirty="0">
                <a:solidFill>
                  <a:schemeClr val="tx2"/>
                </a:solidFill>
              </a:rPr>
              <a:t>orders o JOIN </a:t>
            </a:r>
            <a:r>
              <a:rPr lang="en-US" sz="1600" b="1" dirty="0" err="1">
                <a:solidFill>
                  <a:schemeClr val="tx2"/>
                </a:solidFill>
              </a:rPr>
              <a:t>orderline</a:t>
            </a:r>
            <a:r>
              <a:rPr lang="en-US" sz="1600" b="1" dirty="0">
                <a:solidFill>
                  <a:schemeClr val="tx2"/>
                </a:solidFill>
              </a:rPr>
              <a:t> </a:t>
            </a:r>
            <a:r>
              <a:rPr lang="en-US" sz="1600" dirty="0" err="1"/>
              <a:t>ol</a:t>
            </a:r>
            <a:r>
              <a:rPr lang="en-US" sz="1600" dirty="0"/>
              <a:t> ON </a:t>
            </a:r>
            <a:r>
              <a:rPr lang="en-US" sz="1600" dirty="0" err="1"/>
              <a:t>o.orderid</a:t>
            </a:r>
            <a:r>
              <a:rPr lang="en-US" sz="1600" dirty="0"/>
              <a:t> = </a:t>
            </a:r>
            <a:r>
              <a:rPr lang="en-US" sz="1600" dirty="0" err="1"/>
              <a:t>ol.orderid</a:t>
            </a:r>
            <a:endParaRPr lang="en-US" sz="1600" dirty="0"/>
          </a:p>
          <a:p>
            <a:pPr lvl="1"/>
            <a:r>
              <a:rPr lang="en-US" sz="1600" dirty="0"/>
              <a:t>GROUP BY DATEDIFF(</a:t>
            </a:r>
            <a:r>
              <a:rPr lang="en-US" sz="1600" dirty="0" err="1"/>
              <a:t>dd</a:t>
            </a:r>
            <a:r>
              <a:rPr lang="en-US" sz="1600" dirty="0"/>
              <a:t>, </a:t>
            </a:r>
            <a:r>
              <a:rPr lang="en-US" sz="1600" dirty="0" err="1"/>
              <a:t>o.orderdate</a:t>
            </a:r>
            <a:r>
              <a:rPr lang="en-US" sz="1600" dirty="0"/>
              <a:t>, </a:t>
            </a:r>
            <a:r>
              <a:rPr lang="en-US" sz="1600" dirty="0" err="1"/>
              <a:t>ol.shipdate</a:t>
            </a:r>
            <a:r>
              <a:rPr lang="en-US" sz="1600" dirty="0"/>
              <a:t>)</a:t>
            </a:r>
          </a:p>
          <a:p>
            <a:pPr lvl="1"/>
            <a:r>
              <a:rPr lang="lt-LT" sz="1600" dirty="0"/>
              <a:t>ORDER BY 1</a:t>
            </a:r>
            <a:endParaRPr lang="en-US" sz="1600" dirty="0"/>
          </a:p>
        </p:txBody>
      </p:sp>
      <p:graphicFrame>
        <p:nvGraphicFramePr>
          <p:cNvPr id="4" name="Chart 3"/>
          <p:cNvGraphicFramePr>
            <a:graphicFrameLocks/>
          </p:cNvGraphicFramePr>
          <p:nvPr>
            <p:extLst>
              <p:ext uri="{D42A27DB-BD31-4B8C-83A1-F6EECF244321}">
                <p14:modId xmlns:p14="http://schemas.microsoft.com/office/powerpoint/2010/main" val="3400277081"/>
              </p:ext>
            </p:extLst>
          </p:nvPr>
        </p:nvGraphicFramePr>
        <p:xfrm>
          <a:off x="15805" y="1484784"/>
          <a:ext cx="6068363" cy="259228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7338357" y="116632"/>
            <a:ext cx="1420197" cy="307777"/>
          </a:xfrm>
          <a:prstGeom prst="rect">
            <a:avLst/>
          </a:prstGeom>
        </p:spPr>
        <p:txBody>
          <a:bodyPr wrap="none">
            <a:spAutoFit/>
          </a:bodyPr>
          <a:lstStyle/>
          <a:p>
            <a:r>
              <a:rPr lang="en-US" sz="1400" dirty="0"/>
              <a:t>Figure </a:t>
            </a:r>
            <a:r>
              <a:rPr lang="en-US" sz="1400" dirty="0" smtClean="0"/>
              <a:t>5-8 p. 206</a:t>
            </a:r>
            <a:endParaRPr lang="en-US" sz="1400" dirty="0"/>
          </a:p>
        </p:txBody>
      </p:sp>
      <p:sp>
        <p:nvSpPr>
          <p:cNvPr id="6" name="Rectangle 5"/>
          <p:cNvSpPr/>
          <p:nvPr/>
        </p:nvSpPr>
        <p:spPr>
          <a:xfrm>
            <a:off x="6087350" y="1556792"/>
            <a:ext cx="3059832" cy="1200329"/>
          </a:xfrm>
          <a:prstGeom prst="rect">
            <a:avLst/>
          </a:prstGeom>
        </p:spPr>
        <p:txBody>
          <a:bodyPr wrap="square">
            <a:spAutoFit/>
          </a:bodyPr>
          <a:lstStyle/>
          <a:p>
            <a:r>
              <a:rPr lang="en-US" dirty="0"/>
              <a:t>The delay from ordering to shipping is shown here, both as a histogram and</a:t>
            </a:r>
          </a:p>
          <a:p>
            <a:r>
              <a:rPr lang="en-US" dirty="0"/>
              <a:t>a cumulative proportion</a:t>
            </a:r>
          </a:p>
        </p:txBody>
      </p:sp>
    </p:spTree>
    <p:extLst>
      <p:ext uri="{BB962C8B-B14F-4D97-AF65-F5344CB8AC3E}">
        <p14:creationId xmlns:p14="http://schemas.microsoft.com/office/powerpoint/2010/main" val="103785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6093528" cy="369332"/>
          </a:xfrm>
          <a:prstGeom prst="rect">
            <a:avLst/>
          </a:prstGeom>
        </p:spPr>
        <p:txBody>
          <a:bodyPr wrap="none">
            <a:spAutoFit/>
          </a:bodyPr>
          <a:lstStyle/>
          <a:p>
            <a:r>
              <a:rPr lang="en-US" i="1" dirty="0"/>
              <a:t>How many customers </a:t>
            </a:r>
            <a:r>
              <a:rPr lang="en-US" i="1" dirty="0" smtClean="0"/>
              <a:t>were </a:t>
            </a:r>
            <a:r>
              <a:rPr lang="en-US" i="1" dirty="0"/>
              <a:t>active on any given day in the past?</a:t>
            </a:r>
            <a:endParaRPr lang="en-US" dirty="0"/>
          </a:p>
        </p:txBody>
      </p:sp>
      <p:sp>
        <p:nvSpPr>
          <p:cNvPr id="3" name="Rectangle 2"/>
          <p:cNvSpPr/>
          <p:nvPr/>
        </p:nvSpPr>
        <p:spPr>
          <a:xfrm>
            <a:off x="8316416" y="188640"/>
            <a:ext cx="535724" cy="369332"/>
          </a:xfrm>
          <a:prstGeom prst="rect">
            <a:avLst/>
          </a:prstGeom>
        </p:spPr>
        <p:txBody>
          <a:bodyPr wrap="none">
            <a:spAutoFit/>
          </a:bodyPr>
          <a:lstStyle/>
          <a:p>
            <a:r>
              <a:rPr lang="en-US" b="1" dirty="0"/>
              <a:t>224</a:t>
            </a:r>
            <a:endParaRPr lang="en-US" dirty="0"/>
          </a:p>
        </p:txBody>
      </p:sp>
      <p:sp>
        <p:nvSpPr>
          <p:cNvPr id="4" name="Rectangle 3"/>
          <p:cNvSpPr/>
          <p:nvPr/>
        </p:nvSpPr>
        <p:spPr>
          <a:xfrm>
            <a:off x="-38558" y="980728"/>
            <a:ext cx="9219070" cy="5355312"/>
          </a:xfrm>
          <a:prstGeom prst="rect">
            <a:avLst/>
          </a:prstGeom>
        </p:spPr>
        <p:txBody>
          <a:bodyPr wrap="square">
            <a:spAutoFit/>
          </a:bodyPr>
          <a:lstStyle/>
          <a:p>
            <a:r>
              <a:rPr lang="en-US" dirty="0"/>
              <a:t>SELECT </a:t>
            </a:r>
            <a:r>
              <a:rPr lang="en-US" dirty="0" err="1"/>
              <a:t>thedate</a:t>
            </a:r>
            <a:r>
              <a:rPr lang="en-US" dirty="0"/>
              <a:t>, SUM(</a:t>
            </a:r>
            <a:r>
              <a:rPr lang="en-US" dirty="0" err="1"/>
              <a:t>nstarts</a:t>
            </a:r>
            <a:r>
              <a:rPr lang="en-US" dirty="0"/>
              <a:t>) as </a:t>
            </a:r>
            <a:r>
              <a:rPr lang="en-US" dirty="0" err="1"/>
              <a:t>nstarts</a:t>
            </a:r>
            <a:r>
              <a:rPr lang="en-US" dirty="0"/>
              <a:t>, SUM(</a:t>
            </a:r>
            <a:r>
              <a:rPr lang="en-US" dirty="0" err="1"/>
              <a:t>nstops</a:t>
            </a:r>
            <a:r>
              <a:rPr lang="en-US" dirty="0"/>
              <a:t>) as </a:t>
            </a:r>
            <a:r>
              <a:rPr lang="en-US" dirty="0" err="1"/>
              <a:t>nstops</a:t>
            </a:r>
            <a:endParaRPr lang="en-US" dirty="0"/>
          </a:p>
          <a:p>
            <a:pPr lvl="1"/>
            <a:r>
              <a:rPr lang="en-US" dirty="0"/>
              <a:t>FROM ((SELECT (CASE WHEN </a:t>
            </a:r>
            <a:r>
              <a:rPr lang="en-US" dirty="0" err="1"/>
              <a:t>start_date</a:t>
            </a:r>
            <a:r>
              <a:rPr lang="en-US" dirty="0"/>
              <a:t> &gt;= ‘2003-12-31’ THEN </a:t>
            </a:r>
            <a:r>
              <a:rPr lang="en-US" dirty="0" err="1"/>
              <a:t>start_date</a:t>
            </a:r>
            <a:endParaRPr lang="en-US" dirty="0"/>
          </a:p>
          <a:p>
            <a:pPr lvl="1"/>
            <a:r>
              <a:rPr lang="en-US" dirty="0"/>
              <a:t>ELSE ‘2003-12-31’ END) as </a:t>
            </a:r>
            <a:r>
              <a:rPr lang="en-US" dirty="0" err="1"/>
              <a:t>thedate</a:t>
            </a:r>
            <a:r>
              <a:rPr lang="en-US" dirty="0"/>
              <a:t>,</a:t>
            </a:r>
          </a:p>
          <a:p>
            <a:pPr lvl="1"/>
            <a:r>
              <a:rPr lang="en-US" dirty="0"/>
              <a:t>COUNT(*) as </a:t>
            </a:r>
            <a:r>
              <a:rPr lang="en-US" dirty="0" err="1"/>
              <a:t>nstarts</a:t>
            </a:r>
            <a:r>
              <a:rPr lang="en-US" dirty="0"/>
              <a:t>, 0 as </a:t>
            </a:r>
            <a:r>
              <a:rPr lang="en-US" dirty="0" err="1"/>
              <a:t>nstops</a:t>
            </a:r>
            <a:endParaRPr lang="en-US" dirty="0"/>
          </a:p>
          <a:p>
            <a:pPr lvl="1"/>
            <a:r>
              <a:rPr lang="en-US" dirty="0"/>
              <a:t>FROM </a:t>
            </a:r>
            <a:r>
              <a:rPr lang="en-US" b="1" dirty="0">
                <a:solidFill>
                  <a:schemeClr val="tx2"/>
                </a:solidFill>
              </a:rPr>
              <a:t>subs</a:t>
            </a:r>
          </a:p>
          <a:p>
            <a:pPr lvl="1"/>
            <a:r>
              <a:rPr lang="en-US" dirty="0"/>
              <a:t>WHERE </a:t>
            </a:r>
            <a:r>
              <a:rPr lang="en-US" dirty="0" err="1"/>
              <a:t>start_date</a:t>
            </a:r>
            <a:r>
              <a:rPr lang="en-US" dirty="0"/>
              <a:t> IS NOT NULL</a:t>
            </a:r>
          </a:p>
          <a:p>
            <a:pPr lvl="1"/>
            <a:r>
              <a:rPr lang="en-US" dirty="0"/>
              <a:t>GROUP BY (CASE WHEN </a:t>
            </a:r>
            <a:r>
              <a:rPr lang="en-US" dirty="0" err="1"/>
              <a:t>start_date</a:t>
            </a:r>
            <a:r>
              <a:rPr lang="en-US" dirty="0"/>
              <a:t> &gt;= ‘2003-12-31’ THEN </a:t>
            </a:r>
            <a:r>
              <a:rPr lang="en-US" dirty="0" err="1"/>
              <a:t>start_date</a:t>
            </a:r>
            <a:endParaRPr lang="en-US" dirty="0"/>
          </a:p>
          <a:p>
            <a:pPr lvl="1"/>
            <a:r>
              <a:rPr lang="en-US" dirty="0"/>
              <a:t>ELSE ‘2003-12-31’ END) )</a:t>
            </a:r>
          </a:p>
          <a:p>
            <a:r>
              <a:rPr lang="en-US" dirty="0"/>
              <a:t>UNION ALL</a:t>
            </a:r>
          </a:p>
          <a:p>
            <a:pPr lvl="1"/>
            <a:r>
              <a:rPr lang="en-US" dirty="0"/>
              <a:t>(SELECT (CASE WHEN </a:t>
            </a:r>
            <a:r>
              <a:rPr lang="en-US" dirty="0" err="1"/>
              <a:t>stop_date</a:t>
            </a:r>
            <a:r>
              <a:rPr lang="en-US" dirty="0"/>
              <a:t> &gt;= ‘2003-12-31’</a:t>
            </a:r>
          </a:p>
          <a:p>
            <a:pPr lvl="1"/>
            <a:r>
              <a:rPr lang="en-US" dirty="0"/>
              <a:t>THEN </a:t>
            </a:r>
            <a:r>
              <a:rPr lang="en-US" dirty="0" err="1"/>
              <a:t>stop_date</a:t>
            </a:r>
            <a:r>
              <a:rPr lang="en-US" dirty="0"/>
              <a:t> ELSE ‘2003-12-31’ END) as </a:t>
            </a:r>
            <a:r>
              <a:rPr lang="en-US" dirty="0" err="1"/>
              <a:t>thedate</a:t>
            </a:r>
            <a:r>
              <a:rPr lang="en-US" dirty="0"/>
              <a:t>,</a:t>
            </a:r>
          </a:p>
          <a:p>
            <a:pPr lvl="1"/>
            <a:r>
              <a:rPr lang="en-US" dirty="0"/>
              <a:t>0 as </a:t>
            </a:r>
            <a:r>
              <a:rPr lang="en-US" dirty="0" err="1"/>
              <a:t>nstarts</a:t>
            </a:r>
            <a:r>
              <a:rPr lang="en-US" dirty="0"/>
              <a:t>, COUNT(*) as </a:t>
            </a:r>
            <a:r>
              <a:rPr lang="en-US" dirty="0" err="1"/>
              <a:t>nstops</a:t>
            </a:r>
            <a:endParaRPr lang="en-US" dirty="0"/>
          </a:p>
          <a:p>
            <a:pPr lvl="1"/>
            <a:r>
              <a:rPr lang="en-US" dirty="0"/>
              <a:t>FROM </a:t>
            </a:r>
            <a:r>
              <a:rPr lang="en-US" b="1" dirty="0">
                <a:solidFill>
                  <a:schemeClr val="tx2"/>
                </a:solidFill>
              </a:rPr>
              <a:t>subs</a:t>
            </a:r>
          </a:p>
          <a:p>
            <a:pPr lvl="1"/>
            <a:r>
              <a:rPr lang="en-US" dirty="0"/>
              <a:t>WHERE </a:t>
            </a:r>
            <a:r>
              <a:rPr lang="en-US" dirty="0" err="1"/>
              <a:t>start_date</a:t>
            </a:r>
            <a:r>
              <a:rPr lang="en-US" dirty="0"/>
              <a:t> IS NOT NULL AND </a:t>
            </a:r>
            <a:r>
              <a:rPr lang="en-US" dirty="0" err="1"/>
              <a:t>stop_date</a:t>
            </a:r>
            <a:r>
              <a:rPr lang="en-US" dirty="0"/>
              <a:t> IS NOT NULL</a:t>
            </a:r>
          </a:p>
          <a:p>
            <a:pPr lvl="1"/>
            <a:r>
              <a:rPr lang="en-US" dirty="0"/>
              <a:t>GROUP BY (CASE WHEN </a:t>
            </a:r>
            <a:r>
              <a:rPr lang="en-US" dirty="0" err="1"/>
              <a:t>stop_date</a:t>
            </a:r>
            <a:r>
              <a:rPr lang="en-US" dirty="0"/>
              <a:t> &gt;= ‘2003-12-31’</a:t>
            </a:r>
          </a:p>
          <a:p>
            <a:pPr lvl="1"/>
            <a:r>
              <a:rPr lang="en-US" dirty="0"/>
              <a:t>THEN </a:t>
            </a:r>
            <a:r>
              <a:rPr lang="en-US" dirty="0" err="1"/>
              <a:t>stop_date</a:t>
            </a:r>
            <a:r>
              <a:rPr lang="en-US" dirty="0"/>
              <a:t> ELSE ‘2003-12-31’ END) )</a:t>
            </a:r>
          </a:p>
          <a:p>
            <a:pPr lvl="1"/>
            <a:r>
              <a:rPr lang="en-US" dirty="0"/>
              <a:t>) a</a:t>
            </a:r>
          </a:p>
          <a:p>
            <a:r>
              <a:rPr lang="en-US" dirty="0"/>
              <a:t>GROUP BY </a:t>
            </a:r>
            <a:r>
              <a:rPr lang="en-US" dirty="0" err="1"/>
              <a:t>thedate</a:t>
            </a:r>
            <a:endParaRPr lang="en-US" dirty="0"/>
          </a:p>
          <a:p>
            <a:r>
              <a:rPr lang="en-US" dirty="0"/>
              <a:t>ORDER BY 1</a:t>
            </a:r>
          </a:p>
        </p:txBody>
      </p:sp>
    </p:spTree>
    <p:extLst>
      <p:ext uri="{BB962C8B-B14F-4D97-AF65-F5344CB8AC3E}">
        <p14:creationId xmlns:p14="http://schemas.microsoft.com/office/powerpoint/2010/main" val="1037856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3" y="13513"/>
            <a:ext cx="1853392" cy="369332"/>
          </a:xfrm>
          <a:prstGeom prst="rect">
            <a:avLst/>
          </a:prstGeom>
        </p:spPr>
        <p:txBody>
          <a:bodyPr wrap="none">
            <a:spAutoFit/>
          </a:bodyPr>
          <a:lstStyle/>
          <a:p>
            <a:r>
              <a:rPr lang="en-US" b="1" dirty="0"/>
              <a:t>Time </a:t>
            </a:r>
            <a:r>
              <a:rPr lang="en-US" b="1" dirty="0" smtClean="0"/>
              <a:t>series (wiki)</a:t>
            </a:r>
            <a:endParaRPr lang="en-US" b="1" dirty="0"/>
          </a:p>
        </p:txBody>
      </p:sp>
      <p:pic>
        <p:nvPicPr>
          <p:cNvPr id="2050" name="Picture 2" descr="http://upload.wikimedia.org/wikipedia/commons/7/77/Random-data-plus-trend-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55271"/>
            <a:ext cx="5724525" cy="2437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05" y="633058"/>
            <a:ext cx="3413767" cy="923330"/>
          </a:xfrm>
          <a:prstGeom prst="rect">
            <a:avLst/>
          </a:prstGeom>
        </p:spPr>
        <p:txBody>
          <a:bodyPr wrap="square">
            <a:spAutoFit/>
          </a:bodyPr>
          <a:lstStyle/>
          <a:p>
            <a:r>
              <a:rPr lang="en-US" dirty="0"/>
              <a:t>Time series: random data plus trend, with best-fit line and different applied filters</a:t>
            </a:r>
          </a:p>
        </p:txBody>
      </p:sp>
      <p:sp>
        <p:nvSpPr>
          <p:cNvPr id="4" name="Rectangle 3"/>
          <p:cNvSpPr/>
          <p:nvPr/>
        </p:nvSpPr>
        <p:spPr>
          <a:xfrm>
            <a:off x="6105" y="4653136"/>
            <a:ext cx="9143644" cy="1938992"/>
          </a:xfrm>
          <a:prstGeom prst="rect">
            <a:avLst/>
          </a:prstGeom>
        </p:spPr>
        <p:txBody>
          <a:bodyPr wrap="square">
            <a:spAutoFit/>
          </a:bodyPr>
          <a:lstStyle/>
          <a:p>
            <a:r>
              <a:rPr lang="en-US" sz="2400" dirty="0"/>
              <a:t>Methods for time series analyses may be divided into two classes: </a:t>
            </a:r>
            <a:r>
              <a:rPr lang="en-US" sz="2400" dirty="0">
                <a:hlinkClick r:id="rId3" tooltip="Frequency-domain"/>
              </a:rPr>
              <a:t>frequency-domain</a:t>
            </a:r>
            <a:r>
              <a:rPr lang="en-US" sz="2400" dirty="0"/>
              <a:t> methods and </a:t>
            </a:r>
            <a:r>
              <a:rPr lang="en-US" sz="2400" dirty="0">
                <a:hlinkClick r:id="rId4" tooltip="Time-domain"/>
              </a:rPr>
              <a:t>time-domain</a:t>
            </a:r>
            <a:r>
              <a:rPr lang="en-US" sz="2400" dirty="0"/>
              <a:t> methods. </a:t>
            </a:r>
            <a:endParaRPr lang="en-US" sz="2400" dirty="0" smtClean="0"/>
          </a:p>
          <a:p>
            <a:endParaRPr lang="en-US" sz="2400" dirty="0"/>
          </a:p>
          <a:p>
            <a:r>
              <a:rPr lang="en-US" sz="2400" dirty="0" smtClean="0"/>
              <a:t>The </a:t>
            </a:r>
            <a:r>
              <a:rPr lang="en-US" sz="2400" dirty="0"/>
              <a:t>former include </a:t>
            </a:r>
            <a:r>
              <a:rPr lang="en-US" sz="2400" dirty="0">
                <a:hlinkClick r:id="rId5" tooltip="Frequency spectrum"/>
              </a:rPr>
              <a:t>spectral analysis</a:t>
            </a:r>
            <a:r>
              <a:rPr lang="en-US" sz="2400" dirty="0"/>
              <a:t> and recently </a:t>
            </a:r>
            <a:r>
              <a:rPr lang="en-US" sz="2400" dirty="0">
                <a:hlinkClick r:id="rId6" tooltip="Wavelet analysis"/>
              </a:rPr>
              <a:t>wavelet analysis</a:t>
            </a:r>
            <a:r>
              <a:rPr lang="en-US" sz="2400" dirty="0"/>
              <a:t>; the latter include </a:t>
            </a:r>
            <a:r>
              <a:rPr lang="en-US" sz="2400" dirty="0">
                <a:hlinkClick r:id="rId7" tooltip="Auto-correlation"/>
              </a:rPr>
              <a:t>auto-correlation</a:t>
            </a:r>
            <a:r>
              <a:rPr lang="en-US" sz="2400" dirty="0"/>
              <a:t> and </a:t>
            </a:r>
            <a:r>
              <a:rPr lang="en-US" sz="2400" dirty="0">
                <a:hlinkClick r:id="rId8" tooltip="Cross-correlation"/>
              </a:rPr>
              <a:t>cross-correlation</a:t>
            </a:r>
            <a:r>
              <a:rPr lang="en-US" sz="2400" dirty="0"/>
              <a:t> analysis. </a:t>
            </a:r>
          </a:p>
        </p:txBody>
      </p:sp>
      <p:pic>
        <p:nvPicPr>
          <p:cNvPr id="1028" name="Picture 4" descr="https://upload.wikimedia.org/wikipedia/commons/7/72/Fourier_transform_time_and_frequency_domains_%28small%29.gif"/>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9874" y="2271234"/>
            <a:ext cx="3213721"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19872" y="3140968"/>
            <a:ext cx="3006080" cy="954107"/>
          </a:xfrm>
          <a:prstGeom prst="rect">
            <a:avLst/>
          </a:prstGeom>
        </p:spPr>
        <p:txBody>
          <a:bodyPr wrap="square">
            <a:spAutoFit/>
          </a:bodyPr>
          <a:lstStyle/>
          <a:p>
            <a:r>
              <a:rPr lang="en-US" sz="1400" dirty="0"/>
              <a:t>The </a:t>
            </a:r>
            <a:r>
              <a:rPr lang="en-US" sz="1400" dirty="0">
                <a:hlinkClick r:id="rId10" tooltip="Fourier transform"/>
              </a:rPr>
              <a:t>Fourier transform</a:t>
            </a:r>
            <a:r>
              <a:rPr lang="en-US" sz="1400" dirty="0"/>
              <a:t> relates the function's time domain, shown in red, to the function's frequency domain, shown in blue.</a:t>
            </a:r>
          </a:p>
        </p:txBody>
      </p:sp>
    </p:spTree>
    <p:extLst>
      <p:ext uri="{BB962C8B-B14F-4D97-AF65-F5344CB8AC3E}">
        <p14:creationId xmlns:p14="http://schemas.microsoft.com/office/powerpoint/2010/main" val="901952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41" y="6864"/>
            <a:ext cx="1694631" cy="369332"/>
          </a:xfrm>
          <a:prstGeom prst="rect">
            <a:avLst/>
          </a:prstGeom>
        </p:spPr>
        <p:txBody>
          <a:bodyPr wrap="none">
            <a:spAutoFit/>
          </a:bodyPr>
          <a:lstStyle/>
          <a:p>
            <a:r>
              <a:rPr lang="en-US" b="1" dirty="0"/>
              <a:t>Autocorrelation</a:t>
            </a:r>
          </a:p>
        </p:txBody>
      </p:sp>
      <p:pic>
        <p:nvPicPr>
          <p:cNvPr id="3074" name="Picture 2" descr="https://upload.wikimedia.org/wikipedia/commons/thumb/e/ed/Acf_new.svg/220px-Acf_new.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25091"/>
            <a:ext cx="2880320" cy="38360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63888" y="1556792"/>
            <a:ext cx="4572000" cy="1200329"/>
          </a:xfrm>
          <a:prstGeom prst="rect">
            <a:avLst/>
          </a:prstGeom>
        </p:spPr>
        <p:txBody>
          <a:bodyPr>
            <a:spAutoFit/>
          </a:bodyPr>
          <a:lstStyle/>
          <a:p>
            <a:r>
              <a:rPr lang="en-US" dirty="0"/>
              <a:t>Above: A plot of a series of 100 random numbers concealing a </a:t>
            </a:r>
            <a:r>
              <a:rPr lang="en-US" dirty="0">
                <a:hlinkClick r:id="rId3" tooltip="Sine"/>
              </a:rPr>
              <a:t>sine</a:t>
            </a:r>
            <a:r>
              <a:rPr lang="en-US" dirty="0"/>
              <a:t> function. Below: The sine function revealed in a </a:t>
            </a:r>
            <a:r>
              <a:rPr lang="en-US" dirty="0" err="1">
                <a:hlinkClick r:id="rId4" tooltip="Correlogram"/>
              </a:rPr>
              <a:t>correlogram</a:t>
            </a:r>
            <a:r>
              <a:rPr lang="en-US" dirty="0"/>
              <a:t> produced by autocorrelation.</a:t>
            </a:r>
          </a:p>
        </p:txBody>
      </p:sp>
      <p:pic>
        <p:nvPicPr>
          <p:cNvPr id="3076" name="Picture 4" descr="&#10;R(\tau) = \frac{\operatorname{E}[(X_t - \mu)(X_{t+\tau} - \mu)]}{\sigma^2},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4077072"/>
            <a:ext cx="4079410" cy="66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10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2" y="35833"/>
            <a:ext cx="3332835" cy="923330"/>
          </a:xfrm>
          <a:prstGeom prst="rect">
            <a:avLst/>
          </a:prstGeom>
        </p:spPr>
        <p:txBody>
          <a:bodyPr wrap="none">
            <a:spAutoFit/>
          </a:bodyPr>
          <a:lstStyle/>
          <a:p>
            <a:r>
              <a:rPr lang="en-US" b="1" dirty="0"/>
              <a:t>Time </a:t>
            </a:r>
            <a:r>
              <a:rPr lang="en-US" b="1" dirty="0" smtClean="0"/>
              <a:t>series (</a:t>
            </a:r>
            <a:r>
              <a:rPr lang="en-US" b="1" dirty="0"/>
              <a:t>wiki) </a:t>
            </a:r>
            <a:endParaRPr lang="en-US" b="1" dirty="0" smtClean="0"/>
          </a:p>
          <a:p>
            <a:r>
              <a:rPr lang="en-US" b="1" dirty="0" smtClean="0"/>
              <a:t>Methods </a:t>
            </a:r>
            <a:r>
              <a:rPr lang="en-US" b="1" dirty="0"/>
              <a:t>for time series analyses</a:t>
            </a:r>
          </a:p>
          <a:p>
            <a:endParaRPr lang="en-US" b="1" dirty="0"/>
          </a:p>
        </p:txBody>
      </p:sp>
      <p:sp>
        <p:nvSpPr>
          <p:cNvPr id="4" name="Rectangle 3"/>
          <p:cNvSpPr/>
          <p:nvPr/>
        </p:nvSpPr>
        <p:spPr>
          <a:xfrm>
            <a:off x="-8702" y="1412776"/>
            <a:ext cx="9144000" cy="5262979"/>
          </a:xfrm>
          <a:prstGeom prst="rect">
            <a:avLst/>
          </a:prstGeom>
        </p:spPr>
        <p:txBody>
          <a:bodyPr wrap="square">
            <a:spAutoFit/>
          </a:bodyPr>
          <a:lstStyle/>
          <a:p>
            <a:r>
              <a:rPr lang="en-US" sz="2400" dirty="0" smtClean="0"/>
              <a:t>Additionally</a:t>
            </a:r>
            <a:r>
              <a:rPr lang="en-US" sz="2400" dirty="0"/>
              <a:t>, time series analysis techniques may be divided into </a:t>
            </a:r>
            <a:r>
              <a:rPr lang="en-US" sz="2400" dirty="0">
                <a:hlinkClick r:id="rId2" tooltip="Parametric estimation"/>
              </a:rPr>
              <a:t>parametric</a:t>
            </a:r>
            <a:r>
              <a:rPr lang="en-US" sz="2400" dirty="0"/>
              <a:t> and </a:t>
            </a:r>
            <a:r>
              <a:rPr lang="en-US" sz="2400" dirty="0">
                <a:hlinkClick r:id="rId3" tooltip="Non-parametric statistics"/>
              </a:rPr>
              <a:t>non-parametric</a:t>
            </a:r>
            <a:r>
              <a:rPr lang="en-US" sz="2400" dirty="0"/>
              <a:t> methods. </a:t>
            </a:r>
            <a:endParaRPr lang="en-US" sz="2400" dirty="0" smtClean="0"/>
          </a:p>
          <a:p>
            <a:r>
              <a:rPr lang="en-US" sz="2400" dirty="0" smtClean="0"/>
              <a:t>The </a:t>
            </a:r>
            <a:r>
              <a:rPr lang="en-US" sz="2400" dirty="0">
                <a:hlinkClick r:id="rId2" tooltip="Parametric estimation"/>
              </a:rPr>
              <a:t>parametric approaches</a:t>
            </a:r>
            <a:r>
              <a:rPr lang="en-US" sz="2400" dirty="0"/>
              <a:t> assume that the underlying </a:t>
            </a:r>
            <a:r>
              <a:rPr lang="en-US" sz="2400" dirty="0">
                <a:hlinkClick r:id="rId4" tooltip="Stationary process"/>
              </a:rPr>
              <a:t>stationary stochastic process</a:t>
            </a:r>
            <a:r>
              <a:rPr lang="en-US" sz="2400" dirty="0"/>
              <a:t> has a certain structure which can be described using a small number of parameters (for example, using an </a:t>
            </a:r>
            <a:r>
              <a:rPr lang="en-US" sz="2400" dirty="0">
                <a:hlinkClick r:id="rId5" tooltip="Autoregressive"/>
              </a:rPr>
              <a:t>autoregressive</a:t>
            </a:r>
            <a:r>
              <a:rPr lang="en-US" sz="2400" dirty="0"/>
              <a:t> or </a:t>
            </a:r>
            <a:r>
              <a:rPr lang="en-US" sz="2400" dirty="0">
                <a:hlinkClick r:id="rId6" tooltip="Moving average"/>
              </a:rPr>
              <a:t>moving average</a:t>
            </a:r>
            <a:r>
              <a:rPr lang="en-US" sz="2400" dirty="0"/>
              <a:t> model). </a:t>
            </a:r>
            <a:r>
              <a:rPr lang="en-US" sz="2400" dirty="0" smtClean="0"/>
              <a:t>In </a:t>
            </a:r>
            <a:r>
              <a:rPr lang="en-US" sz="2400" dirty="0"/>
              <a:t>these approaches, the task is to estimate the parameters of the model that describes the stochastic process. </a:t>
            </a:r>
            <a:endParaRPr lang="en-US" sz="2400" dirty="0" smtClean="0"/>
          </a:p>
          <a:p>
            <a:endParaRPr lang="en-US" sz="2400" dirty="0"/>
          </a:p>
          <a:p>
            <a:r>
              <a:rPr lang="en-US" sz="2400" dirty="0" smtClean="0"/>
              <a:t>By </a:t>
            </a:r>
            <a:r>
              <a:rPr lang="en-US" sz="2400" dirty="0"/>
              <a:t>contrast, </a:t>
            </a:r>
            <a:r>
              <a:rPr lang="en-US" sz="2400" dirty="0">
                <a:hlinkClick r:id="rId3" tooltip="Non-parametric statistics"/>
              </a:rPr>
              <a:t>non-parametric approaches</a:t>
            </a:r>
            <a:r>
              <a:rPr lang="en-US" sz="2400" dirty="0"/>
              <a:t> explicitly estimate the </a:t>
            </a:r>
            <a:r>
              <a:rPr lang="en-US" sz="2400" dirty="0">
                <a:hlinkClick r:id="rId7" tooltip="Covariance"/>
              </a:rPr>
              <a:t>covariance</a:t>
            </a:r>
            <a:r>
              <a:rPr lang="en-US" sz="2400" dirty="0"/>
              <a:t> or the </a:t>
            </a:r>
            <a:r>
              <a:rPr lang="en-US" sz="2400" dirty="0">
                <a:hlinkClick r:id="rId8" tooltip="Spectrum"/>
              </a:rPr>
              <a:t>spectrum</a:t>
            </a:r>
            <a:r>
              <a:rPr lang="en-US" sz="2400" dirty="0"/>
              <a:t> of the process without assuming that the process has any particular structure.</a:t>
            </a:r>
          </a:p>
          <a:p>
            <a:endParaRPr lang="en-US" sz="2400" dirty="0" smtClean="0"/>
          </a:p>
          <a:p>
            <a:r>
              <a:rPr lang="en-US" sz="2400" dirty="0" smtClean="0"/>
              <a:t>Methods </a:t>
            </a:r>
            <a:r>
              <a:rPr lang="en-US" sz="2400" dirty="0"/>
              <a:t>of time series analysis may also be divided into </a:t>
            </a:r>
            <a:r>
              <a:rPr lang="en-US" sz="2400" dirty="0">
                <a:hlinkClick r:id="rId9" tooltip="Linear regression"/>
              </a:rPr>
              <a:t>linear</a:t>
            </a:r>
            <a:r>
              <a:rPr lang="en-US" sz="2400" dirty="0"/>
              <a:t> and </a:t>
            </a:r>
            <a:r>
              <a:rPr lang="en-US" sz="2400" dirty="0">
                <a:hlinkClick r:id="rId10" tooltip="Nonlinear regression"/>
              </a:rPr>
              <a:t>non-linear</a:t>
            </a:r>
            <a:r>
              <a:rPr lang="en-US" sz="2400" dirty="0"/>
              <a:t>, and </a:t>
            </a:r>
            <a:r>
              <a:rPr lang="en-US" sz="2400" dirty="0" err="1">
                <a:hlinkClick r:id="rId11" tooltip="Univariate analysis"/>
              </a:rPr>
              <a:t>univariate</a:t>
            </a:r>
            <a:r>
              <a:rPr lang="en-US" sz="2400" dirty="0"/>
              <a:t> and </a:t>
            </a:r>
            <a:r>
              <a:rPr lang="en-US" sz="2400" dirty="0">
                <a:hlinkClick r:id="rId12" tooltip="Multivariate analysis"/>
              </a:rPr>
              <a:t>multivariate</a:t>
            </a:r>
            <a:r>
              <a:rPr lang="en-US" sz="2400" dirty="0"/>
              <a:t>.</a:t>
            </a:r>
          </a:p>
        </p:txBody>
      </p:sp>
    </p:spTree>
    <p:extLst>
      <p:ext uri="{BB962C8B-B14F-4D97-AF65-F5344CB8AC3E}">
        <p14:creationId xmlns:p14="http://schemas.microsoft.com/office/powerpoint/2010/main" val="1728555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8116</TotalTime>
  <Words>1175</Words>
  <Application>Microsoft Office PowerPoint</Application>
  <PresentationFormat>On-screen Show (4:3)</PresentationFormat>
  <Paragraphs>124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dalgis</dc:creator>
  <cp:lastModifiedBy>dalgis</cp:lastModifiedBy>
  <cp:revision>140</cp:revision>
  <dcterms:created xsi:type="dcterms:W3CDTF">2015-02-07T12:18:39Z</dcterms:created>
  <dcterms:modified xsi:type="dcterms:W3CDTF">2018-02-26T06:27:25Z</dcterms:modified>
</cp:coreProperties>
</file>