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436" r:id="rId1"/>
    <p:sldMasterId id="2147484450" r:id="rId2"/>
    <p:sldMasterId id="2147484452" r:id="rId3"/>
  </p:sldMasterIdLst>
  <p:notesMasterIdLst>
    <p:notesMasterId r:id="rId11"/>
  </p:notesMasterIdLst>
  <p:handoutMasterIdLst>
    <p:handoutMasterId r:id="rId12"/>
  </p:handoutMasterIdLst>
  <p:sldIdLst>
    <p:sldId id="256" r:id="rId4"/>
    <p:sldId id="550" r:id="rId5"/>
    <p:sldId id="551" r:id="rId6"/>
    <p:sldId id="553" r:id="rId7"/>
    <p:sldId id="554" r:id="rId8"/>
    <p:sldId id="556" r:id="rId9"/>
    <p:sldId id="552" r:id="rId10"/>
  </p:sldIdLst>
  <p:sldSz cx="9144000" cy="6858000" type="screen4x3"/>
  <p:notesSz cx="6858000" cy="9144000"/>
  <p:defaultTextStyle>
    <a:defPPr>
      <a:defRPr lang="it-IT"/>
    </a:defPPr>
    <a:lvl1pPr marL="0" algn="l" defTabSz="478928" rtl="0" eaLnBrk="1" latinLnBrk="0" hangingPunct="1">
      <a:defRPr sz="1915" kern="1200">
        <a:solidFill>
          <a:schemeClr val="tx1"/>
        </a:solidFill>
        <a:latin typeface="+mn-lt"/>
        <a:ea typeface="+mn-ea"/>
        <a:cs typeface="+mn-cs"/>
      </a:defRPr>
    </a:lvl1pPr>
    <a:lvl2pPr marL="478928" algn="l" defTabSz="478928" rtl="0" eaLnBrk="1" latinLnBrk="0" hangingPunct="1">
      <a:defRPr sz="1915" kern="1200">
        <a:solidFill>
          <a:schemeClr val="tx1"/>
        </a:solidFill>
        <a:latin typeface="+mn-lt"/>
        <a:ea typeface="+mn-ea"/>
        <a:cs typeface="+mn-cs"/>
      </a:defRPr>
    </a:lvl2pPr>
    <a:lvl3pPr marL="957856" algn="l" defTabSz="478928" rtl="0" eaLnBrk="1" latinLnBrk="0" hangingPunct="1">
      <a:defRPr sz="1915" kern="1200">
        <a:solidFill>
          <a:schemeClr val="tx1"/>
        </a:solidFill>
        <a:latin typeface="+mn-lt"/>
        <a:ea typeface="+mn-ea"/>
        <a:cs typeface="+mn-cs"/>
      </a:defRPr>
    </a:lvl3pPr>
    <a:lvl4pPr marL="1436784" algn="l" defTabSz="478928" rtl="0" eaLnBrk="1" latinLnBrk="0" hangingPunct="1">
      <a:defRPr sz="1915" kern="1200">
        <a:solidFill>
          <a:schemeClr val="tx1"/>
        </a:solidFill>
        <a:latin typeface="+mn-lt"/>
        <a:ea typeface="+mn-ea"/>
        <a:cs typeface="+mn-cs"/>
      </a:defRPr>
    </a:lvl4pPr>
    <a:lvl5pPr marL="1915712" algn="l" defTabSz="478928" rtl="0" eaLnBrk="1" latinLnBrk="0" hangingPunct="1">
      <a:defRPr sz="1915" kern="1200">
        <a:solidFill>
          <a:schemeClr val="tx1"/>
        </a:solidFill>
        <a:latin typeface="+mn-lt"/>
        <a:ea typeface="+mn-ea"/>
        <a:cs typeface="+mn-cs"/>
      </a:defRPr>
    </a:lvl5pPr>
    <a:lvl6pPr marL="2394640" algn="l" defTabSz="478928" rtl="0" eaLnBrk="1" latinLnBrk="0" hangingPunct="1">
      <a:defRPr sz="1915" kern="1200">
        <a:solidFill>
          <a:schemeClr val="tx1"/>
        </a:solidFill>
        <a:latin typeface="+mn-lt"/>
        <a:ea typeface="+mn-ea"/>
        <a:cs typeface="+mn-cs"/>
      </a:defRPr>
    </a:lvl6pPr>
    <a:lvl7pPr marL="2873567" algn="l" defTabSz="478928" rtl="0" eaLnBrk="1" latinLnBrk="0" hangingPunct="1">
      <a:defRPr sz="1915" kern="1200">
        <a:solidFill>
          <a:schemeClr val="tx1"/>
        </a:solidFill>
        <a:latin typeface="+mn-lt"/>
        <a:ea typeface="+mn-ea"/>
        <a:cs typeface="+mn-cs"/>
      </a:defRPr>
    </a:lvl7pPr>
    <a:lvl8pPr marL="3352496" algn="l" defTabSz="478928" rtl="0" eaLnBrk="1" latinLnBrk="0" hangingPunct="1">
      <a:defRPr sz="1915" kern="1200">
        <a:solidFill>
          <a:schemeClr val="tx1"/>
        </a:solidFill>
        <a:latin typeface="+mn-lt"/>
        <a:ea typeface="+mn-ea"/>
        <a:cs typeface="+mn-cs"/>
      </a:defRPr>
    </a:lvl8pPr>
    <a:lvl9pPr marL="3831423" algn="l" defTabSz="478928" rtl="0" eaLnBrk="1" latinLnBrk="0" hangingPunct="1">
      <a:defRPr sz="191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outline" scaleToFitPaper="1"/>
  <p:clrMru>
    <a:srgbClr val="FF2600"/>
    <a:srgbClr val="92D050"/>
    <a:srgbClr val="FF7600"/>
    <a:srgbClr val="76D6FF"/>
    <a:srgbClr val="FF9300"/>
    <a:srgbClr val="607D8B"/>
    <a:srgbClr val="94520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106424-7C49-4406-8060-9A5931156F80}" v="202" dt="2021-05-27T19:58:38.9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67" autoAdjust="0"/>
    <p:restoredTop sz="94803" autoAdjust="0"/>
  </p:normalViewPr>
  <p:slideViewPr>
    <p:cSldViewPr snapToGrid="0" snapToObjects="1">
      <p:cViewPr varScale="1">
        <p:scale>
          <a:sx n="58" d="100"/>
          <a:sy n="58" d="100"/>
        </p:scale>
        <p:origin x="1792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rario, Gabriele" userId="5ccd1d6f-1ef6-4017-8bf0-ebf12e56a715" providerId="ADAL" clId="{6A106424-7C49-4406-8060-9A5931156F80}"/>
    <pc:docChg chg="undo custSel addSld delSld modSld">
      <pc:chgData name="Ferrario, Gabriele" userId="5ccd1d6f-1ef6-4017-8bf0-ebf12e56a715" providerId="ADAL" clId="{6A106424-7C49-4406-8060-9A5931156F80}" dt="2021-05-28T12:54:44.771" v="1640" actId="20577"/>
      <pc:docMkLst>
        <pc:docMk/>
      </pc:docMkLst>
      <pc:sldChg chg="modSp mod">
        <pc:chgData name="Ferrario, Gabriele" userId="5ccd1d6f-1ef6-4017-8bf0-ebf12e56a715" providerId="ADAL" clId="{6A106424-7C49-4406-8060-9A5931156F80}" dt="2021-05-27T15:36:46.262" v="85" actId="20577"/>
        <pc:sldMkLst>
          <pc:docMk/>
          <pc:sldMk cId="0" sldId="256"/>
        </pc:sldMkLst>
        <pc:spChg chg="mod">
          <ac:chgData name="Ferrario, Gabriele" userId="5ccd1d6f-1ef6-4017-8bf0-ebf12e56a715" providerId="ADAL" clId="{6A106424-7C49-4406-8060-9A5931156F80}" dt="2021-05-27T15:36:46.262" v="85" actId="20577"/>
          <ac:spMkLst>
            <pc:docMk/>
            <pc:sldMk cId="0" sldId="256"/>
            <ac:spMk id="37" creationId="{8A5DED7C-40C4-B74C-9AC4-77789BAD08AC}"/>
          </ac:spMkLst>
        </pc:spChg>
      </pc:sldChg>
      <pc:sldChg chg="addSp modSp mod">
        <pc:chgData name="Ferrario, Gabriele" userId="5ccd1d6f-1ef6-4017-8bf0-ebf12e56a715" providerId="ADAL" clId="{6A106424-7C49-4406-8060-9A5931156F80}" dt="2021-05-27T20:01:06.891" v="1515" actId="20577"/>
        <pc:sldMkLst>
          <pc:docMk/>
          <pc:sldMk cId="3624263421" sldId="550"/>
        </pc:sldMkLst>
        <pc:spChg chg="mod">
          <ac:chgData name="Ferrario, Gabriele" userId="5ccd1d6f-1ef6-4017-8bf0-ebf12e56a715" providerId="ADAL" clId="{6A106424-7C49-4406-8060-9A5931156F80}" dt="2021-05-27T15:37:45.767" v="102" actId="20577"/>
          <ac:spMkLst>
            <pc:docMk/>
            <pc:sldMk cId="3624263421" sldId="550"/>
            <ac:spMk id="3" creationId="{78477B8F-6EC1-A849-B30A-68CB335099AA}"/>
          </ac:spMkLst>
        </pc:spChg>
        <pc:spChg chg="mod">
          <ac:chgData name="Ferrario, Gabriele" userId="5ccd1d6f-1ef6-4017-8bf0-ebf12e56a715" providerId="ADAL" clId="{6A106424-7C49-4406-8060-9A5931156F80}" dt="2021-05-27T15:43:07.459" v="150" actId="20577"/>
          <ac:spMkLst>
            <pc:docMk/>
            <pc:sldMk cId="3624263421" sldId="550"/>
            <ac:spMk id="6" creationId="{3276E258-63A7-EF47-A9E2-09FA8F14BCCA}"/>
          </ac:spMkLst>
        </pc:spChg>
        <pc:spChg chg="add mod">
          <ac:chgData name="Ferrario, Gabriele" userId="5ccd1d6f-1ef6-4017-8bf0-ebf12e56a715" providerId="ADAL" clId="{6A106424-7C49-4406-8060-9A5931156F80}" dt="2021-05-27T20:01:06.891" v="1515" actId="20577"/>
          <ac:spMkLst>
            <pc:docMk/>
            <pc:sldMk cId="3624263421" sldId="550"/>
            <ac:spMk id="7" creationId="{D54EF523-739F-4420-A597-E0C8E2BB9B8D}"/>
          </ac:spMkLst>
        </pc:spChg>
      </pc:sldChg>
      <pc:sldChg chg="addSp delSp modSp mod">
        <pc:chgData name="Ferrario, Gabriele" userId="5ccd1d6f-1ef6-4017-8bf0-ebf12e56a715" providerId="ADAL" clId="{6A106424-7C49-4406-8060-9A5931156F80}" dt="2021-05-28T12:53:59.359" v="1558" actId="20577"/>
        <pc:sldMkLst>
          <pc:docMk/>
          <pc:sldMk cId="3715118853" sldId="551"/>
        </pc:sldMkLst>
        <pc:spChg chg="del">
          <ac:chgData name="Ferrario, Gabriele" userId="5ccd1d6f-1ef6-4017-8bf0-ebf12e56a715" providerId="ADAL" clId="{6A106424-7C49-4406-8060-9A5931156F80}" dt="2021-05-27T15:43:52.712" v="151"/>
          <ac:spMkLst>
            <pc:docMk/>
            <pc:sldMk cId="3715118853" sldId="551"/>
            <ac:spMk id="3" creationId="{78477B8F-6EC1-A849-B30A-68CB335099AA}"/>
          </ac:spMkLst>
        </pc:spChg>
        <pc:spChg chg="mod">
          <ac:chgData name="Ferrario, Gabriele" userId="5ccd1d6f-1ef6-4017-8bf0-ebf12e56a715" providerId="ADAL" clId="{6A106424-7C49-4406-8060-9A5931156F80}" dt="2021-05-28T12:53:59.359" v="1558" actId="20577"/>
          <ac:spMkLst>
            <pc:docMk/>
            <pc:sldMk cId="3715118853" sldId="551"/>
            <ac:spMk id="6" creationId="{3276E258-63A7-EF47-A9E2-09FA8F14BCCA}"/>
          </ac:spMkLst>
        </pc:spChg>
        <pc:spChg chg="add del">
          <ac:chgData name="Ferrario, Gabriele" userId="5ccd1d6f-1ef6-4017-8bf0-ebf12e56a715" providerId="ADAL" clId="{6A106424-7C49-4406-8060-9A5931156F80}" dt="2021-05-27T15:45:27.912" v="176" actId="478"/>
          <ac:spMkLst>
            <pc:docMk/>
            <pc:sldMk cId="3715118853" sldId="551"/>
            <ac:spMk id="7" creationId="{92F1C293-68CF-4018-BF61-DE1E3876CAC4}"/>
          </ac:spMkLst>
        </pc:spChg>
        <pc:spChg chg="add mod">
          <ac:chgData name="Ferrario, Gabriele" userId="5ccd1d6f-1ef6-4017-8bf0-ebf12e56a715" providerId="ADAL" clId="{6A106424-7C49-4406-8060-9A5931156F80}" dt="2021-05-27T15:51:26.811" v="264" actId="207"/>
          <ac:spMkLst>
            <pc:docMk/>
            <pc:sldMk cId="3715118853" sldId="551"/>
            <ac:spMk id="10" creationId="{DB7A5DBA-115E-4161-8647-716253440FE4}"/>
          </ac:spMkLst>
        </pc:spChg>
        <pc:spChg chg="add mod">
          <ac:chgData name="Ferrario, Gabriele" userId="5ccd1d6f-1ef6-4017-8bf0-ebf12e56a715" providerId="ADAL" clId="{6A106424-7C49-4406-8060-9A5931156F80}" dt="2021-05-27T16:12:32.761" v="326" actId="1076"/>
          <ac:spMkLst>
            <pc:docMk/>
            <pc:sldMk cId="3715118853" sldId="551"/>
            <ac:spMk id="11" creationId="{72C6D427-63CA-4885-992D-3BFE3C38DD16}"/>
          </ac:spMkLst>
        </pc:spChg>
        <pc:spChg chg="add mod">
          <ac:chgData name="Ferrario, Gabriele" userId="5ccd1d6f-1ef6-4017-8bf0-ebf12e56a715" providerId="ADAL" clId="{6A106424-7C49-4406-8060-9A5931156F80}" dt="2021-05-27T15:51:58.798" v="269" actId="1076"/>
          <ac:spMkLst>
            <pc:docMk/>
            <pc:sldMk cId="3715118853" sldId="551"/>
            <ac:spMk id="17" creationId="{B2B90EB0-6D19-44BF-B539-94E5B4D393D9}"/>
          </ac:spMkLst>
        </pc:spChg>
        <pc:spChg chg="add del mod">
          <ac:chgData name="Ferrario, Gabriele" userId="5ccd1d6f-1ef6-4017-8bf0-ebf12e56a715" providerId="ADAL" clId="{6A106424-7C49-4406-8060-9A5931156F80}" dt="2021-05-27T15:46:35.079" v="202"/>
          <ac:spMkLst>
            <pc:docMk/>
            <pc:sldMk cId="3715118853" sldId="551"/>
            <ac:spMk id="19" creationId="{559BEB20-4137-4C66-A4AE-BAD4953BDF8F}"/>
          </ac:spMkLst>
        </pc:spChg>
        <pc:spChg chg="add mod">
          <ac:chgData name="Ferrario, Gabriele" userId="5ccd1d6f-1ef6-4017-8bf0-ebf12e56a715" providerId="ADAL" clId="{6A106424-7C49-4406-8060-9A5931156F80}" dt="2021-05-27T15:51:42.574" v="266" actId="1076"/>
          <ac:spMkLst>
            <pc:docMk/>
            <pc:sldMk cId="3715118853" sldId="551"/>
            <ac:spMk id="20" creationId="{89CE3319-EA83-4A59-AD07-04D8F295C247}"/>
          </ac:spMkLst>
        </pc:spChg>
        <pc:spChg chg="add mod">
          <ac:chgData name="Ferrario, Gabriele" userId="5ccd1d6f-1ef6-4017-8bf0-ebf12e56a715" providerId="ADAL" clId="{6A106424-7C49-4406-8060-9A5931156F80}" dt="2021-05-27T15:52:27.076" v="271" actId="207"/>
          <ac:spMkLst>
            <pc:docMk/>
            <pc:sldMk cId="3715118853" sldId="551"/>
            <ac:spMk id="25" creationId="{C9DB7C20-F599-4192-8C21-759CDFBF1AD2}"/>
          </ac:spMkLst>
        </pc:spChg>
        <pc:spChg chg="add mod">
          <ac:chgData name="Ferrario, Gabriele" userId="5ccd1d6f-1ef6-4017-8bf0-ebf12e56a715" providerId="ADAL" clId="{6A106424-7C49-4406-8060-9A5931156F80}" dt="2021-05-27T16:12:33.203" v="327" actId="1076"/>
          <ac:spMkLst>
            <pc:docMk/>
            <pc:sldMk cId="3715118853" sldId="551"/>
            <ac:spMk id="36" creationId="{56CA7F79-8F43-44D9-98C4-85CCF456163A}"/>
          </ac:spMkLst>
        </pc:spChg>
        <pc:spChg chg="add mod ord">
          <ac:chgData name="Ferrario, Gabriele" userId="5ccd1d6f-1ef6-4017-8bf0-ebf12e56a715" providerId="ADAL" clId="{6A106424-7C49-4406-8060-9A5931156F80}" dt="2021-05-27T16:16:24.750" v="346" actId="14100"/>
          <ac:spMkLst>
            <pc:docMk/>
            <pc:sldMk cId="3715118853" sldId="551"/>
            <ac:spMk id="48" creationId="{FAC33420-9FEC-4FD1-B93A-E55DF323D92C}"/>
          </ac:spMkLst>
        </pc:spChg>
        <pc:spChg chg="add del mod">
          <ac:chgData name="Ferrario, Gabriele" userId="5ccd1d6f-1ef6-4017-8bf0-ebf12e56a715" providerId="ADAL" clId="{6A106424-7C49-4406-8060-9A5931156F80}" dt="2021-05-27T16:14:24.561" v="335"/>
          <ac:spMkLst>
            <pc:docMk/>
            <pc:sldMk cId="3715118853" sldId="551"/>
            <ac:spMk id="49" creationId="{92C5E601-9E6E-44F1-BAC3-1B20319C1C7B}"/>
          </ac:spMkLst>
        </pc:spChg>
        <pc:spChg chg="add mod">
          <ac:chgData name="Ferrario, Gabriele" userId="5ccd1d6f-1ef6-4017-8bf0-ebf12e56a715" providerId="ADAL" clId="{6A106424-7C49-4406-8060-9A5931156F80}" dt="2021-05-27T20:00:14.922" v="1506" actId="1076"/>
          <ac:spMkLst>
            <pc:docMk/>
            <pc:sldMk cId="3715118853" sldId="551"/>
            <ac:spMk id="50" creationId="{224E7AFC-B097-403C-862F-1B8B89CB5C6D}"/>
          </ac:spMkLst>
        </pc:spChg>
        <pc:picChg chg="add mod ord">
          <ac:chgData name="Ferrario, Gabriele" userId="5ccd1d6f-1ef6-4017-8bf0-ebf12e56a715" providerId="ADAL" clId="{6A106424-7C49-4406-8060-9A5931156F80}" dt="2021-05-27T16:13:04.532" v="331" actId="1076"/>
          <ac:picMkLst>
            <pc:docMk/>
            <pc:sldMk cId="3715118853" sldId="551"/>
            <ac:picMk id="8" creationId="{1D793131-9943-468E-879B-F4906B2DE60F}"/>
          </ac:picMkLst>
        </pc:picChg>
        <pc:picChg chg="add del mod">
          <ac:chgData name="Ferrario, Gabriele" userId="5ccd1d6f-1ef6-4017-8bf0-ebf12e56a715" providerId="ADAL" clId="{6A106424-7C49-4406-8060-9A5931156F80}" dt="2021-05-27T15:54:48.176" v="287"/>
          <ac:picMkLst>
            <pc:docMk/>
            <pc:sldMk cId="3715118853" sldId="551"/>
            <ac:picMk id="37" creationId="{B4AC8B9B-05D3-40D8-931F-36B3254CD0F0}"/>
          </ac:picMkLst>
        </pc:picChg>
        <pc:picChg chg="add mod">
          <ac:chgData name="Ferrario, Gabriele" userId="5ccd1d6f-1ef6-4017-8bf0-ebf12e56a715" providerId="ADAL" clId="{6A106424-7C49-4406-8060-9A5931156F80}" dt="2021-05-27T16:13:07.180" v="332" actId="1076"/>
          <ac:picMkLst>
            <pc:docMk/>
            <pc:sldMk cId="3715118853" sldId="551"/>
            <ac:picMk id="1026" creationId="{C83C1DF5-25B9-4955-8D7E-95F7772D53D6}"/>
          </ac:picMkLst>
        </pc:picChg>
        <pc:picChg chg="add mod">
          <ac:chgData name="Ferrario, Gabriele" userId="5ccd1d6f-1ef6-4017-8bf0-ebf12e56a715" providerId="ADAL" clId="{6A106424-7C49-4406-8060-9A5931156F80}" dt="2021-05-27T15:51:15.805" v="263" actId="1076"/>
          <ac:picMkLst>
            <pc:docMk/>
            <pc:sldMk cId="3715118853" sldId="551"/>
            <ac:picMk id="1028" creationId="{B96B9FDD-513C-4F03-84B5-85992314FE60}"/>
          </ac:picMkLst>
        </pc:picChg>
        <pc:picChg chg="add mod">
          <ac:chgData name="Ferrario, Gabriele" userId="5ccd1d6f-1ef6-4017-8bf0-ebf12e56a715" providerId="ADAL" clId="{6A106424-7C49-4406-8060-9A5931156F80}" dt="2021-05-27T16:14:39.475" v="337" actId="1076"/>
          <ac:picMkLst>
            <pc:docMk/>
            <pc:sldMk cId="3715118853" sldId="551"/>
            <ac:picMk id="1030" creationId="{1D4BF965-0CFA-4E7C-B5E2-C509EDA19DBC}"/>
          </ac:picMkLst>
        </pc:picChg>
        <pc:picChg chg="add del mod">
          <ac:chgData name="Ferrario, Gabriele" userId="5ccd1d6f-1ef6-4017-8bf0-ebf12e56a715" providerId="ADAL" clId="{6A106424-7C49-4406-8060-9A5931156F80}" dt="2021-05-27T15:54:54.557" v="290" actId="1076"/>
          <ac:picMkLst>
            <pc:docMk/>
            <pc:sldMk cId="3715118853" sldId="551"/>
            <ac:picMk id="1032" creationId="{0B2C331A-C699-4CC2-AA70-16AF6A7E9175}"/>
          </ac:picMkLst>
        </pc:picChg>
        <pc:cxnChg chg="add mod">
          <ac:chgData name="Ferrario, Gabriele" userId="5ccd1d6f-1ef6-4017-8bf0-ebf12e56a715" providerId="ADAL" clId="{6A106424-7C49-4406-8060-9A5931156F80}" dt="2021-05-27T15:47:14.928" v="212" actId="14100"/>
          <ac:cxnSpMkLst>
            <pc:docMk/>
            <pc:sldMk cId="3715118853" sldId="551"/>
            <ac:cxnSpMk id="12" creationId="{37F764C2-CAB6-4353-AD2D-43AB39759311}"/>
          </ac:cxnSpMkLst>
        </pc:cxnChg>
        <pc:cxnChg chg="add mod">
          <ac:chgData name="Ferrario, Gabriele" userId="5ccd1d6f-1ef6-4017-8bf0-ebf12e56a715" providerId="ADAL" clId="{6A106424-7C49-4406-8060-9A5931156F80}" dt="2021-05-27T15:50:09.719" v="254" actId="14100"/>
          <ac:cxnSpMkLst>
            <pc:docMk/>
            <pc:sldMk cId="3715118853" sldId="551"/>
            <ac:cxnSpMk id="15" creationId="{072E555F-4843-4D64-B72F-BEF474E14BEC}"/>
          </ac:cxnSpMkLst>
        </pc:cxnChg>
        <pc:cxnChg chg="add mod">
          <ac:chgData name="Ferrario, Gabriele" userId="5ccd1d6f-1ef6-4017-8bf0-ebf12e56a715" providerId="ADAL" clId="{6A106424-7C49-4406-8060-9A5931156F80}" dt="2021-05-27T15:48:48.688" v="234" actId="1076"/>
          <ac:cxnSpMkLst>
            <pc:docMk/>
            <pc:sldMk cId="3715118853" sldId="551"/>
            <ac:cxnSpMk id="26" creationId="{FBCF0A31-A492-4675-B3A3-8589C36D0941}"/>
          </ac:cxnSpMkLst>
        </pc:cxnChg>
        <pc:cxnChg chg="add mod">
          <ac:chgData name="Ferrario, Gabriele" userId="5ccd1d6f-1ef6-4017-8bf0-ebf12e56a715" providerId="ADAL" clId="{6A106424-7C49-4406-8060-9A5931156F80}" dt="2021-05-27T15:48:25.335" v="228" actId="14100"/>
          <ac:cxnSpMkLst>
            <pc:docMk/>
            <pc:sldMk cId="3715118853" sldId="551"/>
            <ac:cxnSpMk id="28" creationId="{7BBCA6B3-A015-42DA-AB37-B6F35E91F7DB}"/>
          </ac:cxnSpMkLst>
        </pc:cxnChg>
        <pc:cxnChg chg="add mod">
          <ac:chgData name="Ferrario, Gabriele" userId="5ccd1d6f-1ef6-4017-8bf0-ebf12e56a715" providerId="ADAL" clId="{6A106424-7C49-4406-8060-9A5931156F80}" dt="2021-05-27T15:48:44.103" v="233" actId="14100"/>
          <ac:cxnSpMkLst>
            <pc:docMk/>
            <pc:sldMk cId="3715118853" sldId="551"/>
            <ac:cxnSpMk id="31" creationId="{D30342DD-47D8-4882-9351-EB32C8FF71FA}"/>
          </ac:cxnSpMkLst>
        </pc:cxnChg>
        <pc:cxnChg chg="add mod">
          <ac:chgData name="Ferrario, Gabriele" userId="5ccd1d6f-1ef6-4017-8bf0-ebf12e56a715" providerId="ADAL" clId="{6A106424-7C49-4406-8060-9A5931156F80}" dt="2021-05-27T15:49:00.039" v="238" actId="1076"/>
          <ac:cxnSpMkLst>
            <pc:docMk/>
            <pc:sldMk cId="3715118853" sldId="551"/>
            <ac:cxnSpMk id="34" creationId="{5B6847F9-46C2-4083-B435-48B7B56729F5}"/>
          </ac:cxnSpMkLst>
        </pc:cxnChg>
        <pc:cxnChg chg="add mod">
          <ac:chgData name="Ferrario, Gabriele" userId="5ccd1d6f-1ef6-4017-8bf0-ebf12e56a715" providerId="ADAL" clId="{6A106424-7C49-4406-8060-9A5931156F80}" dt="2021-05-27T15:56:24.581" v="313" actId="14100"/>
          <ac:cxnSpMkLst>
            <pc:docMk/>
            <pc:sldMk cId="3715118853" sldId="551"/>
            <ac:cxnSpMk id="42" creationId="{E8B356E9-C7FC-4241-BA3F-7575805B2163}"/>
          </ac:cxnSpMkLst>
        </pc:cxnChg>
        <pc:cxnChg chg="add mod">
          <ac:chgData name="Ferrario, Gabriele" userId="5ccd1d6f-1ef6-4017-8bf0-ebf12e56a715" providerId="ADAL" clId="{6A106424-7C49-4406-8060-9A5931156F80}" dt="2021-05-27T15:56:35.694" v="315" actId="14100"/>
          <ac:cxnSpMkLst>
            <pc:docMk/>
            <pc:sldMk cId="3715118853" sldId="551"/>
            <ac:cxnSpMk id="44" creationId="{72488DB7-4720-43C6-86FD-FD7CBCD32AC9}"/>
          </ac:cxnSpMkLst>
        </pc:cxnChg>
      </pc:sldChg>
      <pc:sldChg chg="addSp delSp modSp mod">
        <pc:chgData name="Ferrario, Gabriele" userId="5ccd1d6f-1ef6-4017-8bf0-ebf12e56a715" providerId="ADAL" clId="{6A106424-7C49-4406-8060-9A5931156F80}" dt="2021-05-28T12:54:44.771" v="1640" actId="20577"/>
        <pc:sldMkLst>
          <pc:docMk/>
          <pc:sldMk cId="3564000657" sldId="552"/>
        </pc:sldMkLst>
        <pc:spChg chg="mod">
          <ac:chgData name="Ferrario, Gabriele" userId="5ccd1d6f-1ef6-4017-8bf0-ebf12e56a715" providerId="ADAL" clId="{6A106424-7C49-4406-8060-9A5931156F80}" dt="2021-05-27T19:58:31.442" v="1503" actId="20577"/>
          <ac:spMkLst>
            <pc:docMk/>
            <pc:sldMk cId="3564000657" sldId="552"/>
            <ac:spMk id="3" creationId="{78477B8F-6EC1-A849-B30A-68CB335099AA}"/>
          </ac:spMkLst>
        </pc:spChg>
        <pc:spChg chg="mod">
          <ac:chgData name="Ferrario, Gabriele" userId="5ccd1d6f-1ef6-4017-8bf0-ebf12e56a715" providerId="ADAL" clId="{6A106424-7C49-4406-8060-9A5931156F80}" dt="2021-05-28T12:54:44.771" v="1640" actId="20577"/>
          <ac:spMkLst>
            <pc:docMk/>
            <pc:sldMk cId="3564000657" sldId="552"/>
            <ac:spMk id="6" creationId="{3276E258-63A7-EF47-A9E2-09FA8F14BCCA}"/>
          </ac:spMkLst>
        </pc:spChg>
        <pc:spChg chg="add del mod">
          <ac:chgData name="Ferrario, Gabriele" userId="5ccd1d6f-1ef6-4017-8bf0-ebf12e56a715" providerId="ADAL" clId="{6A106424-7C49-4406-8060-9A5931156F80}" dt="2021-05-27T19:48:45.422" v="1232" actId="478"/>
          <ac:spMkLst>
            <pc:docMk/>
            <pc:sldMk cId="3564000657" sldId="552"/>
            <ac:spMk id="7" creationId="{767C5FDD-E646-4C34-8795-7182C87BDAF3}"/>
          </ac:spMkLst>
        </pc:spChg>
      </pc:sldChg>
      <pc:sldChg chg="addSp delSp modSp new mod">
        <pc:chgData name="Ferrario, Gabriele" userId="5ccd1d6f-1ef6-4017-8bf0-ebf12e56a715" providerId="ADAL" clId="{6A106424-7C49-4406-8060-9A5931156F80}" dt="2021-05-28T12:54:11.097" v="1581" actId="20577"/>
        <pc:sldMkLst>
          <pc:docMk/>
          <pc:sldMk cId="3398616733" sldId="553"/>
        </pc:sldMkLst>
        <pc:spChg chg="mod">
          <ac:chgData name="Ferrario, Gabriele" userId="5ccd1d6f-1ef6-4017-8bf0-ebf12e56a715" providerId="ADAL" clId="{6A106424-7C49-4406-8060-9A5931156F80}" dt="2021-05-27T19:36:46.662" v="1218" actId="20577"/>
          <ac:spMkLst>
            <pc:docMk/>
            <pc:sldMk cId="3398616733" sldId="553"/>
            <ac:spMk id="2" creationId="{0982761E-120A-4757-A8D2-94CAA1F8FDD4}"/>
          </ac:spMkLst>
        </pc:spChg>
        <pc:spChg chg="del">
          <ac:chgData name="Ferrario, Gabriele" userId="5ccd1d6f-1ef6-4017-8bf0-ebf12e56a715" providerId="ADAL" clId="{6A106424-7C49-4406-8060-9A5931156F80}" dt="2021-05-27T16:50:55.154" v="350" actId="478"/>
          <ac:spMkLst>
            <pc:docMk/>
            <pc:sldMk cId="3398616733" sldId="553"/>
            <ac:spMk id="3" creationId="{83CA9BFE-D1AE-453C-8483-5DB2E51B77EA}"/>
          </ac:spMkLst>
        </pc:spChg>
        <pc:spChg chg="mod">
          <ac:chgData name="Ferrario, Gabriele" userId="5ccd1d6f-1ef6-4017-8bf0-ebf12e56a715" providerId="ADAL" clId="{6A106424-7C49-4406-8060-9A5931156F80}" dt="2021-05-27T16:50:29.725" v="349"/>
          <ac:spMkLst>
            <pc:docMk/>
            <pc:sldMk cId="3398616733" sldId="553"/>
            <ac:spMk id="5" creationId="{BDCC87A9-BA46-4288-A571-CA04EE0CBD0B}"/>
          </ac:spMkLst>
        </pc:spChg>
        <pc:spChg chg="mod">
          <ac:chgData name="Ferrario, Gabriele" userId="5ccd1d6f-1ef6-4017-8bf0-ebf12e56a715" providerId="ADAL" clId="{6A106424-7C49-4406-8060-9A5931156F80}" dt="2021-05-28T12:54:11.097" v="1581" actId="20577"/>
          <ac:spMkLst>
            <pc:docMk/>
            <pc:sldMk cId="3398616733" sldId="553"/>
            <ac:spMk id="6" creationId="{A9D1B55E-7F4D-49DB-823B-30847AA61A24}"/>
          </ac:spMkLst>
        </pc:spChg>
        <pc:spChg chg="add del mod">
          <ac:chgData name="Ferrario, Gabriele" userId="5ccd1d6f-1ef6-4017-8bf0-ebf12e56a715" providerId="ADAL" clId="{6A106424-7C49-4406-8060-9A5931156F80}" dt="2021-05-27T18:03:14.464" v="721" actId="1076"/>
          <ac:spMkLst>
            <pc:docMk/>
            <pc:sldMk cId="3398616733" sldId="553"/>
            <ac:spMk id="13" creationId="{9679D43A-62FC-437B-82C0-04DA833A7FBD}"/>
          </ac:spMkLst>
        </pc:spChg>
        <pc:spChg chg="add mod">
          <ac:chgData name="Ferrario, Gabriele" userId="5ccd1d6f-1ef6-4017-8bf0-ebf12e56a715" providerId="ADAL" clId="{6A106424-7C49-4406-8060-9A5931156F80}" dt="2021-05-27T18:51:44.168" v="1136" actId="20577"/>
          <ac:spMkLst>
            <pc:docMk/>
            <pc:sldMk cId="3398616733" sldId="553"/>
            <ac:spMk id="14" creationId="{F335C381-2B58-48B8-878C-BF850696AEB4}"/>
          </ac:spMkLst>
        </pc:spChg>
        <pc:spChg chg="add mod">
          <ac:chgData name="Ferrario, Gabriele" userId="5ccd1d6f-1ef6-4017-8bf0-ebf12e56a715" providerId="ADAL" clId="{6A106424-7C49-4406-8060-9A5931156F80}" dt="2021-05-27T18:31:20.298" v="926" actId="1076"/>
          <ac:spMkLst>
            <pc:docMk/>
            <pc:sldMk cId="3398616733" sldId="553"/>
            <ac:spMk id="15" creationId="{87D075D8-CE95-471E-9064-3CA4AB1A2662}"/>
          </ac:spMkLst>
        </pc:spChg>
        <pc:spChg chg="add mod">
          <ac:chgData name="Ferrario, Gabriele" userId="5ccd1d6f-1ef6-4017-8bf0-ebf12e56a715" providerId="ADAL" clId="{6A106424-7C49-4406-8060-9A5931156F80}" dt="2021-05-27T18:31:20.298" v="926" actId="1076"/>
          <ac:spMkLst>
            <pc:docMk/>
            <pc:sldMk cId="3398616733" sldId="553"/>
            <ac:spMk id="16" creationId="{721B011E-6478-479B-A8C7-44B1DB8611B1}"/>
          </ac:spMkLst>
        </pc:spChg>
        <pc:spChg chg="add mod">
          <ac:chgData name="Ferrario, Gabriele" userId="5ccd1d6f-1ef6-4017-8bf0-ebf12e56a715" providerId="ADAL" clId="{6A106424-7C49-4406-8060-9A5931156F80}" dt="2021-05-27T18:31:20.298" v="926" actId="1076"/>
          <ac:spMkLst>
            <pc:docMk/>
            <pc:sldMk cId="3398616733" sldId="553"/>
            <ac:spMk id="17" creationId="{9725DB4F-F0D0-491C-BBD3-CA4017F39FCD}"/>
          </ac:spMkLst>
        </pc:spChg>
        <pc:spChg chg="add mod">
          <ac:chgData name="Ferrario, Gabriele" userId="5ccd1d6f-1ef6-4017-8bf0-ebf12e56a715" providerId="ADAL" clId="{6A106424-7C49-4406-8060-9A5931156F80}" dt="2021-05-27T18:31:20.298" v="926" actId="1076"/>
          <ac:spMkLst>
            <pc:docMk/>
            <pc:sldMk cId="3398616733" sldId="553"/>
            <ac:spMk id="18" creationId="{29AB6029-8741-4E18-84FD-5768CD6684ED}"/>
          </ac:spMkLst>
        </pc:spChg>
        <pc:spChg chg="add mod">
          <ac:chgData name="Ferrario, Gabriele" userId="5ccd1d6f-1ef6-4017-8bf0-ebf12e56a715" providerId="ADAL" clId="{6A106424-7C49-4406-8060-9A5931156F80}" dt="2021-05-27T18:03:14.464" v="721" actId="1076"/>
          <ac:spMkLst>
            <pc:docMk/>
            <pc:sldMk cId="3398616733" sldId="553"/>
            <ac:spMk id="21" creationId="{125F8B9F-76C6-4016-AB0E-06D34CCA5704}"/>
          </ac:spMkLst>
        </pc:spChg>
        <pc:spChg chg="add mod">
          <ac:chgData name="Ferrario, Gabriele" userId="5ccd1d6f-1ef6-4017-8bf0-ebf12e56a715" providerId="ADAL" clId="{6A106424-7C49-4406-8060-9A5931156F80}" dt="2021-05-27T18:03:14.464" v="721" actId="1076"/>
          <ac:spMkLst>
            <pc:docMk/>
            <pc:sldMk cId="3398616733" sldId="553"/>
            <ac:spMk id="22" creationId="{F6E824F6-1924-400E-BCAE-4C65B5F53850}"/>
          </ac:spMkLst>
        </pc:spChg>
        <pc:spChg chg="add mod">
          <ac:chgData name="Ferrario, Gabriele" userId="5ccd1d6f-1ef6-4017-8bf0-ebf12e56a715" providerId="ADAL" clId="{6A106424-7C49-4406-8060-9A5931156F80}" dt="2021-05-27T18:03:14.464" v="721" actId="1076"/>
          <ac:spMkLst>
            <pc:docMk/>
            <pc:sldMk cId="3398616733" sldId="553"/>
            <ac:spMk id="35" creationId="{E1E278C1-DAB8-4D51-BCEC-E71007A0CEC1}"/>
          </ac:spMkLst>
        </pc:spChg>
        <pc:spChg chg="add mod">
          <ac:chgData name="Ferrario, Gabriele" userId="5ccd1d6f-1ef6-4017-8bf0-ebf12e56a715" providerId="ADAL" clId="{6A106424-7C49-4406-8060-9A5931156F80}" dt="2021-05-27T18:03:14.464" v="721" actId="1076"/>
          <ac:spMkLst>
            <pc:docMk/>
            <pc:sldMk cId="3398616733" sldId="553"/>
            <ac:spMk id="36" creationId="{48556D2F-3CFD-4A3C-BD21-8F947116BE1C}"/>
          </ac:spMkLst>
        </pc:spChg>
        <pc:spChg chg="add mod">
          <ac:chgData name="Ferrario, Gabriele" userId="5ccd1d6f-1ef6-4017-8bf0-ebf12e56a715" providerId="ADAL" clId="{6A106424-7C49-4406-8060-9A5931156F80}" dt="2021-05-27T18:03:14.464" v="721" actId="1076"/>
          <ac:spMkLst>
            <pc:docMk/>
            <pc:sldMk cId="3398616733" sldId="553"/>
            <ac:spMk id="38" creationId="{1762E401-A69E-411D-A855-411B93A04200}"/>
          </ac:spMkLst>
        </pc:spChg>
        <pc:spChg chg="add mod">
          <ac:chgData name="Ferrario, Gabriele" userId="5ccd1d6f-1ef6-4017-8bf0-ebf12e56a715" providerId="ADAL" clId="{6A106424-7C49-4406-8060-9A5931156F80}" dt="2021-05-27T18:03:14.464" v="721" actId="1076"/>
          <ac:spMkLst>
            <pc:docMk/>
            <pc:sldMk cId="3398616733" sldId="553"/>
            <ac:spMk id="41" creationId="{C107B981-ABBA-44B8-9264-27A546CAF572}"/>
          </ac:spMkLst>
        </pc:spChg>
        <pc:spChg chg="add mod">
          <ac:chgData name="Ferrario, Gabriele" userId="5ccd1d6f-1ef6-4017-8bf0-ebf12e56a715" providerId="ADAL" clId="{6A106424-7C49-4406-8060-9A5931156F80}" dt="2021-05-27T18:03:14.464" v="721" actId="1076"/>
          <ac:spMkLst>
            <pc:docMk/>
            <pc:sldMk cId="3398616733" sldId="553"/>
            <ac:spMk id="42" creationId="{1931A8F9-F44C-496A-B9C2-378AABC61B0C}"/>
          </ac:spMkLst>
        </pc:spChg>
        <pc:spChg chg="add mod">
          <ac:chgData name="Ferrario, Gabriele" userId="5ccd1d6f-1ef6-4017-8bf0-ebf12e56a715" providerId="ADAL" clId="{6A106424-7C49-4406-8060-9A5931156F80}" dt="2021-05-27T18:03:14.464" v="721" actId="1076"/>
          <ac:spMkLst>
            <pc:docMk/>
            <pc:sldMk cId="3398616733" sldId="553"/>
            <ac:spMk id="43" creationId="{6F2DC2BD-ADF6-43DD-BC6C-38971A32475A}"/>
          </ac:spMkLst>
        </pc:spChg>
        <pc:spChg chg="add mod">
          <ac:chgData name="Ferrario, Gabriele" userId="5ccd1d6f-1ef6-4017-8bf0-ebf12e56a715" providerId="ADAL" clId="{6A106424-7C49-4406-8060-9A5931156F80}" dt="2021-05-27T18:03:14.464" v="721" actId="1076"/>
          <ac:spMkLst>
            <pc:docMk/>
            <pc:sldMk cId="3398616733" sldId="553"/>
            <ac:spMk id="44" creationId="{7FE3F759-FB6B-4DEE-8CDD-5BCB2A6D7CCE}"/>
          </ac:spMkLst>
        </pc:spChg>
        <pc:spChg chg="add mod">
          <ac:chgData name="Ferrario, Gabriele" userId="5ccd1d6f-1ef6-4017-8bf0-ebf12e56a715" providerId="ADAL" clId="{6A106424-7C49-4406-8060-9A5931156F80}" dt="2021-05-27T18:03:14.464" v="721" actId="1076"/>
          <ac:spMkLst>
            <pc:docMk/>
            <pc:sldMk cId="3398616733" sldId="553"/>
            <ac:spMk id="45" creationId="{5ED5577E-B0CD-4B72-A78E-94841079E6C9}"/>
          </ac:spMkLst>
        </pc:spChg>
        <pc:spChg chg="add mod">
          <ac:chgData name="Ferrario, Gabriele" userId="5ccd1d6f-1ef6-4017-8bf0-ebf12e56a715" providerId="ADAL" clId="{6A106424-7C49-4406-8060-9A5931156F80}" dt="2021-05-27T18:03:14.464" v="721" actId="1076"/>
          <ac:spMkLst>
            <pc:docMk/>
            <pc:sldMk cId="3398616733" sldId="553"/>
            <ac:spMk id="46" creationId="{0452488F-EFDC-4A03-A4B0-862855EC7784}"/>
          </ac:spMkLst>
        </pc:spChg>
        <pc:spChg chg="add mod">
          <ac:chgData name="Ferrario, Gabriele" userId="5ccd1d6f-1ef6-4017-8bf0-ebf12e56a715" providerId="ADAL" clId="{6A106424-7C49-4406-8060-9A5931156F80}" dt="2021-05-27T18:03:21.218" v="723" actId="20577"/>
          <ac:spMkLst>
            <pc:docMk/>
            <pc:sldMk cId="3398616733" sldId="553"/>
            <ac:spMk id="58" creationId="{9AEFB877-75E3-4C33-B94D-BCE57DABF243}"/>
          </ac:spMkLst>
        </pc:spChg>
        <pc:spChg chg="add del mod">
          <ac:chgData name="Ferrario, Gabriele" userId="5ccd1d6f-1ef6-4017-8bf0-ebf12e56a715" providerId="ADAL" clId="{6A106424-7C49-4406-8060-9A5931156F80}" dt="2021-05-27T18:43:37.403" v="1082" actId="478"/>
          <ac:spMkLst>
            <pc:docMk/>
            <pc:sldMk cId="3398616733" sldId="553"/>
            <ac:spMk id="74" creationId="{D4B31217-9B89-42DF-AE7D-87BB26FDDA96}"/>
          </ac:spMkLst>
        </pc:spChg>
        <pc:spChg chg="add del mod">
          <ac:chgData name="Ferrario, Gabriele" userId="5ccd1d6f-1ef6-4017-8bf0-ebf12e56a715" providerId="ADAL" clId="{6A106424-7C49-4406-8060-9A5931156F80}" dt="2021-05-27T18:43:26.764" v="1075" actId="478"/>
          <ac:spMkLst>
            <pc:docMk/>
            <pc:sldMk cId="3398616733" sldId="553"/>
            <ac:spMk id="76" creationId="{EA99942E-8186-4DC1-B467-0ADC75B4A44F}"/>
          </ac:spMkLst>
        </pc:spChg>
        <pc:spChg chg="add del mod">
          <ac:chgData name="Ferrario, Gabriele" userId="5ccd1d6f-1ef6-4017-8bf0-ebf12e56a715" providerId="ADAL" clId="{6A106424-7C49-4406-8060-9A5931156F80}" dt="2021-05-27T18:11:42.195" v="775" actId="478"/>
          <ac:spMkLst>
            <pc:docMk/>
            <pc:sldMk cId="3398616733" sldId="553"/>
            <ac:spMk id="77" creationId="{2AF69B64-37D4-4D56-B73D-FAB2054659AB}"/>
          </ac:spMkLst>
        </pc:spChg>
        <pc:spChg chg="add del mod">
          <ac:chgData name="Ferrario, Gabriele" userId="5ccd1d6f-1ef6-4017-8bf0-ebf12e56a715" providerId="ADAL" clId="{6A106424-7C49-4406-8060-9A5931156F80}" dt="2021-05-27T18:43:32.418" v="1079" actId="478"/>
          <ac:spMkLst>
            <pc:docMk/>
            <pc:sldMk cId="3398616733" sldId="553"/>
            <ac:spMk id="78" creationId="{6E2A5361-0847-4439-A8CC-C72D0C697E9B}"/>
          </ac:spMkLst>
        </pc:spChg>
        <pc:spChg chg="add del mod">
          <ac:chgData name="Ferrario, Gabriele" userId="5ccd1d6f-1ef6-4017-8bf0-ebf12e56a715" providerId="ADAL" clId="{6A106424-7C49-4406-8060-9A5931156F80}" dt="2021-05-27T18:43:30.222" v="1077" actId="478"/>
          <ac:spMkLst>
            <pc:docMk/>
            <pc:sldMk cId="3398616733" sldId="553"/>
            <ac:spMk id="79" creationId="{452D3BDB-DD97-4C3B-BD26-154F4F0349E3}"/>
          </ac:spMkLst>
        </pc:spChg>
        <pc:spChg chg="add mod">
          <ac:chgData name="Ferrario, Gabriele" userId="5ccd1d6f-1ef6-4017-8bf0-ebf12e56a715" providerId="ADAL" clId="{6A106424-7C49-4406-8060-9A5931156F80}" dt="2021-05-27T18:13:46.929" v="823" actId="1076"/>
          <ac:spMkLst>
            <pc:docMk/>
            <pc:sldMk cId="3398616733" sldId="553"/>
            <ac:spMk id="88" creationId="{00ACB6CC-BF5F-4A23-92E3-8A2610C55EB9}"/>
          </ac:spMkLst>
        </pc:spChg>
        <pc:spChg chg="add del mod">
          <ac:chgData name="Ferrario, Gabriele" userId="5ccd1d6f-1ef6-4017-8bf0-ebf12e56a715" providerId="ADAL" clId="{6A106424-7C49-4406-8060-9A5931156F80}" dt="2021-05-27T18:43:25.470" v="1074" actId="478"/>
          <ac:spMkLst>
            <pc:docMk/>
            <pc:sldMk cId="3398616733" sldId="553"/>
            <ac:spMk id="90" creationId="{F4C3BC3A-8DDD-4B50-B6CD-4A090BE1C374}"/>
          </ac:spMkLst>
        </pc:spChg>
        <pc:spChg chg="add del mod">
          <ac:chgData name="Ferrario, Gabriele" userId="5ccd1d6f-1ef6-4017-8bf0-ebf12e56a715" providerId="ADAL" clId="{6A106424-7C49-4406-8060-9A5931156F80}" dt="2021-05-27T18:43:17.198" v="1069" actId="478"/>
          <ac:spMkLst>
            <pc:docMk/>
            <pc:sldMk cId="3398616733" sldId="553"/>
            <ac:spMk id="116" creationId="{0EBD09E8-380D-42F8-A824-B208BA82A20D}"/>
          </ac:spMkLst>
        </pc:spChg>
        <pc:spChg chg="add del mod">
          <ac:chgData name="Ferrario, Gabriele" userId="5ccd1d6f-1ef6-4017-8bf0-ebf12e56a715" providerId="ADAL" clId="{6A106424-7C49-4406-8060-9A5931156F80}" dt="2021-05-27T18:42:53.387" v="1057" actId="478"/>
          <ac:spMkLst>
            <pc:docMk/>
            <pc:sldMk cId="3398616733" sldId="553"/>
            <ac:spMk id="124" creationId="{BE9EA68B-A06C-40F6-A5D0-FFA0F945DE09}"/>
          </ac:spMkLst>
        </pc:spChg>
        <pc:spChg chg="add del mod">
          <ac:chgData name="Ferrario, Gabriele" userId="5ccd1d6f-1ef6-4017-8bf0-ebf12e56a715" providerId="ADAL" clId="{6A106424-7C49-4406-8060-9A5931156F80}" dt="2021-05-27T18:42:53.387" v="1057" actId="478"/>
          <ac:spMkLst>
            <pc:docMk/>
            <pc:sldMk cId="3398616733" sldId="553"/>
            <ac:spMk id="125" creationId="{A8F610F0-BB5A-46F7-806F-F4557893C035}"/>
          </ac:spMkLst>
        </pc:spChg>
        <pc:spChg chg="add del mod">
          <ac:chgData name="Ferrario, Gabriele" userId="5ccd1d6f-1ef6-4017-8bf0-ebf12e56a715" providerId="ADAL" clId="{6A106424-7C49-4406-8060-9A5931156F80}" dt="2021-05-27T18:42:53.387" v="1057" actId="478"/>
          <ac:spMkLst>
            <pc:docMk/>
            <pc:sldMk cId="3398616733" sldId="553"/>
            <ac:spMk id="126" creationId="{D5161700-8737-4011-B913-B25760769190}"/>
          </ac:spMkLst>
        </pc:spChg>
        <pc:spChg chg="add del mod">
          <ac:chgData name="Ferrario, Gabriele" userId="5ccd1d6f-1ef6-4017-8bf0-ebf12e56a715" providerId="ADAL" clId="{6A106424-7C49-4406-8060-9A5931156F80}" dt="2021-05-27T18:42:53.387" v="1057" actId="478"/>
          <ac:spMkLst>
            <pc:docMk/>
            <pc:sldMk cId="3398616733" sldId="553"/>
            <ac:spMk id="127" creationId="{070A6456-A402-4E07-AB0C-042A3F2BE562}"/>
          </ac:spMkLst>
        </pc:spChg>
        <pc:spChg chg="add del mod">
          <ac:chgData name="Ferrario, Gabriele" userId="5ccd1d6f-1ef6-4017-8bf0-ebf12e56a715" providerId="ADAL" clId="{6A106424-7C49-4406-8060-9A5931156F80}" dt="2021-05-27T18:42:56.403" v="1058" actId="478"/>
          <ac:spMkLst>
            <pc:docMk/>
            <pc:sldMk cId="3398616733" sldId="553"/>
            <ac:spMk id="130" creationId="{88558D26-7270-4E7C-AB24-06FF16DFD332}"/>
          </ac:spMkLst>
        </pc:spChg>
        <pc:spChg chg="add del mod">
          <ac:chgData name="Ferrario, Gabriele" userId="5ccd1d6f-1ef6-4017-8bf0-ebf12e56a715" providerId="ADAL" clId="{6A106424-7C49-4406-8060-9A5931156F80}" dt="2021-05-27T18:43:04.352" v="1066" actId="478"/>
          <ac:spMkLst>
            <pc:docMk/>
            <pc:sldMk cId="3398616733" sldId="553"/>
            <ac:spMk id="132" creationId="{20CFC2EF-6C3F-4BC7-A585-4444E5FECC04}"/>
          </ac:spMkLst>
        </pc:spChg>
        <pc:spChg chg="add del mod">
          <ac:chgData name="Ferrario, Gabriele" userId="5ccd1d6f-1ef6-4017-8bf0-ebf12e56a715" providerId="ADAL" clId="{6A106424-7C49-4406-8060-9A5931156F80}" dt="2021-05-27T18:42:53.387" v="1057" actId="478"/>
          <ac:spMkLst>
            <pc:docMk/>
            <pc:sldMk cId="3398616733" sldId="553"/>
            <ac:spMk id="136" creationId="{10C1D8A7-7596-4CD0-94C3-4ED5AD65B4C8}"/>
          </ac:spMkLst>
        </pc:spChg>
        <pc:spChg chg="add del mod">
          <ac:chgData name="Ferrario, Gabriele" userId="5ccd1d6f-1ef6-4017-8bf0-ebf12e56a715" providerId="ADAL" clId="{6A106424-7C49-4406-8060-9A5931156F80}" dt="2021-05-27T18:42:53.387" v="1057" actId="478"/>
          <ac:spMkLst>
            <pc:docMk/>
            <pc:sldMk cId="3398616733" sldId="553"/>
            <ac:spMk id="137" creationId="{8E31C76F-2B0B-43A3-AD1A-0A7CD0775ACB}"/>
          </ac:spMkLst>
        </pc:spChg>
        <pc:spChg chg="add del mod">
          <ac:chgData name="Ferrario, Gabriele" userId="5ccd1d6f-1ef6-4017-8bf0-ebf12e56a715" providerId="ADAL" clId="{6A106424-7C49-4406-8060-9A5931156F80}" dt="2021-05-27T18:42:53.387" v="1057" actId="478"/>
          <ac:spMkLst>
            <pc:docMk/>
            <pc:sldMk cId="3398616733" sldId="553"/>
            <ac:spMk id="157" creationId="{6ECF3C10-23BA-4FA1-9EFD-60B6BF02122E}"/>
          </ac:spMkLst>
        </pc:spChg>
        <pc:spChg chg="add del mod">
          <ac:chgData name="Ferrario, Gabriele" userId="5ccd1d6f-1ef6-4017-8bf0-ebf12e56a715" providerId="ADAL" clId="{6A106424-7C49-4406-8060-9A5931156F80}" dt="2021-05-27T18:42:53.387" v="1057" actId="478"/>
          <ac:spMkLst>
            <pc:docMk/>
            <pc:sldMk cId="3398616733" sldId="553"/>
            <ac:spMk id="158" creationId="{5664D4A1-303A-471D-BFFE-982FCD9EF511}"/>
          </ac:spMkLst>
        </pc:spChg>
        <pc:spChg chg="add del mod">
          <ac:chgData name="Ferrario, Gabriele" userId="5ccd1d6f-1ef6-4017-8bf0-ebf12e56a715" providerId="ADAL" clId="{6A106424-7C49-4406-8060-9A5931156F80}" dt="2021-05-27T18:43:02.735" v="1065" actId="478"/>
          <ac:spMkLst>
            <pc:docMk/>
            <pc:sldMk cId="3398616733" sldId="553"/>
            <ac:spMk id="162" creationId="{50927582-B56B-4373-81D5-CB67A06DB222}"/>
          </ac:spMkLst>
        </pc:spChg>
        <pc:spChg chg="add del mod">
          <ac:chgData name="Ferrario, Gabriele" userId="5ccd1d6f-1ef6-4017-8bf0-ebf12e56a715" providerId="ADAL" clId="{6A106424-7C49-4406-8060-9A5931156F80}" dt="2021-05-27T18:43:34.077" v="1080" actId="478"/>
          <ac:spMkLst>
            <pc:docMk/>
            <pc:sldMk cId="3398616733" sldId="553"/>
            <ac:spMk id="2049" creationId="{7E4DC789-69CD-42E4-BD90-2D88EEE2C43E}"/>
          </ac:spMkLst>
        </pc:spChg>
        <pc:picChg chg="add mod">
          <ac:chgData name="Ferrario, Gabriele" userId="5ccd1d6f-1ef6-4017-8bf0-ebf12e56a715" providerId="ADAL" clId="{6A106424-7C49-4406-8060-9A5931156F80}" dt="2021-05-27T18:49:31.141" v="1118" actId="1076"/>
          <ac:picMkLst>
            <pc:docMk/>
            <pc:sldMk cId="3398616733" sldId="553"/>
            <ac:picMk id="7" creationId="{8419CEF7-A588-47FF-BE9A-51B9B6C2B281}"/>
          </ac:picMkLst>
        </pc:picChg>
        <pc:picChg chg="add mod">
          <ac:chgData name="Ferrario, Gabriele" userId="5ccd1d6f-1ef6-4017-8bf0-ebf12e56a715" providerId="ADAL" clId="{6A106424-7C49-4406-8060-9A5931156F80}" dt="2021-05-27T18:03:14.464" v="721" actId="1076"/>
          <ac:picMkLst>
            <pc:docMk/>
            <pc:sldMk cId="3398616733" sldId="553"/>
            <ac:picMk id="47" creationId="{33F74598-7F49-45CC-B78F-0294D56C8415}"/>
          </ac:picMkLst>
        </pc:picChg>
        <pc:picChg chg="add del mod">
          <ac:chgData name="Ferrario, Gabriele" userId="5ccd1d6f-1ef6-4017-8bf0-ebf12e56a715" providerId="ADAL" clId="{6A106424-7C49-4406-8060-9A5931156F80}" dt="2021-05-27T17:58:42.282" v="680" actId="478"/>
          <ac:picMkLst>
            <pc:docMk/>
            <pc:sldMk cId="3398616733" sldId="553"/>
            <ac:picMk id="59" creationId="{E47C927D-0143-42F0-9E1C-F331C9073478}"/>
          </ac:picMkLst>
        </pc:picChg>
        <pc:picChg chg="add del mod">
          <ac:chgData name="Ferrario, Gabriele" userId="5ccd1d6f-1ef6-4017-8bf0-ebf12e56a715" providerId="ADAL" clId="{6A106424-7C49-4406-8060-9A5931156F80}" dt="2021-05-27T18:39:37.249" v="1046" actId="21"/>
          <ac:picMkLst>
            <pc:docMk/>
            <pc:sldMk cId="3398616733" sldId="553"/>
            <ac:picMk id="67" creationId="{16DDCFA2-6CDC-422C-BB9F-A4635DEF9419}"/>
          </ac:picMkLst>
        </pc:picChg>
        <pc:picChg chg="add mod">
          <ac:chgData name="Ferrario, Gabriele" userId="5ccd1d6f-1ef6-4017-8bf0-ebf12e56a715" providerId="ADAL" clId="{6A106424-7C49-4406-8060-9A5931156F80}" dt="2021-05-27T18:42:48.191" v="1056" actId="1076"/>
          <ac:picMkLst>
            <pc:docMk/>
            <pc:sldMk cId="3398616733" sldId="553"/>
            <ac:picMk id="68" creationId="{A49FD20C-838E-4447-85DB-871809F5464E}"/>
          </ac:picMkLst>
        </pc:picChg>
        <pc:picChg chg="add del mod">
          <ac:chgData name="Ferrario, Gabriele" userId="5ccd1d6f-1ef6-4017-8bf0-ebf12e56a715" providerId="ADAL" clId="{6A106424-7C49-4406-8060-9A5931156F80}" dt="2021-05-27T18:43:23.340" v="1072" actId="478"/>
          <ac:picMkLst>
            <pc:docMk/>
            <pc:sldMk cId="3398616733" sldId="553"/>
            <ac:picMk id="83" creationId="{6EF0074D-E4D9-4120-9319-2D0C6AECFA9E}"/>
          </ac:picMkLst>
        </pc:picChg>
        <pc:picChg chg="add del mod">
          <ac:chgData name="Ferrario, Gabriele" userId="5ccd1d6f-1ef6-4017-8bf0-ebf12e56a715" providerId="ADAL" clId="{6A106424-7C49-4406-8060-9A5931156F80}" dt="2021-05-27T18:13:40.865" v="821"/>
          <ac:picMkLst>
            <pc:docMk/>
            <pc:sldMk cId="3398616733" sldId="553"/>
            <ac:picMk id="89" creationId="{E52B966F-9A81-4158-8324-70FC2F23E81D}"/>
          </ac:picMkLst>
        </pc:picChg>
        <pc:picChg chg="add del mod">
          <ac:chgData name="Ferrario, Gabriele" userId="5ccd1d6f-1ef6-4017-8bf0-ebf12e56a715" providerId="ADAL" clId="{6A106424-7C49-4406-8060-9A5931156F80}" dt="2021-05-27T18:43:18.428" v="1070" actId="478"/>
          <ac:picMkLst>
            <pc:docMk/>
            <pc:sldMk cId="3398616733" sldId="553"/>
            <ac:picMk id="2050" creationId="{5E70D46B-DD9E-49EB-9692-D27AC5BC8AB3}"/>
          </ac:picMkLst>
        </pc:picChg>
        <pc:picChg chg="add del mod">
          <ac:chgData name="Ferrario, Gabriele" userId="5ccd1d6f-1ef6-4017-8bf0-ebf12e56a715" providerId="ADAL" clId="{6A106424-7C49-4406-8060-9A5931156F80}" dt="2021-05-27T18:43:39.490" v="1084" actId="478"/>
          <ac:picMkLst>
            <pc:docMk/>
            <pc:sldMk cId="3398616733" sldId="553"/>
            <ac:picMk id="2052" creationId="{CCABF389-ABF3-40E6-88EC-EC305DEBFBA8}"/>
          </ac:picMkLst>
        </pc:picChg>
        <pc:cxnChg chg="add mod">
          <ac:chgData name="Ferrario, Gabriele" userId="5ccd1d6f-1ef6-4017-8bf0-ebf12e56a715" providerId="ADAL" clId="{6A106424-7C49-4406-8060-9A5931156F80}" dt="2021-05-27T18:31:20.298" v="926" actId="1076"/>
          <ac:cxnSpMkLst>
            <pc:docMk/>
            <pc:sldMk cId="3398616733" sldId="553"/>
            <ac:cxnSpMk id="9" creationId="{6E62F404-AAF0-4A4E-AD23-457036DF3C6A}"/>
          </ac:cxnSpMkLst>
        </pc:cxnChg>
        <pc:cxnChg chg="add mod">
          <ac:chgData name="Ferrario, Gabriele" userId="5ccd1d6f-1ef6-4017-8bf0-ebf12e56a715" providerId="ADAL" clId="{6A106424-7C49-4406-8060-9A5931156F80}" dt="2021-05-27T18:31:20.298" v="926" actId="1076"/>
          <ac:cxnSpMkLst>
            <pc:docMk/>
            <pc:sldMk cId="3398616733" sldId="553"/>
            <ac:cxnSpMk id="11" creationId="{AD74AE52-682B-4BD2-871A-CFB6405A1F90}"/>
          </ac:cxnSpMkLst>
        </pc:cxnChg>
        <pc:cxnChg chg="add mod">
          <ac:chgData name="Ferrario, Gabriele" userId="5ccd1d6f-1ef6-4017-8bf0-ebf12e56a715" providerId="ADAL" clId="{6A106424-7C49-4406-8060-9A5931156F80}" dt="2021-05-27T18:03:14.464" v="721" actId="1076"/>
          <ac:cxnSpMkLst>
            <pc:docMk/>
            <pc:sldMk cId="3398616733" sldId="553"/>
            <ac:cxnSpMk id="23" creationId="{A03A8191-FC7C-4AEA-A5F5-A1A70048CBD0}"/>
          </ac:cxnSpMkLst>
        </pc:cxnChg>
        <pc:cxnChg chg="add mod">
          <ac:chgData name="Ferrario, Gabriele" userId="5ccd1d6f-1ef6-4017-8bf0-ebf12e56a715" providerId="ADAL" clId="{6A106424-7C49-4406-8060-9A5931156F80}" dt="2021-05-27T18:03:14.464" v="721" actId="1076"/>
          <ac:cxnSpMkLst>
            <pc:docMk/>
            <pc:sldMk cId="3398616733" sldId="553"/>
            <ac:cxnSpMk id="25" creationId="{A2501FC7-AB1D-4B82-813C-7BF2FDE641BC}"/>
          </ac:cxnSpMkLst>
        </pc:cxnChg>
        <pc:cxnChg chg="add mod">
          <ac:chgData name="Ferrario, Gabriele" userId="5ccd1d6f-1ef6-4017-8bf0-ebf12e56a715" providerId="ADAL" clId="{6A106424-7C49-4406-8060-9A5931156F80}" dt="2021-05-27T18:03:14.464" v="721" actId="1076"/>
          <ac:cxnSpMkLst>
            <pc:docMk/>
            <pc:sldMk cId="3398616733" sldId="553"/>
            <ac:cxnSpMk id="39" creationId="{87B30175-E053-4467-B651-AF8BF9D634BF}"/>
          </ac:cxnSpMkLst>
        </pc:cxnChg>
        <pc:cxnChg chg="add mod">
          <ac:chgData name="Ferrario, Gabriele" userId="5ccd1d6f-1ef6-4017-8bf0-ebf12e56a715" providerId="ADAL" clId="{6A106424-7C49-4406-8060-9A5931156F80}" dt="2021-05-27T18:03:14.464" v="721" actId="1076"/>
          <ac:cxnSpMkLst>
            <pc:docMk/>
            <pc:sldMk cId="3398616733" sldId="553"/>
            <ac:cxnSpMk id="40" creationId="{474FDA77-0E59-4109-BF2E-544A63C144CC}"/>
          </ac:cxnSpMkLst>
        </pc:cxnChg>
        <pc:cxnChg chg="add mod">
          <ac:chgData name="Ferrario, Gabriele" userId="5ccd1d6f-1ef6-4017-8bf0-ebf12e56a715" providerId="ADAL" clId="{6A106424-7C49-4406-8060-9A5931156F80}" dt="2021-05-27T18:03:14.464" v="721" actId="1076"/>
          <ac:cxnSpMkLst>
            <pc:docMk/>
            <pc:sldMk cId="3398616733" sldId="553"/>
            <ac:cxnSpMk id="48" creationId="{89549FC8-9311-4017-96CE-53BA4C94DB66}"/>
          </ac:cxnSpMkLst>
        </pc:cxnChg>
        <pc:cxnChg chg="add del mod">
          <ac:chgData name="Ferrario, Gabriele" userId="5ccd1d6f-1ef6-4017-8bf0-ebf12e56a715" providerId="ADAL" clId="{6A106424-7C49-4406-8060-9A5931156F80}" dt="2021-05-27T17:55:07.627" v="621"/>
          <ac:cxnSpMkLst>
            <pc:docMk/>
            <pc:sldMk cId="3398616733" sldId="553"/>
            <ac:cxnSpMk id="57" creationId="{7DCFD600-90D4-4D6F-81B9-39B1CDF8E1E9}"/>
          </ac:cxnSpMkLst>
        </pc:cxnChg>
        <pc:cxnChg chg="add del mod">
          <ac:chgData name="Ferrario, Gabriele" userId="5ccd1d6f-1ef6-4017-8bf0-ebf12e56a715" providerId="ADAL" clId="{6A106424-7C49-4406-8060-9A5931156F80}" dt="2021-05-27T18:43:35.575" v="1081" actId="478"/>
          <ac:cxnSpMkLst>
            <pc:docMk/>
            <pc:sldMk cId="3398616733" sldId="553"/>
            <ac:cxnSpMk id="61" creationId="{FE8261F1-D71F-428A-BE66-08569079CC1E}"/>
          </ac:cxnSpMkLst>
        </pc:cxnChg>
        <pc:cxnChg chg="add del mod">
          <ac:chgData name="Ferrario, Gabriele" userId="5ccd1d6f-1ef6-4017-8bf0-ebf12e56a715" providerId="ADAL" clId="{6A106424-7C49-4406-8060-9A5931156F80}" dt="2021-05-27T18:43:38.603" v="1083" actId="478"/>
          <ac:cxnSpMkLst>
            <pc:docMk/>
            <pc:sldMk cId="3398616733" sldId="553"/>
            <ac:cxnSpMk id="69" creationId="{AA680AF8-ACDB-4E3F-B871-8356285D6653}"/>
          </ac:cxnSpMkLst>
        </pc:cxnChg>
        <pc:cxnChg chg="add del mod">
          <ac:chgData name="Ferrario, Gabriele" userId="5ccd1d6f-1ef6-4017-8bf0-ebf12e56a715" providerId="ADAL" clId="{6A106424-7C49-4406-8060-9A5931156F80}" dt="2021-05-27T18:43:30.991" v="1078" actId="478"/>
          <ac:cxnSpMkLst>
            <pc:docMk/>
            <pc:sldMk cId="3398616733" sldId="553"/>
            <ac:cxnSpMk id="80" creationId="{60846247-59B4-4781-8473-749CC45B81D6}"/>
          </ac:cxnSpMkLst>
        </pc:cxnChg>
        <pc:cxnChg chg="add del mod">
          <ac:chgData name="Ferrario, Gabriele" userId="5ccd1d6f-1ef6-4017-8bf0-ebf12e56a715" providerId="ADAL" clId="{6A106424-7C49-4406-8060-9A5931156F80}" dt="2021-05-27T18:43:24.218" v="1073" actId="478"/>
          <ac:cxnSpMkLst>
            <pc:docMk/>
            <pc:sldMk cId="3398616733" sldId="553"/>
            <ac:cxnSpMk id="84" creationId="{656867E7-6E92-447A-8C4B-8250F2D82440}"/>
          </ac:cxnSpMkLst>
        </pc:cxnChg>
        <pc:cxnChg chg="add del mod">
          <ac:chgData name="Ferrario, Gabriele" userId="5ccd1d6f-1ef6-4017-8bf0-ebf12e56a715" providerId="ADAL" clId="{6A106424-7C49-4406-8060-9A5931156F80}" dt="2021-05-27T18:14:25.724" v="831"/>
          <ac:cxnSpMkLst>
            <pc:docMk/>
            <pc:sldMk cId="3398616733" sldId="553"/>
            <ac:cxnSpMk id="91" creationId="{44AE4BFE-DFB1-4DCB-96C3-C9AF31331889}"/>
          </ac:cxnSpMkLst>
        </pc:cxnChg>
        <pc:cxnChg chg="add del mod">
          <ac:chgData name="Ferrario, Gabriele" userId="5ccd1d6f-1ef6-4017-8bf0-ebf12e56a715" providerId="ADAL" clId="{6A106424-7C49-4406-8060-9A5931156F80}" dt="2021-05-27T18:42:57.649" v="1060" actId="478"/>
          <ac:cxnSpMkLst>
            <pc:docMk/>
            <pc:sldMk cId="3398616733" sldId="553"/>
            <ac:cxnSpMk id="122" creationId="{A3BB1D3F-7F7D-403E-AA8D-6A9879895C48}"/>
          </ac:cxnSpMkLst>
        </pc:cxnChg>
        <pc:cxnChg chg="add del mod">
          <ac:chgData name="Ferrario, Gabriele" userId="5ccd1d6f-1ef6-4017-8bf0-ebf12e56a715" providerId="ADAL" clId="{6A106424-7C49-4406-8060-9A5931156F80}" dt="2021-05-27T18:42:56.991" v="1059" actId="478"/>
          <ac:cxnSpMkLst>
            <pc:docMk/>
            <pc:sldMk cId="3398616733" sldId="553"/>
            <ac:cxnSpMk id="123" creationId="{8E2A84B3-CD72-4C9D-8681-3104700034CF}"/>
          </ac:cxnSpMkLst>
        </pc:cxnChg>
        <pc:cxnChg chg="add del mod">
          <ac:chgData name="Ferrario, Gabriele" userId="5ccd1d6f-1ef6-4017-8bf0-ebf12e56a715" providerId="ADAL" clId="{6A106424-7C49-4406-8060-9A5931156F80}" dt="2021-05-27T18:42:53.387" v="1057" actId="478"/>
          <ac:cxnSpMkLst>
            <pc:docMk/>
            <pc:sldMk cId="3398616733" sldId="553"/>
            <ac:cxnSpMk id="142" creationId="{2772A9F5-525C-431F-86E6-E4B5173375E1}"/>
          </ac:cxnSpMkLst>
        </pc:cxnChg>
        <pc:cxnChg chg="add del mod">
          <ac:chgData name="Ferrario, Gabriele" userId="5ccd1d6f-1ef6-4017-8bf0-ebf12e56a715" providerId="ADAL" clId="{6A106424-7C49-4406-8060-9A5931156F80}" dt="2021-05-27T18:37:50.289" v="1021" actId="478"/>
          <ac:cxnSpMkLst>
            <pc:docMk/>
            <pc:sldMk cId="3398616733" sldId="553"/>
            <ac:cxnSpMk id="145" creationId="{9CBA480D-C26A-4429-B6C0-4EB7B34C0C78}"/>
          </ac:cxnSpMkLst>
        </pc:cxnChg>
        <pc:cxnChg chg="add del mod">
          <ac:chgData name="Ferrario, Gabriele" userId="5ccd1d6f-1ef6-4017-8bf0-ebf12e56a715" providerId="ADAL" clId="{6A106424-7C49-4406-8060-9A5931156F80}" dt="2021-05-27T18:37:37.791" v="1017"/>
          <ac:cxnSpMkLst>
            <pc:docMk/>
            <pc:sldMk cId="3398616733" sldId="553"/>
            <ac:cxnSpMk id="148" creationId="{F1393E32-F060-454F-8B66-846D7D82ED23}"/>
          </ac:cxnSpMkLst>
        </pc:cxnChg>
        <pc:cxnChg chg="add del mod">
          <ac:chgData name="Ferrario, Gabriele" userId="5ccd1d6f-1ef6-4017-8bf0-ebf12e56a715" providerId="ADAL" clId="{6A106424-7C49-4406-8060-9A5931156F80}" dt="2021-05-27T18:37:40.009" v="1019"/>
          <ac:cxnSpMkLst>
            <pc:docMk/>
            <pc:sldMk cId="3398616733" sldId="553"/>
            <ac:cxnSpMk id="152" creationId="{84A12AF1-48E9-4340-B3D8-700C9D336C65}"/>
          </ac:cxnSpMkLst>
        </pc:cxnChg>
        <pc:cxnChg chg="add del mod">
          <ac:chgData name="Ferrario, Gabriele" userId="5ccd1d6f-1ef6-4017-8bf0-ebf12e56a715" providerId="ADAL" clId="{6A106424-7C49-4406-8060-9A5931156F80}" dt="2021-05-27T18:42:53.387" v="1057" actId="478"/>
          <ac:cxnSpMkLst>
            <pc:docMk/>
            <pc:sldMk cId="3398616733" sldId="553"/>
            <ac:cxnSpMk id="155" creationId="{5C893E55-5F5F-48AC-A491-3FDDE8D98880}"/>
          </ac:cxnSpMkLst>
        </pc:cxnChg>
        <pc:cxnChg chg="add del mod">
          <ac:chgData name="Ferrario, Gabriele" userId="5ccd1d6f-1ef6-4017-8bf0-ebf12e56a715" providerId="ADAL" clId="{6A106424-7C49-4406-8060-9A5931156F80}" dt="2021-05-27T18:42:58.920" v="1062" actId="478"/>
          <ac:cxnSpMkLst>
            <pc:docMk/>
            <pc:sldMk cId="3398616733" sldId="553"/>
            <ac:cxnSpMk id="159" creationId="{36F0728C-DC8A-46A7-A297-D5455B40437F}"/>
          </ac:cxnSpMkLst>
        </pc:cxnChg>
        <pc:cxnChg chg="add del mod">
          <ac:chgData name="Ferrario, Gabriele" userId="5ccd1d6f-1ef6-4017-8bf0-ebf12e56a715" providerId="ADAL" clId="{6A106424-7C49-4406-8060-9A5931156F80}" dt="2021-05-27T18:15:05.854" v="843" actId="11529"/>
          <ac:cxnSpMkLst>
            <pc:docMk/>
            <pc:sldMk cId="3398616733" sldId="553"/>
            <ac:cxnSpMk id="2065" creationId="{08ED8FD6-2B6C-4FA1-AB41-998CA11972D7}"/>
          </ac:cxnSpMkLst>
        </pc:cxnChg>
        <pc:cxnChg chg="add del mod">
          <ac:chgData name="Ferrario, Gabriele" userId="5ccd1d6f-1ef6-4017-8bf0-ebf12e56a715" providerId="ADAL" clId="{6A106424-7C49-4406-8060-9A5931156F80}" dt="2021-05-27T18:15:50.571" v="861" actId="11529"/>
          <ac:cxnSpMkLst>
            <pc:docMk/>
            <pc:sldMk cId="3398616733" sldId="553"/>
            <ac:cxnSpMk id="2072" creationId="{7569F488-06EC-4D94-A94A-F512210FEFDE}"/>
          </ac:cxnSpMkLst>
        </pc:cxnChg>
        <pc:cxnChg chg="add del mod">
          <ac:chgData name="Ferrario, Gabriele" userId="5ccd1d6f-1ef6-4017-8bf0-ebf12e56a715" providerId="ADAL" clId="{6A106424-7C49-4406-8060-9A5931156F80}" dt="2021-05-27T18:43:15.336" v="1067" actId="478"/>
          <ac:cxnSpMkLst>
            <pc:docMk/>
            <pc:sldMk cId="3398616733" sldId="553"/>
            <ac:cxnSpMk id="2080" creationId="{5C44E8AA-26A9-481B-820B-555F8A3C911A}"/>
          </ac:cxnSpMkLst>
        </pc:cxnChg>
        <pc:cxnChg chg="add del mod">
          <ac:chgData name="Ferrario, Gabriele" userId="5ccd1d6f-1ef6-4017-8bf0-ebf12e56a715" providerId="ADAL" clId="{6A106424-7C49-4406-8060-9A5931156F80}" dt="2021-05-27T18:43:19.515" v="1071" actId="478"/>
          <ac:cxnSpMkLst>
            <pc:docMk/>
            <pc:sldMk cId="3398616733" sldId="553"/>
            <ac:cxnSpMk id="2084" creationId="{E340E22B-D4D6-46E4-A0BD-D9305A572C9B}"/>
          </ac:cxnSpMkLst>
        </pc:cxnChg>
        <pc:cxnChg chg="add del">
          <ac:chgData name="Ferrario, Gabriele" userId="5ccd1d6f-1ef6-4017-8bf0-ebf12e56a715" providerId="ADAL" clId="{6A106424-7C49-4406-8060-9A5931156F80}" dt="2021-05-27T18:36:31.691" v="996" actId="11529"/>
          <ac:cxnSpMkLst>
            <pc:docMk/>
            <pc:sldMk cId="3398616733" sldId="553"/>
            <ac:cxnSpMk id="2099" creationId="{3A884C61-3762-4EE6-8F85-CA3A686BE8AC}"/>
          </ac:cxnSpMkLst>
        </pc:cxnChg>
        <pc:cxnChg chg="add del mod">
          <ac:chgData name="Ferrario, Gabriele" userId="5ccd1d6f-1ef6-4017-8bf0-ebf12e56a715" providerId="ADAL" clId="{6A106424-7C49-4406-8060-9A5931156F80}" dt="2021-05-27T18:42:53.387" v="1057" actId="478"/>
          <ac:cxnSpMkLst>
            <pc:docMk/>
            <pc:sldMk cId="3398616733" sldId="553"/>
            <ac:cxnSpMk id="2101" creationId="{D3932826-27CC-4090-B6F4-532B8AD4CD67}"/>
          </ac:cxnSpMkLst>
        </pc:cxnChg>
        <pc:cxnChg chg="add del mod">
          <ac:chgData name="Ferrario, Gabriele" userId="5ccd1d6f-1ef6-4017-8bf0-ebf12e56a715" providerId="ADAL" clId="{6A106424-7C49-4406-8060-9A5931156F80}" dt="2021-05-27T18:37:35.457" v="1013" actId="11529"/>
          <ac:cxnSpMkLst>
            <pc:docMk/>
            <pc:sldMk cId="3398616733" sldId="553"/>
            <ac:cxnSpMk id="2108" creationId="{48562D72-5561-4E91-987F-97A778A79645}"/>
          </ac:cxnSpMkLst>
        </pc:cxnChg>
        <pc:cxnChg chg="add del">
          <ac:chgData name="Ferrario, Gabriele" userId="5ccd1d6f-1ef6-4017-8bf0-ebf12e56a715" providerId="ADAL" clId="{6A106424-7C49-4406-8060-9A5931156F80}" dt="2021-05-27T18:42:53.387" v="1057" actId="478"/>
          <ac:cxnSpMkLst>
            <pc:docMk/>
            <pc:sldMk cId="3398616733" sldId="553"/>
            <ac:cxnSpMk id="2110" creationId="{99B5D475-9A0F-41AB-AED7-954489470F5D}"/>
          </ac:cxnSpMkLst>
        </pc:cxnChg>
      </pc:sldChg>
      <pc:sldChg chg="addSp delSp modSp add mod">
        <pc:chgData name="Ferrario, Gabriele" userId="5ccd1d6f-1ef6-4017-8bf0-ebf12e56a715" providerId="ADAL" clId="{6A106424-7C49-4406-8060-9A5931156F80}" dt="2021-05-28T12:54:20.529" v="1598" actId="20577"/>
        <pc:sldMkLst>
          <pc:docMk/>
          <pc:sldMk cId="1464579938" sldId="554"/>
        </pc:sldMkLst>
        <pc:spChg chg="mod">
          <ac:chgData name="Ferrario, Gabriele" userId="5ccd1d6f-1ef6-4017-8bf0-ebf12e56a715" providerId="ADAL" clId="{6A106424-7C49-4406-8060-9A5931156F80}" dt="2021-05-27T18:52:20.992" v="1173" actId="20577"/>
          <ac:spMkLst>
            <pc:docMk/>
            <pc:sldMk cId="1464579938" sldId="554"/>
            <ac:spMk id="2" creationId="{0982761E-120A-4757-A8D2-94CAA1F8FDD4}"/>
          </ac:spMkLst>
        </pc:spChg>
        <pc:spChg chg="mod">
          <ac:chgData name="Ferrario, Gabriele" userId="5ccd1d6f-1ef6-4017-8bf0-ebf12e56a715" providerId="ADAL" clId="{6A106424-7C49-4406-8060-9A5931156F80}" dt="2021-05-28T12:54:20.529" v="1598" actId="20577"/>
          <ac:spMkLst>
            <pc:docMk/>
            <pc:sldMk cId="1464579938" sldId="554"/>
            <ac:spMk id="6" creationId="{A9D1B55E-7F4D-49DB-823B-30847AA61A24}"/>
          </ac:spMkLst>
        </pc:spChg>
        <pc:spChg chg="mod">
          <ac:chgData name="Ferrario, Gabriele" userId="5ccd1d6f-1ef6-4017-8bf0-ebf12e56a715" providerId="ADAL" clId="{6A106424-7C49-4406-8060-9A5931156F80}" dt="2021-05-27T18:51:49.546" v="1137" actId="20577"/>
          <ac:spMkLst>
            <pc:docMk/>
            <pc:sldMk cId="1464579938" sldId="554"/>
            <ac:spMk id="14" creationId="{F335C381-2B58-48B8-878C-BF850696AEB4}"/>
          </ac:spMkLst>
        </pc:spChg>
        <pc:spChg chg="add mod">
          <ac:chgData name="Ferrario, Gabriele" userId="5ccd1d6f-1ef6-4017-8bf0-ebf12e56a715" providerId="ADAL" clId="{6A106424-7C49-4406-8060-9A5931156F80}" dt="2021-05-27T20:04:56.684" v="1535" actId="1076"/>
          <ac:spMkLst>
            <pc:docMk/>
            <pc:sldMk cId="1464579938" sldId="554"/>
            <ac:spMk id="85" creationId="{AE623340-C18C-4B25-8E7B-D78C97864E56}"/>
          </ac:spMkLst>
        </pc:spChg>
        <pc:spChg chg="del">
          <ac:chgData name="Ferrario, Gabriele" userId="5ccd1d6f-1ef6-4017-8bf0-ebf12e56a715" providerId="ADAL" clId="{6A106424-7C49-4406-8060-9A5931156F80}" dt="2021-05-27T18:43:59.889" v="1094" actId="478"/>
          <ac:spMkLst>
            <pc:docMk/>
            <pc:sldMk cId="1464579938" sldId="554"/>
            <ac:spMk id="124" creationId="{BE9EA68B-A06C-40F6-A5D0-FFA0F945DE09}"/>
          </ac:spMkLst>
        </pc:spChg>
        <pc:spChg chg="del">
          <ac:chgData name="Ferrario, Gabriele" userId="5ccd1d6f-1ef6-4017-8bf0-ebf12e56a715" providerId="ADAL" clId="{6A106424-7C49-4406-8060-9A5931156F80}" dt="2021-05-27T18:44:01.198" v="1095" actId="478"/>
          <ac:spMkLst>
            <pc:docMk/>
            <pc:sldMk cId="1464579938" sldId="554"/>
            <ac:spMk id="125" creationId="{A8F610F0-BB5A-46F7-806F-F4557893C035}"/>
          </ac:spMkLst>
        </pc:spChg>
        <pc:spChg chg="del">
          <ac:chgData name="Ferrario, Gabriele" userId="5ccd1d6f-1ef6-4017-8bf0-ebf12e56a715" providerId="ADAL" clId="{6A106424-7C49-4406-8060-9A5931156F80}" dt="2021-05-27T18:44:07.475" v="1101" actId="478"/>
          <ac:spMkLst>
            <pc:docMk/>
            <pc:sldMk cId="1464579938" sldId="554"/>
            <ac:spMk id="126" creationId="{D5161700-8737-4011-B913-B25760769190}"/>
          </ac:spMkLst>
        </pc:spChg>
        <pc:spChg chg="del">
          <ac:chgData name="Ferrario, Gabriele" userId="5ccd1d6f-1ef6-4017-8bf0-ebf12e56a715" providerId="ADAL" clId="{6A106424-7C49-4406-8060-9A5931156F80}" dt="2021-05-27T18:44:06.311" v="1100" actId="478"/>
          <ac:spMkLst>
            <pc:docMk/>
            <pc:sldMk cId="1464579938" sldId="554"/>
            <ac:spMk id="127" creationId="{070A6456-A402-4E07-AB0C-042A3F2BE562}"/>
          </ac:spMkLst>
        </pc:spChg>
        <pc:spChg chg="del">
          <ac:chgData name="Ferrario, Gabriele" userId="5ccd1d6f-1ef6-4017-8bf0-ebf12e56a715" providerId="ADAL" clId="{6A106424-7C49-4406-8060-9A5931156F80}" dt="2021-05-27T18:44:03.326" v="1096" actId="478"/>
          <ac:spMkLst>
            <pc:docMk/>
            <pc:sldMk cId="1464579938" sldId="554"/>
            <ac:spMk id="130" creationId="{88558D26-7270-4E7C-AB24-06FF16DFD332}"/>
          </ac:spMkLst>
        </pc:spChg>
        <pc:spChg chg="del">
          <ac:chgData name="Ferrario, Gabriele" userId="5ccd1d6f-1ef6-4017-8bf0-ebf12e56a715" providerId="ADAL" clId="{6A106424-7C49-4406-8060-9A5931156F80}" dt="2021-05-27T18:44:04.858" v="1098" actId="478"/>
          <ac:spMkLst>
            <pc:docMk/>
            <pc:sldMk cId="1464579938" sldId="554"/>
            <ac:spMk id="132" creationId="{20CFC2EF-6C3F-4BC7-A585-4444E5FECC04}"/>
          </ac:spMkLst>
        </pc:spChg>
        <pc:spChg chg="del">
          <ac:chgData name="Ferrario, Gabriele" userId="5ccd1d6f-1ef6-4017-8bf0-ebf12e56a715" providerId="ADAL" clId="{6A106424-7C49-4406-8060-9A5931156F80}" dt="2021-05-27T18:43:49.776" v="1085" actId="478"/>
          <ac:spMkLst>
            <pc:docMk/>
            <pc:sldMk cId="1464579938" sldId="554"/>
            <ac:spMk id="136" creationId="{10C1D8A7-7596-4CD0-94C3-4ED5AD65B4C8}"/>
          </ac:spMkLst>
        </pc:spChg>
        <pc:spChg chg="del mod">
          <ac:chgData name="Ferrario, Gabriele" userId="5ccd1d6f-1ef6-4017-8bf0-ebf12e56a715" providerId="ADAL" clId="{6A106424-7C49-4406-8060-9A5931156F80}" dt="2021-05-27T18:43:55.024" v="1090" actId="478"/>
          <ac:spMkLst>
            <pc:docMk/>
            <pc:sldMk cId="1464579938" sldId="554"/>
            <ac:spMk id="137" creationId="{8E31C76F-2B0B-43A3-AD1A-0A7CD0775ACB}"/>
          </ac:spMkLst>
        </pc:spChg>
        <pc:spChg chg="del">
          <ac:chgData name="Ferrario, Gabriele" userId="5ccd1d6f-1ef6-4017-8bf0-ebf12e56a715" providerId="ADAL" clId="{6A106424-7C49-4406-8060-9A5931156F80}" dt="2021-05-27T18:43:51.569" v="1087" actId="478"/>
          <ac:spMkLst>
            <pc:docMk/>
            <pc:sldMk cId="1464579938" sldId="554"/>
            <ac:spMk id="157" creationId="{6ECF3C10-23BA-4FA1-9EFD-60B6BF02122E}"/>
          </ac:spMkLst>
        </pc:spChg>
        <pc:spChg chg="del">
          <ac:chgData name="Ferrario, Gabriele" userId="5ccd1d6f-1ef6-4017-8bf0-ebf12e56a715" providerId="ADAL" clId="{6A106424-7C49-4406-8060-9A5931156F80}" dt="2021-05-27T18:43:59.088" v="1093" actId="478"/>
          <ac:spMkLst>
            <pc:docMk/>
            <pc:sldMk cId="1464579938" sldId="554"/>
            <ac:spMk id="158" creationId="{5664D4A1-303A-471D-BFFE-982FCD9EF511}"/>
          </ac:spMkLst>
        </pc:spChg>
        <pc:spChg chg="del">
          <ac:chgData name="Ferrario, Gabriele" userId="5ccd1d6f-1ef6-4017-8bf0-ebf12e56a715" providerId="ADAL" clId="{6A106424-7C49-4406-8060-9A5931156F80}" dt="2021-05-27T18:43:57.074" v="1092" actId="478"/>
          <ac:spMkLst>
            <pc:docMk/>
            <pc:sldMk cId="1464579938" sldId="554"/>
            <ac:spMk id="162" creationId="{50927582-B56B-4373-81D5-CB67A06DB222}"/>
          </ac:spMkLst>
        </pc:spChg>
        <pc:picChg chg="mod">
          <ac:chgData name="Ferrario, Gabriele" userId="5ccd1d6f-1ef6-4017-8bf0-ebf12e56a715" providerId="ADAL" clId="{6A106424-7C49-4406-8060-9A5931156F80}" dt="2021-05-27T18:49:29.187" v="1117" actId="1076"/>
          <ac:picMkLst>
            <pc:docMk/>
            <pc:sldMk cId="1464579938" sldId="554"/>
            <ac:picMk id="7" creationId="{8419CEF7-A588-47FF-BE9A-51B9B6C2B281}"/>
          </ac:picMkLst>
        </pc:picChg>
        <pc:cxnChg chg="add mod">
          <ac:chgData name="Ferrario, Gabriele" userId="5ccd1d6f-1ef6-4017-8bf0-ebf12e56a715" providerId="ADAL" clId="{6A106424-7C49-4406-8060-9A5931156F80}" dt="2021-05-27T19:34:02.793" v="1190" actId="1076"/>
          <ac:cxnSpMkLst>
            <pc:docMk/>
            <pc:sldMk cId="1464579938" sldId="554"/>
            <ac:cxnSpMk id="8" creationId="{6B95FAA7-998D-4E5D-91FF-EAF19883CB79}"/>
          </ac:cxnSpMkLst>
        </pc:cxnChg>
        <pc:cxnChg chg="add del">
          <ac:chgData name="Ferrario, Gabriele" userId="5ccd1d6f-1ef6-4017-8bf0-ebf12e56a715" providerId="ADAL" clId="{6A106424-7C49-4406-8060-9A5931156F80}" dt="2021-05-27T19:34:38.939" v="1198" actId="11529"/>
          <ac:cxnSpMkLst>
            <pc:docMk/>
            <pc:sldMk cId="1464579938" sldId="554"/>
            <ac:cxnSpMk id="24" creationId="{7E5A9E20-8A5D-4C59-856F-8A4DF485AC5A}"/>
          </ac:cxnSpMkLst>
        </pc:cxnChg>
        <pc:cxnChg chg="add del">
          <ac:chgData name="Ferrario, Gabriele" userId="5ccd1d6f-1ef6-4017-8bf0-ebf12e56a715" providerId="ADAL" clId="{6A106424-7C49-4406-8060-9A5931156F80}" dt="2021-05-27T19:34:45.869" v="1200" actId="11529"/>
          <ac:cxnSpMkLst>
            <pc:docMk/>
            <pc:sldMk cId="1464579938" sldId="554"/>
            <ac:cxnSpMk id="27" creationId="{BF2D4CE1-11A3-4603-BFC2-1A84BF7DDFBE}"/>
          </ac:cxnSpMkLst>
        </pc:cxnChg>
        <pc:cxnChg chg="add mod">
          <ac:chgData name="Ferrario, Gabriele" userId="5ccd1d6f-1ef6-4017-8bf0-ebf12e56a715" providerId="ADAL" clId="{6A106424-7C49-4406-8060-9A5931156F80}" dt="2021-05-27T19:35:09.721" v="1204" actId="14100"/>
          <ac:cxnSpMkLst>
            <pc:docMk/>
            <pc:sldMk cId="1464579938" sldId="554"/>
            <ac:cxnSpMk id="29" creationId="{5E844A7C-B22A-4742-BEA6-F5AC16BC9FA8}"/>
          </ac:cxnSpMkLst>
        </pc:cxnChg>
        <pc:cxnChg chg="add mod">
          <ac:chgData name="Ferrario, Gabriele" userId="5ccd1d6f-1ef6-4017-8bf0-ebf12e56a715" providerId="ADAL" clId="{6A106424-7C49-4406-8060-9A5931156F80}" dt="2021-05-27T19:34:28.929" v="1196" actId="14100"/>
          <ac:cxnSpMkLst>
            <pc:docMk/>
            <pc:sldMk cId="1464579938" sldId="554"/>
            <ac:cxnSpMk id="71" creationId="{541401F2-6AE5-434E-A260-5F3472FAB783}"/>
          </ac:cxnSpMkLst>
        </pc:cxnChg>
        <pc:cxnChg chg="del">
          <ac:chgData name="Ferrario, Gabriele" userId="5ccd1d6f-1ef6-4017-8bf0-ebf12e56a715" providerId="ADAL" clId="{6A106424-7C49-4406-8060-9A5931156F80}" dt="2021-05-27T18:44:05.560" v="1099" actId="478"/>
          <ac:cxnSpMkLst>
            <pc:docMk/>
            <pc:sldMk cId="1464579938" sldId="554"/>
            <ac:cxnSpMk id="122" creationId="{A3BB1D3F-7F7D-403E-AA8D-6A9879895C48}"/>
          </ac:cxnSpMkLst>
        </pc:cxnChg>
        <pc:cxnChg chg="del">
          <ac:chgData name="Ferrario, Gabriele" userId="5ccd1d6f-1ef6-4017-8bf0-ebf12e56a715" providerId="ADAL" clId="{6A106424-7C49-4406-8060-9A5931156F80}" dt="2021-05-27T18:44:04.097" v="1097" actId="478"/>
          <ac:cxnSpMkLst>
            <pc:docMk/>
            <pc:sldMk cId="1464579938" sldId="554"/>
            <ac:cxnSpMk id="123" creationId="{8E2A84B3-CD72-4C9D-8681-3104700034CF}"/>
          </ac:cxnSpMkLst>
        </pc:cxnChg>
        <pc:cxnChg chg="del">
          <ac:chgData name="Ferrario, Gabriele" userId="5ccd1d6f-1ef6-4017-8bf0-ebf12e56a715" providerId="ADAL" clId="{6A106424-7C49-4406-8060-9A5931156F80}" dt="2021-05-27T18:43:52.885" v="1088" actId="478"/>
          <ac:cxnSpMkLst>
            <pc:docMk/>
            <pc:sldMk cId="1464579938" sldId="554"/>
            <ac:cxnSpMk id="142" creationId="{2772A9F5-525C-431F-86E6-E4B5173375E1}"/>
          </ac:cxnSpMkLst>
        </pc:cxnChg>
        <pc:cxnChg chg="del">
          <ac:chgData name="Ferrario, Gabriele" userId="5ccd1d6f-1ef6-4017-8bf0-ebf12e56a715" providerId="ADAL" clId="{6A106424-7C49-4406-8060-9A5931156F80}" dt="2021-05-27T18:43:50.815" v="1086" actId="478"/>
          <ac:cxnSpMkLst>
            <pc:docMk/>
            <pc:sldMk cId="1464579938" sldId="554"/>
            <ac:cxnSpMk id="155" creationId="{5C893E55-5F5F-48AC-A491-3FDDE8D98880}"/>
          </ac:cxnSpMkLst>
        </pc:cxnChg>
        <pc:cxnChg chg="del">
          <ac:chgData name="Ferrario, Gabriele" userId="5ccd1d6f-1ef6-4017-8bf0-ebf12e56a715" providerId="ADAL" clId="{6A106424-7C49-4406-8060-9A5931156F80}" dt="2021-05-27T18:43:55.709" v="1091" actId="478"/>
          <ac:cxnSpMkLst>
            <pc:docMk/>
            <pc:sldMk cId="1464579938" sldId="554"/>
            <ac:cxnSpMk id="159" creationId="{36F0728C-DC8A-46A7-A297-D5455B40437F}"/>
          </ac:cxnSpMkLst>
        </pc:cxnChg>
        <pc:cxnChg chg="mod">
          <ac:chgData name="Ferrario, Gabriele" userId="5ccd1d6f-1ef6-4017-8bf0-ebf12e56a715" providerId="ADAL" clId="{6A106424-7C49-4406-8060-9A5931156F80}" dt="2021-05-27T18:49:29.187" v="1117" actId="1076"/>
          <ac:cxnSpMkLst>
            <pc:docMk/>
            <pc:sldMk cId="1464579938" sldId="554"/>
            <ac:cxnSpMk id="2080" creationId="{5C44E8AA-26A9-481B-820B-555F8A3C911A}"/>
          </ac:cxnSpMkLst>
        </pc:cxnChg>
        <pc:cxnChg chg="del">
          <ac:chgData name="Ferrario, Gabriele" userId="5ccd1d6f-1ef6-4017-8bf0-ebf12e56a715" providerId="ADAL" clId="{6A106424-7C49-4406-8060-9A5931156F80}" dt="2021-05-27T18:43:52.885" v="1088" actId="478"/>
          <ac:cxnSpMkLst>
            <pc:docMk/>
            <pc:sldMk cId="1464579938" sldId="554"/>
            <ac:cxnSpMk id="2101" creationId="{D3932826-27CC-4090-B6F4-532B8AD4CD67}"/>
          </ac:cxnSpMkLst>
        </pc:cxnChg>
        <pc:cxnChg chg="del">
          <ac:chgData name="Ferrario, Gabriele" userId="5ccd1d6f-1ef6-4017-8bf0-ebf12e56a715" providerId="ADAL" clId="{6A106424-7C49-4406-8060-9A5931156F80}" dt="2021-05-27T18:43:52.885" v="1088" actId="478"/>
          <ac:cxnSpMkLst>
            <pc:docMk/>
            <pc:sldMk cId="1464579938" sldId="554"/>
            <ac:cxnSpMk id="2110" creationId="{99B5D475-9A0F-41AB-AED7-954489470F5D}"/>
          </ac:cxnSpMkLst>
        </pc:cxnChg>
      </pc:sldChg>
      <pc:sldChg chg="delSp modSp add del mod">
        <pc:chgData name="Ferrario, Gabriele" userId="5ccd1d6f-1ef6-4017-8bf0-ebf12e56a715" providerId="ADAL" clId="{6A106424-7C49-4406-8060-9A5931156F80}" dt="2021-05-27T19:36:37.483" v="1217" actId="2696"/>
        <pc:sldMkLst>
          <pc:docMk/>
          <pc:sldMk cId="1978913322" sldId="555"/>
        </pc:sldMkLst>
        <pc:spChg chg="mod">
          <ac:chgData name="Ferrario, Gabriele" userId="5ccd1d6f-1ef6-4017-8bf0-ebf12e56a715" providerId="ADAL" clId="{6A106424-7C49-4406-8060-9A5931156F80}" dt="2021-05-27T18:52:27.968" v="1188" actId="20577"/>
          <ac:spMkLst>
            <pc:docMk/>
            <pc:sldMk cId="1978913322" sldId="555"/>
            <ac:spMk id="2" creationId="{0982761E-120A-4757-A8D2-94CAA1F8FDD4}"/>
          </ac:spMkLst>
        </pc:spChg>
        <pc:spChg chg="mod">
          <ac:chgData name="Ferrario, Gabriele" userId="5ccd1d6f-1ef6-4017-8bf0-ebf12e56a715" providerId="ADAL" clId="{6A106424-7C49-4406-8060-9A5931156F80}" dt="2021-05-27T18:51:53.387" v="1138" actId="20577"/>
          <ac:spMkLst>
            <pc:docMk/>
            <pc:sldMk cId="1978913322" sldId="555"/>
            <ac:spMk id="14" creationId="{F335C381-2B58-48B8-878C-BF850696AEB4}"/>
          </ac:spMkLst>
        </pc:spChg>
        <pc:spChg chg="del">
          <ac:chgData name="Ferrario, Gabriele" userId="5ccd1d6f-1ef6-4017-8bf0-ebf12e56a715" providerId="ADAL" clId="{6A106424-7C49-4406-8060-9A5931156F80}" dt="2021-05-27T19:35:48.733" v="1213" actId="21"/>
          <ac:spMkLst>
            <pc:docMk/>
            <pc:sldMk cId="1978913322" sldId="555"/>
            <ac:spMk id="124" creationId="{BE9EA68B-A06C-40F6-A5D0-FFA0F945DE09}"/>
          </ac:spMkLst>
        </pc:spChg>
        <pc:spChg chg="del">
          <ac:chgData name="Ferrario, Gabriele" userId="5ccd1d6f-1ef6-4017-8bf0-ebf12e56a715" providerId="ADAL" clId="{6A106424-7C49-4406-8060-9A5931156F80}" dt="2021-05-27T19:35:48.733" v="1213" actId="21"/>
          <ac:spMkLst>
            <pc:docMk/>
            <pc:sldMk cId="1978913322" sldId="555"/>
            <ac:spMk id="125" creationId="{A8F610F0-BB5A-46F7-806F-F4557893C035}"/>
          </ac:spMkLst>
        </pc:spChg>
        <pc:spChg chg="del">
          <ac:chgData name="Ferrario, Gabriele" userId="5ccd1d6f-1ef6-4017-8bf0-ebf12e56a715" providerId="ADAL" clId="{6A106424-7C49-4406-8060-9A5931156F80}" dt="2021-05-27T19:35:48.733" v="1213" actId="21"/>
          <ac:spMkLst>
            <pc:docMk/>
            <pc:sldMk cId="1978913322" sldId="555"/>
            <ac:spMk id="126" creationId="{D5161700-8737-4011-B913-B25760769190}"/>
          </ac:spMkLst>
        </pc:spChg>
        <pc:spChg chg="del">
          <ac:chgData name="Ferrario, Gabriele" userId="5ccd1d6f-1ef6-4017-8bf0-ebf12e56a715" providerId="ADAL" clId="{6A106424-7C49-4406-8060-9A5931156F80}" dt="2021-05-27T19:35:48.733" v="1213" actId="21"/>
          <ac:spMkLst>
            <pc:docMk/>
            <pc:sldMk cId="1978913322" sldId="555"/>
            <ac:spMk id="127" creationId="{070A6456-A402-4E07-AB0C-042A3F2BE562}"/>
          </ac:spMkLst>
        </pc:spChg>
        <pc:spChg chg="del">
          <ac:chgData name="Ferrario, Gabriele" userId="5ccd1d6f-1ef6-4017-8bf0-ebf12e56a715" providerId="ADAL" clId="{6A106424-7C49-4406-8060-9A5931156F80}" dt="2021-05-27T19:36:22.295" v="1215" actId="21"/>
          <ac:spMkLst>
            <pc:docMk/>
            <pc:sldMk cId="1978913322" sldId="555"/>
            <ac:spMk id="130" creationId="{88558D26-7270-4E7C-AB24-06FF16DFD332}"/>
          </ac:spMkLst>
        </pc:spChg>
        <pc:spChg chg="del">
          <ac:chgData name="Ferrario, Gabriele" userId="5ccd1d6f-1ef6-4017-8bf0-ebf12e56a715" providerId="ADAL" clId="{6A106424-7C49-4406-8060-9A5931156F80}" dt="2021-05-27T19:36:22.295" v="1215" actId="21"/>
          <ac:spMkLst>
            <pc:docMk/>
            <pc:sldMk cId="1978913322" sldId="555"/>
            <ac:spMk id="132" creationId="{20CFC2EF-6C3F-4BC7-A585-4444E5FECC04}"/>
          </ac:spMkLst>
        </pc:spChg>
        <pc:spChg chg="del">
          <ac:chgData name="Ferrario, Gabriele" userId="5ccd1d6f-1ef6-4017-8bf0-ebf12e56a715" providerId="ADAL" clId="{6A106424-7C49-4406-8060-9A5931156F80}" dt="2021-05-27T19:35:48.733" v="1213" actId="21"/>
          <ac:spMkLst>
            <pc:docMk/>
            <pc:sldMk cId="1978913322" sldId="555"/>
            <ac:spMk id="136" creationId="{10C1D8A7-7596-4CD0-94C3-4ED5AD65B4C8}"/>
          </ac:spMkLst>
        </pc:spChg>
        <pc:spChg chg="del">
          <ac:chgData name="Ferrario, Gabriele" userId="5ccd1d6f-1ef6-4017-8bf0-ebf12e56a715" providerId="ADAL" clId="{6A106424-7C49-4406-8060-9A5931156F80}" dt="2021-05-27T19:35:48.733" v="1213" actId="21"/>
          <ac:spMkLst>
            <pc:docMk/>
            <pc:sldMk cId="1978913322" sldId="555"/>
            <ac:spMk id="137" creationId="{8E31C76F-2B0B-43A3-AD1A-0A7CD0775ACB}"/>
          </ac:spMkLst>
        </pc:spChg>
        <pc:spChg chg="del">
          <ac:chgData name="Ferrario, Gabriele" userId="5ccd1d6f-1ef6-4017-8bf0-ebf12e56a715" providerId="ADAL" clId="{6A106424-7C49-4406-8060-9A5931156F80}" dt="2021-05-27T19:35:48.733" v="1213" actId="21"/>
          <ac:spMkLst>
            <pc:docMk/>
            <pc:sldMk cId="1978913322" sldId="555"/>
            <ac:spMk id="157" creationId="{6ECF3C10-23BA-4FA1-9EFD-60B6BF02122E}"/>
          </ac:spMkLst>
        </pc:spChg>
        <pc:spChg chg="del">
          <ac:chgData name="Ferrario, Gabriele" userId="5ccd1d6f-1ef6-4017-8bf0-ebf12e56a715" providerId="ADAL" clId="{6A106424-7C49-4406-8060-9A5931156F80}" dt="2021-05-27T19:35:48.733" v="1213" actId="21"/>
          <ac:spMkLst>
            <pc:docMk/>
            <pc:sldMk cId="1978913322" sldId="555"/>
            <ac:spMk id="158" creationId="{5664D4A1-303A-471D-BFFE-982FCD9EF511}"/>
          </ac:spMkLst>
        </pc:spChg>
        <pc:spChg chg="del">
          <ac:chgData name="Ferrario, Gabriele" userId="5ccd1d6f-1ef6-4017-8bf0-ebf12e56a715" providerId="ADAL" clId="{6A106424-7C49-4406-8060-9A5931156F80}" dt="2021-05-27T19:35:48.733" v="1213" actId="21"/>
          <ac:spMkLst>
            <pc:docMk/>
            <pc:sldMk cId="1978913322" sldId="555"/>
            <ac:spMk id="162" creationId="{50927582-B56B-4373-81D5-CB67A06DB222}"/>
          </ac:spMkLst>
        </pc:spChg>
        <pc:cxnChg chg="del">
          <ac:chgData name="Ferrario, Gabriele" userId="5ccd1d6f-1ef6-4017-8bf0-ebf12e56a715" providerId="ADAL" clId="{6A106424-7C49-4406-8060-9A5931156F80}" dt="2021-05-27T19:36:22.295" v="1215" actId="21"/>
          <ac:cxnSpMkLst>
            <pc:docMk/>
            <pc:sldMk cId="1978913322" sldId="555"/>
            <ac:cxnSpMk id="122" creationId="{A3BB1D3F-7F7D-403E-AA8D-6A9879895C48}"/>
          </ac:cxnSpMkLst>
        </pc:cxnChg>
        <pc:cxnChg chg="del">
          <ac:chgData name="Ferrario, Gabriele" userId="5ccd1d6f-1ef6-4017-8bf0-ebf12e56a715" providerId="ADAL" clId="{6A106424-7C49-4406-8060-9A5931156F80}" dt="2021-05-27T19:36:22.295" v="1215" actId="21"/>
          <ac:cxnSpMkLst>
            <pc:docMk/>
            <pc:sldMk cId="1978913322" sldId="555"/>
            <ac:cxnSpMk id="123" creationId="{8E2A84B3-CD72-4C9D-8681-3104700034CF}"/>
          </ac:cxnSpMkLst>
        </pc:cxnChg>
        <pc:cxnChg chg="del">
          <ac:chgData name="Ferrario, Gabriele" userId="5ccd1d6f-1ef6-4017-8bf0-ebf12e56a715" providerId="ADAL" clId="{6A106424-7C49-4406-8060-9A5931156F80}" dt="2021-05-27T19:35:48.733" v="1213" actId="21"/>
          <ac:cxnSpMkLst>
            <pc:docMk/>
            <pc:sldMk cId="1978913322" sldId="555"/>
            <ac:cxnSpMk id="142" creationId="{2772A9F5-525C-431F-86E6-E4B5173375E1}"/>
          </ac:cxnSpMkLst>
        </pc:cxnChg>
        <pc:cxnChg chg="del">
          <ac:chgData name="Ferrario, Gabriele" userId="5ccd1d6f-1ef6-4017-8bf0-ebf12e56a715" providerId="ADAL" clId="{6A106424-7C49-4406-8060-9A5931156F80}" dt="2021-05-27T19:35:48.733" v="1213" actId="21"/>
          <ac:cxnSpMkLst>
            <pc:docMk/>
            <pc:sldMk cId="1978913322" sldId="555"/>
            <ac:cxnSpMk id="155" creationId="{5C893E55-5F5F-48AC-A491-3FDDE8D98880}"/>
          </ac:cxnSpMkLst>
        </pc:cxnChg>
        <pc:cxnChg chg="del">
          <ac:chgData name="Ferrario, Gabriele" userId="5ccd1d6f-1ef6-4017-8bf0-ebf12e56a715" providerId="ADAL" clId="{6A106424-7C49-4406-8060-9A5931156F80}" dt="2021-05-27T19:35:48.733" v="1213" actId="21"/>
          <ac:cxnSpMkLst>
            <pc:docMk/>
            <pc:sldMk cId="1978913322" sldId="555"/>
            <ac:cxnSpMk id="159" creationId="{36F0728C-DC8A-46A7-A297-D5455B40437F}"/>
          </ac:cxnSpMkLst>
        </pc:cxnChg>
        <pc:cxnChg chg="del">
          <ac:chgData name="Ferrario, Gabriele" userId="5ccd1d6f-1ef6-4017-8bf0-ebf12e56a715" providerId="ADAL" clId="{6A106424-7C49-4406-8060-9A5931156F80}" dt="2021-05-27T19:35:48.733" v="1213" actId="21"/>
          <ac:cxnSpMkLst>
            <pc:docMk/>
            <pc:sldMk cId="1978913322" sldId="555"/>
            <ac:cxnSpMk id="2101" creationId="{D3932826-27CC-4090-B6F4-532B8AD4CD67}"/>
          </ac:cxnSpMkLst>
        </pc:cxnChg>
        <pc:cxnChg chg="del">
          <ac:chgData name="Ferrario, Gabriele" userId="5ccd1d6f-1ef6-4017-8bf0-ebf12e56a715" providerId="ADAL" clId="{6A106424-7C49-4406-8060-9A5931156F80}" dt="2021-05-27T19:35:48.733" v="1213" actId="21"/>
          <ac:cxnSpMkLst>
            <pc:docMk/>
            <pc:sldMk cId="1978913322" sldId="555"/>
            <ac:cxnSpMk id="2110" creationId="{99B5D475-9A0F-41AB-AED7-954489470F5D}"/>
          </ac:cxnSpMkLst>
        </pc:cxnChg>
      </pc:sldChg>
      <pc:sldChg chg="addSp modSp add mod">
        <pc:chgData name="Ferrario, Gabriele" userId="5ccd1d6f-1ef6-4017-8bf0-ebf12e56a715" providerId="ADAL" clId="{6A106424-7C49-4406-8060-9A5931156F80}" dt="2021-05-28T12:54:34.069" v="1623" actId="20577"/>
        <pc:sldMkLst>
          <pc:docMk/>
          <pc:sldMk cId="3613119203" sldId="556"/>
        </pc:sldMkLst>
        <pc:spChg chg="mod">
          <ac:chgData name="Ferrario, Gabriele" userId="5ccd1d6f-1ef6-4017-8bf0-ebf12e56a715" providerId="ADAL" clId="{6A106424-7C49-4406-8060-9A5931156F80}" dt="2021-05-27T19:36:54.596" v="1230" actId="20577"/>
          <ac:spMkLst>
            <pc:docMk/>
            <pc:sldMk cId="3613119203" sldId="556"/>
            <ac:spMk id="2" creationId="{0982761E-120A-4757-A8D2-94CAA1F8FDD4}"/>
          </ac:spMkLst>
        </pc:spChg>
        <pc:spChg chg="mod">
          <ac:chgData name="Ferrario, Gabriele" userId="5ccd1d6f-1ef6-4017-8bf0-ebf12e56a715" providerId="ADAL" clId="{6A106424-7C49-4406-8060-9A5931156F80}" dt="2021-05-28T12:54:34.069" v="1623" actId="20577"/>
          <ac:spMkLst>
            <pc:docMk/>
            <pc:sldMk cId="3613119203" sldId="556"/>
            <ac:spMk id="6" creationId="{A9D1B55E-7F4D-49DB-823B-30847AA61A24}"/>
          </ac:spMkLst>
        </pc:spChg>
        <pc:spChg chg="add mod">
          <ac:chgData name="Ferrario, Gabriele" userId="5ccd1d6f-1ef6-4017-8bf0-ebf12e56a715" providerId="ADAL" clId="{6A106424-7C49-4406-8060-9A5931156F80}" dt="2021-05-27T19:35:51.756" v="1214"/>
          <ac:spMkLst>
            <pc:docMk/>
            <pc:sldMk cId="3613119203" sldId="556"/>
            <ac:spMk id="55" creationId="{F29B446E-BC27-4125-B6AE-C98918E69226}"/>
          </ac:spMkLst>
        </pc:spChg>
        <pc:spChg chg="add mod">
          <ac:chgData name="Ferrario, Gabriele" userId="5ccd1d6f-1ef6-4017-8bf0-ebf12e56a715" providerId="ADAL" clId="{6A106424-7C49-4406-8060-9A5931156F80}" dt="2021-05-27T19:35:51.756" v="1214"/>
          <ac:spMkLst>
            <pc:docMk/>
            <pc:sldMk cId="3613119203" sldId="556"/>
            <ac:spMk id="56" creationId="{F8B44C1B-FBF0-4285-A473-32D0B166C3BF}"/>
          </ac:spMkLst>
        </pc:spChg>
        <pc:spChg chg="add mod">
          <ac:chgData name="Ferrario, Gabriele" userId="5ccd1d6f-1ef6-4017-8bf0-ebf12e56a715" providerId="ADAL" clId="{6A106424-7C49-4406-8060-9A5931156F80}" dt="2021-05-27T19:35:51.756" v="1214"/>
          <ac:spMkLst>
            <pc:docMk/>
            <pc:sldMk cId="3613119203" sldId="556"/>
            <ac:spMk id="57" creationId="{9108383B-0893-4832-AD5A-6C880C12587D}"/>
          </ac:spMkLst>
        </pc:spChg>
        <pc:spChg chg="add mod">
          <ac:chgData name="Ferrario, Gabriele" userId="5ccd1d6f-1ef6-4017-8bf0-ebf12e56a715" providerId="ADAL" clId="{6A106424-7C49-4406-8060-9A5931156F80}" dt="2021-05-27T19:35:51.756" v="1214"/>
          <ac:spMkLst>
            <pc:docMk/>
            <pc:sldMk cId="3613119203" sldId="556"/>
            <ac:spMk id="59" creationId="{CFB93204-DBFD-4DBE-BECA-397C6FCB2C55}"/>
          </ac:spMkLst>
        </pc:spChg>
        <pc:spChg chg="add mod">
          <ac:chgData name="Ferrario, Gabriele" userId="5ccd1d6f-1ef6-4017-8bf0-ebf12e56a715" providerId="ADAL" clId="{6A106424-7C49-4406-8060-9A5931156F80}" dt="2021-05-27T19:35:51.756" v="1214"/>
          <ac:spMkLst>
            <pc:docMk/>
            <pc:sldMk cId="3613119203" sldId="556"/>
            <ac:spMk id="60" creationId="{71B33628-0074-4341-A092-90B99580148A}"/>
          </ac:spMkLst>
        </pc:spChg>
        <pc:spChg chg="add mod">
          <ac:chgData name="Ferrario, Gabriele" userId="5ccd1d6f-1ef6-4017-8bf0-ebf12e56a715" providerId="ADAL" clId="{6A106424-7C49-4406-8060-9A5931156F80}" dt="2021-05-27T19:35:51.756" v="1214"/>
          <ac:spMkLst>
            <pc:docMk/>
            <pc:sldMk cId="3613119203" sldId="556"/>
            <ac:spMk id="62" creationId="{67065C3E-6F0B-49DA-AA74-C94F83499114}"/>
          </ac:spMkLst>
        </pc:spChg>
        <pc:spChg chg="add mod">
          <ac:chgData name="Ferrario, Gabriele" userId="5ccd1d6f-1ef6-4017-8bf0-ebf12e56a715" providerId="ADAL" clId="{6A106424-7C49-4406-8060-9A5931156F80}" dt="2021-05-27T19:35:51.756" v="1214"/>
          <ac:spMkLst>
            <pc:docMk/>
            <pc:sldMk cId="3613119203" sldId="556"/>
            <ac:spMk id="67" creationId="{64CAFD79-9EF4-42D9-A621-2A50EC585467}"/>
          </ac:spMkLst>
        </pc:spChg>
        <pc:spChg chg="add mod">
          <ac:chgData name="Ferrario, Gabriele" userId="5ccd1d6f-1ef6-4017-8bf0-ebf12e56a715" providerId="ADAL" clId="{6A106424-7C49-4406-8060-9A5931156F80}" dt="2021-05-27T19:35:51.756" v="1214"/>
          <ac:spMkLst>
            <pc:docMk/>
            <pc:sldMk cId="3613119203" sldId="556"/>
            <ac:spMk id="70" creationId="{167A5E06-5B3C-4D3B-B92C-23D8260193D3}"/>
          </ac:spMkLst>
        </pc:spChg>
        <pc:spChg chg="add mod">
          <ac:chgData name="Ferrario, Gabriele" userId="5ccd1d6f-1ef6-4017-8bf0-ebf12e56a715" providerId="ADAL" clId="{6A106424-7C49-4406-8060-9A5931156F80}" dt="2021-05-27T19:35:51.756" v="1214"/>
          <ac:spMkLst>
            <pc:docMk/>
            <pc:sldMk cId="3613119203" sldId="556"/>
            <ac:spMk id="73" creationId="{C6795FBB-F692-4BED-A3F4-1AEA62442445}"/>
          </ac:spMkLst>
        </pc:spChg>
        <pc:spChg chg="add mod">
          <ac:chgData name="Ferrario, Gabriele" userId="5ccd1d6f-1ef6-4017-8bf0-ebf12e56a715" providerId="ADAL" clId="{6A106424-7C49-4406-8060-9A5931156F80}" dt="2021-05-27T19:36:25.362" v="1216"/>
          <ac:spMkLst>
            <pc:docMk/>
            <pc:sldMk cId="3613119203" sldId="556"/>
            <ac:spMk id="81" creationId="{48798260-2F28-4394-BE33-0225533D600D}"/>
          </ac:spMkLst>
        </pc:spChg>
        <pc:spChg chg="add mod">
          <ac:chgData name="Ferrario, Gabriele" userId="5ccd1d6f-1ef6-4017-8bf0-ebf12e56a715" providerId="ADAL" clId="{6A106424-7C49-4406-8060-9A5931156F80}" dt="2021-05-27T19:36:25.362" v="1216"/>
          <ac:spMkLst>
            <pc:docMk/>
            <pc:sldMk cId="3613119203" sldId="556"/>
            <ac:spMk id="82" creationId="{75BA5187-013C-4CAF-A29D-19F6449CAC2C}"/>
          </ac:spMkLst>
        </pc:spChg>
        <pc:spChg chg="mod">
          <ac:chgData name="Ferrario, Gabriele" userId="5ccd1d6f-1ef6-4017-8bf0-ebf12e56a715" providerId="ADAL" clId="{6A106424-7C49-4406-8060-9A5931156F80}" dt="2021-05-27T20:04:52.611" v="1534" actId="1076"/>
          <ac:spMkLst>
            <pc:docMk/>
            <pc:sldMk cId="3613119203" sldId="556"/>
            <ac:spMk id="85" creationId="{AE623340-C18C-4B25-8E7B-D78C97864E56}"/>
          </ac:spMkLst>
        </pc:spChg>
        <pc:cxnChg chg="add mod">
          <ac:chgData name="Ferrario, Gabriele" userId="5ccd1d6f-1ef6-4017-8bf0-ebf12e56a715" providerId="ADAL" clId="{6A106424-7C49-4406-8060-9A5931156F80}" dt="2021-05-27T19:35:51.756" v="1214"/>
          <ac:cxnSpMkLst>
            <pc:docMk/>
            <pc:sldMk cId="3613119203" sldId="556"/>
            <ac:cxnSpMk id="63" creationId="{40DF7A97-F09A-4A00-A401-F7FB994E0289}"/>
          </ac:cxnSpMkLst>
        </pc:cxnChg>
        <pc:cxnChg chg="add mod">
          <ac:chgData name="Ferrario, Gabriele" userId="5ccd1d6f-1ef6-4017-8bf0-ebf12e56a715" providerId="ADAL" clId="{6A106424-7C49-4406-8060-9A5931156F80}" dt="2021-05-27T19:35:51.756" v="1214"/>
          <ac:cxnSpMkLst>
            <pc:docMk/>
            <pc:sldMk cId="3613119203" sldId="556"/>
            <ac:cxnSpMk id="64" creationId="{8B4B1798-B224-4DF5-9CAD-AAAA70C100F4}"/>
          </ac:cxnSpMkLst>
        </pc:cxnChg>
        <pc:cxnChg chg="add mod">
          <ac:chgData name="Ferrario, Gabriele" userId="5ccd1d6f-1ef6-4017-8bf0-ebf12e56a715" providerId="ADAL" clId="{6A106424-7C49-4406-8060-9A5931156F80}" dt="2021-05-27T19:35:51.756" v="1214"/>
          <ac:cxnSpMkLst>
            <pc:docMk/>
            <pc:sldMk cId="3613119203" sldId="556"/>
            <ac:cxnSpMk id="65" creationId="{B5C5AD29-F72D-43B5-A192-552F0CD35FB9}"/>
          </ac:cxnSpMkLst>
        </pc:cxnChg>
        <pc:cxnChg chg="add mod">
          <ac:chgData name="Ferrario, Gabriele" userId="5ccd1d6f-1ef6-4017-8bf0-ebf12e56a715" providerId="ADAL" clId="{6A106424-7C49-4406-8060-9A5931156F80}" dt="2021-05-27T19:35:51.756" v="1214"/>
          <ac:cxnSpMkLst>
            <pc:docMk/>
            <pc:sldMk cId="3613119203" sldId="556"/>
            <ac:cxnSpMk id="66" creationId="{428CBB94-16E7-46B9-908A-3E3A1DB446DC}"/>
          </ac:cxnSpMkLst>
        </pc:cxnChg>
        <pc:cxnChg chg="add mod">
          <ac:chgData name="Ferrario, Gabriele" userId="5ccd1d6f-1ef6-4017-8bf0-ebf12e56a715" providerId="ADAL" clId="{6A106424-7C49-4406-8060-9A5931156F80}" dt="2021-05-27T19:35:51.756" v="1214"/>
          <ac:cxnSpMkLst>
            <pc:docMk/>
            <pc:sldMk cId="3613119203" sldId="556"/>
            <ac:cxnSpMk id="72" creationId="{F0707A2B-2B05-4C0F-A6A4-0F63ABCAEA28}"/>
          </ac:cxnSpMkLst>
        </pc:cxnChg>
        <pc:cxnChg chg="add mod">
          <ac:chgData name="Ferrario, Gabriele" userId="5ccd1d6f-1ef6-4017-8bf0-ebf12e56a715" providerId="ADAL" clId="{6A106424-7C49-4406-8060-9A5931156F80}" dt="2021-05-27T19:36:25.362" v="1216"/>
          <ac:cxnSpMkLst>
            <pc:docMk/>
            <pc:sldMk cId="3613119203" sldId="556"/>
            <ac:cxnSpMk id="75" creationId="{66BFD5EE-EE88-47EB-A71F-AC3B605164DB}"/>
          </ac:cxnSpMkLst>
        </pc:cxnChg>
        <pc:cxnChg chg="add mod">
          <ac:chgData name="Ferrario, Gabriele" userId="5ccd1d6f-1ef6-4017-8bf0-ebf12e56a715" providerId="ADAL" clId="{6A106424-7C49-4406-8060-9A5931156F80}" dt="2021-05-27T19:36:25.362" v="1216"/>
          <ac:cxnSpMkLst>
            <pc:docMk/>
            <pc:sldMk cId="3613119203" sldId="556"/>
            <ac:cxnSpMk id="77" creationId="{2DEE90DB-5CE3-455E-9658-654923D38070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54007-042D-B74C-B600-E65703EE92FA}" type="datetime1">
              <a:rPr lang="it-IT" smtClean="0"/>
              <a:pPr/>
              <a:t>28/05/2021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12072-9809-3B43-88E9-4578524D92C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37329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C7A6E-8A0F-6045-894B-85D75C45CD11}" type="datetime1">
              <a:rPr lang="it-IT" smtClean="0"/>
              <a:pPr/>
              <a:t>28/05/2021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0F652-032C-1B4C-B2A5-FF8B5B286FD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78163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78928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1pPr>
    <a:lvl2pPr marL="478928" algn="l" defTabSz="478928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2pPr>
    <a:lvl3pPr marL="957856" algn="l" defTabSz="478928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3pPr>
    <a:lvl4pPr marL="1436784" algn="l" defTabSz="478928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4pPr>
    <a:lvl5pPr marL="1915712" algn="l" defTabSz="478928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5pPr>
    <a:lvl6pPr marL="2394640" algn="l" defTabSz="478928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6pPr>
    <a:lvl7pPr marL="2873567" algn="l" defTabSz="478928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7pPr>
    <a:lvl8pPr marL="3352496" algn="l" defTabSz="478928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8pPr>
    <a:lvl9pPr marL="3831423" algn="l" defTabSz="478928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0F652-032C-1B4C-B2A5-FF8B5B286FDE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863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0F652-032C-1B4C-B2A5-FF8B5B286FDE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608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0F652-032C-1B4C-B2A5-FF8B5B286FDE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70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0F652-032C-1B4C-B2A5-FF8B5B286FDE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201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C811A7E1-25D3-5B49-A0EB-0F7EF6FA4C86}"/>
              </a:ext>
            </a:extLst>
          </p:cNvPr>
          <p:cNvSpPr/>
          <p:nvPr userDrawn="1"/>
        </p:nvSpPr>
        <p:spPr>
          <a:xfrm>
            <a:off x="0" y="6569242"/>
            <a:ext cx="9144001" cy="2887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4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" y="2980462"/>
            <a:ext cx="9144001" cy="667512"/>
          </a:xfrm>
          <a:solidFill>
            <a:schemeClr val="bg1">
              <a:lumMod val="95000"/>
            </a:schemeClr>
          </a:solidFill>
          <a:effectLst/>
        </p:spPr>
        <p:txBody>
          <a:bodyPr vert="horz" lIns="130055" tIns="65028" rIns="130055" bIns="65028" rtlCol="0">
            <a:noAutofit/>
            <a:scene3d>
              <a:camera prst="orthographicFront"/>
              <a:lightRig rig="threePt" dir="t"/>
            </a:scene3d>
            <a:sp3d/>
          </a:bodyPr>
          <a:lstStyle>
            <a:lvl1pPr marL="0" indent="0" algn="ctr" defTabSz="843858" rtl="0" eaLnBrk="1" latinLnBrk="0" hangingPunct="1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None/>
              <a:defRPr sz="36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21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5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7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09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1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3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5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</a:t>
            </a:r>
            <a:endParaRPr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456FA37-7417-1949-AE60-D0DC0C1E73CC}"/>
              </a:ext>
            </a:extLst>
          </p:cNvPr>
          <p:cNvSpPr txBox="1"/>
          <p:nvPr userDrawn="1"/>
        </p:nvSpPr>
        <p:spPr>
          <a:xfrm>
            <a:off x="0" y="6544344"/>
            <a:ext cx="5883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789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600" b="0" i="0" kern="1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Laboratorio </a:t>
            </a:r>
            <a:r>
              <a:rPr lang="it-IT" sz="1600" b="0" i="0" kern="1200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IoT@UniMiB</a:t>
            </a:r>
            <a:endParaRPr lang="it-IT" sz="1600" b="0" i="0" kern="12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40" y="416861"/>
            <a:ext cx="3840480" cy="1994647"/>
          </a:xfrm>
        </p:spPr>
        <p:txBody>
          <a:bodyPr anchor="b"/>
          <a:lstStyle>
            <a:lvl1pPr algn="ctr">
              <a:defRPr sz="4087" b="0"/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540" y="2438400"/>
            <a:ext cx="3840480" cy="3316942"/>
          </a:xfrm>
        </p:spPr>
        <p:txBody>
          <a:bodyPr>
            <a:normAutofit/>
          </a:bodyPr>
          <a:lstStyle>
            <a:lvl1pPr marL="0" indent="0" algn="ctr">
              <a:buNone/>
              <a:defRPr sz="1557"/>
            </a:lvl1pPr>
            <a:lvl2pPr marL="421930" indent="0">
              <a:buNone/>
              <a:defRPr sz="1103"/>
            </a:lvl2pPr>
            <a:lvl3pPr marL="843858" indent="0">
              <a:buNone/>
              <a:defRPr sz="908"/>
            </a:lvl3pPr>
            <a:lvl4pPr marL="1265788" indent="0">
              <a:buNone/>
              <a:defRPr sz="844"/>
            </a:lvl4pPr>
            <a:lvl5pPr marL="1687718" indent="0">
              <a:buNone/>
              <a:defRPr sz="844"/>
            </a:lvl5pPr>
            <a:lvl6pPr marL="2109647" indent="0">
              <a:buNone/>
              <a:defRPr sz="844"/>
            </a:lvl6pPr>
            <a:lvl7pPr marL="2531576" indent="0">
              <a:buNone/>
              <a:defRPr sz="844"/>
            </a:lvl7pPr>
            <a:lvl8pPr marL="2953506" indent="0">
              <a:buNone/>
              <a:defRPr sz="844"/>
            </a:lvl8pPr>
            <a:lvl9pPr marL="3375434" indent="0">
              <a:buNone/>
              <a:defRPr sz="844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/>
              <a:t>dfdfgdgdf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805046" y="430307"/>
            <a:ext cx="3840480" cy="5432612"/>
          </a:xfrm>
          <a:solidFill>
            <a:schemeClr val="bg1">
              <a:lumMod val="8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76200" dist="12700" dir="5400000" sx="100500" sy="100500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extrusionH="50800">
            <a:extrusionClr>
              <a:schemeClr val="tx1"/>
            </a:extrusionClr>
            <a:contourClr>
              <a:schemeClr val="tx1"/>
            </a:contourClr>
          </a:sp3d>
        </p:spPr>
        <p:txBody>
          <a:bodyPr vert="horz" lIns="130055" tIns="65028" rIns="130055" bIns="65028" rtlCol="0">
            <a:normAutofit/>
          </a:bodyPr>
          <a:lstStyle>
            <a:lvl1pPr marL="421930" indent="-421930" algn="l" defTabSz="843858" rtl="0" eaLnBrk="1" latinLnBrk="0" hangingPunct="1">
              <a:spcBef>
                <a:spcPts val="1846"/>
              </a:spcBef>
              <a:buClr>
                <a:schemeClr val="accent2">
                  <a:lumMod val="50000"/>
                  <a:lumOff val="50000"/>
                </a:schemeClr>
              </a:buClr>
              <a:buSzPct val="75000"/>
              <a:buFont typeface="Wingdings 2" pitchFamily="18" charset="2"/>
              <a:buNone/>
              <a:defRPr sz="201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21930" indent="0">
              <a:buNone/>
              <a:defRPr sz="2596"/>
            </a:lvl2pPr>
            <a:lvl3pPr marL="843858" indent="0">
              <a:buNone/>
              <a:defRPr sz="2206"/>
            </a:lvl3pPr>
            <a:lvl4pPr marL="1265788" indent="0">
              <a:buNone/>
              <a:defRPr sz="1817"/>
            </a:lvl4pPr>
            <a:lvl5pPr marL="1687718" indent="0">
              <a:buNone/>
              <a:defRPr sz="1817"/>
            </a:lvl5pPr>
            <a:lvl6pPr marL="2109647" indent="0">
              <a:buNone/>
              <a:defRPr sz="1817"/>
            </a:lvl6pPr>
            <a:lvl7pPr marL="2531576" indent="0">
              <a:buNone/>
              <a:defRPr sz="1817"/>
            </a:lvl7pPr>
            <a:lvl8pPr marL="2953506" indent="0">
              <a:buNone/>
              <a:defRPr sz="1817"/>
            </a:lvl8pPr>
            <a:lvl9pPr marL="3375434" indent="0">
              <a:buNone/>
              <a:defRPr sz="1817"/>
            </a:lvl9pPr>
          </a:lstStyle>
          <a:p>
            <a:r>
              <a:rPr lang="it-IT"/>
              <a:t>Fare clic sull'icona per inserire un'immagine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/>
              <a:t>dfdfgdgdf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1411" y="417513"/>
            <a:ext cx="1600200" cy="5708650"/>
          </a:xfrm>
        </p:spPr>
        <p:txBody>
          <a:bodyPr vert="eaVert"/>
          <a:lstStyle/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1175" y="417513"/>
            <a:ext cx="6499225" cy="57086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/>
              <a:t>dfdfgdgdf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rmula di chius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marL="0" algn="l" defTabSz="843858" rtl="0" eaLnBrk="1" latinLnBrk="0" hangingPunct="1">
              <a:defRPr sz="1038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it-IT"/>
              <a:t>dfdfgdgdf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lIns="130055" tIns="65028" rIns="130055" bIns="65028" rtlCol="0" anchor="ctr"/>
          <a:lstStyle>
            <a:lvl1pPr marL="0" algn="ctr" defTabSz="843858" rtl="0" eaLnBrk="1" latinLnBrk="0" hangingPunct="1">
              <a:defRPr sz="1038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130055" tIns="65028" rIns="130055" bIns="65028" rtlCol="0" anchor="ctr"/>
          <a:lstStyle>
            <a:lvl1pPr marL="0" algn="r" defTabSz="843858" rtl="0" eaLnBrk="1" latinLnBrk="0" hangingPunct="1">
              <a:defRPr sz="1038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389832E7-CD1C-8649-98ED-2ABDE863B9F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348" y="1371600"/>
            <a:ext cx="8147304" cy="1344168"/>
          </a:xfrm>
        </p:spPr>
        <p:txBody>
          <a:bodyPr vert="horz" lIns="130055" tIns="65028" rIns="130055" bIns="65028" rtlCol="0" anchor="b" anchorCtr="0">
            <a:normAutofit/>
            <a:scene3d>
              <a:camera prst="orthographicFront"/>
              <a:lightRig rig="threePt" dir="t">
                <a:rot lat="0" lon="0" rev="10800000"/>
              </a:lightRig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algn="ctr" defTabSz="843858" rtl="0" eaLnBrk="1" latinLnBrk="0" hangingPunct="1">
              <a:lnSpc>
                <a:spcPts val="5906"/>
              </a:lnSpc>
              <a:spcBef>
                <a:spcPct val="0"/>
              </a:spcBef>
              <a:buNone/>
              <a:defRPr sz="5516" kern="1200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348" y="2715768"/>
            <a:ext cx="8147304" cy="667512"/>
          </a:xfrm>
        </p:spPr>
        <p:txBody>
          <a:bodyPr vert="horz" lIns="130055" tIns="65028" rIns="130055" bIns="65028" rtlCol="0"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marL="0" indent="0" algn="ctr" defTabSz="843858" rtl="0" eaLnBrk="1" latinLnBrk="0" hangingPunct="1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None/>
              <a:defRPr sz="2011" b="0" kern="1200" baseline="0">
                <a:solidFill>
                  <a:schemeClr val="bg1"/>
                </a:solidFill>
                <a:effectLst>
                  <a:outerShdw blurRad="25400" dist="254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21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5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7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09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1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3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5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130055" tIns="65028" rIns="130055" bIns="65028" rtlCol="0" anchor="ctr"/>
          <a:lstStyle>
            <a:lvl1pPr marL="0" algn="l" defTabSz="843858" rtl="0" eaLnBrk="1" latinLnBrk="0" hangingPunct="1">
              <a:defRPr sz="1038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it-IT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25400" dist="12700" dir="4200000" algn="ctr" rotWithShape="0">
                    <a:prstClr val="white">
                      <a:alpha val="40000"/>
                    </a:prstClr>
                  </a:outerShdw>
                </a:effectLst>
              </a:rPr>
              <a:t>dfdfgdgdf</a:t>
            </a:r>
            <a:endParaRPr lang="en-US">
              <a:solidFill>
                <a:prstClr val="black">
                  <a:lumMod val="75000"/>
                  <a:lumOff val="25000"/>
                </a:prstClr>
              </a:solidFill>
              <a:effectLst>
                <a:outerShdw blurRad="25400" dist="12700" dir="4200000" algn="ctr" rotWithShape="0">
                  <a:prstClr val="white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130055" tIns="65028" rIns="130055" bIns="65028" rtlCol="0" anchor="ctr"/>
          <a:lstStyle>
            <a:lvl1pPr marL="0" algn="ctr" defTabSz="843858" rtl="0" eaLnBrk="1" latinLnBrk="0" hangingPunct="1">
              <a:defRPr sz="1038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it-IT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25400" dist="12700" dir="4200000" algn="ctr" rotWithShape="0">
                    <a:prstClr val="white">
                      <a:alpha val="40000"/>
                    </a:prstClr>
                  </a:outerShdw>
                </a:effectLst>
              </a:rPr>
              <a:t>Informatica Applicata</a:t>
            </a:r>
            <a:endParaRPr lang="en-US">
              <a:solidFill>
                <a:prstClr val="black">
                  <a:lumMod val="75000"/>
                  <a:lumOff val="25000"/>
                </a:prstClr>
              </a:solidFill>
              <a:effectLst>
                <a:outerShdw blurRad="25400" dist="12700" dir="4200000" algn="ctr" rotWithShape="0">
                  <a:prstClr val="white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130055" tIns="65028" rIns="130055" bIns="65028" rtlCol="0" anchor="ctr"/>
          <a:lstStyle>
            <a:lvl1pPr marL="0" algn="r" defTabSz="843858" rtl="0" eaLnBrk="1" latinLnBrk="0" hangingPunct="1">
              <a:defRPr sz="1038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69E29E33-B620-47F9-BB04-8846C2A5AFCC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25400" dist="12700" dir="4200000" algn="ctr" rotWithShape="0">
                    <a:prstClr val="white">
                      <a:alpha val="40000"/>
                    </a:prstClr>
                  </a:outerShdw>
                </a:effectLst>
              </a:rPr>
              <a:pPr/>
              <a:t>‹#›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effectLst>
                <a:outerShdw blurRad="25400" dist="12700" dir="4200000" algn="ctr" rotWithShape="0">
                  <a:prstClr val="white">
                    <a:alpha val="40000"/>
                  </a:prstClr>
                </a:outerShdw>
              </a:effectLst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>
                <a:solidFill>
                  <a:prstClr val="black"/>
                </a:solidFill>
              </a:rPr>
              <a:t>dfdfgdgdf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lumMod val="75000"/>
                    <a:lumOff val="25000"/>
                  </a:prstClr>
                </a:solidFill>
              </a:rPr>
              <a:t>Informatica Applicata</a:t>
            </a:r>
            <a:endParaRPr lang="en-GB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en-GB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43824BD5-74F8-0346-9BA8-AD245096F01B}"/>
              </a:ext>
            </a:extLst>
          </p:cNvPr>
          <p:cNvSpPr/>
          <p:nvPr userDrawn="1"/>
        </p:nvSpPr>
        <p:spPr>
          <a:xfrm>
            <a:off x="1" y="1"/>
            <a:ext cx="9142883" cy="911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4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4F2F45A1-ECBD-4042-A12C-BF6010FB30B8}"/>
              </a:ext>
            </a:extLst>
          </p:cNvPr>
          <p:cNvSpPr/>
          <p:nvPr userDrawn="1"/>
        </p:nvSpPr>
        <p:spPr>
          <a:xfrm>
            <a:off x="0" y="6569242"/>
            <a:ext cx="9144001" cy="2887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4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8"/>
            <a:ext cx="9142883" cy="667190"/>
          </a:xfrm>
        </p:spPr>
        <p:txBody>
          <a:bodyPr/>
          <a:lstStyle>
            <a:lvl1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 dirty="0"/>
              <a:t>Fare clic per modificare stile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40052"/>
            <a:ext cx="9143999" cy="5428241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2832" y="6627478"/>
            <a:ext cx="641664" cy="224557"/>
          </a:xfrm>
        </p:spPr>
        <p:txBody>
          <a:bodyPr/>
          <a:lstStyle>
            <a:lvl1pPr>
              <a:defRPr lang="en-GB" sz="1000" b="0" i="0" kern="120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389832E7-CD1C-8649-98ED-2ABDE863B9F8}" type="slidenum">
              <a:rPr lang="it-IT" smtClean="0"/>
              <a:pPr/>
              <a:t>‹#›</a:t>
            </a:fld>
            <a:endParaRPr lang="it-IT" dirty="0" err="1"/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373F9A49-B784-0848-AC8E-0C277F0894E2}"/>
              </a:ext>
            </a:extLst>
          </p:cNvPr>
          <p:cNvGrpSpPr/>
          <p:nvPr userDrawn="1"/>
        </p:nvGrpSpPr>
        <p:grpSpPr>
          <a:xfrm>
            <a:off x="0" y="887550"/>
            <a:ext cx="9142884" cy="25304"/>
            <a:chOff x="0" y="1323762"/>
            <a:chExt cx="13001626" cy="45719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512D2EF4-69A8-4640-BD8E-B1431CF1B916}"/>
                </a:ext>
              </a:extLst>
            </p:cNvPr>
            <p:cNvSpPr/>
            <p:nvPr/>
          </p:nvSpPr>
          <p:spPr>
            <a:xfrm>
              <a:off x="3565462" y="1323762"/>
              <a:ext cx="9436164" cy="45719"/>
            </a:xfrm>
            <a:prstGeom prst="rect">
              <a:avLst/>
            </a:prstGeom>
            <a:solidFill>
              <a:srgbClr val="607D8B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8E5CD1FB-710F-CB4A-A28C-570AA0C74A0F}"/>
                </a:ext>
              </a:extLst>
            </p:cNvPr>
            <p:cNvSpPr/>
            <p:nvPr/>
          </p:nvSpPr>
          <p:spPr>
            <a:xfrm>
              <a:off x="3120479" y="1323762"/>
              <a:ext cx="450000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CDC31BD8-E483-2C4C-8AF3-43D7EEA39EC6}"/>
                </a:ext>
              </a:extLst>
            </p:cNvPr>
            <p:cNvSpPr/>
            <p:nvPr/>
          </p:nvSpPr>
          <p:spPr>
            <a:xfrm>
              <a:off x="2244982" y="1323762"/>
              <a:ext cx="450000" cy="45719"/>
            </a:xfrm>
            <a:prstGeom prst="rect">
              <a:avLst/>
            </a:prstGeom>
            <a:solidFill>
              <a:srgbClr val="FF2600">
                <a:alpha val="78824"/>
              </a:srgb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67A41DEB-B10F-EE48-A27C-779966060F25}"/>
                </a:ext>
              </a:extLst>
            </p:cNvPr>
            <p:cNvSpPr/>
            <p:nvPr/>
          </p:nvSpPr>
          <p:spPr>
            <a:xfrm>
              <a:off x="1800000" y="1323762"/>
              <a:ext cx="450000" cy="45719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ttangolo 21">
              <a:extLst>
                <a:ext uri="{FF2B5EF4-FFF2-40B4-BE49-F238E27FC236}">
                  <a16:creationId xmlns:a16="http://schemas.microsoft.com/office/drawing/2014/main" id="{BF9957BA-4D65-444D-AA32-5623D566BB67}"/>
                </a:ext>
              </a:extLst>
            </p:cNvPr>
            <p:cNvSpPr/>
            <p:nvPr/>
          </p:nvSpPr>
          <p:spPr>
            <a:xfrm>
              <a:off x="1350000" y="1323762"/>
              <a:ext cx="4500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0CC6A260-04F4-8B4F-8BED-50D674F72E3F}"/>
                </a:ext>
              </a:extLst>
            </p:cNvPr>
            <p:cNvSpPr/>
            <p:nvPr/>
          </p:nvSpPr>
          <p:spPr>
            <a:xfrm>
              <a:off x="900000" y="1323762"/>
              <a:ext cx="450000" cy="457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1E0A278C-308C-034E-89FE-ECA8B4AF971C}"/>
                </a:ext>
              </a:extLst>
            </p:cNvPr>
            <p:cNvSpPr/>
            <p:nvPr/>
          </p:nvSpPr>
          <p:spPr>
            <a:xfrm>
              <a:off x="450000" y="1323762"/>
              <a:ext cx="450000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FA9A6550-217C-3A46-84FA-27D859858499}"/>
                </a:ext>
              </a:extLst>
            </p:cNvPr>
            <p:cNvSpPr/>
            <p:nvPr/>
          </p:nvSpPr>
          <p:spPr>
            <a:xfrm>
              <a:off x="0" y="1323762"/>
              <a:ext cx="450000" cy="45719"/>
            </a:xfrm>
            <a:prstGeom prst="rect">
              <a:avLst/>
            </a:prstGeom>
            <a:solidFill>
              <a:srgbClr val="76D6FF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ttangolo 25">
              <a:extLst>
                <a:ext uri="{FF2B5EF4-FFF2-40B4-BE49-F238E27FC236}">
                  <a16:creationId xmlns:a16="http://schemas.microsoft.com/office/drawing/2014/main" id="{65804A6A-D33B-8248-AE60-F25B24B47E0C}"/>
                </a:ext>
              </a:extLst>
            </p:cNvPr>
            <p:cNvSpPr/>
            <p:nvPr/>
          </p:nvSpPr>
          <p:spPr>
            <a:xfrm>
              <a:off x="2689964" y="1323762"/>
              <a:ext cx="450000" cy="45719"/>
            </a:xfrm>
            <a:prstGeom prst="rect">
              <a:avLst/>
            </a:prstGeom>
            <a:solidFill>
              <a:srgbClr val="945200">
                <a:alpha val="92941"/>
              </a:srgb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Segnaposto contenuto 30">
            <a:extLst>
              <a:ext uri="{FF2B5EF4-FFF2-40B4-BE49-F238E27FC236}">
                <a16:creationId xmlns:a16="http://schemas.microsoft.com/office/drawing/2014/main" id="{FC58345A-7B2F-764E-BAAB-B86F6A00E8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-1" y="562107"/>
            <a:ext cx="9144001" cy="325443"/>
          </a:xfrm>
        </p:spPr>
        <p:txBody>
          <a:bodyPr>
            <a:noAutofit/>
          </a:bodyPr>
          <a:lstStyle>
            <a:lvl1pPr marL="0" indent="0">
              <a:buNone/>
              <a:defRPr sz="1687" b="0" i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 dirty="0"/>
              <a:t>Modifica gli stili del testo dello </a:t>
            </a:r>
            <a:r>
              <a:rPr lang="it-IT" dirty="0" err="1"/>
              <a:t>schemalivello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49237"/>
            <a:ext cx="3652267" cy="128767"/>
          </a:xfrm>
        </p:spPr>
        <p:txBody>
          <a:bodyPr/>
          <a:lstStyle>
            <a:lvl1pPr>
              <a:defRPr lang="it-IT" sz="1000" b="0" i="0" kern="1200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it-IT" dirty="0"/>
              <a:t>Team </a:t>
            </a:r>
            <a:r>
              <a:rPr lang="it-IT" dirty="0" err="1"/>
              <a:t>xxxx</a:t>
            </a:r>
            <a:r>
              <a:rPr lang="it-IT" dirty="0"/>
              <a:t> - Laboratorio </a:t>
            </a:r>
            <a:r>
              <a:rPr lang="it-IT" dirty="0" err="1"/>
              <a:t>IoT@UniMiB</a:t>
            </a:r>
            <a:endParaRPr lang="it-I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titolo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476" y="4343400"/>
            <a:ext cx="8147049" cy="1346013"/>
          </a:xfrm>
        </p:spPr>
        <p:txBody>
          <a:bodyPr>
            <a:normAutofit/>
            <a:scene3d>
              <a:camera prst="orthographicFront"/>
              <a:lightRig rig="threePt" dir="t">
                <a:rot lat="0" lon="0" rev="10800000"/>
              </a:lightRig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>
              <a:lnSpc>
                <a:spcPts val="5906"/>
              </a:lnSpc>
              <a:defRPr sz="5516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476" y="5688107"/>
            <a:ext cx="8147050" cy="663387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marL="0" indent="0" algn="ctr">
              <a:spcBef>
                <a:spcPts val="0"/>
              </a:spcBef>
              <a:buNone/>
              <a:defRPr b="0" baseline="0">
                <a:solidFill>
                  <a:schemeClr val="bg1"/>
                </a:solidFill>
                <a:effectLst>
                  <a:outerShdw blurRad="25400" dist="254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21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5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7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09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1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3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5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it-IT"/>
              <a:t>dfdfgdgdf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389832E7-CD1C-8649-98ED-2ABDE863B9F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981200" y="685800"/>
            <a:ext cx="5181600" cy="3352800"/>
          </a:xfrm>
          <a:solidFill>
            <a:schemeClr val="tx1">
              <a:lumMod val="75000"/>
            </a:schemeClr>
          </a:solidFill>
          <a:ln w="127000" cap="sq">
            <a:solidFill>
              <a:schemeClr val="tx1"/>
            </a:solidFill>
            <a:miter lim="800000"/>
          </a:ln>
          <a:effectLst>
            <a:outerShdw blurRad="63500" sx="101000" sy="101000" algn="ctr" rotWithShape="0">
              <a:schemeClr val="bg2">
                <a:lumMod val="20000"/>
                <a:lumOff val="80000"/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9000000"/>
            </a:lightRig>
          </a:scene3d>
          <a:sp3d prstMaterial="matte">
            <a:bevelT w="12700" prst="relaxedInset"/>
            <a:bevelB w="38100" h="127000" prst="relaxedInset"/>
            <a:extrusionClr>
              <a:schemeClr val="tx1"/>
            </a:extrusionClr>
            <a:contourClr>
              <a:schemeClr val="tx1"/>
            </a:contourClr>
          </a:sp3d>
        </p:spPr>
        <p:txBody>
          <a:bodyPr/>
          <a:lstStyle>
            <a:lvl1pPr>
              <a:buNone/>
              <a:defRPr/>
            </a:lvl1pPr>
          </a:lstStyle>
          <a:p>
            <a:r>
              <a:rPr lang="it-IT"/>
              <a:t>Fare clic sull'icona per inserire un'immagine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6" y="1774827"/>
            <a:ext cx="8147050" cy="1873250"/>
          </a:xfrm>
        </p:spPr>
        <p:txBody>
          <a:bodyPr anchor="b" anchorCtr="0"/>
          <a:lstStyle>
            <a:lvl1pPr algn="ctr">
              <a:defRPr sz="5516" b="0" cap="none" baseline="0"/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6" y="3654521"/>
            <a:ext cx="8147050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201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21930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2pPr>
            <a:lvl3pPr marL="84385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3pPr>
            <a:lvl4pPr marL="1265788" indent="0">
              <a:buNone/>
              <a:defRPr sz="1298">
                <a:solidFill>
                  <a:schemeClr val="tx1">
                    <a:tint val="75000"/>
                  </a:schemeClr>
                </a:solidFill>
              </a:defRPr>
            </a:lvl4pPr>
            <a:lvl5pPr marL="1687718" indent="0">
              <a:buNone/>
              <a:defRPr sz="1298">
                <a:solidFill>
                  <a:schemeClr val="tx1">
                    <a:tint val="75000"/>
                  </a:schemeClr>
                </a:solidFill>
              </a:defRPr>
            </a:lvl5pPr>
            <a:lvl6pPr marL="2109647" indent="0">
              <a:buNone/>
              <a:defRPr sz="1298">
                <a:solidFill>
                  <a:schemeClr val="tx1">
                    <a:tint val="75000"/>
                  </a:schemeClr>
                </a:solidFill>
              </a:defRPr>
            </a:lvl6pPr>
            <a:lvl7pPr marL="2531576" indent="0">
              <a:buNone/>
              <a:defRPr sz="1298">
                <a:solidFill>
                  <a:schemeClr val="tx1">
                    <a:tint val="75000"/>
                  </a:schemeClr>
                </a:solidFill>
              </a:defRPr>
            </a:lvl7pPr>
            <a:lvl8pPr marL="2953506" indent="0">
              <a:buNone/>
              <a:defRPr sz="1298">
                <a:solidFill>
                  <a:schemeClr val="tx1">
                    <a:tint val="75000"/>
                  </a:schemeClr>
                </a:solidFill>
              </a:defRPr>
            </a:lvl8pPr>
            <a:lvl9pPr marL="3375434" indent="0">
              <a:buNone/>
              <a:defRPr sz="12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/>
              <a:t>dfdfgdgdf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Informatica Applicata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30"/>
            <a:ext cx="8147051" cy="1452283"/>
          </a:xfrm>
        </p:spPr>
        <p:txBody>
          <a:bodyPr/>
          <a:lstStyle/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475" y="1762125"/>
            <a:ext cx="3840480" cy="4364038"/>
          </a:xfrm>
        </p:spPr>
        <p:txBody>
          <a:bodyPr>
            <a:normAutofit/>
          </a:bodyPr>
          <a:lstStyle>
            <a:lvl1pPr>
              <a:defRPr sz="1817"/>
            </a:lvl1pPr>
            <a:lvl2pPr>
              <a:defRPr sz="1687"/>
            </a:lvl2pPr>
            <a:lvl3pPr>
              <a:defRPr sz="1687"/>
            </a:lvl3pPr>
            <a:lvl4pPr>
              <a:defRPr sz="1687"/>
            </a:lvl4pPr>
            <a:lvl5pPr>
              <a:defRPr sz="1687"/>
            </a:lvl5pPr>
            <a:lvl6pPr>
              <a:defRPr sz="1687"/>
            </a:lvl6pPr>
            <a:lvl7pPr>
              <a:defRPr sz="1687"/>
            </a:lvl7pPr>
            <a:lvl8pPr>
              <a:defRPr sz="1687"/>
            </a:lvl8pPr>
            <a:lvl9pPr>
              <a:defRPr sz="1687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5046" y="1762125"/>
            <a:ext cx="3840480" cy="4364038"/>
          </a:xfrm>
        </p:spPr>
        <p:txBody>
          <a:bodyPr>
            <a:normAutofit/>
          </a:bodyPr>
          <a:lstStyle>
            <a:lvl1pPr>
              <a:defRPr sz="1817"/>
            </a:lvl1pPr>
            <a:lvl2pPr>
              <a:defRPr sz="1687"/>
            </a:lvl2pPr>
            <a:lvl3pPr>
              <a:defRPr sz="1687"/>
            </a:lvl3pPr>
            <a:lvl4pPr>
              <a:defRPr sz="1687"/>
            </a:lvl4pPr>
            <a:lvl5pPr>
              <a:defRPr sz="1687"/>
            </a:lvl5pPr>
            <a:lvl6pPr>
              <a:defRPr sz="1687"/>
            </a:lvl6pPr>
            <a:lvl7pPr>
              <a:defRPr sz="1687"/>
            </a:lvl7pPr>
            <a:lvl8pPr>
              <a:defRPr sz="1687"/>
            </a:lvl8pPr>
            <a:lvl9pPr>
              <a:defRPr sz="1687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/>
              <a:t>dfdfgdgdf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30"/>
            <a:ext cx="8147051" cy="1452283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1550895"/>
            <a:ext cx="3840480" cy="7159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206" b="0"/>
            </a:lvl1pPr>
            <a:lvl2pPr marL="421930" indent="0">
              <a:buNone/>
              <a:defRPr sz="1817" b="1"/>
            </a:lvl2pPr>
            <a:lvl3pPr marL="843858" indent="0">
              <a:buNone/>
              <a:defRPr sz="1687" b="1"/>
            </a:lvl3pPr>
            <a:lvl4pPr marL="1265788" indent="0">
              <a:buNone/>
              <a:defRPr sz="1493" b="1"/>
            </a:lvl4pPr>
            <a:lvl5pPr marL="1687718" indent="0">
              <a:buNone/>
              <a:defRPr sz="1493" b="1"/>
            </a:lvl5pPr>
            <a:lvl6pPr marL="2109647" indent="0">
              <a:buNone/>
              <a:defRPr sz="1493" b="1"/>
            </a:lvl6pPr>
            <a:lvl7pPr marL="2531576" indent="0">
              <a:buNone/>
              <a:defRPr sz="1493" b="1"/>
            </a:lvl7pPr>
            <a:lvl8pPr marL="2953506" indent="0">
              <a:buNone/>
              <a:defRPr sz="1493" b="1"/>
            </a:lvl8pPr>
            <a:lvl9pPr marL="3375434" indent="0">
              <a:buNone/>
              <a:defRPr sz="1493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75" y="2541494"/>
            <a:ext cx="3840480" cy="3584668"/>
          </a:xfrm>
        </p:spPr>
        <p:txBody>
          <a:bodyPr>
            <a:normAutofit/>
          </a:bodyPr>
          <a:lstStyle>
            <a:lvl1pPr>
              <a:defRPr sz="1817"/>
            </a:lvl1pPr>
            <a:lvl2pPr>
              <a:defRPr sz="1687"/>
            </a:lvl2pPr>
            <a:lvl3pPr>
              <a:defRPr sz="1687"/>
            </a:lvl3pPr>
            <a:lvl4pPr>
              <a:defRPr sz="1687"/>
            </a:lvl4pPr>
            <a:lvl5pPr>
              <a:defRPr sz="1687"/>
            </a:lvl5pPr>
            <a:lvl6pPr>
              <a:defRPr sz="1493"/>
            </a:lvl6pPr>
            <a:lvl7pPr>
              <a:defRPr sz="1493"/>
            </a:lvl7pPr>
            <a:lvl8pPr>
              <a:defRPr sz="1493"/>
            </a:lvl8pPr>
            <a:lvl9pPr>
              <a:defRPr sz="1493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5046" y="1550895"/>
            <a:ext cx="3840480" cy="7159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206" b="0"/>
            </a:lvl1pPr>
            <a:lvl2pPr marL="421930" indent="0">
              <a:buNone/>
              <a:defRPr sz="1817" b="1"/>
            </a:lvl2pPr>
            <a:lvl3pPr marL="843858" indent="0">
              <a:buNone/>
              <a:defRPr sz="1687" b="1"/>
            </a:lvl3pPr>
            <a:lvl4pPr marL="1265788" indent="0">
              <a:buNone/>
              <a:defRPr sz="1493" b="1"/>
            </a:lvl4pPr>
            <a:lvl5pPr marL="1687718" indent="0">
              <a:buNone/>
              <a:defRPr sz="1493" b="1"/>
            </a:lvl5pPr>
            <a:lvl6pPr marL="2109647" indent="0">
              <a:buNone/>
              <a:defRPr sz="1493" b="1"/>
            </a:lvl6pPr>
            <a:lvl7pPr marL="2531576" indent="0">
              <a:buNone/>
              <a:defRPr sz="1493" b="1"/>
            </a:lvl7pPr>
            <a:lvl8pPr marL="2953506" indent="0">
              <a:buNone/>
              <a:defRPr sz="1493" b="1"/>
            </a:lvl8pPr>
            <a:lvl9pPr marL="3375434" indent="0">
              <a:buNone/>
              <a:defRPr sz="1493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5046" y="2541494"/>
            <a:ext cx="3840480" cy="3584668"/>
          </a:xfrm>
        </p:spPr>
        <p:txBody>
          <a:bodyPr>
            <a:normAutofit/>
          </a:bodyPr>
          <a:lstStyle>
            <a:lvl1pPr>
              <a:defRPr sz="1817"/>
            </a:lvl1pPr>
            <a:lvl2pPr>
              <a:defRPr sz="1687"/>
            </a:lvl2pPr>
            <a:lvl3pPr>
              <a:defRPr sz="1687"/>
            </a:lvl3pPr>
            <a:lvl4pPr>
              <a:defRPr sz="1687"/>
            </a:lvl4pPr>
            <a:lvl5pPr>
              <a:defRPr sz="1687"/>
            </a:lvl5pPr>
            <a:lvl6pPr>
              <a:defRPr sz="1493"/>
            </a:lvl6pPr>
            <a:lvl7pPr>
              <a:defRPr sz="1493"/>
            </a:lvl7pPr>
            <a:lvl8pPr>
              <a:defRPr sz="1493"/>
            </a:lvl8pPr>
            <a:lvl9pPr>
              <a:defRPr sz="1493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/>
              <a:t>dfdfgdgdf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2920" y="2353236"/>
            <a:ext cx="3840480" cy="158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805046" y="2353236"/>
            <a:ext cx="3840480" cy="158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/>
              <a:t>dfdfgdgdf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/>
              <a:t>dfdfgdgdf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40" y="416861"/>
            <a:ext cx="3840480" cy="1994647"/>
          </a:xfrm>
        </p:spPr>
        <p:txBody>
          <a:bodyPr anchor="b"/>
          <a:lstStyle>
            <a:lvl1pPr algn="ctr">
              <a:defRPr sz="4087" b="0"/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2532" y="403414"/>
            <a:ext cx="3840480" cy="5722751"/>
          </a:xfrm>
        </p:spPr>
        <p:txBody>
          <a:bodyPr>
            <a:normAutofit/>
          </a:bodyPr>
          <a:lstStyle>
            <a:lvl1pPr>
              <a:defRPr sz="1817"/>
            </a:lvl1pPr>
            <a:lvl2pPr>
              <a:defRPr sz="1817"/>
            </a:lvl2pPr>
            <a:lvl3pPr>
              <a:defRPr sz="1817"/>
            </a:lvl3pPr>
            <a:lvl4pPr>
              <a:defRPr sz="1817"/>
            </a:lvl4pPr>
            <a:lvl5pPr>
              <a:defRPr sz="1817"/>
            </a:lvl5pPr>
            <a:lvl6pPr>
              <a:defRPr sz="1817"/>
            </a:lvl6pPr>
            <a:lvl7pPr>
              <a:defRPr sz="1817"/>
            </a:lvl7pPr>
            <a:lvl8pPr>
              <a:defRPr sz="1817"/>
            </a:lvl8pPr>
            <a:lvl9pPr>
              <a:defRPr sz="1817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540" y="2438400"/>
            <a:ext cx="3840480" cy="3316942"/>
          </a:xfrm>
        </p:spPr>
        <p:txBody>
          <a:bodyPr>
            <a:normAutofit/>
          </a:bodyPr>
          <a:lstStyle>
            <a:lvl1pPr marL="0" indent="0" algn="ctr">
              <a:buNone/>
              <a:defRPr sz="1557"/>
            </a:lvl1pPr>
            <a:lvl2pPr marL="421930" indent="0">
              <a:buNone/>
              <a:defRPr sz="1103"/>
            </a:lvl2pPr>
            <a:lvl3pPr marL="843858" indent="0">
              <a:buNone/>
              <a:defRPr sz="908"/>
            </a:lvl3pPr>
            <a:lvl4pPr marL="1265788" indent="0">
              <a:buNone/>
              <a:defRPr sz="844"/>
            </a:lvl4pPr>
            <a:lvl5pPr marL="1687718" indent="0">
              <a:buNone/>
              <a:defRPr sz="844"/>
            </a:lvl5pPr>
            <a:lvl6pPr marL="2109647" indent="0">
              <a:buNone/>
              <a:defRPr sz="844"/>
            </a:lvl6pPr>
            <a:lvl7pPr marL="2531576" indent="0">
              <a:buNone/>
              <a:defRPr sz="844"/>
            </a:lvl7pPr>
            <a:lvl8pPr marL="2953506" indent="0">
              <a:buNone/>
              <a:defRPr sz="844"/>
            </a:lvl8pPr>
            <a:lvl9pPr marL="3375434" indent="0">
              <a:buNone/>
              <a:defRPr sz="844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/>
              <a:t>dfdfgdgdf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1643" y="215358"/>
            <a:ext cx="8147051" cy="521764"/>
          </a:xfrm>
          <a:prstGeom prst="rect">
            <a:avLst/>
          </a:prstGeom>
        </p:spPr>
        <p:txBody>
          <a:bodyPr vert="horz" lIns="130055" tIns="65028" rIns="130055" bIns="65028" rtlCol="0" anchor="b" anchorCtr="0">
            <a:noAutofit/>
          </a:bodyPr>
          <a:lstStyle/>
          <a:p>
            <a:r>
              <a:rPr lang="it-IT" dirty="0"/>
              <a:t>Fare clic per modificare stile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974617"/>
            <a:ext cx="8147051" cy="5151547"/>
          </a:xfrm>
          <a:prstGeom prst="rect">
            <a:avLst/>
          </a:prstGeom>
        </p:spPr>
        <p:txBody>
          <a:bodyPr vert="horz" lIns="130055" tIns="65028" rIns="130055" bIns="65028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1641" y="6374839"/>
            <a:ext cx="5521326" cy="365125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marL="0" marR="0" indent="0" algn="l" defTabSz="4219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38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/>
              <a:t>UNIMIB-TTC: Elementi di Informatica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9596" y="6356352"/>
            <a:ext cx="641664" cy="365125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algn="r">
              <a:defRPr sz="1038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89832E7-CD1C-8649-98ED-2ABDE863B9F8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7" r:id="rId1"/>
    <p:sldLayoutId id="2147484438" r:id="rId2"/>
    <p:sldLayoutId id="2147484439" r:id="rId3"/>
    <p:sldLayoutId id="2147484440" r:id="rId4"/>
    <p:sldLayoutId id="2147484441" r:id="rId5"/>
    <p:sldLayoutId id="2147484442" r:id="rId6"/>
    <p:sldLayoutId id="2147484443" r:id="rId7"/>
    <p:sldLayoutId id="2147484444" r:id="rId8"/>
    <p:sldLayoutId id="2147484445" r:id="rId9"/>
    <p:sldLayoutId id="2147484446" r:id="rId10"/>
    <p:sldLayoutId id="2147484447" r:id="rId11"/>
    <p:sldLayoutId id="2147484448" r:id="rId12"/>
    <p:sldLayoutId id="2147484449" r:id="rId13"/>
  </p:sldLayoutIdLst>
  <p:hf hdr="0" dt="0"/>
  <p:txStyles>
    <p:titleStyle>
      <a:lvl1pPr algn="l" defTabSz="843858" rtl="0" eaLnBrk="1" latinLnBrk="0" hangingPunct="1">
        <a:spcBef>
          <a:spcPct val="0"/>
        </a:spcBef>
        <a:buNone/>
        <a:defRPr sz="3309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421930" indent="-421930" algn="l" defTabSz="843858" rtl="0" eaLnBrk="1" latinLnBrk="0" hangingPunct="1">
        <a:spcBef>
          <a:spcPts val="1846"/>
        </a:spcBef>
        <a:buClr>
          <a:schemeClr val="tx1">
            <a:lumMod val="75000"/>
            <a:lumOff val="25000"/>
          </a:schemeClr>
        </a:buClr>
        <a:buSzPct val="75000"/>
        <a:buFont typeface="Wingdings 2" charset="2"/>
        <a:buChar char="﹢"/>
        <a:defRPr sz="2011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843858" indent="-421930" algn="l" defTabSz="843858" rtl="0" eaLnBrk="1" latinLnBrk="0" hangingPunct="1">
        <a:spcBef>
          <a:spcPts val="554"/>
        </a:spcBef>
        <a:buClr>
          <a:schemeClr val="tx1">
            <a:lumMod val="50000"/>
            <a:lumOff val="50000"/>
          </a:schemeClr>
        </a:buClr>
        <a:buSzPct val="75000"/>
        <a:buFont typeface="Wingdings 2" charset="2"/>
        <a:buChar char="﹢"/>
        <a:defRPr sz="1817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65788" indent="-421930" algn="l" defTabSz="843858" rtl="0" eaLnBrk="1" latinLnBrk="0" hangingPunct="1">
        <a:spcBef>
          <a:spcPts val="554"/>
        </a:spcBef>
        <a:buClr>
          <a:schemeClr val="tx1">
            <a:lumMod val="75000"/>
            <a:lumOff val="25000"/>
          </a:schemeClr>
        </a:buClr>
        <a:buSzPct val="75000"/>
        <a:buFont typeface="Wingdings 2" charset="2"/>
        <a:buChar char="﹢"/>
        <a:defRPr sz="1687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87718" indent="-421930" algn="l" defTabSz="843858" rtl="0" eaLnBrk="1" latinLnBrk="0" hangingPunct="1">
        <a:spcBef>
          <a:spcPts val="554"/>
        </a:spcBef>
        <a:buClr>
          <a:schemeClr val="tx1">
            <a:lumMod val="50000"/>
            <a:lumOff val="50000"/>
          </a:schemeClr>
        </a:buClr>
        <a:buSzPct val="75000"/>
        <a:buFont typeface="Wingdings 2" charset="2"/>
        <a:buChar char="﹢"/>
        <a:defRPr sz="1687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109647" indent="-421930" algn="l" defTabSz="843858" rtl="0" eaLnBrk="1" latinLnBrk="0" hangingPunct="1">
        <a:spcBef>
          <a:spcPts val="554"/>
        </a:spcBef>
        <a:buClr>
          <a:schemeClr val="tx1">
            <a:lumMod val="75000"/>
            <a:lumOff val="25000"/>
          </a:schemeClr>
        </a:buClr>
        <a:buSzPct val="75000"/>
        <a:buFont typeface="Wingdings 2" charset="2"/>
        <a:buChar char="﹢"/>
        <a:defRPr sz="1687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320612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6pPr>
      <a:lvl7pPr marL="2742540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7pPr>
      <a:lvl8pPr marL="3164470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8pPr>
      <a:lvl9pPr marL="3586400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1pPr>
      <a:lvl2pPr marL="421930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2pPr>
      <a:lvl3pPr marL="843858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3pPr>
      <a:lvl4pPr marL="1265788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4pPr>
      <a:lvl5pPr marL="1687718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5pPr>
      <a:lvl6pPr marL="2109647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6pPr>
      <a:lvl7pPr marL="2531576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7pPr>
      <a:lvl8pPr marL="2953506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8pPr>
      <a:lvl9pPr marL="3375434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5" y="94130"/>
            <a:ext cx="8147051" cy="1452283"/>
          </a:xfrm>
          <a:prstGeom prst="rect">
            <a:avLst/>
          </a:prstGeom>
        </p:spPr>
        <p:txBody>
          <a:bodyPr vert="horz" lIns="130055" tIns="65028" rIns="130055" bIns="65028" rtlCol="0" anchor="b" anchorCtr="0">
            <a:noAutofit/>
          </a:bodyPr>
          <a:lstStyle/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1761565"/>
            <a:ext cx="8147051" cy="4364598"/>
          </a:xfrm>
          <a:prstGeom prst="rect">
            <a:avLst/>
          </a:prstGeom>
        </p:spPr>
        <p:txBody>
          <a:bodyPr vert="horz" lIns="130055" tIns="65028" rIns="130055" bIns="65028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259" y="6356352"/>
            <a:ext cx="2133600" cy="365125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algn="l">
              <a:defRPr sz="103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t-IT">
                <a:solidFill>
                  <a:prstClr val="black">
                    <a:lumMod val="75000"/>
                    <a:lumOff val="25000"/>
                  </a:prstClr>
                </a:solidFill>
              </a:rPr>
              <a:t>dfdfgdgdf</a:t>
            </a:r>
            <a:endParaRPr lang="en-GB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algn="ctr">
              <a:defRPr sz="103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t-IT">
                <a:solidFill>
                  <a:prstClr val="black">
                    <a:lumMod val="75000"/>
                    <a:lumOff val="25000"/>
                  </a:prstClr>
                </a:solidFill>
              </a:rPr>
              <a:t>Informatica Applicata</a:t>
            </a:r>
            <a:endParaRPr lang="en-GB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17660" y="6356352"/>
            <a:ext cx="2133600" cy="365125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algn="r">
              <a:defRPr sz="103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89832E7-CD1C-8649-98ED-2ABDE863B9F8}" type="slidenum">
              <a:rPr lang="en-GB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1" r:id="rId1"/>
  </p:sldLayoutIdLst>
  <p:hf hdr="0" dt="0"/>
  <p:txStyles>
    <p:titleStyle>
      <a:lvl1pPr algn="ctr" defTabSz="843858" rtl="0" eaLnBrk="1" latinLnBrk="0" hangingPunct="1">
        <a:spcBef>
          <a:spcPct val="0"/>
        </a:spcBef>
        <a:buNone/>
        <a:defRPr sz="46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1930" indent="-421930" algn="l" defTabSz="843858" rtl="0" eaLnBrk="1" latinLnBrk="0" hangingPunct="1">
        <a:spcBef>
          <a:spcPts val="1846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sz="201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43858" indent="-421930" algn="l" defTabSz="843858" rtl="0" eaLnBrk="1" latinLnBrk="0" hangingPunct="1">
        <a:spcBef>
          <a:spcPts val="554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sz="181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65788" indent="-421930" algn="l" defTabSz="843858" rtl="0" eaLnBrk="1" latinLnBrk="0" hangingPunct="1">
        <a:spcBef>
          <a:spcPts val="554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sz="168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87718" indent="-421930" algn="l" defTabSz="843858" rtl="0" eaLnBrk="1" latinLnBrk="0" hangingPunct="1">
        <a:spcBef>
          <a:spcPts val="554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sz="168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09647" indent="-421930" algn="l" defTabSz="843858" rtl="0" eaLnBrk="1" latinLnBrk="0" hangingPunct="1">
        <a:spcBef>
          <a:spcPts val="554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sz="168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320612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6pPr>
      <a:lvl7pPr marL="2742540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7pPr>
      <a:lvl8pPr marL="3164470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8pPr>
      <a:lvl9pPr marL="3586400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1pPr>
      <a:lvl2pPr marL="421930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2pPr>
      <a:lvl3pPr marL="843858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3pPr>
      <a:lvl4pPr marL="1265788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4pPr>
      <a:lvl5pPr marL="1687718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5pPr>
      <a:lvl6pPr marL="2109647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6pPr>
      <a:lvl7pPr marL="2531576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7pPr>
      <a:lvl8pPr marL="2953506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8pPr>
      <a:lvl9pPr marL="3375434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5" y="246110"/>
            <a:ext cx="8147051" cy="521764"/>
          </a:xfrm>
          <a:prstGeom prst="rect">
            <a:avLst/>
          </a:prstGeom>
        </p:spPr>
        <p:txBody>
          <a:bodyPr vert="horz" lIns="130055" tIns="65028" rIns="130055" bIns="65028" rtlCol="0" anchor="b" anchorCtr="0">
            <a:noAutofit/>
          </a:bodyPr>
          <a:lstStyle/>
          <a:p>
            <a:r>
              <a:rPr lang="it-IT" dirty="0"/>
              <a:t>Fare clic per modificare stile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1171509"/>
            <a:ext cx="8147051" cy="4954655"/>
          </a:xfrm>
          <a:prstGeom prst="rect">
            <a:avLst/>
          </a:prstGeom>
        </p:spPr>
        <p:txBody>
          <a:bodyPr vert="horz" lIns="130055" tIns="65028" rIns="130055" bIns="65028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8475" y="6356352"/>
            <a:ext cx="5521326" cy="365125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algn="ctr">
              <a:defRPr sz="103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/>
            <a:r>
              <a:rPr lang="it-IT">
                <a:solidFill>
                  <a:prstClr val="black">
                    <a:lumMod val="75000"/>
                    <a:lumOff val="25000"/>
                  </a:prstClr>
                </a:solidFill>
              </a:rPr>
              <a:t>Informatica Applicata</a:t>
            </a:r>
            <a:endParaRPr lang="en-GB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9596" y="6356352"/>
            <a:ext cx="641664" cy="365125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algn="r">
              <a:defRPr sz="103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89832E7-CD1C-8649-98ED-2ABDE863B9F8}" type="slidenum">
              <a:rPr lang="en-GB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8" name="Connettore 1 7"/>
          <p:cNvCxnSpPr/>
          <p:nvPr userDrawn="1"/>
        </p:nvCxnSpPr>
        <p:spPr>
          <a:xfrm flipV="1">
            <a:off x="3564069" y="925393"/>
            <a:ext cx="2126626" cy="0"/>
          </a:xfrm>
          <a:prstGeom prst="line">
            <a:avLst/>
          </a:prstGeom>
          <a:ln w="25400" cap="flat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3" r:id="rId1"/>
  </p:sldLayoutIdLst>
  <p:hf hdr="0" dt="0"/>
  <p:txStyles>
    <p:titleStyle>
      <a:lvl1pPr algn="l" defTabSz="843858" rtl="0" eaLnBrk="1" latinLnBrk="0" hangingPunct="1">
        <a:spcBef>
          <a:spcPct val="0"/>
        </a:spcBef>
        <a:buNone/>
        <a:defRPr sz="29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1930" indent="-421930" algn="l" defTabSz="843858" rtl="0" eaLnBrk="1" latinLnBrk="0" hangingPunct="1">
        <a:spcBef>
          <a:spcPts val="1846"/>
        </a:spcBef>
        <a:buClr>
          <a:schemeClr val="tx1">
            <a:lumMod val="75000"/>
            <a:lumOff val="25000"/>
          </a:schemeClr>
        </a:buClr>
        <a:buSzPct val="75000"/>
        <a:buFont typeface="Wingdings 2" charset="2"/>
        <a:buChar char="﹢"/>
        <a:defRPr sz="201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43858" indent="-421930" algn="l" defTabSz="843858" rtl="0" eaLnBrk="1" latinLnBrk="0" hangingPunct="1">
        <a:spcBef>
          <a:spcPts val="554"/>
        </a:spcBef>
        <a:buClr>
          <a:schemeClr val="tx1">
            <a:lumMod val="50000"/>
            <a:lumOff val="50000"/>
          </a:schemeClr>
        </a:buClr>
        <a:buSzPct val="75000"/>
        <a:buFont typeface="Wingdings 2" charset="2"/>
        <a:buChar char="﹢"/>
        <a:defRPr sz="181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65788" indent="-421930" algn="l" defTabSz="843858" rtl="0" eaLnBrk="1" latinLnBrk="0" hangingPunct="1">
        <a:spcBef>
          <a:spcPts val="554"/>
        </a:spcBef>
        <a:buClr>
          <a:schemeClr val="tx1">
            <a:lumMod val="75000"/>
            <a:lumOff val="25000"/>
          </a:schemeClr>
        </a:buClr>
        <a:buSzPct val="75000"/>
        <a:buFont typeface="Wingdings 2" charset="2"/>
        <a:buChar char="﹢"/>
        <a:defRPr sz="168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87718" indent="-421930" algn="l" defTabSz="843858" rtl="0" eaLnBrk="1" latinLnBrk="0" hangingPunct="1">
        <a:spcBef>
          <a:spcPts val="554"/>
        </a:spcBef>
        <a:buClr>
          <a:schemeClr val="tx1">
            <a:lumMod val="50000"/>
            <a:lumOff val="50000"/>
          </a:schemeClr>
        </a:buClr>
        <a:buSzPct val="75000"/>
        <a:buFont typeface="Wingdings 2" charset="2"/>
        <a:buChar char="﹢"/>
        <a:defRPr sz="168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09647" indent="-421930" algn="l" defTabSz="843858" rtl="0" eaLnBrk="1" latinLnBrk="0" hangingPunct="1">
        <a:spcBef>
          <a:spcPts val="554"/>
        </a:spcBef>
        <a:buClr>
          <a:schemeClr val="tx1">
            <a:lumMod val="75000"/>
            <a:lumOff val="25000"/>
          </a:schemeClr>
        </a:buClr>
        <a:buSzPct val="75000"/>
        <a:buFont typeface="Wingdings 2" charset="2"/>
        <a:buChar char="﹢"/>
        <a:defRPr sz="168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320612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6pPr>
      <a:lvl7pPr marL="2742540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7pPr>
      <a:lvl8pPr marL="3164470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8pPr>
      <a:lvl9pPr marL="3586400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1pPr>
      <a:lvl2pPr marL="421930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2pPr>
      <a:lvl3pPr marL="843858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3pPr>
      <a:lvl4pPr marL="1265788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4pPr>
      <a:lvl5pPr marL="1687718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5pPr>
      <a:lvl6pPr marL="2109647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6pPr>
      <a:lvl7pPr marL="2531576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7pPr>
      <a:lvl8pPr marL="2953506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8pPr>
      <a:lvl9pPr marL="3375434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ttangolo 38">
            <a:extLst>
              <a:ext uri="{FF2B5EF4-FFF2-40B4-BE49-F238E27FC236}">
                <a16:creationId xmlns:a16="http://schemas.microsoft.com/office/drawing/2014/main" id="{C98FF344-0FAD-1047-9843-5F2B70FF8CA9}"/>
              </a:ext>
            </a:extLst>
          </p:cNvPr>
          <p:cNvSpPr/>
          <p:nvPr/>
        </p:nvSpPr>
        <p:spPr>
          <a:xfrm>
            <a:off x="0" y="3814226"/>
            <a:ext cx="9143999" cy="3043774"/>
          </a:xfrm>
          <a:prstGeom prst="rect">
            <a:avLst/>
          </a:prstGeom>
          <a:solidFill>
            <a:srgbClr val="607D8B">
              <a:alpha val="10000"/>
            </a:srgbClr>
          </a:solidFill>
          <a:ln w="38100" cmpd="sng">
            <a:noFill/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4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71CCC370-B9CF-9940-90C6-DBDC538E547F}"/>
              </a:ext>
            </a:extLst>
          </p:cNvPr>
          <p:cNvSpPr/>
          <p:nvPr/>
        </p:nvSpPr>
        <p:spPr>
          <a:xfrm>
            <a:off x="0" y="3332179"/>
            <a:ext cx="9144000" cy="482046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4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414310" y="199900"/>
            <a:ext cx="8375080" cy="1292783"/>
          </a:xfrm>
          <a:prstGeom prst="rect">
            <a:avLst/>
          </a:prstGeom>
        </p:spPr>
        <p:txBody>
          <a:bodyPr wrap="square" lIns="84383" tIns="42192" rIns="84383" bIns="42192">
            <a:spAutoFit/>
          </a:bodyPr>
          <a:lstStyle/>
          <a:p>
            <a:r>
              <a:rPr lang="en-GB" sz="4282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Laboratorio</a:t>
            </a:r>
            <a:r>
              <a:rPr lang="en-GB" sz="4282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IoT </a:t>
            </a:r>
          </a:p>
          <a:p>
            <a:endParaRPr lang="en-GB" sz="11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25400" dist="19050" dir="4200000" algn="ctr" rotWithShape="0">
                  <a:prstClr val="white">
                    <a:alpha val="40000"/>
                  </a:prst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en-GB" sz="1557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Prof. Paolo </a:t>
            </a:r>
            <a:r>
              <a:rPr lang="en-GB" sz="1557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Napoletano</a:t>
            </a:r>
            <a:endParaRPr lang="en-GB" sz="1557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25400" dist="19050" dir="4200000" algn="ctr" rotWithShape="0">
                  <a:prstClr val="white">
                    <a:alpha val="40000"/>
                  </a:prst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en-GB" sz="908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a.a.</a:t>
            </a:r>
            <a:r>
              <a:rPr lang="en-GB" sz="908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2020/2021</a:t>
            </a:r>
            <a:endParaRPr lang="en-GB" sz="908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F3EBA47E-D29F-1049-963B-A6B5C8653CF2}"/>
              </a:ext>
            </a:extLst>
          </p:cNvPr>
          <p:cNvGrpSpPr/>
          <p:nvPr/>
        </p:nvGrpSpPr>
        <p:grpSpPr>
          <a:xfrm>
            <a:off x="0" y="910288"/>
            <a:ext cx="9144000" cy="45719"/>
            <a:chOff x="0" y="1323762"/>
            <a:chExt cx="13001626" cy="45719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74C00B70-5CE3-C641-9BB0-2987E092D459}"/>
                </a:ext>
              </a:extLst>
            </p:cNvPr>
            <p:cNvSpPr/>
            <p:nvPr/>
          </p:nvSpPr>
          <p:spPr>
            <a:xfrm>
              <a:off x="3565462" y="1323762"/>
              <a:ext cx="9436164" cy="4571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934E8A19-6C83-2040-A575-42E5B26AED8C}"/>
                </a:ext>
              </a:extLst>
            </p:cNvPr>
            <p:cNvSpPr/>
            <p:nvPr/>
          </p:nvSpPr>
          <p:spPr>
            <a:xfrm>
              <a:off x="3120479" y="1323762"/>
              <a:ext cx="450000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8F317565-4021-E246-8835-B4248A009CFF}"/>
                </a:ext>
              </a:extLst>
            </p:cNvPr>
            <p:cNvSpPr/>
            <p:nvPr/>
          </p:nvSpPr>
          <p:spPr>
            <a:xfrm>
              <a:off x="2244982" y="1323762"/>
              <a:ext cx="450000" cy="45719"/>
            </a:xfrm>
            <a:prstGeom prst="rect">
              <a:avLst/>
            </a:prstGeom>
            <a:solidFill>
              <a:srgbClr val="FF2600">
                <a:alpha val="78824"/>
              </a:srgb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300C4E6D-1038-E245-8060-5224CAD9BCA3}"/>
                </a:ext>
              </a:extLst>
            </p:cNvPr>
            <p:cNvSpPr/>
            <p:nvPr/>
          </p:nvSpPr>
          <p:spPr>
            <a:xfrm>
              <a:off x="1800000" y="1323762"/>
              <a:ext cx="450000" cy="45719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ttangolo 21">
              <a:extLst>
                <a:ext uri="{FF2B5EF4-FFF2-40B4-BE49-F238E27FC236}">
                  <a16:creationId xmlns:a16="http://schemas.microsoft.com/office/drawing/2014/main" id="{37F7D7F7-D37C-B64A-8D10-2C93992D04A4}"/>
                </a:ext>
              </a:extLst>
            </p:cNvPr>
            <p:cNvSpPr/>
            <p:nvPr/>
          </p:nvSpPr>
          <p:spPr>
            <a:xfrm>
              <a:off x="1350000" y="1323762"/>
              <a:ext cx="4500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4DADC528-332A-2B41-80B3-0085C3576C91}"/>
                </a:ext>
              </a:extLst>
            </p:cNvPr>
            <p:cNvSpPr/>
            <p:nvPr/>
          </p:nvSpPr>
          <p:spPr>
            <a:xfrm>
              <a:off x="900000" y="1323762"/>
              <a:ext cx="450000" cy="457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69F33A8D-8E6F-4B4D-85F7-C7684206C77E}"/>
                </a:ext>
              </a:extLst>
            </p:cNvPr>
            <p:cNvSpPr/>
            <p:nvPr/>
          </p:nvSpPr>
          <p:spPr>
            <a:xfrm>
              <a:off x="450000" y="1323762"/>
              <a:ext cx="450000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C3D87A2A-FA03-594A-B52B-AF52BB839CB5}"/>
                </a:ext>
              </a:extLst>
            </p:cNvPr>
            <p:cNvSpPr/>
            <p:nvPr/>
          </p:nvSpPr>
          <p:spPr>
            <a:xfrm>
              <a:off x="0" y="1323762"/>
              <a:ext cx="450000" cy="45719"/>
            </a:xfrm>
            <a:prstGeom prst="rect">
              <a:avLst/>
            </a:prstGeom>
            <a:solidFill>
              <a:srgbClr val="76D6FF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ttangolo 25">
              <a:extLst>
                <a:ext uri="{FF2B5EF4-FFF2-40B4-BE49-F238E27FC236}">
                  <a16:creationId xmlns:a16="http://schemas.microsoft.com/office/drawing/2014/main" id="{9CB3141F-CC37-E941-B6E9-748F8391EBFA}"/>
                </a:ext>
              </a:extLst>
            </p:cNvPr>
            <p:cNvSpPr/>
            <p:nvPr/>
          </p:nvSpPr>
          <p:spPr>
            <a:xfrm>
              <a:off x="2689964" y="1323762"/>
              <a:ext cx="450000" cy="45719"/>
            </a:xfrm>
            <a:prstGeom prst="rect">
              <a:avLst/>
            </a:prstGeom>
            <a:solidFill>
              <a:srgbClr val="945200">
                <a:alpha val="92941"/>
              </a:srgb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7" name="Rettangolo 36">
            <a:extLst>
              <a:ext uri="{FF2B5EF4-FFF2-40B4-BE49-F238E27FC236}">
                <a16:creationId xmlns:a16="http://schemas.microsoft.com/office/drawing/2014/main" id="{8A5DED7C-40C4-B74C-9AC4-77789BAD08AC}"/>
              </a:ext>
            </a:extLst>
          </p:cNvPr>
          <p:cNvSpPr/>
          <p:nvPr/>
        </p:nvSpPr>
        <p:spPr>
          <a:xfrm>
            <a:off x="474167" y="3292950"/>
            <a:ext cx="8254493" cy="1303234"/>
          </a:xfrm>
          <a:prstGeom prst="rect">
            <a:avLst/>
          </a:prstGeom>
        </p:spPr>
        <p:txBody>
          <a:bodyPr wrap="square" lIns="84383" tIns="42192" rIns="84383" bIns="42192">
            <a:spAutoFit/>
          </a:bodyPr>
          <a:lstStyle/>
          <a:p>
            <a:r>
              <a:rPr lang="en-GB" sz="3115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Monitoring Dashboard</a:t>
            </a:r>
          </a:p>
          <a:p>
            <a:endParaRPr lang="en-GB" sz="16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25400" dist="19050" dir="4200000" algn="ctr" rotWithShape="0">
                  <a:prstClr val="white">
                    <a:alpha val="40000"/>
                  </a:prst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914400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Team</a:t>
            </a:r>
          </a:p>
          <a:p>
            <a:pPr marL="444979" indent="-444979" defTabSz="914400">
              <a:buFont typeface="Courier New" panose="02070309020205020404" pitchFamily="49" charset="0"/>
              <a:buChar char="o"/>
            </a:pPr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Gabriele Ferrario 817518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6470BA-3007-184B-AF37-345D6F80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477B8F-6EC1-A849-B30A-68CB3350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887550"/>
            <a:ext cx="4572000" cy="55807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Components: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1x </a:t>
            </a:r>
            <a:r>
              <a:rPr lang="en-US" dirty="0" err="1"/>
              <a:t>NodeMCU</a:t>
            </a:r>
            <a:r>
              <a:rPr lang="en-US" dirty="0"/>
              <a:t> 1.0 (ESP8266)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1x 16x2 characters LCD display + PCF8574 I2C converter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1x DHT11 temperature and humidity sensor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1x Photoresistor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1x </a:t>
            </a:r>
            <a:r>
              <a:rPr lang="sv-SE" dirty="0"/>
              <a:t>SW-520D roll ball tilt sensor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2x LED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2x 10k</a:t>
            </a:r>
            <a:r>
              <a:rPr lang="el-GR" dirty="0"/>
              <a:t>Ω </a:t>
            </a:r>
            <a:r>
              <a:rPr lang="en-US" dirty="0"/>
              <a:t>resistor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2x 200</a:t>
            </a:r>
            <a:r>
              <a:rPr lang="el-GR" dirty="0"/>
              <a:t>Ω </a:t>
            </a:r>
            <a:r>
              <a:rPr lang="en-US" dirty="0"/>
              <a:t>resistor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171237-E74B-F34B-A6AD-2ADA04AB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it-IT" smtClean="0"/>
              <a:pPr/>
              <a:t>2</a:t>
            </a:fld>
            <a:endParaRPr lang="it-IT" dirty="0" err="1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790AEF5-1816-BB41-AD38-B2380590B07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Description of the ingredients employed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76E258-63A7-EF47-A9E2-09FA8F14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Team Gabriele Ferrario - Laboratorio </a:t>
            </a:r>
            <a:r>
              <a:rPr lang="it-IT" dirty="0" err="1"/>
              <a:t>IoT@UniMiB</a:t>
            </a:r>
            <a:endParaRPr lang="it-IT" dirty="0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D54EF523-739F-4420-A597-E0C8E2BB9B8D}"/>
              </a:ext>
            </a:extLst>
          </p:cNvPr>
          <p:cNvSpPr txBox="1">
            <a:spLocks/>
          </p:cNvSpPr>
          <p:nvPr/>
        </p:nvSpPr>
        <p:spPr>
          <a:xfrm>
            <a:off x="4570883" y="848201"/>
            <a:ext cx="4572000" cy="5580743"/>
          </a:xfrm>
          <a:prstGeom prst="rect">
            <a:avLst/>
          </a:prstGeom>
        </p:spPr>
        <p:txBody>
          <a:bodyPr vert="horz" lIns="130055" tIns="65028" rIns="130055" bIns="65028" rtlCol="0">
            <a:normAutofit/>
          </a:bodyPr>
          <a:lstStyle>
            <a:lvl1pPr marL="421930" indent="-421930" algn="l" defTabSz="843858" rtl="0" eaLnBrk="1" latinLnBrk="0" hangingPunct="1">
              <a:spcBef>
                <a:spcPts val="1846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charset="2"/>
              <a:buChar char="﹢"/>
              <a:defRPr sz="201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43858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charset="2"/>
              <a:buChar char="﹢"/>
              <a:defRPr sz="181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65788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charset="2"/>
              <a:buChar char="﹢"/>
              <a:defRPr sz="168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87718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charset="2"/>
              <a:buChar char="﹢"/>
              <a:defRPr sz="168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09647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charset="2"/>
              <a:buChar char="﹢"/>
              <a:defRPr sz="168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320612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40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64470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86400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Technologies: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MQTT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Flask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MySQL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InfluxDB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263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D793131-9943-468E-879B-F4906B2DE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98" y="2755518"/>
            <a:ext cx="2269475" cy="1470105"/>
          </a:xfrm>
          <a:prstGeom prst="rect">
            <a:avLst/>
          </a:prstGeom>
        </p:spPr>
      </p:pic>
      <p:sp>
        <p:nvSpPr>
          <p:cNvPr id="48" name="Cloud 47">
            <a:extLst>
              <a:ext uri="{FF2B5EF4-FFF2-40B4-BE49-F238E27FC236}">
                <a16:creationId xmlns:a16="http://schemas.microsoft.com/office/drawing/2014/main" id="{FAC33420-9FEC-4FD1-B93A-E55DF323D92C}"/>
              </a:ext>
            </a:extLst>
          </p:cNvPr>
          <p:cNvSpPr/>
          <p:nvPr/>
        </p:nvSpPr>
        <p:spPr>
          <a:xfrm>
            <a:off x="88998" y="887550"/>
            <a:ext cx="7076235" cy="5634436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46470BA-3007-184B-AF37-345D6F80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171237-E74B-F34B-A6AD-2ADA04AB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it-IT" smtClean="0"/>
              <a:pPr/>
              <a:t>3</a:t>
            </a:fld>
            <a:endParaRPr lang="it-IT" dirty="0" err="1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790AEF5-1816-BB41-AD38-B2380590B07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Description system: choices, parameters, use cases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76E258-63A7-EF47-A9E2-09FA8F14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Team Gabriele Ferrario - Laboratorio </a:t>
            </a:r>
            <a:r>
              <a:rPr lang="it-IT" dirty="0" err="1"/>
              <a:t>IoT@UniMiB</a:t>
            </a:r>
            <a:endParaRPr lang="it-IT" dirty="0"/>
          </a:p>
        </p:txBody>
      </p:sp>
      <p:pic>
        <p:nvPicPr>
          <p:cNvPr id="1026" name="Picture 2" descr="Flasks in Python. Flask is a micro web framework written… | by Shivangi  Sareen | Medium">
            <a:extLst>
              <a:ext uri="{FF2B5EF4-FFF2-40B4-BE49-F238E27FC236}">
                <a16:creationId xmlns:a16="http://schemas.microsoft.com/office/drawing/2014/main" id="{C83C1DF5-25B9-4955-8D7E-95F7772D53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37" y="4289927"/>
            <a:ext cx="1071658" cy="80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B7A5DBA-115E-4161-8647-716253440FE4}"/>
              </a:ext>
            </a:extLst>
          </p:cNvPr>
          <p:cNvSpPr/>
          <p:nvPr/>
        </p:nvSpPr>
        <p:spPr>
          <a:xfrm>
            <a:off x="2351779" y="3816761"/>
            <a:ext cx="1641513" cy="1436508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C6D427-63CA-4885-992D-3BFE3C38DD16}"/>
              </a:ext>
            </a:extLst>
          </p:cNvPr>
          <p:cNvSpPr/>
          <p:nvPr/>
        </p:nvSpPr>
        <p:spPr>
          <a:xfrm>
            <a:off x="2351779" y="2063606"/>
            <a:ext cx="1641513" cy="1436508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F764C2-CAB6-4353-AD2D-43AB39759311}"/>
              </a:ext>
            </a:extLst>
          </p:cNvPr>
          <p:cNvCxnSpPr>
            <a:cxnSpLocks/>
          </p:cNvCxnSpPr>
          <p:nvPr/>
        </p:nvCxnSpPr>
        <p:spPr>
          <a:xfrm flipV="1">
            <a:off x="1916935" y="2985571"/>
            <a:ext cx="324836" cy="566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2E555F-4843-4D64-B72F-BEF474E14BEC}"/>
              </a:ext>
            </a:extLst>
          </p:cNvPr>
          <p:cNvCxnSpPr>
            <a:cxnSpLocks/>
          </p:cNvCxnSpPr>
          <p:nvPr/>
        </p:nvCxnSpPr>
        <p:spPr>
          <a:xfrm>
            <a:off x="1916935" y="3670951"/>
            <a:ext cx="352540" cy="5815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2B90EB0-6D19-44BF-B539-94E5B4D393D9}"/>
              </a:ext>
            </a:extLst>
          </p:cNvPr>
          <p:cNvSpPr txBox="1"/>
          <p:nvPr/>
        </p:nvSpPr>
        <p:spPr>
          <a:xfrm>
            <a:off x="2613960" y="2427545"/>
            <a:ext cx="1255923" cy="681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Home Slave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CE3319-EA83-4A59-AD07-04D8F295C247}"/>
              </a:ext>
            </a:extLst>
          </p:cNvPr>
          <p:cNvSpPr txBox="1"/>
          <p:nvPr/>
        </p:nvSpPr>
        <p:spPr>
          <a:xfrm>
            <a:off x="2599457" y="4070910"/>
            <a:ext cx="1255923" cy="681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Weather Slave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9DB7C20-F599-4192-8C21-759CDFBF1AD2}"/>
              </a:ext>
            </a:extLst>
          </p:cNvPr>
          <p:cNvSpPr/>
          <p:nvPr/>
        </p:nvSpPr>
        <p:spPr>
          <a:xfrm>
            <a:off x="4971958" y="2934260"/>
            <a:ext cx="1641513" cy="1436508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BCF0A31-A492-4675-B3A3-8589C36D0941}"/>
              </a:ext>
            </a:extLst>
          </p:cNvPr>
          <p:cNvCxnSpPr/>
          <p:nvPr/>
        </p:nvCxnSpPr>
        <p:spPr>
          <a:xfrm>
            <a:off x="4103300" y="3123205"/>
            <a:ext cx="716096" cy="5293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BBCA6B3-A015-42DA-AB37-B6F35E91F7DB}"/>
              </a:ext>
            </a:extLst>
          </p:cNvPr>
          <p:cNvCxnSpPr>
            <a:cxnSpLocks/>
          </p:cNvCxnSpPr>
          <p:nvPr/>
        </p:nvCxnSpPr>
        <p:spPr>
          <a:xfrm flipV="1">
            <a:off x="4134545" y="3816761"/>
            <a:ext cx="668250" cy="5540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30342DD-47D8-4882-9351-EB32C8FF71FA}"/>
              </a:ext>
            </a:extLst>
          </p:cNvPr>
          <p:cNvCxnSpPr>
            <a:cxnSpLocks/>
          </p:cNvCxnSpPr>
          <p:nvPr/>
        </p:nvCxnSpPr>
        <p:spPr>
          <a:xfrm flipH="1" flipV="1">
            <a:off x="4134545" y="2903293"/>
            <a:ext cx="668809" cy="4542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6847F9-46C2-4083-B435-48B7B56729F5}"/>
              </a:ext>
            </a:extLst>
          </p:cNvPr>
          <p:cNvCxnSpPr>
            <a:cxnSpLocks/>
          </p:cNvCxnSpPr>
          <p:nvPr/>
        </p:nvCxnSpPr>
        <p:spPr>
          <a:xfrm flipH="1">
            <a:off x="4172043" y="4079819"/>
            <a:ext cx="668810" cy="5752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6CA7F79-8F43-44D9-98C4-85CCF456163A}"/>
              </a:ext>
            </a:extLst>
          </p:cNvPr>
          <p:cNvSpPr txBox="1"/>
          <p:nvPr/>
        </p:nvSpPr>
        <p:spPr>
          <a:xfrm>
            <a:off x="5164752" y="3446725"/>
            <a:ext cx="1255923" cy="387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  Master</a:t>
            </a:r>
          </a:p>
        </p:txBody>
      </p:sp>
      <p:pic>
        <p:nvPicPr>
          <p:cNvPr id="1028" name="Picture 4" descr="Сurrent weather and forecast - OpenWeatherMap">
            <a:extLst>
              <a:ext uri="{FF2B5EF4-FFF2-40B4-BE49-F238E27FC236}">
                <a16:creationId xmlns:a16="http://schemas.microsoft.com/office/drawing/2014/main" id="{B96B9FDD-513C-4F03-84B5-85992314F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108" y="4759651"/>
            <a:ext cx="1065593" cy="454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mazon RDS per MySQL – Amazon Web Services (AWS)">
            <a:extLst>
              <a:ext uri="{FF2B5EF4-FFF2-40B4-BE49-F238E27FC236}">
                <a16:creationId xmlns:a16="http://schemas.microsoft.com/office/drawing/2014/main" id="{1D4BF965-0CFA-4E7C-B5E2-C509EDA19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378" y="1647122"/>
            <a:ext cx="1985903" cy="102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nfluxDB - Wikipedia">
            <a:extLst>
              <a:ext uri="{FF2B5EF4-FFF2-40B4-BE49-F238E27FC236}">
                <a16:creationId xmlns:a16="http://schemas.microsoft.com/office/drawing/2014/main" id="{0B2C331A-C699-4CC2-AA70-16AF6A7E9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554" y="4093764"/>
            <a:ext cx="4516914" cy="1675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8B356E9-C7FC-4241-BA3F-7575805B2163}"/>
              </a:ext>
            </a:extLst>
          </p:cNvPr>
          <p:cNvCxnSpPr>
            <a:cxnSpLocks/>
          </p:cNvCxnSpPr>
          <p:nvPr/>
        </p:nvCxnSpPr>
        <p:spPr>
          <a:xfrm flipV="1">
            <a:off x="6744576" y="2768407"/>
            <a:ext cx="1166968" cy="845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2488DB7-4720-43C6-86FD-FD7CBCD32AC9}"/>
              </a:ext>
            </a:extLst>
          </p:cNvPr>
          <p:cNvCxnSpPr>
            <a:cxnSpLocks/>
          </p:cNvCxnSpPr>
          <p:nvPr/>
        </p:nvCxnSpPr>
        <p:spPr>
          <a:xfrm>
            <a:off x="6743999" y="3849696"/>
            <a:ext cx="1309331" cy="7518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24E7AFC-B097-403C-862F-1B8B89CB5C6D}"/>
              </a:ext>
            </a:extLst>
          </p:cNvPr>
          <p:cNvSpPr txBox="1"/>
          <p:nvPr/>
        </p:nvSpPr>
        <p:spPr>
          <a:xfrm>
            <a:off x="206808" y="1139763"/>
            <a:ext cx="2033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MQTT</a:t>
            </a:r>
          </a:p>
        </p:txBody>
      </p:sp>
    </p:spTree>
    <p:extLst>
      <p:ext uri="{BB962C8B-B14F-4D97-AF65-F5344CB8AC3E}">
        <p14:creationId xmlns:p14="http://schemas.microsoft.com/office/powerpoint/2010/main" val="3715118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761E-120A-4757-A8D2-94CAA1F8F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- Activation 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489F8-D098-4744-9F1E-591278DC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it-IT" smtClean="0"/>
              <a:pPr/>
              <a:t>4</a:t>
            </a:fld>
            <a:endParaRPr lang="it-IT" dirty="0" err="1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CC87A9-BA46-4288-A571-CA04EE0CBD0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Description system: choices, parameters, use cases</a:t>
            </a:r>
          </a:p>
          <a:p>
            <a:endParaRPr lang="it-I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1B55E-7F4D-49DB-823B-30847AA61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Team Gabriele Ferrario - Laboratorio </a:t>
            </a:r>
            <a:r>
              <a:rPr lang="it-IT" dirty="0" err="1"/>
              <a:t>IoT@UniMiB</a:t>
            </a:r>
            <a:endParaRPr lang="it-I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19CEF7-A588-47FF-BE9A-51B9B6C2B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63" y="2152150"/>
            <a:ext cx="1812287" cy="117395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E62F404-AAF0-4A4E-AD23-457036DF3C6A}"/>
              </a:ext>
            </a:extLst>
          </p:cNvPr>
          <p:cNvCxnSpPr>
            <a:cxnSpLocks/>
          </p:cNvCxnSpPr>
          <p:nvPr/>
        </p:nvCxnSpPr>
        <p:spPr>
          <a:xfrm flipV="1">
            <a:off x="1539492" y="2163652"/>
            <a:ext cx="716052" cy="3912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74AE52-682B-4BD2-871A-CFB6405A1F90}"/>
              </a:ext>
            </a:extLst>
          </p:cNvPr>
          <p:cNvCxnSpPr>
            <a:cxnSpLocks/>
          </p:cNvCxnSpPr>
          <p:nvPr/>
        </p:nvCxnSpPr>
        <p:spPr>
          <a:xfrm>
            <a:off x="1512156" y="2700862"/>
            <a:ext cx="760164" cy="3167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679D43A-62FC-437B-82C0-04DA833A7FBD}"/>
              </a:ext>
            </a:extLst>
          </p:cNvPr>
          <p:cNvSpPr txBox="1"/>
          <p:nvPr/>
        </p:nvSpPr>
        <p:spPr>
          <a:xfrm rot="19930947">
            <a:off x="1328786" y="2075850"/>
            <a:ext cx="11630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activeWeather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35C381-2B58-48B8-878C-BF850696AEB4}"/>
              </a:ext>
            </a:extLst>
          </p:cNvPr>
          <p:cNvSpPr txBox="1"/>
          <p:nvPr/>
        </p:nvSpPr>
        <p:spPr>
          <a:xfrm rot="1509029">
            <a:off x="1333566" y="2884771"/>
            <a:ext cx="1205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 activeHome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D075D8-CE95-471E-9064-3CA4AB1A2662}"/>
              </a:ext>
            </a:extLst>
          </p:cNvPr>
          <p:cNvSpPr/>
          <p:nvPr/>
        </p:nvSpPr>
        <p:spPr>
          <a:xfrm>
            <a:off x="2340018" y="1921609"/>
            <a:ext cx="874705" cy="52168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1B011E-6478-479B-A8C7-44B1DB8611B1}"/>
              </a:ext>
            </a:extLst>
          </p:cNvPr>
          <p:cNvSpPr txBox="1"/>
          <p:nvPr/>
        </p:nvSpPr>
        <p:spPr>
          <a:xfrm>
            <a:off x="2365025" y="1988934"/>
            <a:ext cx="740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Slave</a:t>
            </a:r>
          </a:p>
          <a:p>
            <a:r>
              <a:rPr lang="it-IT" sz="1000" dirty="0"/>
              <a:t>Weather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25DB4F-F0D0-491C-BBD3-CA4017F39FCD}"/>
              </a:ext>
            </a:extLst>
          </p:cNvPr>
          <p:cNvSpPr/>
          <p:nvPr/>
        </p:nvSpPr>
        <p:spPr>
          <a:xfrm>
            <a:off x="2340019" y="2883575"/>
            <a:ext cx="874705" cy="52168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AB6029-8741-4E18-84FD-5768CD6684ED}"/>
              </a:ext>
            </a:extLst>
          </p:cNvPr>
          <p:cNvSpPr txBox="1"/>
          <p:nvPr/>
        </p:nvSpPr>
        <p:spPr>
          <a:xfrm>
            <a:off x="2432724" y="2950900"/>
            <a:ext cx="740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Slave</a:t>
            </a:r>
          </a:p>
          <a:p>
            <a:r>
              <a:rPr lang="it-IT" sz="1000" dirty="0"/>
              <a:t>Home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25F8B9F-76C6-4016-AB0E-06D34CCA5704}"/>
              </a:ext>
            </a:extLst>
          </p:cNvPr>
          <p:cNvSpPr/>
          <p:nvPr/>
        </p:nvSpPr>
        <p:spPr>
          <a:xfrm>
            <a:off x="3671197" y="2426385"/>
            <a:ext cx="874705" cy="49319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E824F6-1924-400E-BCAE-4C65B5F53850}"/>
              </a:ext>
            </a:extLst>
          </p:cNvPr>
          <p:cNvSpPr txBox="1"/>
          <p:nvPr/>
        </p:nvSpPr>
        <p:spPr>
          <a:xfrm>
            <a:off x="3781425" y="2568282"/>
            <a:ext cx="740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Master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03A8191-FC7C-4AEA-A5F5-A1A70048CBD0}"/>
              </a:ext>
            </a:extLst>
          </p:cNvPr>
          <p:cNvCxnSpPr>
            <a:cxnSpLocks/>
          </p:cNvCxnSpPr>
          <p:nvPr/>
        </p:nvCxnSpPr>
        <p:spPr>
          <a:xfrm>
            <a:off x="3257933" y="2163652"/>
            <a:ext cx="327904" cy="458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2501FC7-AB1D-4B82-813C-7BF2FDE641BC}"/>
              </a:ext>
            </a:extLst>
          </p:cNvPr>
          <p:cNvCxnSpPr>
            <a:cxnSpLocks/>
          </p:cNvCxnSpPr>
          <p:nvPr/>
        </p:nvCxnSpPr>
        <p:spPr>
          <a:xfrm flipV="1">
            <a:off x="3257933" y="2700862"/>
            <a:ext cx="327904" cy="4500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E278C1-DAB8-4D51-BCEC-E71007A0CEC1}"/>
              </a:ext>
            </a:extLst>
          </p:cNvPr>
          <p:cNvSpPr txBox="1"/>
          <p:nvPr/>
        </p:nvSpPr>
        <p:spPr>
          <a:xfrm rot="3319085">
            <a:off x="3223965" y="2139791"/>
            <a:ext cx="5718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serve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8556D2F-3CFD-4A3C-BD21-8F947116BE1C}"/>
              </a:ext>
            </a:extLst>
          </p:cNvPr>
          <p:cNvSpPr txBox="1"/>
          <p:nvPr/>
        </p:nvSpPr>
        <p:spPr>
          <a:xfrm rot="18322982">
            <a:off x="3197866" y="2931009"/>
            <a:ext cx="5718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serve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62E401-A69E-411D-A855-411B93A04200}"/>
              </a:ext>
            </a:extLst>
          </p:cNvPr>
          <p:cNvSpPr txBox="1"/>
          <p:nvPr/>
        </p:nvSpPr>
        <p:spPr>
          <a:xfrm>
            <a:off x="3629047" y="2991719"/>
            <a:ext cx="1083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Identification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B30175-E053-4467-B651-AF8BF9D634BF}"/>
              </a:ext>
            </a:extLst>
          </p:cNvPr>
          <p:cNvCxnSpPr>
            <a:cxnSpLocks/>
          </p:cNvCxnSpPr>
          <p:nvPr/>
        </p:nvCxnSpPr>
        <p:spPr>
          <a:xfrm flipV="1">
            <a:off x="4637253" y="2217897"/>
            <a:ext cx="716052" cy="3912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74FDA77-0E59-4109-BF2E-544A63C144CC}"/>
              </a:ext>
            </a:extLst>
          </p:cNvPr>
          <p:cNvCxnSpPr>
            <a:cxnSpLocks/>
          </p:cNvCxnSpPr>
          <p:nvPr/>
        </p:nvCxnSpPr>
        <p:spPr>
          <a:xfrm>
            <a:off x="4609917" y="2755107"/>
            <a:ext cx="760164" cy="3167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C107B981-ABBA-44B8-9264-27A546CAF572}"/>
              </a:ext>
            </a:extLst>
          </p:cNvPr>
          <p:cNvSpPr/>
          <p:nvPr/>
        </p:nvSpPr>
        <p:spPr>
          <a:xfrm>
            <a:off x="5437779" y="1975854"/>
            <a:ext cx="874705" cy="52168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931A8F9-F44C-496A-B9C2-378AABC61B0C}"/>
              </a:ext>
            </a:extLst>
          </p:cNvPr>
          <p:cNvSpPr txBox="1"/>
          <p:nvPr/>
        </p:nvSpPr>
        <p:spPr>
          <a:xfrm>
            <a:off x="5462786" y="2043179"/>
            <a:ext cx="740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Slave</a:t>
            </a:r>
          </a:p>
          <a:p>
            <a:r>
              <a:rPr lang="it-IT" sz="1000" dirty="0"/>
              <a:t>Weather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F2DC2BD-ADF6-43DD-BC6C-38971A32475A}"/>
              </a:ext>
            </a:extLst>
          </p:cNvPr>
          <p:cNvSpPr/>
          <p:nvPr/>
        </p:nvSpPr>
        <p:spPr>
          <a:xfrm>
            <a:off x="5437780" y="2937820"/>
            <a:ext cx="874705" cy="52168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FE3F759-FB6B-4DEE-8CDD-5BCB2A6D7CCE}"/>
              </a:ext>
            </a:extLst>
          </p:cNvPr>
          <p:cNvSpPr txBox="1"/>
          <p:nvPr/>
        </p:nvSpPr>
        <p:spPr>
          <a:xfrm>
            <a:off x="5530485" y="3005145"/>
            <a:ext cx="740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Slave</a:t>
            </a:r>
          </a:p>
          <a:p>
            <a:r>
              <a:rPr lang="it-IT" sz="1000" dirty="0"/>
              <a:t>Home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ED5577E-B0CD-4B72-A78E-94841079E6C9}"/>
              </a:ext>
            </a:extLst>
          </p:cNvPr>
          <p:cNvSpPr txBox="1"/>
          <p:nvPr/>
        </p:nvSpPr>
        <p:spPr>
          <a:xfrm rot="19730738">
            <a:off x="4446171" y="2086394"/>
            <a:ext cx="11017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serveWeather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452488F-EFDC-4A03-A4B0-862855EC7784}"/>
              </a:ext>
            </a:extLst>
          </p:cNvPr>
          <p:cNvSpPr txBox="1"/>
          <p:nvPr/>
        </p:nvSpPr>
        <p:spPr>
          <a:xfrm rot="1316688">
            <a:off x="4483455" y="3008914"/>
            <a:ext cx="11017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serveHome</a:t>
            </a:r>
          </a:p>
        </p:txBody>
      </p:sp>
      <p:pic>
        <p:nvPicPr>
          <p:cNvPr id="47" name="Picture 6" descr="Amazon RDS per MySQL – Amazon Web Services (AWS)">
            <a:extLst>
              <a:ext uri="{FF2B5EF4-FFF2-40B4-BE49-F238E27FC236}">
                <a16:creationId xmlns:a16="http://schemas.microsoft.com/office/drawing/2014/main" id="{33F74598-7F49-45CC-B78F-0294D56C8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933" y="3437678"/>
            <a:ext cx="1095320" cy="566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9549FC8-9311-4017-96CE-53BA4C94DB66}"/>
              </a:ext>
            </a:extLst>
          </p:cNvPr>
          <p:cNvCxnSpPr>
            <a:cxnSpLocks/>
          </p:cNvCxnSpPr>
          <p:nvPr/>
        </p:nvCxnSpPr>
        <p:spPr>
          <a:xfrm flipH="1">
            <a:off x="4006144" y="3253329"/>
            <a:ext cx="1" cy="509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AEFB877-75E3-4C33-B94D-BCE57DABF243}"/>
              </a:ext>
            </a:extLst>
          </p:cNvPr>
          <p:cNvSpPr txBox="1"/>
          <p:nvPr/>
        </p:nvSpPr>
        <p:spPr>
          <a:xfrm>
            <a:off x="5111723" y="2519466"/>
            <a:ext cx="1639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/>
              <a:t>Ricevono i parametri di</a:t>
            </a:r>
          </a:p>
          <a:p>
            <a:pPr algn="ctr"/>
            <a:r>
              <a:rPr lang="it-IT" sz="1000" dirty="0"/>
              <a:t>configurazione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0ACB6CC-BF5F-4A23-92E3-8A2610C55EB9}"/>
              </a:ext>
            </a:extLst>
          </p:cNvPr>
          <p:cNvSpPr txBox="1"/>
          <p:nvPr/>
        </p:nvSpPr>
        <p:spPr>
          <a:xfrm>
            <a:off x="3541933" y="3368301"/>
            <a:ext cx="874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write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A49FD20C-838E-4447-85DB-871809F546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2039" y="4871544"/>
            <a:ext cx="157162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616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761E-120A-4757-A8D2-94CAA1F8F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- Monitoring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489F8-D098-4744-9F1E-591278DC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it-IT" smtClean="0"/>
              <a:pPr/>
              <a:t>5</a:t>
            </a:fld>
            <a:endParaRPr lang="it-IT" dirty="0" err="1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CC87A9-BA46-4288-A571-CA04EE0CBD0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Description system: choices, parameters, use cases</a:t>
            </a:r>
          </a:p>
          <a:p>
            <a:endParaRPr lang="it-I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1B55E-7F4D-49DB-823B-30847AA61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Team Gabriele Ferrario - Laboratorio </a:t>
            </a:r>
            <a:r>
              <a:rPr lang="it-IT" dirty="0" err="1"/>
              <a:t>IoT@UniMiB</a:t>
            </a:r>
            <a:endParaRPr lang="it-I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19CEF7-A588-47FF-BE9A-51B9B6C2B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63" y="2152150"/>
            <a:ext cx="1812287" cy="117395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E62F404-AAF0-4A4E-AD23-457036DF3C6A}"/>
              </a:ext>
            </a:extLst>
          </p:cNvPr>
          <p:cNvCxnSpPr>
            <a:cxnSpLocks/>
          </p:cNvCxnSpPr>
          <p:nvPr/>
        </p:nvCxnSpPr>
        <p:spPr>
          <a:xfrm flipV="1">
            <a:off x="1539492" y="2163652"/>
            <a:ext cx="716052" cy="3912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74AE52-682B-4BD2-871A-CFB6405A1F90}"/>
              </a:ext>
            </a:extLst>
          </p:cNvPr>
          <p:cNvCxnSpPr>
            <a:cxnSpLocks/>
          </p:cNvCxnSpPr>
          <p:nvPr/>
        </p:nvCxnSpPr>
        <p:spPr>
          <a:xfrm>
            <a:off x="1512156" y="2700862"/>
            <a:ext cx="760164" cy="3167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679D43A-62FC-437B-82C0-04DA833A7FBD}"/>
              </a:ext>
            </a:extLst>
          </p:cNvPr>
          <p:cNvSpPr txBox="1"/>
          <p:nvPr/>
        </p:nvSpPr>
        <p:spPr>
          <a:xfrm rot="19930947">
            <a:off x="1328786" y="2075850"/>
            <a:ext cx="11630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activeWeather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35C381-2B58-48B8-878C-BF850696AEB4}"/>
              </a:ext>
            </a:extLst>
          </p:cNvPr>
          <p:cNvSpPr txBox="1"/>
          <p:nvPr/>
        </p:nvSpPr>
        <p:spPr>
          <a:xfrm rot="1509029">
            <a:off x="1333566" y="2884771"/>
            <a:ext cx="1205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 activeHome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D075D8-CE95-471E-9064-3CA4AB1A2662}"/>
              </a:ext>
            </a:extLst>
          </p:cNvPr>
          <p:cNvSpPr/>
          <p:nvPr/>
        </p:nvSpPr>
        <p:spPr>
          <a:xfrm>
            <a:off x="2340018" y="1921609"/>
            <a:ext cx="874705" cy="52168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1B011E-6478-479B-A8C7-44B1DB8611B1}"/>
              </a:ext>
            </a:extLst>
          </p:cNvPr>
          <p:cNvSpPr txBox="1"/>
          <p:nvPr/>
        </p:nvSpPr>
        <p:spPr>
          <a:xfrm>
            <a:off x="2365025" y="1988934"/>
            <a:ext cx="740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Slave</a:t>
            </a:r>
          </a:p>
          <a:p>
            <a:r>
              <a:rPr lang="it-IT" sz="1000" dirty="0"/>
              <a:t>Weather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25DB4F-F0D0-491C-BBD3-CA4017F39FCD}"/>
              </a:ext>
            </a:extLst>
          </p:cNvPr>
          <p:cNvSpPr/>
          <p:nvPr/>
        </p:nvSpPr>
        <p:spPr>
          <a:xfrm>
            <a:off x="2340019" y="2883575"/>
            <a:ext cx="874705" cy="52168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AB6029-8741-4E18-84FD-5768CD6684ED}"/>
              </a:ext>
            </a:extLst>
          </p:cNvPr>
          <p:cNvSpPr txBox="1"/>
          <p:nvPr/>
        </p:nvSpPr>
        <p:spPr>
          <a:xfrm>
            <a:off x="2432724" y="2950900"/>
            <a:ext cx="740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Slave</a:t>
            </a:r>
          </a:p>
          <a:p>
            <a:r>
              <a:rPr lang="it-IT" sz="1000" dirty="0"/>
              <a:t>Home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25F8B9F-76C6-4016-AB0E-06D34CCA5704}"/>
              </a:ext>
            </a:extLst>
          </p:cNvPr>
          <p:cNvSpPr/>
          <p:nvPr/>
        </p:nvSpPr>
        <p:spPr>
          <a:xfrm>
            <a:off x="3671197" y="2426385"/>
            <a:ext cx="874705" cy="49319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E824F6-1924-400E-BCAE-4C65B5F53850}"/>
              </a:ext>
            </a:extLst>
          </p:cNvPr>
          <p:cNvSpPr txBox="1"/>
          <p:nvPr/>
        </p:nvSpPr>
        <p:spPr>
          <a:xfrm>
            <a:off x="3781425" y="2568282"/>
            <a:ext cx="740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Master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03A8191-FC7C-4AEA-A5F5-A1A70048CBD0}"/>
              </a:ext>
            </a:extLst>
          </p:cNvPr>
          <p:cNvCxnSpPr>
            <a:cxnSpLocks/>
          </p:cNvCxnSpPr>
          <p:nvPr/>
        </p:nvCxnSpPr>
        <p:spPr>
          <a:xfrm>
            <a:off x="3257933" y="2163652"/>
            <a:ext cx="327904" cy="458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2501FC7-AB1D-4B82-813C-7BF2FDE641BC}"/>
              </a:ext>
            </a:extLst>
          </p:cNvPr>
          <p:cNvCxnSpPr>
            <a:cxnSpLocks/>
          </p:cNvCxnSpPr>
          <p:nvPr/>
        </p:nvCxnSpPr>
        <p:spPr>
          <a:xfrm flipV="1">
            <a:off x="3257933" y="2700862"/>
            <a:ext cx="327904" cy="4500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E278C1-DAB8-4D51-BCEC-E71007A0CEC1}"/>
              </a:ext>
            </a:extLst>
          </p:cNvPr>
          <p:cNvSpPr txBox="1"/>
          <p:nvPr/>
        </p:nvSpPr>
        <p:spPr>
          <a:xfrm rot="3319085">
            <a:off x="3223965" y="2139791"/>
            <a:ext cx="5718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serve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8556D2F-3CFD-4A3C-BD21-8F947116BE1C}"/>
              </a:ext>
            </a:extLst>
          </p:cNvPr>
          <p:cNvSpPr txBox="1"/>
          <p:nvPr/>
        </p:nvSpPr>
        <p:spPr>
          <a:xfrm rot="18322982">
            <a:off x="3197866" y="2931009"/>
            <a:ext cx="5718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serve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62E401-A69E-411D-A855-411B93A04200}"/>
              </a:ext>
            </a:extLst>
          </p:cNvPr>
          <p:cNvSpPr txBox="1"/>
          <p:nvPr/>
        </p:nvSpPr>
        <p:spPr>
          <a:xfrm>
            <a:off x="3629047" y="2991719"/>
            <a:ext cx="1083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Identification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B30175-E053-4467-B651-AF8BF9D634BF}"/>
              </a:ext>
            </a:extLst>
          </p:cNvPr>
          <p:cNvCxnSpPr>
            <a:cxnSpLocks/>
          </p:cNvCxnSpPr>
          <p:nvPr/>
        </p:nvCxnSpPr>
        <p:spPr>
          <a:xfrm flipV="1">
            <a:off x="4637253" y="2217897"/>
            <a:ext cx="716052" cy="3912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74FDA77-0E59-4109-BF2E-544A63C144CC}"/>
              </a:ext>
            </a:extLst>
          </p:cNvPr>
          <p:cNvCxnSpPr>
            <a:cxnSpLocks/>
          </p:cNvCxnSpPr>
          <p:nvPr/>
        </p:nvCxnSpPr>
        <p:spPr>
          <a:xfrm>
            <a:off x="4609917" y="2755107"/>
            <a:ext cx="760164" cy="3167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C107B981-ABBA-44B8-9264-27A546CAF572}"/>
              </a:ext>
            </a:extLst>
          </p:cNvPr>
          <p:cNvSpPr/>
          <p:nvPr/>
        </p:nvSpPr>
        <p:spPr>
          <a:xfrm>
            <a:off x="5437779" y="1975854"/>
            <a:ext cx="874705" cy="52168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931A8F9-F44C-496A-B9C2-378AABC61B0C}"/>
              </a:ext>
            </a:extLst>
          </p:cNvPr>
          <p:cNvSpPr txBox="1"/>
          <p:nvPr/>
        </p:nvSpPr>
        <p:spPr>
          <a:xfrm>
            <a:off x="5462786" y="2043179"/>
            <a:ext cx="740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Slave</a:t>
            </a:r>
          </a:p>
          <a:p>
            <a:r>
              <a:rPr lang="it-IT" sz="1000" dirty="0"/>
              <a:t>Weather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F2DC2BD-ADF6-43DD-BC6C-38971A32475A}"/>
              </a:ext>
            </a:extLst>
          </p:cNvPr>
          <p:cNvSpPr/>
          <p:nvPr/>
        </p:nvSpPr>
        <p:spPr>
          <a:xfrm>
            <a:off x="5437780" y="2937820"/>
            <a:ext cx="874705" cy="52168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FE3F759-FB6B-4DEE-8CDD-5BCB2A6D7CCE}"/>
              </a:ext>
            </a:extLst>
          </p:cNvPr>
          <p:cNvSpPr txBox="1"/>
          <p:nvPr/>
        </p:nvSpPr>
        <p:spPr>
          <a:xfrm>
            <a:off x="5530485" y="3005145"/>
            <a:ext cx="740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Slave</a:t>
            </a:r>
          </a:p>
          <a:p>
            <a:r>
              <a:rPr lang="it-IT" sz="1000" dirty="0"/>
              <a:t>Home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ED5577E-B0CD-4B72-A78E-94841079E6C9}"/>
              </a:ext>
            </a:extLst>
          </p:cNvPr>
          <p:cNvSpPr txBox="1"/>
          <p:nvPr/>
        </p:nvSpPr>
        <p:spPr>
          <a:xfrm rot="19730738">
            <a:off x="4446171" y="2086394"/>
            <a:ext cx="11017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serveWeather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452488F-EFDC-4A03-A4B0-862855EC7784}"/>
              </a:ext>
            </a:extLst>
          </p:cNvPr>
          <p:cNvSpPr txBox="1"/>
          <p:nvPr/>
        </p:nvSpPr>
        <p:spPr>
          <a:xfrm rot="1316688">
            <a:off x="4483455" y="3008914"/>
            <a:ext cx="11017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serveHome</a:t>
            </a:r>
          </a:p>
        </p:txBody>
      </p:sp>
      <p:pic>
        <p:nvPicPr>
          <p:cNvPr id="47" name="Picture 6" descr="Amazon RDS per MySQL – Amazon Web Services (AWS)">
            <a:extLst>
              <a:ext uri="{FF2B5EF4-FFF2-40B4-BE49-F238E27FC236}">
                <a16:creationId xmlns:a16="http://schemas.microsoft.com/office/drawing/2014/main" id="{33F74598-7F49-45CC-B78F-0294D56C8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933" y="3437678"/>
            <a:ext cx="1095320" cy="566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9549FC8-9311-4017-96CE-53BA4C94DB66}"/>
              </a:ext>
            </a:extLst>
          </p:cNvPr>
          <p:cNvCxnSpPr>
            <a:cxnSpLocks/>
          </p:cNvCxnSpPr>
          <p:nvPr/>
        </p:nvCxnSpPr>
        <p:spPr>
          <a:xfrm flipH="1">
            <a:off x="4006144" y="3253329"/>
            <a:ext cx="1" cy="509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AEFB877-75E3-4C33-B94D-BCE57DABF243}"/>
              </a:ext>
            </a:extLst>
          </p:cNvPr>
          <p:cNvSpPr txBox="1"/>
          <p:nvPr/>
        </p:nvSpPr>
        <p:spPr>
          <a:xfrm>
            <a:off x="5111723" y="2519466"/>
            <a:ext cx="1639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/>
              <a:t>Ricevono i parametri di</a:t>
            </a:r>
          </a:p>
          <a:p>
            <a:pPr algn="ctr"/>
            <a:r>
              <a:rPr lang="it-IT" sz="1000" dirty="0"/>
              <a:t>configurazione</a:t>
            </a:r>
          </a:p>
        </p:txBody>
      </p:sp>
      <p:pic>
        <p:nvPicPr>
          <p:cNvPr id="2050" name="Picture 2" descr="OpenWeatherMap - Home Assistant">
            <a:extLst>
              <a:ext uri="{FF2B5EF4-FFF2-40B4-BE49-F238E27FC236}">
                <a16:creationId xmlns:a16="http://schemas.microsoft.com/office/drawing/2014/main" id="{5E70D46B-DD9E-49EB-9692-D27AC5BC8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223" y="948791"/>
            <a:ext cx="1134038" cy="483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E8261F1-D71F-428A-BE66-08569079CC1E}"/>
              </a:ext>
            </a:extLst>
          </p:cNvPr>
          <p:cNvCxnSpPr>
            <a:cxnSpLocks/>
          </p:cNvCxnSpPr>
          <p:nvPr/>
        </p:nvCxnSpPr>
        <p:spPr>
          <a:xfrm flipV="1">
            <a:off x="5900593" y="1432648"/>
            <a:ext cx="0" cy="4889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9" name="TextBox 2048">
            <a:extLst>
              <a:ext uri="{FF2B5EF4-FFF2-40B4-BE49-F238E27FC236}">
                <a16:creationId xmlns:a16="http://schemas.microsoft.com/office/drawing/2014/main" id="{7E4DC789-69CD-42E4-BD90-2D88EEE2C43E}"/>
              </a:ext>
            </a:extLst>
          </p:cNvPr>
          <p:cNvSpPr txBox="1"/>
          <p:nvPr/>
        </p:nvSpPr>
        <p:spPr>
          <a:xfrm>
            <a:off x="5965686" y="1499972"/>
            <a:ext cx="5278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HTTP GET</a:t>
            </a:r>
          </a:p>
        </p:txBody>
      </p:sp>
      <p:pic>
        <p:nvPicPr>
          <p:cNvPr id="2052" name="Graphic 2051" descr="Home">
            <a:extLst>
              <a:ext uri="{FF2B5EF4-FFF2-40B4-BE49-F238E27FC236}">
                <a16:creationId xmlns:a16="http://schemas.microsoft.com/office/drawing/2014/main" id="{CCABF389-ABF3-40E6-88EC-EC305DEBFB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75075" y="3867128"/>
            <a:ext cx="567602" cy="567602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A680AF8-ACDB-4E3F-B871-8356285D6653}"/>
              </a:ext>
            </a:extLst>
          </p:cNvPr>
          <p:cNvCxnSpPr>
            <a:cxnSpLocks/>
          </p:cNvCxnSpPr>
          <p:nvPr/>
        </p:nvCxnSpPr>
        <p:spPr>
          <a:xfrm>
            <a:off x="5858876" y="3508991"/>
            <a:ext cx="0" cy="424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4B31217-9B89-42DF-AE7D-87BB26FDDA96}"/>
              </a:ext>
            </a:extLst>
          </p:cNvPr>
          <p:cNvSpPr txBox="1"/>
          <p:nvPr/>
        </p:nvSpPr>
        <p:spPr>
          <a:xfrm>
            <a:off x="5881416" y="3557459"/>
            <a:ext cx="874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Read sensors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A99942E-8186-4DC1-B467-0ADC75B4A44F}"/>
              </a:ext>
            </a:extLst>
          </p:cNvPr>
          <p:cNvSpPr/>
          <p:nvPr/>
        </p:nvSpPr>
        <p:spPr>
          <a:xfrm>
            <a:off x="7253524" y="2225394"/>
            <a:ext cx="874705" cy="49319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E2A5361-0847-4439-A8CC-C72D0C697E9B}"/>
              </a:ext>
            </a:extLst>
          </p:cNvPr>
          <p:cNvSpPr txBox="1"/>
          <p:nvPr/>
        </p:nvSpPr>
        <p:spPr>
          <a:xfrm rot="19133891">
            <a:off x="6550550" y="2913430"/>
            <a:ext cx="5718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Home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52D3BDB-DD97-4C3B-BD26-154F4F0349E3}"/>
              </a:ext>
            </a:extLst>
          </p:cNvPr>
          <p:cNvSpPr txBox="1"/>
          <p:nvPr/>
        </p:nvSpPr>
        <p:spPr>
          <a:xfrm>
            <a:off x="7359450" y="2362900"/>
            <a:ext cx="740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Master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0846247-59B4-4781-8473-749CC45B81D6}"/>
              </a:ext>
            </a:extLst>
          </p:cNvPr>
          <p:cNvCxnSpPr>
            <a:cxnSpLocks/>
          </p:cNvCxnSpPr>
          <p:nvPr/>
        </p:nvCxnSpPr>
        <p:spPr>
          <a:xfrm flipV="1">
            <a:off x="6357623" y="2505885"/>
            <a:ext cx="843494" cy="7201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3" name="Picture 8" descr="InfluxDB - Wikipedia">
            <a:extLst>
              <a:ext uri="{FF2B5EF4-FFF2-40B4-BE49-F238E27FC236}">
                <a16:creationId xmlns:a16="http://schemas.microsoft.com/office/drawing/2014/main" id="{6EF0074D-E4D9-4120-9319-2D0C6AECF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557" y="1000447"/>
            <a:ext cx="2246907" cy="83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56867E7-6E92-447A-8C4B-8250F2D82440}"/>
              </a:ext>
            </a:extLst>
          </p:cNvPr>
          <p:cNvCxnSpPr>
            <a:cxnSpLocks/>
          </p:cNvCxnSpPr>
          <p:nvPr/>
        </p:nvCxnSpPr>
        <p:spPr>
          <a:xfrm flipH="1" flipV="1">
            <a:off x="7679254" y="1569328"/>
            <a:ext cx="23244" cy="5743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00ACB6CC-BF5F-4A23-92E3-8A2610C55EB9}"/>
              </a:ext>
            </a:extLst>
          </p:cNvPr>
          <p:cNvSpPr txBox="1"/>
          <p:nvPr/>
        </p:nvSpPr>
        <p:spPr>
          <a:xfrm>
            <a:off x="3541933" y="3368301"/>
            <a:ext cx="874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write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4C3BC3A-8DDD-4B50-B6CD-4A090BE1C374}"/>
              </a:ext>
            </a:extLst>
          </p:cNvPr>
          <p:cNvSpPr txBox="1"/>
          <p:nvPr/>
        </p:nvSpPr>
        <p:spPr>
          <a:xfrm>
            <a:off x="7806128" y="1798498"/>
            <a:ext cx="874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write</a:t>
            </a:r>
          </a:p>
        </p:txBody>
      </p:sp>
      <p:cxnSp>
        <p:nvCxnSpPr>
          <p:cNvPr id="2080" name="Connector: Elbow 2079">
            <a:extLst>
              <a:ext uri="{FF2B5EF4-FFF2-40B4-BE49-F238E27FC236}">
                <a16:creationId xmlns:a16="http://schemas.microsoft.com/office/drawing/2014/main" id="{5C44E8AA-26A9-481B-820B-555F8A3C911A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991307" y="1561588"/>
            <a:ext cx="4603240" cy="59056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4" name="Straight Connector 2083">
            <a:extLst>
              <a:ext uri="{FF2B5EF4-FFF2-40B4-BE49-F238E27FC236}">
                <a16:creationId xmlns:a16="http://schemas.microsoft.com/office/drawing/2014/main" id="{E340E22B-D4D6-46E4-A0BD-D9305A572C9B}"/>
              </a:ext>
            </a:extLst>
          </p:cNvPr>
          <p:cNvCxnSpPr>
            <a:cxnSpLocks/>
          </p:cNvCxnSpPr>
          <p:nvPr/>
        </p:nvCxnSpPr>
        <p:spPr>
          <a:xfrm>
            <a:off x="5562516" y="1573089"/>
            <a:ext cx="12559" cy="2975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0EBD09E8-380D-42F8-A824-B208BA82A20D}"/>
              </a:ext>
            </a:extLst>
          </p:cNvPr>
          <p:cNvSpPr txBox="1"/>
          <p:nvPr/>
        </p:nvSpPr>
        <p:spPr>
          <a:xfrm>
            <a:off x="2601082" y="1255320"/>
            <a:ext cx="759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Weather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A49FD20C-838E-4447-85DB-871809F546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12039" y="4871544"/>
            <a:ext cx="1571625" cy="12954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B95FAA7-998D-4E5D-91FF-EAF19883CB79}"/>
              </a:ext>
            </a:extLst>
          </p:cNvPr>
          <p:cNvCxnSpPr/>
          <p:nvPr/>
        </p:nvCxnSpPr>
        <p:spPr>
          <a:xfrm>
            <a:off x="5530485" y="3526825"/>
            <a:ext cx="32031" cy="8772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41401F2-6AE5-434E-A260-5F3472FAB783}"/>
              </a:ext>
            </a:extLst>
          </p:cNvPr>
          <p:cNvCxnSpPr>
            <a:cxnSpLocks/>
          </p:cNvCxnSpPr>
          <p:nvPr/>
        </p:nvCxnSpPr>
        <p:spPr>
          <a:xfrm flipH="1">
            <a:off x="3105242" y="4370434"/>
            <a:ext cx="2477485" cy="527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E844A7C-B22A-4742-BEA6-F5AC16BC9FA8}"/>
              </a:ext>
            </a:extLst>
          </p:cNvPr>
          <p:cNvCxnSpPr>
            <a:cxnSpLocks/>
          </p:cNvCxnSpPr>
          <p:nvPr/>
        </p:nvCxnSpPr>
        <p:spPr>
          <a:xfrm flipH="1" flipV="1">
            <a:off x="1539493" y="3229246"/>
            <a:ext cx="1591947" cy="12054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E623340-C18C-4B25-8E7B-D78C97864E56}"/>
              </a:ext>
            </a:extLst>
          </p:cNvPr>
          <p:cNvSpPr txBox="1"/>
          <p:nvPr/>
        </p:nvSpPr>
        <p:spPr>
          <a:xfrm>
            <a:off x="4816013" y="4533099"/>
            <a:ext cx="759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1464579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761E-120A-4757-A8D2-94CAA1F8F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- Deactivation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489F8-D098-4744-9F1E-591278DC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it-IT" smtClean="0"/>
              <a:pPr/>
              <a:t>6</a:t>
            </a:fld>
            <a:endParaRPr lang="it-IT" dirty="0" err="1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CC87A9-BA46-4288-A571-CA04EE0CBD0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Description system: choices, parameters, use cases</a:t>
            </a:r>
          </a:p>
          <a:p>
            <a:endParaRPr lang="it-I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1B55E-7F4D-49DB-823B-30847AA61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Team Gabriele Ferrario - Laboratorio </a:t>
            </a:r>
            <a:r>
              <a:rPr lang="it-IT" dirty="0" err="1"/>
              <a:t>IoT@UniMiB</a:t>
            </a:r>
            <a:endParaRPr lang="it-I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19CEF7-A588-47FF-BE9A-51B9B6C2B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63" y="2152150"/>
            <a:ext cx="1812287" cy="117395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E62F404-AAF0-4A4E-AD23-457036DF3C6A}"/>
              </a:ext>
            </a:extLst>
          </p:cNvPr>
          <p:cNvCxnSpPr>
            <a:cxnSpLocks/>
          </p:cNvCxnSpPr>
          <p:nvPr/>
        </p:nvCxnSpPr>
        <p:spPr>
          <a:xfrm flipV="1">
            <a:off x="1539492" y="2163652"/>
            <a:ext cx="716052" cy="3912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74AE52-682B-4BD2-871A-CFB6405A1F90}"/>
              </a:ext>
            </a:extLst>
          </p:cNvPr>
          <p:cNvCxnSpPr>
            <a:cxnSpLocks/>
          </p:cNvCxnSpPr>
          <p:nvPr/>
        </p:nvCxnSpPr>
        <p:spPr>
          <a:xfrm>
            <a:off x="1512156" y="2700862"/>
            <a:ext cx="760164" cy="3167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679D43A-62FC-437B-82C0-04DA833A7FBD}"/>
              </a:ext>
            </a:extLst>
          </p:cNvPr>
          <p:cNvSpPr txBox="1"/>
          <p:nvPr/>
        </p:nvSpPr>
        <p:spPr>
          <a:xfrm rot="19930947">
            <a:off x="1328786" y="2075850"/>
            <a:ext cx="11630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activeWeather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35C381-2B58-48B8-878C-BF850696AEB4}"/>
              </a:ext>
            </a:extLst>
          </p:cNvPr>
          <p:cNvSpPr txBox="1"/>
          <p:nvPr/>
        </p:nvSpPr>
        <p:spPr>
          <a:xfrm rot="1509029">
            <a:off x="1333566" y="2884771"/>
            <a:ext cx="1205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 activeHome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D075D8-CE95-471E-9064-3CA4AB1A2662}"/>
              </a:ext>
            </a:extLst>
          </p:cNvPr>
          <p:cNvSpPr/>
          <p:nvPr/>
        </p:nvSpPr>
        <p:spPr>
          <a:xfrm>
            <a:off x="2340018" y="1921609"/>
            <a:ext cx="874705" cy="52168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1B011E-6478-479B-A8C7-44B1DB8611B1}"/>
              </a:ext>
            </a:extLst>
          </p:cNvPr>
          <p:cNvSpPr txBox="1"/>
          <p:nvPr/>
        </p:nvSpPr>
        <p:spPr>
          <a:xfrm>
            <a:off x="2365025" y="1988934"/>
            <a:ext cx="740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Slave</a:t>
            </a:r>
          </a:p>
          <a:p>
            <a:r>
              <a:rPr lang="it-IT" sz="1000" dirty="0"/>
              <a:t>Weather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25DB4F-F0D0-491C-BBD3-CA4017F39FCD}"/>
              </a:ext>
            </a:extLst>
          </p:cNvPr>
          <p:cNvSpPr/>
          <p:nvPr/>
        </p:nvSpPr>
        <p:spPr>
          <a:xfrm>
            <a:off x="2340019" y="2883575"/>
            <a:ext cx="874705" cy="52168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AB6029-8741-4E18-84FD-5768CD6684ED}"/>
              </a:ext>
            </a:extLst>
          </p:cNvPr>
          <p:cNvSpPr txBox="1"/>
          <p:nvPr/>
        </p:nvSpPr>
        <p:spPr>
          <a:xfrm>
            <a:off x="2432724" y="2950900"/>
            <a:ext cx="740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Slave</a:t>
            </a:r>
          </a:p>
          <a:p>
            <a:r>
              <a:rPr lang="it-IT" sz="1000" dirty="0"/>
              <a:t>Home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25F8B9F-76C6-4016-AB0E-06D34CCA5704}"/>
              </a:ext>
            </a:extLst>
          </p:cNvPr>
          <p:cNvSpPr/>
          <p:nvPr/>
        </p:nvSpPr>
        <p:spPr>
          <a:xfrm>
            <a:off x="3671197" y="2426385"/>
            <a:ext cx="874705" cy="49319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E824F6-1924-400E-BCAE-4C65B5F53850}"/>
              </a:ext>
            </a:extLst>
          </p:cNvPr>
          <p:cNvSpPr txBox="1"/>
          <p:nvPr/>
        </p:nvSpPr>
        <p:spPr>
          <a:xfrm>
            <a:off x="3781425" y="2568282"/>
            <a:ext cx="740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Master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03A8191-FC7C-4AEA-A5F5-A1A70048CBD0}"/>
              </a:ext>
            </a:extLst>
          </p:cNvPr>
          <p:cNvCxnSpPr>
            <a:cxnSpLocks/>
          </p:cNvCxnSpPr>
          <p:nvPr/>
        </p:nvCxnSpPr>
        <p:spPr>
          <a:xfrm>
            <a:off x="3257933" y="2163652"/>
            <a:ext cx="327904" cy="458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2501FC7-AB1D-4B82-813C-7BF2FDE641BC}"/>
              </a:ext>
            </a:extLst>
          </p:cNvPr>
          <p:cNvCxnSpPr>
            <a:cxnSpLocks/>
          </p:cNvCxnSpPr>
          <p:nvPr/>
        </p:nvCxnSpPr>
        <p:spPr>
          <a:xfrm flipV="1">
            <a:off x="3257933" y="2700862"/>
            <a:ext cx="327904" cy="4500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E278C1-DAB8-4D51-BCEC-E71007A0CEC1}"/>
              </a:ext>
            </a:extLst>
          </p:cNvPr>
          <p:cNvSpPr txBox="1"/>
          <p:nvPr/>
        </p:nvSpPr>
        <p:spPr>
          <a:xfrm rot="3319085">
            <a:off x="3223965" y="2139791"/>
            <a:ext cx="5718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serve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8556D2F-3CFD-4A3C-BD21-8F947116BE1C}"/>
              </a:ext>
            </a:extLst>
          </p:cNvPr>
          <p:cNvSpPr txBox="1"/>
          <p:nvPr/>
        </p:nvSpPr>
        <p:spPr>
          <a:xfrm rot="18322982">
            <a:off x="3197866" y="2931009"/>
            <a:ext cx="5718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serve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62E401-A69E-411D-A855-411B93A04200}"/>
              </a:ext>
            </a:extLst>
          </p:cNvPr>
          <p:cNvSpPr txBox="1"/>
          <p:nvPr/>
        </p:nvSpPr>
        <p:spPr>
          <a:xfrm>
            <a:off x="3629047" y="2991719"/>
            <a:ext cx="1083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Identification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B30175-E053-4467-B651-AF8BF9D634BF}"/>
              </a:ext>
            </a:extLst>
          </p:cNvPr>
          <p:cNvCxnSpPr>
            <a:cxnSpLocks/>
          </p:cNvCxnSpPr>
          <p:nvPr/>
        </p:nvCxnSpPr>
        <p:spPr>
          <a:xfrm flipV="1">
            <a:off x="4637253" y="2217897"/>
            <a:ext cx="716052" cy="3912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74FDA77-0E59-4109-BF2E-544A63C144CC}"/>
              </a:ext>
            </a:extLst>
          </p:cNvPr>
          <p:cNvCxnSpPr>
            <a:cxnSpLocks/>
          </p:cNvCxnSpPr>
          <p:nvPr/>
        </p:nvCxnSpPr>
        <p:spPr>
          <a:xfrm>
            <a:off x="4609917" y="2755107"/>
            <a:ext cx="760164" cy="3167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C107B981-ABBA-44B8-9264-27A546CAF572}"/>
              </a:ext>
            </a:extLst>
          </p:cNvPr>
          <p:cNvSpPr/>
          <p:nvPr/>
        </p:nvSpPr>
        <p:spPr>
          <a:xfrm>
            <a:off x="5437779" y="1975854"/>
            <a:ext cx="874705" cy="52168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931A8F9-F44C-496A-B9C2-378AABC61B0C}"/>
              </a:ext>
            </a:extLst>
          </p:cNvPr>
          <p:cNvSpPr txBox="1"/>
          <p:nvPr/>
        </p:nvSpPr>
        <p:spPr>
          <a:xfrm>
            <a:off x="5462786" y="2043179"/>
            <a:ext cx="740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Slave</a:t>
            </a:r>
          </a:p>
          <a:p>
            <a:r>
              <a:rPr lang="it-IT" sz="1000" dirty="0"/>
              <a:t>Weather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F2DC2BD-ADF6-43DD-BC6C-38971A32475A}"/>
              </a:ext>
            </a:extLst>
          </p:cNvPr>
          <p:cNvSpPr/>
          <p:nvPr/>
        </p:nvSpPr>
        <p:spPr>
          <a:xfrm>
            <a:off x="5437780" y="2937820"/>
            <a:ext cx="874705" cy="52168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FE3F759-FB6B-4DEE-8CDD-5BCB2A6D7CCE}"/>
              </a:ext>
            </a:extLst>
          </p:cNvPr>
          <p:cNvSpPr txBox="1"/>
          <p:nvPr/>
        </p:nvSpPr>
        <p:spPr>
          <a:xfrm>
            <a:off x="5530485" y="3005145"/>
            <a:ext cx="740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Slave</a:t>
            </a:r>
          </a:p>
          <a:p>
            <a:r>
              <a:rPr lang="it-IT" sz="1000" dirty="0"/>
              <a:t>Home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ED5577E-B0CD-4B72-A78E-94841079E6C9}"/>
              </a:ext>
            </a:extLst>
          </p:cNvPr>
          <p:cNvSpPr txBox="1"/>
          <p:nvPr/>
        </p:nvSpPr>
        <p:spPr>
          <a:xfrm rot="19730738">
            <a:off x="4446171" y="2086394"/>
            <a:ext cx="11017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serveWeather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452488F-EFDC-4A03-A4B0-862855EC7784}"/>
              </a:ext>
            </a:extLst>
          </p:cNvPr>
          <p:cNvSpPr txBox="1"/>
          <p:nvPr/>
        </p:nvSpPr>
        <p:spPr>
          <a:xfrm rot="1316688">
            <a:off x="4483455" y="3008914"/>
            <a:ext cx="11017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serveHome</a:t>
            </a:r>
          </a:p>
        </p:txBody>
      </p:sp>
      <p:pic>
        <p:nvPicPr>
          <p:cNvPr id="47" name="Picture 6" descr="Amazon RDS per MySQL – Amazon Web Services (AWS)">
            <a:extLst>
              <a:ext uri="{FF2B5EF4-FFF2-40B4-BE49-F238E27FC236}">
                <a16:creationId xmlns:a16="http://schemas.microsoft.com/office/drawing/2014/main" id="{33F74598-7F49-45CC-B78F-0294D56C8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933" y="3437678"/>
            <a:ext cx="1095320" cy="566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9549FC8-9311-4017-96CE-53BA4C94DB66}"/>
              </a:ext>
            </a:extLst>
          </p:cNvPr>
          <p:cNvCxnSpPr>
            <a:cxnSpLocks/>
          </p:cNvCxnSpPr>
          <p:nvPr/>
        </p:nvCxnSpPr>
        <p:spPr>
          <a:xfrm flipH="1">
            <a:off x="4006144" y="3253329"/>
            <a:ext cx="1" cy="509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AEFB877-75E3-4C33-B94D-BCE57DABF243}"/>
              </a:ext>
            </a:extLst>
          </p:cNvPr>
          <p:cNvSpPr txBox="1"/>
          <p:nvPr/>
        </p:nvSpPr>
        <p:spPr>
          <a:xfrm>
            <a:off x="5111723" y="2519466"/>
            <a:ext cx="1639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/>
              <a:t>Ricevono i parametri di</a:t>
            </a:r>
          </a:p>
          <a:p>
            <a:pPr algn="ctr"/>
            <a:r>
              <a:rPr lang="it-IT" sz="1000" dirty="0"/>
              <a:t>configurazione</a:t>
            </a:r>
          </a:p>
        </p:txBody>
      </p:sp>
      <p:pic>
        <p:nvPicPr>
          <p:cNvPr id="2050" name="Picture 2" descr="OpenWeatherMap - Home Assistant">
            <a:extLst>
              <a:ext uri="{FF2B5EF4-FFF2-40B4-BE49-F238E27FC236}">
                <a16:creationId xmlns:a16="http://schemas.microsoft.com/office/drawing/2014/main" id="{5E70D46B-DD9E-49EB-9692-D27AC5BC8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223" y="948791"/>
            <a:ext cx="1134038" cy="483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E8261F1-D71F-428A-BE66-08569079CC1E}"/>
              </a:ext>
            </a:extLst>
          </p:cNvPr>
          <p:cNvCxnSpPr>
            <a:cxnSpLocks/>
          </p:cNvCxnSpPr>
          <p:nvPr/>
        </p:nvCxnSpPr>
        <p:spPr>
          <a:xfrm flipV="1">
            <a:off x="5900593" y="1432648"/>
            <a:ext cx="0" cy="4889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9" name="TextBox 2048">
            <a:extLst>
              <a:ext uri="{FF2B5EF4-FFF2-40B4-BE49-F238E27FC236}">
                <a16:creationId xmlns:a16="http://schemas.microsoft.com/office/drawing/2014/main" id="{7E4DC789-69CD-42E4-BD90-2D88EEE2C43E}"/>
              </a:ext>
            </a:extLst>
          </p:cNvPr>
          <p:cNvSpPr txBox="1"/>
          <p:nvPr/>
        </p:nvSpPr>
        <p:spPr>
          <a:xfrm>
            <a:off x="5965686" y="1499972"/>
            <a:ext cx="5278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HTTP GET</a:t>
            </a:r>
          </a:p>
        </p:txBody>
      </p:sp>
      <p:pic>
        <p:nvPicPr>
          <p:cNvPr id="2052" name="Graphic 2051" descr="Home">
            <a:extLst>
              <a:ext uri="{FF2B5EF4-FFF2-40B4-BE49-F238E27FC236}">
                <a16:creationId xmlns:a16="http://schemas.microsoft.com/office/drawing/2014/main" id="{CCABF389-ABF3-40E6-88EC-EC305DEBFB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75075" y="3867128"/>
            <a:ext cx="567602" cy="567602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A680AF8-ACDB-4E3F-B871-8356285D6653}"/>
              </a:ext>
            </a:extLst>
          </p:cNvPr>
          <p:cNvCxnSpPr>
            <a:cxnSpLocks/>
          </p:cNvCxnSpPr>
          <p:nvPr/>
        </p:nvCxnSpPr>
        <p:spPr>
          <a:xfrm>
            <a:off x="5858876" y="3508991"/>
            <a:ext cx="0" cy="424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4B31217-9B89-42DF-AE7D-87BB26FDDA96}"/>
              </a:ext>
            </a:extLst>
          </p:cNvPr>
          <p:cNvSpPr txBox="1"/>
          <p:nvPr/>
        </p:nvSpPr>
        <p:spPr>
          <a:xfrm>
            <a:off x="5881416" y="3557459"/>
            <a:ext cx="874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Read sensors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A99942E-8186-4DC1-B467-0ADC75B4A44F}"/>
              </a:ext>
            </a:extLst>
          </p:cNvPr>
          <p:cNvSpPr/>
          <p:nvPr/>
        </p:nvSpPr>
        <p:spPr>
          <a:xfrm>
            <a:off x="7253524" y="2225394"/>
            <a:ext cx="874705" cy="49319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E2A5361-0847-4439-A8CC-C72D0C697E9B}"/>
              </a:ext>
            </a:extLst>
          </p:cNvPr>
          <p:cNvSpPr txBox="1"/>
          <p:nvPr/>
        </p:nvSpPr>
        <p:spPr>
          <a:xfrm rot="19133891">
            <a:off x="6550550" y="2913430"/>
            <a:ext cx="5718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Home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52D3BDB-DD97-4C3B-BD26-154F4F0349E3}"/>
              </a:ext>
            </a:extLst>
          </p:cNvPr>
          <p:cNvSpPr txBox="1"/>
          <p:nvPr/>
        </p:nvSpPr>
        <p:spPr>
          <a:xfrm>
            <a:off x="7359450" y="2362900"/>
            <a:ext cx="740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Master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0846247-59B4-4781-8473-749CC45B81D6}"/>
              </a:ext>
            </a:extLst>
          </p:cNvPr>
          <p:cNvCxnSpPr>
            <a:cxnSpLocks/>
          </p:cNvCxnSpPr>
          <p:nvPr/>
        </p:nvCxnSpPr>
        <p:spPr>
          <a:xfrm flipV="1">
            <a:off x="6357623" y="2505885"/>
            <a:ext cx="843494" cy="7201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3" name="Picture 8" descr="InfluxDB - Wikipedia">
            <a:extLst>
              <a:ext uri="{FF2B5EF4-FFF2-40B4-BE49-F238E27FC236}">
                <a16:creationId xmlns:a16="http://schemas.microsoft.com/office/drawing/2014/main" id="{6EF0074D-E4D9-4120-9319-2D0C6AECF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557" y="1000447"/>
            <a:ext cx="2246907" cy="83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56867E7-6E92-447A-8C4B-8250F2D82440}"/>
              </a:ext>
            </a:extLst>
          </p:cNvPr>
          <p:cNvCxnSpPr>
            <a:cxnSpLocks/>
          </p:cNvCxnSpPr>
          <p:nvPr/>
        </p:nvCxnSpPr>
        <p:spPr>
          <a:xfrm flipH="1" flipV="1">
            <a:off x="7679254" y="1569328"/>
            <a:ext cx="23244" cy="5743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00ACB6CC-BF5F-4A23-92E3-8A2610C55EB9}"/>
              </a:ext>
            </a:extLst>
          </p:cNvPr>
          <p:cNvSpPr txBox="1"/>
          <p:nvPr/>
        </p:nvSpPr>
        <p:spPr>
          <a:xfrm>
            <a:off x="3541933" y="3368301"/>
            <a:ext cx="874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write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4C3BC3A-8DDD-4B50-B6CD-4A090BE1C374}"/>
              </a:ext>
            </a:extLst>
          </p:cNvPr>
          <p:cNvSpPr txBox="1"/>
          <p:nvPr/>
        </p:nvSpPr>
        <p:spPr>
          <a:xfrm>
            <a:off x="7806128" y="1798498"/>
            <a:ext cx="874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write</a:t>
            </a:r>
          </a:p>
        </p:txBody>
      </p:sp>
      <p:cxnSp>
        <p:nvCxnSpPr>
          <p:cNvPr id="2080" name="Connector: Elbow 2079">
            <a:extLst>
              <a:ext uri="{FF2B5EF4-FFF2-40B4-BE49-F238E27FC236}">
                <a16:creationId xmlns:a16="http://schemas.microsoft.com/office/drawing/2014/main" id="{5C44E8AA-26A9-481B-820B-555F8A3C911A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991307" y="1561588"/>
            <a:ext cx="4603240" cy="59056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4" name="Straight Connector 2083">
            <a:extLst>
              <a:ext uri="{FF2B5EF4-FFF2-40B4-BE49-F238E27FC236}">
                <a16:creationId xmlns:a16="http://schemas.microsoft.com/office/drawing/2014/main" id="{E340E22B-D4D6-46E4-A0BD-D9305A572C9B}"/>
              </a:ext>
            </a:extLst>
          </p:cNvPr>
          <p:cNvCxnSpPr>
            <a:cxnSpLocks/>
          </p:cNvCxnSpPr>
          <p:nvPr/>
        </p:nvCxnSpPr>
        <p:spPr>
          <a:xfrm>
            <a:off x="5562516" y="1573089"/>
            <a:ext cx="12559" cy="2975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0EBD09E8-380D-42F8-A824-B208BA82A20D}"/>
              </a:ext>
            </a:extLst>
          </p:cNvPr>
          <p:cNvSpPr txBox="1"/>
          <p:nvPr/>
        </p:nvSpPr>
        <p:spPr>
          <a:xfrm>
            <a:off x="2601082" y="1255320"/>
            <a:ext cx="759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Weather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A49FD20C-838E-4447-85DB-871809F546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12039" y="4871544"/>
            <a:ext cx="1571625" cy="12954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B95FAA7-998D-4E5D-91FF-EAF19883CB79}"/>
              </a:ext>
            </a:extLst>
          </p:cNvPr>
          <p:cNvCxnSpPr/>
          <p:nvPr/>
        </p:nvCxnSpPr>
        <p:spPr>
          <a:xfrm>
            <a:off x="5530485" y="3526825"/>
            <a:ext cx="32031" cy="8772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41401F2-6AE5-434E-A260-5F3472FAB783}"/>
              </a:ext>
            </a:extLst>
          </p:cNvPr>
          <p:cNvCxnSpPr>
            <a:cxnSpLocks/>
          </p:cNvCxnSpPr>
          <p:nvPr/>
        </p:nvCxnSpPr>
        <p:spPr>
          <a:xfrm flipH="1">
            <a:off x="3105242" y="4370434"/>
            <a:ext cx="2477485" cy="527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E844A7C-B22A-4742-BEA6-F5AC16BC9FA8}"/>
              </a:ext>
            </a:extLst>
          </p:cNvPr>
          <p:cNvCxnSpPr>
            <a:cxnSpLocks/>
          </p:cNvCxnSpPr>
          <p:nvPr/>
        </p:nvCxnSpPr>
        <p:spPr>
          <a:xfrm flipH="1" flipV="1">
            <a:off x="1539493" y="3229246"/>
            <a:ext cx="1591947" cy="12054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E623340-C18C-4B25-8E7B-D78C97864E56}"/>
              </a:ext>
            </a:extLst>
          </p:cNvPr>
          <p:cNvSpPr txBox="1"/>
          <p:nvPr/>
        </p:nvSpPr>
        <p:spPr>
          <a:xfrm>
            <a:off x="4816013" y="4531651"/>
            <a:ext cx="759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Home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29B446E-BC27-4125-B6AE-C98918E69226}"/>
              </a:ext>
            </a:extLst>
          </p:cNvPr>
          <p:cNvSpPr/>
          <p:nvPr/>
        </p:nvSpPr>
        <p:spPr>
          <a:xfrm>
            <a:off x="1267799" y="4382782"/>
            <a:ext cx="874705" cy="52168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8B44C1B-FBF0-4285-A473-32D0B166C3BF}"/>
              </a:ext>
            </a:extLst>
          </p:cNvPr>
          <p:cNvSpPr txBox="1"/>
          <p:nvPr/>
        </p:nvSpPr>
        <p:spPr>
          <a:xfrm>
            <a:off x="1292806" y="4450107"/>
            <a:ext cx="740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Slave</a:t>
            </a:r>
          </a:p>
          <a:p>
            <a:r>
              <a:rPr lang="it-IT" sz="1000" dirty="0"/>
              <a:t>Weather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108383B-0893-4832-AD5A-6C880C12587D}"/>
              </a:ext>
            </a:extLst>
          </p:cNvPr>
          <p:cNvSpPr/>
          <p:nvPr/>
        </p:nvSpPr>
        <p:spPr>
          <a:xfrm>
            <a:off x="173731" y="4389322"/>
            <a:ext cx="874705" cy="52168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FB93204-DBFD-4DBE-BECA-397C6FCB2C55}"/>
              </a:ext>
            </a:extLst>
          </p:cNvPr>
          <p:cNvSpPr txBox="1"/>
          <p:nvPr/>
        </p:nvSpPr>
        <p:spPr>
          <a:xfrm>
            <a:off x="266436" y="4456647"/>
            <a:ext cx="740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Slave</a:t>
            </a:r>
          </a:p>
          <a:p>
            <a:r>
              <a:rPr lang="it-IT" sz="1000" dirty="0"/>
              <a:t>Home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1B33628-0074-4341-A092-90B99580148A}"/>
              </a:ext>
            </a:extLst>
          </p:cNvPr>
          <p:cNvSpPr/>
          <p:nvPr/>
        </p:nvSpPr>
        <p:spPr>
          <a:xfrm>
            <a:off x="3006628" y="5097591"/>
            <a:ext cx="999508" cy="64518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7065C3E-6F0B-49DA-AA74-C94F83499114}"/>
              </a:ext>
            </a:extLst>
          </p:cNvPr>
          <p:cNvSpPr txBox="1"/>
          <p:nvPr/>
        </p:nvSpPr>
        <p:spPr>
          <a:xfrm>
            <a:off x="3150907" y="5292712"/>
            <a:ext cx="740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Master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0DF7A97-F09A-4A00-A401-F7FB994E0289}"/>
              </a:ext>
            </a:extLst>
          </p:cNvPr>
          <p:cNvCxnSpPr>
            <a:cxnSpLocks/>
          </p:cNvCxnSpPr>
          <p:nvPr/>
        </p:nvCxnSpPr>
        <p:spPr>
          <a:xfrm>
            <a:off x="636544" y="4989152"/>
            <a:ext cx="0" cy="6301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B4B1798-B224-4DF5-9CAD-AAAA70C100F4}"/>
              </a:ext>
            </a:extLst>
          </p:cNvPr>
          <p:cNvCxnSpPr>
            <a:cxnSpLocks/>
          </p:cNvCxnSpPr>
          <p:nvPr/>
        </p:nvCxnSpPr>
        <p:spPr>
          <a:xfrm>
            <a:off x="1705151" y="4989152"/>
            <a:ext cx="0" cy="3692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5C5AD29-F72D-43B5-A192-552F0CD35FB9}"/>
              </a:ext>
            </a:extLst>
          </p:cNvPr>
          <p:cNvCxnSpPr/>
          <p:nvPr/>
        </p:nvCxnSpPr>
        <p:spPr>
          <a:xfrm>
            <a:off x="1705151" y="5358432"/>
            <a:ext cx="12754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28CBB94-16E7-46B9-908A-3E3A1DB446DC}"/>
              </a:ext>
            </a:extLst>
          </p:cNvPr>
          <p:cNvCxnSpPr>
            <a:cxnSpLocks/>
          </p:cNvCxnSpPr>
          <p:nvPr/>
        </p:nvCxnSpPr>
        <p:spPr>
          <a:xfrm>
            <a:off x="634827" y="5619272"/>
            <a:ext cx="23457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4CAFD79-9EF4-42D9-A621-2A50EC585467}"/>
              </a:ext>
            </a:extLst>
          </p:cNvPr>
          <p:cNvSpPr txBox="1"/>
          <p:nvPr/>
        </p:nvSpPr>
        <p:spPr>
          <a:xfrm>
            <a:off x="1986390" y="5082018"/>
            <a:ext cx="5718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serve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67A5E06-5B3C-4D3B-B92C-23D8260193D3}"/>
              </a:ext>
            </a:extLst>
          </p:cNvPr>
          <p:cNvSpPr txBox="1"/>
          <p:nvPr/>
        </p:nvSpPr>
        <p:spPr>
          <a:xfrm>
            <a:off x="1517645" y="5719145"/>
            <a:ext cx="5718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serve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0707A2B-2B05-4C0F-A6A4-0F63ABCAEA28}"/>
              </a:ext>
            </a:extLst>
          </p:cNvPr>
          <p:cNvCxnSpPr>
            <a:cxnSpLocks/>
          </p:cNvCxnSpPr>
          <p:nvPr/>
        </p:nvCxnSpPr>
        <p:spPr>
          <a:xfrm flipV="1">
            <a:off x="3544000" y="4052110"/>
            <a:ext cx="349191" cy="9605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6795FBB-F692-4BED-A3F4-1AEA62442445}"/>
              </a:ext>
            </a:extLst>
          </p:cNvPr>
          <p:cNvSpPr txBox="1"/>
          <p:nvPr/>
        </p:nvSpPr>
        <p:spPr>
          <a:xfrm rot="17375901">
            <a:off x="3109009" y="4448266"/>
            <a:ext cx="874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write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6BFD5EE-EE88-47EB-A71F-AC3B605164DB}"/>
              </a:ext>
            </a:extLst>
          </p:cNvPr>
          <p:cNvCxnSpPr>
            <a:cxnSpLocks/>
          </p:cNvCxnSpPr>
          <p:nvPr/>
        </p:nvCxnSpPr>
        <p:spPr>
          <a:xfrm flipH="1">
            <a:off x="552010" y="3446121"/>
            <a:ext cx="263539" cy="8213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DEE90DB-5CE3-455E-9658-654923D38070}"/>
              </a:ext>
            </a:extLst>
          </p:cNvPr>
          <p:cNvCxnSpPr>
            <a:cxnSpLocks/>
          </p:cNvCxnSpPr>
          <p:nvPr/>
        </p:nvCxnSpPr>
        <p:spPr>
          <a:xfrm>
            <a:off x="1129856" y="3429000"/>
            <a:ext cx="380191" cy="838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8798260-2F28-4394-BE33-0225533D600D}"/>
              </a:ext>
            </a:extLst>
          </p:cNvPr>
          <p:cNvSpPr txBox="1"/>
          <p:nvPr/>
        </p:nvSpPr>
        <p:spPr>
          <a:xfrm rot="3863693">
            <a:off x="1194427" y="3585913"/>
            <a:ext cx="911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deactivateWeather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5BA5187-013C-4CAF-A29D-19F6449CAC2C}"/>
              </a:ext>
            </a:extLst>
          </p:cNvPr>
          <p:cNvSpPr txBox="1"/>
          <p:nvPr/>
        </p:nvSpPr>
        <p:spPr>
          <a:xfrm rot="17213138">
            <a:off x="-53409" y="3642607"/>
            <a:ext cx="911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deactivateHome</a:t>
            </a:r>
          </a:p>
        </p:txBody>
      </p:sp>
    </p:spTree>
    <p:extLst>
      <p:ext uri="{BB962C8B-B14F-4D97-AF65-F5344CB8AC3E}">
        <p14:creationId xmlns:p14="http://schemas.microsoft.com/office/powerpoint/2010/main" val="3613119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6470BA-3007-184B-AF37-345D6F80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remarks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477B8F-6EC1-A849-B30A-68CB33509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system allows to: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monitor the house in real time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dirty="0"/>
              <a:t>set alarms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monitor the weather in real time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Future works: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insert new sensor for house monitoring and sensor for weather monitoring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weather forecasting</a:t>
            </a:r>
          </a:p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171237-E74B-F34B-A6AD-2ADA04AB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it-IT" smtClean="0"/>
              <a:pPr/>
              <a:t>7</a:t>
            </a:fld>
            <a:endParaRPr lang="it-IT" dirty="0" err="1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790AEF5-1816-BB41-AD38-B2380590B07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Results, Discussion, conclusion 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76E258-63A7-EF47-A9E2-09FA8F14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Team Gabriele Ferrario - Laboratorio </a:t>
            </a:r>
            <a:r>
              <a:rPr lang="it-IT" dirty="0" err="1"/>
              <a:t>IoT@UniMiB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640006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ella">
  <a:themeElements>
    <a:clrScheme name="Blu cal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repuscolo">
      <a:majorFont>
        <a:latin typeface="Century Gothic"/>
        <a:ea typeface=""/>
        <a:cs typeface=""/>
        <a:font script="Jpan" typeface="ＭＳ Ｐゴシック"/>
      </a:majorFont>
      <a:minorFont>
        <a:latin typeface="Century Gothic"/>
        <a:ea typeface=""/>
        <a:cs typeface=""/>
        <a:font script="Jpan" typeface="ＭＳ Ｐゴシック"/>
      </a:minorFont>
    </a:fontScheme>
    <a:fmtScheme name="Sella">
      <a:fillStyleLst>
        <a:solidFill>
          <a:schemeClr val="phClr"/>
        </a:solidFill>
        <a:gradFill rotWithShape="1">
          <a:gsLst>
            <a:gs pos="0">
              <a:schemeClr val="phClr"/>
            </a:gs>
            <a:gs pos="30000">
              <a:schemeClr val="phClr">
                <a:tint val="80000"/>
              </a:schemeClr>
            </a:gs>
            <a:gs pos="100000">
              <a:schemeClr val="phClr">
                <a:tint val="100000"/>
              </a:schemeClr>
            </a:gs>
          </a:gsLst>
          <a:path path="rect">
            <a:fillToRect l="50000" r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30000"/>
                <a:satMod val="120000"/>
              </a:schemeClr>
            </a:duotone>
          </a:blip>
          <a:stretch/>
        </a:blipFill>
      </a:fillStyleLst>
      <a:lnStyleLst>
        <a:ln w="254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50800" cap="flat" cmpd="dbl" algn="ctr">
          <a:solidFill>
            <a:schemeClr val="phClr"/>
          </a:solidFill>
          <a:prstDash val="solid"/>
        </a:ln>
        <a:ln w="7620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FFFFFF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sunrise" dir="tl">
              <a:rot lat="0" lon="0" rev="1200000"/>
            </a:lightRig>
          </a:scene3d>
          <a:sp3d prstMaterial="softEdge">
            <a:bevelT w="0" h="0"/>
          </a:sp3d>
        </a:effectStyle>
        <a:effectStyle>
          <a:effectLst>
            <a:innerShdw blurRad="76200" dist="38100" dir="13500000">
              <a:srgbClr val="FFFFFF">
                <a:alpha val="75000"/>
              </a:srgbClr>
            </a:innerShdw>
          </a:effectLst>
          <a:scene3d>
            <a:camera prst="perspectiveFront" fov="2400000"/>
            <a:lightRig rig="twoPt" dir="tl"/>
          </a:scene3d>
          <a:sp3d>
            <a:bevelT w="25400" h="12700" prst="angle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250000"/>
              </a:schemeClr>
              <a:schemeClr val="phClr">
                <a:tint val="50000"/>
                <a:satMod val="200000"/>
              </a:schemeClr>
            </a:duotone>
          </a:blip>
          <a:stretch/>
        </a:blipFill>
        <a:blipFill rotWithShape="1">
          <a:blip xmlns:r="http://schemas.openxmlformats.org/officeDocument/2006/relationships" r:embed="rId3">
            <a:duotone>
              <a:schemeClr val="phClr">
                <a:shade val="90000"/>
                <a:hueMod val="90000"/>
                <a:satMod val="150000"/>
                <a:lumMod val="90000"/>
              </a:schemeClr>
              <a:schemeClr val="phClr">
                <a:tint val="70000"/>
                <a:shade val="80000"/>
                <a:satMod val="3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Sel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repuscolo">
      <a:majorFont>
        <a:latin typeface="Century Gothic"/>
        <a:ea typeface=""/>
        <a:cs typeface=""/>
        <a:font script="Jpan" typeface="ＭＳ Ｐゴシック"/>
      </a:majorFont>
      <a:minorFont>
        <a:latin typeface="Century Gothic"/>
        <a:ea typeface=""/>
        <a:cs typeface=""/>
        <a:font script="Jpan" typeface="ＭＳ Ｐゴシック"/>
      </a:minorFont>
    </a:fontScheme>
    <a:fmtScheme name="Sella">
      <a:fillStyleLst>
        <a:solidFill>
          <a:schemeClr val="phClr"/>
        </a:solidFill>
        <a:gradFill rotWithShape="1">
          <a:gsLst>
            <a:gs pos="0">
              <a:schemeClr val="phClr"/>
            </a:gs>
            <a:gs pos="30000">
              <a:schemeClr val="phClr">
                <a:tint val="80000"/>
              </a:schemeClr>
            </a:gs>
            <a:gs pos="100000">
              <a:schemeClr val="phClr">
                <a:tint val="100000"/>
              </a:schemeClr>
            </a:gs>
          </a:gsLst>
          <a:path path="rect">
            <a:fillToRect l="50000" r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30000"/>
                <a:satMod val="120000"/>
              </a:schemeClr>
            </a:duotone>
          </a:blip>
          <a:stretch/>
        </a:blipFill>
      </a:fillStyleLst>
      <a:lnStyleLst>
        <a:ln w="254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50800" cap="flat" cmpd="dbl" algn="ctr">
          <a:solidFill>
            <a:schemeClr val="phClr"/>
          </a:solidFill>
          <a:prstDash val="solid"/>
        </a:ln>
        <a:ln w="7620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FFFFFF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sunrise" dir="tl">
              <a:rot lat="0" lon="0" rev="1200000"/>
            </a:lightRig>
          </a:scene3d>
          <a:sp3d prstMaterial="softEdge">
            <a:bevelT w="0" h="0"/>
          </a:sp3d>
        </a:effectStyle>
        <a:effectStyle>
          <a:effectLst>
            <a:innerShdw blurRad="76200" dist="38100" dir="13500000">
              <a:srgbClr val="FFFFFF">
                <a:alpha val="75000"/>
              </a:srgbClr>
            </a:innerShdw>
          </a:effectLst>
          <a:scene3d>
            <a:camera prst="perspectiveFront" fov="2400000"/>
            <a:lightRig rig="twoPt" dir="tl"/>
          </a:scene3d>
          <a:sp3d>
            <a:bevelT w="25400" h="12700" prst="angle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250000"/>
              </a:schemeClr>
              <a:schemeClr val="phClr">
                <a:tint val="50000"/>
                <a:satMod val="200000"/>
              </a:schemeClr>
            </a:duotone>
          </a:blip>
          <a:stretch/>
        </a:blipFill>
        <a:blipFill rotWithShape="1">
          <a:blip xmlns:r="http://schemas.openxmlformats.org/officeDocument/2006/relationships" r:embed="rId3">
            <a:duotone>
              <a:schemeClr val="phClr">
                <a:shade val="90000"/>
                <a:hueMod val="90000"/>
                <a:satMod val="150000"/>
                <a:lumMod val="90000"/>
              </a:schemeClr>
              <a:schemeClr val="phClr">
                <a:tint val="70000"/>
                <a:shade val="80000"/>
                <a:satMod val="3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Sel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repuscolo">
      <a:majorFont>
        <a:latin typeface="Century Gothic"/>
        <a:ea typeface=""/>
        <a:cs typeface=""/>
        <a:font script="Jpan" typeface="ＭＳ Ｐゴシック"/>
      </a:majorFont>
      <a:minorFont>
        <a:latin typeface="Century Gothic"/>
        <a:ea typeface=""/>
        <a:cs typeface=""/>
        <a:font script="Jpan" typeface="ＭＳ Ｐゴシック"/>
      </a:minorFont>
    </a:fontScheme>
    <a:fmtScheme name="Sella">
      <a:fillStyleLst>
        <a:solidFill>
          <a:schemeClr val="phClr"/>
        </a:solidFill>
        <a:gradFill rotWithShape="1">
          <a:gsLst>
            <a:gs pos="0">
              <a:schemeClr val="phClr"/>
            </a:gs>
            <a:gs pos="30000">
              <a:schemeClr val="phClr">
                <a:tint val="80000"/>
              </a:schemeClr>
            </a:gs>
            <a:gs pos="100000">
              <a:schemeClr val="phClr">
                <a:tint val="100000"/>
              </a:schemeClr>
            </a:gs>
          </a:gsLst>
          <a:path path="rect">
            <a:fillToRect l="50000" r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30000"/>
                <a:satMod val="120000"/>
              </a:schemeClr>
            </a:duotone>
          </a:blip>
          <a:stretch/>
        </a:blipFill>
      </a:fillStyleLst>
      <a:lnStyleLst>
        <a:ln w="254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50800" cap="flat" cmpd="dbl" algn="ctr">
          <a:solidFill>
            <a:schemeClr val="phClr"/>
          </a:solidFill>
          <a:prstDash val="solid"/>
        </a:ln>
        <a:ln w="7620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FFFFFF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sunrise" dir="tl">
              <a:rot lat="0" lon="0" rev="1200000"/>
            </a:lightRig>
          </a:scene3d>
          <a:sp3d prstMaterial="softEdge">
            <a:bevelT w="0" h="0"/>
          </a:sp3d>
        </a:effectStyle>
        <a:effectStyle>
          <a:effectLst>
            <a:innerShdw blurRad="76200" dist="38100" dir="13500000">
              <a:srgbClr val="FFFFFF">
                <a:alpha val="75000"/>
              </a:srgbClr>
            </a:innerShdw>
          </a:effectLst>
          <a:scene3d>
            <a:camera prst="perspectiveFront" fov="2400000"/>
            <a:lightRig rig="twoPt" dir="tl"/>
          </a:scene3d>
          <a:sp3d>
            <a:bevelT w="25400" h="12700" prst="angle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250000"/>
              </a:schemeClr>
              <a:schemeClr val="phClr">
                <a:tint val="50000"/>
                <a:satMod val="200000"/>
              </a:schemeClr>
            </a:duotone>
          </a:blip>
          <a:stretch/>
        </a:blipFill>
        <a:blipFill rotWithShape="1">
          <a:blip xmlns:r="http://schemas.openxmlformats.org/officeDocument/2006/relationships" r:embed="rId3">
            <a:duotone>
              <a:schemeClr val="phClr">
                <a:shade val="90000"/>
                <a:hueMod val="90000"/>
                <a:satMod val="150000"/>
                <a:lumMod val="90000"/>
              </a:schemeClr>
              <a:schemeClr val="phClr">
                <a:tint val="70000"/>
                <a:shade val="80000"/>
                <a:satMod val="3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Sella.thmx</Template>
  <TotalTime>39129</TotalTime>
  <Words>320</Words>
  <Application>Microsoft Office PowerPoint</Application>
  <PresentationFormat>On-screen Show (4:3)</PresentationFormat>
  <Paragraphs>144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Century Gothic</vt:lpstr>
      <vt:lpstr>Courier New</vt:lpstr>
      <vt:lpstr>Wingdings 2</vt:lpstr>
      <vt:lpstr>Sella</vt:lpstr>
      <vt:lpstr>1_Sella</vt:lpstr>
      <vt:lpstr>2_Sella</vt:lpstr>
      <vt:lpstr>PowerPoint Presentation</vt:lpstr>
      <vt:lpstr>Materials</vt:lpstr>
      <vt:lpstr>Method</vt:lpstr>
      <vt:lpstr>Method - Activation </vt:lpstr>
      <vt:lpstr>Method - Monitoring</vt:lpstr>
      <vt:lpstr>Method - Deactivation</vt:lpstr>
      <vt:lpstr>Final remarks</vt:lpstr>
    </vt:vector>
  </TitlesOfParts>
  <Company>unisa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Informatica Applicata</dc:title>
  <dc:creator>Paolo</dc:creator>
  <cp:lastModifiedBy>Ferrario, Gabriele</cp:lastModifiedBy>
  <cp:revision>756</cp:revision>
  <cp:lastPrinted>2019-04-08T11:17:13Z</cp:lastPrinted>
  <dcterms:created xsi:type="dcterms:W3CDTF">2011-04-16T15:48:33Z</dcterms:created>
  <dcterms:modified xsi:type="dcterms:W3CDTF">2021-05-28T12:54:51Z</dcterms:modified>
</cp:coreProperties>
</file>