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19"/>
  </p:notesMasterIdLst>
  <p:handoutMasterIdLst>
    <p:handoutMasterId r:id="rId20"/>
  </p:handoutMasterIdLst>
  <p:sldIdLst>
    <p:sldId id="256" r:id="rId4"/>
    <p:sldId id="550" r:id="rId5"/>
    <p:sldId id="551" r:id="rId6"/>
    <p:sldId id="553" r:id="rId7"/>
    <p:sldId id="557" r:id="rId8"/>
    <p:sldId id="554" r:id="rId9"/>
    <p:sldId id="555" r:id="rId10"/>
    <p:sldId id="566" r:id="rId11"/>
    <p:sldId id="567" r:id="rId12"/>
    <p:sldId id="558" r:id="rId13"/>
    <p:sldId id="562" r:id="rId14"/>
    <p:sldId id="561" r:id="rId15"/>
    <p:sldId id="565" r:id="rId16"/>
    <p:sldId id="563" r:id="rId17"/>
    <p:sldId id="552" r:id="rId18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76D1E-DD75-4FF2-8998-129D1BD39486}" v="280" dt="2021-06-21T22:56:56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 autoAdjust="0"/>
    <p:restoredTop sz="94803" autoAdjust="0"/>
  </p:normalViewPr>
  <p:slideViewPr>
    <p:cSldViewPr snapToGrid="0" snapToObjects="1">
      <p:cViewPr>
        <p:scale>
          <a:sx n="66" d="100"/>
          <a:sy n="66" d="100"/>
        </p:scale>
        <p:origin x="1552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ario, Gabriele" userId="5ccd1d6f-1ef6-4017-8bf0-ebf12e56a715" providerId="ADAL" clId="{0C476D1E-DD75-4FF2-8998-129D1BD39486}"/>
    <pc:docChg chg="undo custSel addSld delSld modSld sldOrd">
      <pc:chgData name="Ferrario, Gabriele" userId="5ccd1d6f-1ef6-4017-8bf0-ebf12e56a715" providerId="ADAL" clId="{0C476D1E-DD75-4FF2-8998-129D1BD39486}" dt="2021-06-21T23:00:09.157" v="2398" actId="20577"/>
      <pc:docMkLst>
        <pc:docMk/>
      </pc:docMkLst>
      <pc:sldChg chg="modSp mod">
        <pc:chgData name="Ferrario, Gabriele" userId="5ccd1d6f-1ef6-4017-8bf0-ebf12e56a715" providerId="ADAL" clId="{0C476D1E-DD75-4FF2-8998-129D1BD39486}" dt="2021-06-20T23:24:48.096" v="45" actId="20577"/>
        <pc:sldMkLst>
          <pc:docMk/>
          <pc:sldMk cId="0" sldId="256"/>
        </pc:sldMkLst>
        <pc:spChg chg="mod">
          <ac:chgData name="Ferrario, Gabriele" userId="5ccd1d6f-1ef6-4017-8bf0-ebf12e56a715" providerId="ADAL" clId="{0C476D1E-DD75-4FF2-8998-129D1BD39486}" dt="2021-06-20T23:24:48.096" v="45" actId="20577"/>
          <ac:spMkLst>
            <pc:docMk/>
            <pc:sldMk cId="0" sldId="256"/>
            <ac:spMk id="37" creationId="{8A5DED7C-40C4-B74C-9AC4-77789BAD08AC}"/>
          </ac:spMkLst>
        </pc:spChg>
      </pc:sldChg>
      <pc:sldChg chg="addSp delSp modSp mod">
        <pc:chgData name="Ferrario, Gabriele" userId="5ccd1d6f-1ef6-4017-8bf0-ebf12e56a715" providerId="ADAL" clId="{0C476D1E-DD75-4FF2-8998-129D1BD39486}" dt="2021-06-21T17:00:55.874" v="2185" actId="1076"/>
        <pc:sldMkLst>
          <pc:docMk/>
          <pc:sldMk cId="3624263421" sldId="550"/>
        </pc:sldMkLst>
        <pc:spChg chg="del">
          <ac:chgData name="Ferrario, Gabriele" userId="5ccd1d6f-1ef6-4017-8bf0-ebf12e56a715" providerId="ADAL" clId="{0C476D1E-DD75-4FF2-8998-129D1BD39486}" dt="2021-06-20T23:25:43.323" v="46" actId="478"/>
          <ac:spMkLst>
            <pc:docMk/>
            <pc:sldMk cId="3624263421" sldId="550"/>
            <ac:spMk id="3" creationId="{78477B8F-6EC1-A849-B30A-68CB335099AA}"/>
          </ac:spMkLst>
        </pc:spChg>
        <pc:spChg chg="mod">
          <ac:chgData name="Ferrario, Gabriele" userId="5ccd1d6f-1ef6-4017-8bf0-ebf12e56a715" providerId="ADAL" clId="{0C476D1E-DD75-4FF2-8998-129D1BD39486}" dt="2021-06-21T12:11:01.955" v="637" actId="20577"/>
          <ac:spMkLst>
            <pc:docMk/>
            <pc:sldMk cId="3624263421" sldId="550"/>
            <ac:spMk id="6" creationId="{3276E258-63A7-EF47-A9E2-09FA8F14BCCA}"/>
          </ac:spMkLst>
        </pc:spChg>
        <pc:spChg chg="add mod">
          <ac:chgData name="Ferrario, Gabriele" userId="5ccd1d6f-1ef6-4017-8bf0-ebf12e56a715" providerId="ADAL" clId="{0C476D1E-DD75-4FF2-8998-129D1BD39486}" dt="2021-06-21T16:59:57.646" v="2174" actId="20577"/>
          <ac:spMkLst>
            <pc:docMk/>
            <pc:sldMk cId="3624263421" sldId="550"/>
            <ac:spMk id="7" creationId="{FD0CC899-C6ED-4228-83B0-36B780698A8C}"/>
          </ac:spMkLst>
        </pc:spChg>
        <pc:spChg chg="add mod">
          <ac:chgData name="Ferrario, Gabriele" userId="5ccd1d6f-1ef6-4017-8bf0-ebf12e56a715" providerId="ADAL" clId="{0C476D1E-DD75-4FF2-8998-129D1BD39486}" dt="2021-06-20T23:55:04.843" v="593" actId="20577"/>
          <ac:spMkLst>
            <pc:docMk/>
            <pc:sldMk cId="3624263421" sldId="550"/>
            <ac:spMk id="8" creationId="{F13C4AF8-CE9B-4A23-820A-DD5B26C204DC}"/>
          </ac:spMkLst>
        </pc:spChg>
        <pc:spChg chg="add mod">
          <ac:chgData name="Ferrario, Gabriele" userId="5ccd1d6f-1ef6-4017-8bf0-ebf12e56a715" providerId="ADAL" clId="{0C476D1E-DD75-4FF2-8998-129D1BD39486}" dt="2021-06-21T17:00:02.830" v="2175" actId="14100"/>
          <ac:spMkLst>
            <pc:docMk/>
            <pc:sldMk cId="3624263421" sldId="550"/>
            <ac:spMk id="14" creationId="{B00C91DB-FFB6-4C38-B029-E05A6C2962C5}"/>
          </ac:spMkLst>
        </pc:spChg>
        <pc:spChg chg="add mod">
          <ac:chgData name="Ferrario, Gabriele" userId="5ccd1d6f-1ef6-4017-8bf0-ebf12e56a715" providerId="ADAL" clId="{0C476D1E-DD75-4FF2-8998-129D1BD39486}" dt="2021-06-21T17:00:20.078" v="2180" actId="14100"/>
          <ac:spMkLst>
            <pc:docMk/>
            <pc:sldMk cId="3624263421" sldId="550"/>
            <ac:spMk id="15" creationId="{0BCB8B95-E973-437C-87D5-EC303F9BB1E5}"/>
          </ac:spMkLst>
        </pc:spChg>
        <pc:spChg chg="add mod">
          <ac:chgData name="Ferrario, Gabriele" userId="5ccd1d6f-1ef6-4017-8bf0-ebf12e56a715" providerId="ADAL" clId="{0C476D1E-DD75-4FF2-8998-129D1BD39486}" dt="2021-06-21T17:00:42.853" v="2184" actId="14100"/>
          <ac:spMkLst>
            <pc:docMk/>
            <pc:sldMk cId="3624263421" sldId="550"/>
            <ac:spMk id="16" creationId="{018AE6A1-48B4-411F-80F0-FC1090F6B699}"/>
          </ac:spMkLst>
        </pc:spChg>
        <pc:picChg chg="add mod">
          <ac:chgData name="Ferrario, Gabriele" userId="5ccd1d6f-1ef6-4017-8bf0-ebf12e56a715" providerId="ADAL" clId="{0C476D1E-DD75-4FF2-8998-129D1BD39486}" dt="2021-06-20T23:31:05.519" v="143" actId="1076"/>
          <ac:picMkLst>
            <pc:docMk/>
            <pc:sldMk cId="3624263421" sldId="550"/>
            <ac:picMk id="11" creationId="{91F603C3-B775-4BC9-B8E1-0894565110D9}"/>
          </ac:picMkLst>
        </pc:picChg>
        <pc:picChg chg="add mod">
          <ac:chgData name="Ferrario, Gabriele" userId="5ccd1d6f-1ef6-4017-8bf0-ebf12e56a715" providerId="ADAL" clId="{0C476D1E-DD75-4FF2-8998-129D1BD39486}" dt="2021-06-21T17:00:55.874" v="2185" actId="1076"/>
          <ac:picMkLst>
            <pc:docMk/>
            <pc:sldMk cId="3624263421" sldId="550"/>
            <ac:picMk id="12" creationId="{A3A051F8-7A57-4A1F-A405-7A4621B35247}"/>
          </ac:picMkLst>
        </pc:picChg>
        <pc:picChg chg="add mod">
          <ac:chgData name="Ferrario, Gabriele" userId="5ccd1d6f-1ef6-4017-8bf0-ebf12e56a715" providerId="ADAL" clId="{0C476D1E-DD75-4FF2-8998-129D1BD39486}" dt="2021-06-20T23:31:00.824" v="141" actId="1076"/>
          <ac:picMkLst>
            <pc:docMk/>
            <pc:sldMk cId="3624263421" sldId="550"/>
            <ac:picMk id="13" creationId="{49D1B08E-00AC-48AC-8371-C2D45507DC47}"/>
          </ac:picMkLst>
        </pc:picChg>
        <pc:picChg chg="add mod">
          <ac:chgData name="Ferrario, Gabriele" userId="5ccd1d6f-1ef6-4017-8bf0-ebf12e56a715" providerId="ADAL" clId="{0C476D1E-DD75-4FF2-8998-129D1BD39486}" dt="2021-06-20T23:31:22.599" v="147" actId="14100"/>
          <ac:picMkLst>
            <pc:docMk/>
            <pc:sldMk cId="3624263421" sldId="550"/>
            <ac:picMk id="1026" creationId="{D76C83F4-0A27-4C4A-B998-EEC9F9B34AED}"/>
          </ac:picMkLst>
        </pc:picChg>
        <pc:picChg chg="add mod">
          <ac:chgData name="Ferrario, Gabriele" userId="5ccd1d6f-1ef6-4017-8bf0-ebf12e56a715" providerId="ADAL" clId="{0C476D1E-DD75-4FF2-8998-129D1BD39486}" dt="2021-06-20T23:31:14.440" v="145" actId="14100"/>
          <ac:picMkLst>
            <pc:docMk/>
            <pc:sldMk cId="3624263421" sldId="550"/>
            <ac:picMk id="1028" creationId="{701102C5-940A-4D4C-B90F-16373DBE5B40}"/>
          </ac:picMkLst>
        </pc:picChg>
      </pc:sldChg>
      <pc:sldChg chg="addSp delSp modSp mod">
        <pc:chgData name="Ferrario, Gabriele" userId="5ccd1d6f-1ef6-4017-8bf0-ebf12e56a715" providerId="ADAL" clId="{0C476D1E-DD75-4FF2-8998-129D1BD39486}" dt="2021-06-21T12:11:18.766" v="657" actId="20577"/>
        <pc:sldMkLst>
          <pc:docMk/>
          <pc:sldMk cId="3715118853" sldId="551"/>
        </pc:sldMkLst>
        <pc:spChg chg="mod">
          <ac:chgData name="Ferrario, Gabriele" userId="5ccd1d6f-1ef6-4017-8bf0-ebf12e56a715" providerId="ADAL" clId="{0C476D1E-DD75-4FF2-8998-129D1BD39486}" dt="2021-06-20T23:34:02.594" v="157" actId="20577"/>
          <ac:spMkLst>
            <pc:docMk/>
            <pc:sldMk cId="3715118853" sldId="551"/>
            <ac:spMk id="2" creationId="{F46470BA-3007-184B-AF37-345D6F80A390}"/>
          </ac:spMkLst>
        </pc:spChg>
        <pc:spChg chg="del mod">
          <ac:chgData name="Ferrario, Gabriele" userId="5ccd1d6f-1ef6-4017-8bf0-ebf12e56a715" providerId="ADAL" clId="{0C476D1E-DD75-4FF2-8998-129D1BD39486}" dt="2021-06-20T23:34:54.345" v="181" actId="478"/>
          <ac:spMkLst>
            <pc:docMk/>
            <pc:sldMk cId="3715118853" sldId="551"/>
            <ac:spMk id="3" creationId="{78477B8F-6EC1-A849-B30A-68CB335099AA}"/>
          </ac:spMkLst>
        </pc:spChg>
        <pc:spChg chg="mod">
          <ac:chgData name="Ferrario, Gabriele" userId="5ccd1d6f-1ef6-4017-8bf0-ebf12e56a715" providerId="ADAL" clId="{0C476D1E-DD75-4FF2-8998-129D1BD39486}" dt="2021-06-20T23:35:51.362" v="192" actId="1076"/>
          <ac:spMkLst>
            <pc:docMk/>
            <pc:sldMk cId="3715118853" sldId="551"/>
            <ac:spMk id="5" creationId="{5790AEF5-1816-BB41-AD38-B2380590B075}"/>
          </ac:spMkLst>
        </pc:spChg>
        <pc:spChg chg="mod">
          <ac:chgData name="Ferrario, Gabriele" userId="5ccd1d6f-1ef6-4017-8bf0-ebf12e56a715" providerId="ADAL" clId="{0C476D1E-DD75-4FF2-8998-129D1BD39486}" dt="2021-06-21T12:11:18.766" v="657" actId="20577"/>
          <ac:spMkLst>
            <pc:docMk/>
            <pc:sldMk cId="3715118853" sldId="551"/>
            <ac:spMk id="6" creationId="{3276E258-63A7-EF47-A9E2-09FA8F14BCCA}"/>
          </ac:spMkLst>
        </pc:spChg>
        <pc:spChg chg="add del mod">
          <ac:chgData name="Ferrario, Gabriele" userId="5ccd1d6f-1ef6-4017-8bf0-ebf12e56a715" providerId="ADAL" clId="{0C476D1E-DD75-4FF2-8998-129D1BD39486}" dt="2021-06-20T23:35:43.166" v="188"/>
          <ac:spMkLst>
            <pc:docMk/>
            <pc:sldMk cId="3715118853" sldId="551"/>
            <ac:spMk id="7" creationId="{A94BB433-9B79-4349-9DBC-BBBFE24E0AF7}"/>
          </ac:spMkLst>
        </pc:spChg>
        <pc:spChg chg="add del mod">
          <ac:chgData name="Ferrario, Gabriele" userId="5ccd1d6f-1ef6-4017-8bf0-ebf12e56a715" providerId="ADAL" clId="{0C476D1E-DD75-4FF2-8998-129D1BD39486}" dt="2021-06-20T23:35:43.167" v="190"/>
          <ac:spMkLst>
            <pc:docMk/>
            <pc:sldMk cId="3715118853" sldId="551"/>
            <ac:spMk id="8" creationId="{C09E825C-6C05-471E-9ECE-22687B426DC7}"/>
          </ac:spMkLst>
        </pc:spChg>
        <pc:spChg chg="add mod">
          <ac:chgData name="Ferrario, Gabriele" userId="5ccd1d6f-1ef6-4017-8bf0-ebf12e56a715" providerId="ADAL" clId="{0C476D1E-DD75-4FF2-8998-129D1BD39486}" dt="2021-06-20T23:37:35.120" v="203" actId="208"/>
          <ac:spMkLst>
            <pc:docMk/>
            <pc:sldMk cId="3715118853" sldId="551"/>
            <ac:spMk id="9" creationId="{912E8E36-576B-4294-A1C5-D2A113BBEF6D}"/>
          </ac:spMkLst>
        </pc:spChg>
        <pc:spChg chg="add mod">
          <ac:chgData name="Ferrario, Gabriele" userId="5ccd1d6f-1ef6-4017-8bf0-ebf12e56a715" providerId="ADAL" clId="{0C476D1E-DD75-4FF2-8998-129D1BD39486}" dt="2021-06-20T23:37:52.295" v="205" actId="208"/>
          <ac:spMkLst>
            <pc:docMk/>
            <pc:sldMk cId="3715118853" sldId="551"/>
            <ac:spMk id="10" creationId="{B7812B62-7DD1-4175-84BE-F355E7723C4B}"/>
          </ac:spMkLst>
        </pc:spChg>
        <pc:spChg chg="add del mod">
          <ac:chgData name="Ferrario, Gabriele" userId="5ccd1d6f-1ef6-4017-8bf0-ebf12e56a715" providerId="ADAL" clId="{0C476D1E-DD75-4FF2-8998-129D1BD39486}" dt="2021-06-20T23:38:02.426" v="208"/>
          <ac:spMkLst>
            <pc:docMk/>
            <pc:sldMk cId="3715118853" sldId="551"/>
            <ac:spMk id="11" creationId="{563E817C-ECB0-4BEE-B159-2F4DCC01234C}"/>
          </ac:spMkLst>
        </pc:spChg>
        <pc:spChg chg="add mod">
          <ac:chgData name="Ferrario, Gabriele" userId="5ccd1d6f-1ef6-4017-8bf0-ebf12e56a715" providerId="ADAL" clId="{0C476D1E-DD75-4FF2-8998-129D1BD39486}" dt="2021-06-20T23:58:21.065" v="611" actId="948"/>
          <ac:spMkLst>
            <pc:docMk/>
            <pc:sldMk cId="3715118853" sldId="551"/>
            <ac:spMk id="12" creationId="{D543BB26-6BF6-494D-B4F7-A7CF695FD81D}"/>
          </ac:spMkLst>
        </pc:spChg>
        <pc:spChg chg="add mod">
          <ac:chgData name="Ferrario, Gabriele" userId="5ccd1d6f-1ef6-4017-8bf0-ebf12e56a715" providerId="ADAL" clId="{0C476D1E-DD75-4FF2-8998-129D1BD39486}" dt="2021-06-20T23:45:32.046" v="388" actId="113"/>
          <ac:spMkLst>
            <pc:docMk/>
            <pc:sldMk cId="3715118853" sldId="551"/>
            <ac:spMk id="13" creationId="{8C832B63-9CB6-4940-A67E-14EC6460EBEF}"/>
          </ac:spMkLst>
        </pc:spChg>
      </pc:sldChg>
      <pc:sldChg chg="modSp mod">
        <pc:chgData name="Ferrario, Gabriele" userId="5ccd1d6f-1ef6-4017-8bf0-ebf12e56a715" providerId="ADAL" clId="{0C476D1E-DD75-4FF2-8998-129D1BD39486}" dt="2021-06-21T19:46:20.325" v="2311" actId="20577"/>
        <pc:sldMkLst>
          <pc:docMk/>
          <pc:sldMk cId="3564000657" sldId="552"/>
        </pc:sldMkLst>
        <pc:spChg chg="mod">
          <ac:chgData name="Ferrario, Gabriele" userId="5ccd1d6f-1ef6-4017-8bf0-ebf12e56a715" providerId="ADAL" clId="{0C476D1E-DD75-4FF2-8998-129D1BD39486}" dt="2021-06-21T19:40:14.299" v="2281" actId="20577"/>
          <ac:spMkLst>
            <pc:docMk/>
            <pc:sldMk cId="3564000657" sldId="552"/>
            <ac:spMk id="3" creationId="{78477B8F-6EC1-A849-B30A-68CB335099AA}"/>
          </ac:spMkLst>
        </pc:spChg>
        <pc:spChg chg="mod">
          <ac:chgData name="Ferrario, Gabriele" userId="5ccd1d6f-1ef6-4017-8bf0-ebf12e56a715" providerId="ADAL" clId="{0C476D1E-DD75-4FF2-8998-129D1BD39486}" dt="2021-06-21T19:46:20.325" v="2311" actId="20577"/>
          <ac:spMkLst>
            <pc:docMk/>
            <pc:sldMk cId="3564000657" sldId="552"/>
            <ac:spMk id="6" creationId="{3276E258-63A7-EF47-A9E2-09FA8F14BCCA}"/>
          </ac:spMkLst>
        </pc:spChg>
      </pc:sldChg>
      <pc:sldChg chg="addSp delSp modSp add mod">
        <pc:chgData name="Ferrario, Gabriele" userId="5ccd1d6f-1ef6-4017-8bf0-ebf12e56a715" providerId="ADAL" clId="{0C476D1E-DD75-4FF2-8998-129D1BD39486}" dt="2021-06-21T22:37:16.493" v="2372" actId="1076"/>
        <pc:sldMkLst>
          <pc:docMk/>
          <pc:sldMk cId="484277943" sldId="553"/>
        </pc:sldMkLst>
        <pc:spChg chg="del">
          <ac:chgData name="Ferrario, Gabriele" userId="5ccd1d6f-1ef6-4017-8bf0-ebf12e56a715" providerId="ADAL" clId="{0C476D1E-DD75-4FF2-8998-129D1BD39486}" dt="2021-06-21T12:09:21.801" v="612" actId="478"/>
          <ac:spMkLst>
            <pc:docMk/>
            <pc:sldMk cId="484277943" sldId="553"/>
            <ac:spMk id="3" creationId="{78477B8F-6EC1-A849-B30A-68CB335099AA}"/>
          </ac:spMkLst>
        </pc:spChg>
        <pc:spChg chg="mod">
          <ac:chgData name="Ferrario, Gabriele" userId="5ccd1d6f-1ef6-4017-8bf0-ebf12e56a715" providerId="ADAL" clId="{0C476D1E-DD75-4FF2-8998-129D1BD39486}" dt="2021-06-21T12:11:33.919" v="674" actId="20577"/>
          <ac:spMkLst>
            <pc:docMk/>
            <pc:sldMk cId="484277943" sldId="553"/>
            <ac:spMk id="6" creationId="{3276E258-63A7-EF47-A9E2-09FA8F14BCCA}"/>
          </ac:spMkLst>
        </pc:spChg>
        <pc:spChg chg="add mod">
          <ac:chgData name="Ferrario, Gabriele" userId="5ccd1d6f-1ef6-4017-8bf0-ebf12e56a715" providerId="ADAL" clId="{0C476D1E-DD75-4FF2-8998-129D1BD39486}" dt="2021-06-21T19:44:07.487" v="2283" actId="1076"/>
          <ac:spMkLst>
            <pc:docMk/>
            <pc:sldMk cId="484277943" sldId="553"/>
            <ac:spMk id="8" creationId="{51CABBBB-0A1E-4763-B21F-62670F812D69}"/>
          </ac:spMkLst>
        </pc:spChg>
        <pc:spChg chg="add del mod">
          <ac:chgData name="Ferrario, Gabriele" userId="5ccd1d6f-1ef6-4017-8bf0-ebf12e56a715" providerId="ADAL" clId="{0C476D1E-DD75-4FF2-8998-129D1BD39486}" dt="2021-06-21T12:13:55.003" v="743" actId="478"/>
          <ac:spMkLst>
            <pc:docMk/>
            <pc:sldMk cId="484277943" sldId="553"/>
            <ac:spMk id="10" creationId="{A163B6ED-614F-4C2D-9836-BEC253DA6D78}"/>
          </ac:spMkLst>
        </pc:spChg>
        <pc:spChg chg="add del mod">
          <ac:chgData name="Ferrario, Gabriele" userId="5ccd1d6f-1ef6-4017-8bf0-ebf12e56a715" providerId="ADAL" clId="{0C476D1E-DD75-4FF2-8998-129D1BD39486}" dt="2021-06-21T12:13:06.975" v="688" actId="478"/>
          <ac:spMkLst>
            <pc:docMk/>
            <pc:sldMk cId="484277943" sldId="553"/>
            <ac:spMk id="11" creationId="{6A17F8B4-25A3-4945-8007-B71A9456A6B8}"/>
          </ac:spMkLst>
        </pc:spChg>
        <pc:spChg chg="add del mod">
          <ac:chgData name="Ferrario, Gabriele" userId="5ccd1d6f-1ef6-4017-8bf0-ebf12e56a715" providerId="ADAL" clId="{0C476D1E-DD75-4FF2-8998-129D1BD39486}" dt="2021-06-21T12:17:06.295" v="790" actId="478"/>
          <ac:spMkLst>
            <pc:docMk/>
            <pc:sldMk cId="484277943" sldId="553"/>
            <ac:spMk id="14" creationId="{419947BA-D0C5-40CE-88CB-4168C485AD1C}"/>
          </ac:spMkLst>
        </pc:spChg>
        <pc:spChg chg="add mod">
          <ac:chgData name="Ferrario, Gabriele" userId="5ccd1d6f-1ef6-4017-8bf0-ebf12e56a715" providerId="ADAL" clId="{0C476D1E-DD75-4FF2-8998-129D1BD39486}" dt="2021-06-21T19:44:07.487" v="2283" actId="1076"/>
          <ac:spMkLst>
            <pc:docMk/>
            <pc:sldMk cId="484277943" sldId="553"/>
            <ac:spMk id="15" creationId="{F837AF3A-373B-43A4-BEF6-F410C30F0FD4}"/>
          </ac:spMkLst>
        </pc:spChg>
        <pc:spChg chg="add mod">
          <ac:chgData name="Ferrario, Gabriele" userId="5ccd1d6f-1ef6-4017-8bf0-ebf12e56a715" providerId="ADAL" clId="{0C476D1E-DD75-4FF2-8998-129D1BD39486}" dt="2021-06-21T19:44:07.487" v="2283" actId="1076"/>
          <ac:spMkLst>
            <pc:docMk/>
            <pc:sldMk cId="484277943" sldId="553"/>
            <ac:spMk id="16" creationId="{7A078754-067A-4EBC-B0B9-E6677E7D06F7}"/>
          </ac:spMkLst>
        </pc:spChg>
        <pc:spChg chg="add mod">
          <ac:chgData name="Ferrario, Gabriele" userId="5ccd1d6f-1ef6-4017-8bf0-ebf12e56a715" providerId="ADAL" clId="{0C476D1E-DD75-4FF2-8998-129D1BD39486}" dt="2021-06-21T19:44:07.487" v="2283" actId="1076"/>
          <ac:spMkLst>
            <pc:docMk/>
            <pc:sldMk cId="484277943" sldId="553"/>
            <ac:spMk id="21" creationId="{55A92D44-5D8D-4BAA-8415-43EF52B42403}"/>
          </ac:spMkLst>
        </pc:spChg>
        <pc:spChg chg="add mod">
          <ac:chgData name="Ferrario, Gabriele" userId="5ccd1d6f-1ef6-4017-8bf0-ebf12e56a715" providerId="ADAL" clId="{0C476D1E-DD75-4FF2-8998-129D1BD39486}" dt="2021-06-21T19:44:07.487" v="2283" actId="1076"/>
          <ac:spMkLst>
            <pc:docMk/>
            <pc:sldMk cId="484277943" sldId="553"/>
            <ac:spMk id="27" creationId="{0B482D88-09BA-4412-9088-0719E06E0337}"/>
          </ac:spMkLst>
        </pc:spChg>
        <pc:spChg chg="add mod">
          <ac:chgData name="Ferrario, Gabriele" userId="5ccd1d6f-1ef6-4017-8bf0-ebf12e56a715" providerId="ADAL" clId="{0C476D1E-DD75-4FF2-8998-129D1BD39486}" dt="2021-06-21T19:44:07.487" v="2283" actId="1076"/>
          <ac:spMkLst>
            <pc:docMk/>
            <pc:sldMk cId="484277943" sldId="553"/>
            <ac:spMk id="28" creationId="{36719AD2-584C-45F8-AE14-AB5C6BBFB891}"/>
          </ac:spMkLst>
        </pc:spChg>
        <pc:spChg chg="add mod">
          <ac:chgData name="Ferrario, Gabriele" userId="5ccd1d6f-1ef6-4017-8bf0-ebf12e56a715" providerId="ADAL" clId="{0C476D1E-DD75-4FF2-8998-129D1BD39486}" dt="2021-06-21T19:44:07.487" v="2283" actId="1076"/>
          <ac:spMkLst>
            <pc:docMk/>
            <pc:sldMk cId="484277943" sldId="553"/>
            <ac:spMk id="29" creationId="{0E266E31-B431-40DF-B2C2-C2A74D8DADA7}"/>
          </ac:spMkLst>
        </pc:spChg>
        <pc:spChg chg="add mod ord">
          <ac:chgData name="Ferrario, Gabriele" userId="5ccd1d6f-1ef6-4017-8bf0-ebf12e56a715" providerId="ADAL" clId="{0C476D1E-DD75-4FF2-8998-129D1BD39486}" dt="2021-06-21T21:25:13.274" v="2351" actId="1076"/>
          <ac:spMkLst>
            <pc:docMk/>
            <pc:sldMk cId="484277943" sldId="553"/>
            <ac:spMk id="30" creationId="{6AD6598C-3269-4BF4-BD6E-77D891C88821}"/>
          </ac:spMkLst>
        </pc:spChg>
        <pc:picChg chg="add mod ord">
          <ac:chgData name="Ferrario, Gabriele" userId="5ccd1d6f-1ef6-4017-8bf0-ebf12e56a715" providerId="ADAL" clId="{0C476D1E-DD75-4FF2-8998-129D1BD39486}" dt="2021-06-21T20:22:50.768" v="2333" actId="1076"/>
          <ac:picMkLst>
            <pc:docMk/>
            <pc:sldMk cId="484277943" sldId="553"/>
            <ac:picMk id="7" creationId="{B963CC35-BAB5-414F-9925-54507734F5A6}"/>
          </ac:picMkLst>
        </pc:picChg>
        <pc:picChg chg="add mod">
          <ac:chgData name="Ferrario, Gabriele" userId="5ccd1d6f-1ef6-4017-8bf0-ebf12e56a715" providerId="ADAL" clId="{0C476D1E-DD75-4FF2-8998-129D1BD39486}" dt="2021-06-21T20:22:53.357" v="2334" actId="1076"/>
          <ac:picMkLst>
            <pc:docMk/>
            <pc:sldMk cId="484277943" sldId="553"/>
            <ac:picMk id="9" creationId="{F7E8A79E-805B-4049-9931-427B9D66B83F}"/>
          </ac:picMkLst>
        </pc:picChg>
        <pc:picChg chg="add mod">
          <ac:chgData name="Ferrario, Gabriele" userId="5ccd1d6f-1ef6-4017-8bf0-ebf12e56a715" providerId="ADAL" clId="{0C476D1E-DD75-4FF2-8998-129D1BD39486}" dt="2021-06-21T19:44:07.487" v="2283" actId="1076"/>
          <ac:picMkLst>
            <pc:docMk/>
            <pc:sldMk cId="484277943" sldId="553"/>
            <ac:picMk id="22" creationId="{190EB7B8-3830-4D93-983F-025868CFFE17}"/>
          </ac:picMkLst>
        </pc:picChg>
        <pc:picChg chg="add mod">
          <ac:chgData name="Ferrario, Gabriele" userId="5ccd1d6f-1ef6-4017-8bf0-ebf12e56a715" providerId="ADAL" clId="{0C476D1E-DD75-4FF2-8998-129D1BD39486}" dt="2021-06-21T19:44:09.925" v="2284" actId="1076"/>
          <ac:picMkLst>
            <pc:docMk/>
            <pc:sldMk cId="484277943" sldId="553"/>
            <ac:picMk id="23" creationId="{F34EE880-B8CB-4ABE-806C-E5198C3779D9}"/>
          </ac:picMkLst>
        </pc:picChg>
        <pc:picChg chg="add mod">
          <ac:chgData name="Ferrario, Gabriele" userId="5ccd1d6f-1ef6-4017-8bf0-ebf12e56a715" providerId="ADAL" clId="{0C476D1E-DD75-4FF2-8998-129D1BD39486}" dt="2021-06-21T19:45:01.285" v="2292" actId="1076"/>
          <ac:picMkLst>
            <pc:docMk/>
            <pc:sldMk cId="484277943" sldId="553"/>
            <ac:picMk id="24" creationId="{40D01584-A31A-4A10-9709-186B2E474637}"/>
          </ac:picMkLst>
        </pc:picChg>
        <pc:picChg chg="add del mod">
          <ac:chgData name="Ferrario, Gabriele" userId="5ccd1d6f-1ef6-4017-8bf0-ebf12e56a715" providerId="ADAL" clId="{0C476D1E-DD75-4FF2-8998-129D1BD39486}" dt="2021-06-21T12:14:45.891" v="756" actId="478"/>
          <ac:picMkLst>
            <pc:docMk/>
            <pc:sldMk cId="484277943" sldId="553"/>
            <ac:picMk id="31" creationId="{C6D40F76-DF8B-400B-B02A-8BD65E8710D6}"/>
          </ac:picMkLst>
        </pc:picChg>
        <pc:picChg chg="add mod">
          <ac:chgData name="Ferrario, Gabriele" userId="5ccd1d6f-1ef6-4017-8bf0-ebf12e56a715" providerId="ADAL" clId="{0C476D1E-DD75-4FF2-8998-129D1BD39486}" dt="2021-06-21T20:23:00.039" v="2336" actId="14100"/>
          <ac:picMkLst>
            <pc:docMk/>
            <pc:sldMk cId="484277943" sldId="553"/>
            <ac:picMk id="71" creationId="{DA1AA0CC-4861-431B-95DF-8F22BF2DFD12}"/>
          </ac:picMkLst>
        </pc:picChg>
        <pc:picChg chg="add mod">
          <ac:chgData name="Ferrario, Gabriele" userId="5ccd1d6f-1ef6-4017-8bf0-ebf12e56a715" providerId="ADAL" clId="{0C476D1E-DD75-4FF2-8998-129D1BD39486}" dt="2021-06-21T20:22:36.732" v="2329" actId="1076"/>
          <ac:picMkLst>
            <pc:docMk/>
            <pc:sldMk cId="484277943" sldId="553"/>
            <ac:picMk id="1026" creationId="{67767B1B-C279-47F8-B5CF-2EA23E1B1DBD}"/>
          </ac:picMkLst>
        </pc:picChg>
        <pc:cxnChg chg="add mod">
          <ac:chgData name="Ferrario, Gabriele" userId="5ccd1d6f-1ef6-4017-8bf0-ebf12e56a715" providerId="ADAL" clId="{0C476D1E-DD75-4FF2-8998-129D1BD39486}" dt="2021-06-21T20:22:48.224" v="2332" actId="14100"/>
          <ac:cxnSpMkLst>
            <pc:docMk/>
            <pc:sldMk cId="484277943" sldId="553"/>
            <ac:cxnSpMk id="12" creationId="{3FBC4ADF-1589-4C38-9849-5FCEFBCAD043}"/>
          </ac:cxnSpMkLst>
        </pc:cxnChg>
        <pc:cxnChg chg="add mod">
          <ac:chgData name="Ferrario, Gabriele" userId="5ccd1d6f-1ef6-4017-8bf0-ebf12e56a715" providerId="ADAL" clId="{0C476D1E-DD75-4FF2-8998-129D1BD39486}" dt="2021-06-21T20:22:56.419" v="2335" actId="14100"/>
          <ac:cxnSpMkLst>
            <pc:docMk/>
            <pc:sldMk cId="484277943" sldId="553"/>
            <ac:cxnSpMk id="13" creationId="{5C030F71-2405-4F75-A0A6-3B69779CC7C8}"/>
          </ac:cxnSpMkLst>
        </pc:cxnChg>
        <pc:cxnChg chg="add mod">
          <ac:chgData name="Ferrario, Gabriele" userId="5ccd1d6f-1ef6-4017-8bf0-ebf12e56a715" providerId="ADAL" clId="{0C476D1E-DD75-4FF2-8998-129D1BD39486}" dt="2021-06-21T19:44:07.487" v="2283" actId="1076"/>
          <ac:cxnSpMkLst>
            <pc:docMk/>
            <pc:sldMk cId="484277943" sldId="553"/>
            <ac:cxnSpMk id="17" creationId="{EC3CBD54-1790-4D5B-A6A3-B75B31E04CB7}"/>
          </ac:cxnSpMkLst>
        </pc:cxnChg>
        <pc:cxnChg chg="add mod">
          <ac:chgData name="Ferrario, Gabriele" userId="5ccd1d6f-1ef6-4017-8bf0-ebf12e56a715" providerId="ADAL" clId="{0C476D1E-DD75-4FF2-8998-129D1BD39486}" dt="2021-06-21T19:44:07.487" v="2283" actId="1076"/>
          <ac:cxnSpMkLst>
            <pc:docMk/>
            <pc:sldMk cId="484277943" sldId="553"/>
            <ac:cxnSpMk id="18" creationId="{D56B25AF-7E3A-4701-AFFF-BFF22C7B1379}"/>
          </ac:cxnSpMkLst>
        </pc:cxnChg>
        <pc:cxnChg chg="add mod">
          <ac:chgData name="Ferrario, Gabriele" userId="5ccd1d6f-1ef6-4017-8bf0-ebf12e56a715" providerId="ADAL" clId="{0C476D1E-DD75-4FF2-8998-129D1BD39486}" dt="2021-06-21T19:44:07.487" v="2283" actId="1076"/>
          <ac:cxnSpMkLst>
            <pc:docMk/>
            <pc:sldMk cId="484277943" sldId="553"/>
            <ac:cxnSpMk id="19" creationId="{4EC6D05B-9A5B-4DCC-82DA-48007B8B9407}"/>
          </ac:cxnSpMkLst>
        </pc:cxnChg>
        <pc:cxnChg chg="add mod">
          <ac:chgData name="Ferrario, Gabriele" userId="5ccd1d6f-1ef6-4017-8bf0-ebf12e56a715" providerId="ADAL" clId="{0C476D1E-DD75-4FF2-8998-129D1BD39486}" dt="2021-06-21T19:44:07.487" v="2283" actId="1076"/>
          <ac:cxnSpMkLst>
            <pc:docMk/>
            <pc:sldMk cId="484277943" sldId="553"/>
            <ac:cxnSpMk id="20" creationId="{05F3D1B1-739A-4F09-830D-942309B4C44E}"/>
          </ac:cxnSpMkLst>
        </pc:cxnChg>
        <pc:cxnChg chg="add mod">
          <ac:chgData name="Ferrario, Gabriele" userId="5ccd1d6f-1ef6-4017-8bf0-ebf12e56a715" providerId="ADAL" clId="{0C476D1E-DD75-4FF2-8998-129D1BD39486}" dt="2021-06-21T19:44:57.863" v="2291" actId="14100"/>
          <ac:cxnSpMkLst>
            <pc:docMk/>
            <pc:sldMk cId="484277943" sldId="553"/>
            <ac:cxnSpMk id="25" creationId="{95F40AE0-7730-4819-99A7-874E70BCA663}"/>
          </ac:cxnSpMkLst>
        </pc:cxnChg>
        <pc:cxnChg chg="add mod">
          <ac:chgData name="Ferrario, Gabriele" userId="5ccd1d6f-1ef6-4017-8bf0-ebf12e56a715" providerId="ADAL" clId="{0C476D1E-DD75-4FF2-8998-129D1BD39486}" dt="2021-06-21T19:45:04.279" v="2293" actId="14100"/>
          <ac:cxnSpMkLst>
            <pc:docMk/>
            <pc:sldMk cId="484277943" sldId="553"/>
            <ac:cxnSpMk id="26" creationId="{08A32D6F-F3B4-4A81-999B-190DB8FBAA88}"/>
          </ac:cxnSpMkLst>
        </pc:cxnChg>
        <pc:cxnChg chg="add mod">
          <ac:chgData name="Ferrario, Gabriele" userId="5ccd1d6f-1ef6-4017-8bf0-ebf12e56a715" providerId="ADAL" clId="{0C476D1E-DD75-4FF2-8998-129D1BD39486}" dt="2021-06-21T21:25:27.109" v="2356" actId="14100"/>
          <ac:cxnSpMkLst>
            <pc:docMk/>
            <pc:sldMk cId="484277943" sldId="553"/>
            <ac:cxnSpMk id="47" creationId="{B73AC6E8-AD6D-4371-A18F-5C6387E8B22B}"/>
          </ac:cxnSpMkLst>
        </pc:cxnChg>
        <pc:cxnChg chg="add mod">
          <ac:chgData name="Ferrario, Gabriele" userId="5ccd1d6f-1ef6-4017-8bf0-ebf12e56a715" providerId="ADAL" clId="{0C476D1E-DD75-4FF2-8998-129D1BD39486}" dt="2021-06-21T20:22:43.659" v="2331" actId="1076"/>
          <ac:cxnSpMkLst>
            <pc:docMk/>
            <pc:sldMk cId="484277943" sldId="553"/>
            <ac:cxnSpMk id="50" creationId="{CBBF7C3A-0D77-4D5D-92BF-226D678E1FD5}"/>
          </ac:cxnSpMkLst>
        </pc:cxnChg>
        <pc:cxnChg chg="add mod ord">
          <ac:chgData name="Ferrario, Gabriele" userId="5ccd1d6f-1ef6-4017-8bf0-ebf12e56a715" providerId="ADAL" clId="{0C476D1E-DD75-4FF2-8998-129D1BD39486}" dt="2021-06-21T20:23:31.122" v="2342" actId="166"/>
          <ac:cxnSpMkLst>
            <pc:docMk/>
            <pc:sldMk cId="484277943" sldId="553"/>
            <ac:cxnSpMk id="75" creationId="{6103F39E-5712-44A1-A663-42AE6BC1791F}"/>
          </ac:cxnSpMkLst>
        </pc:cxnChg>
        <pc:cxnChg chg="add mod ord">
          <ac:chgData name="Ferrario, Gabriele" userId="5ccd1d6f-1ef6-4017-8bf0-ebf12e56a715" providerId="ADAL" clId="{0C476D1E-DD75-4FF2-8998-129D1BD39486}" dt="2021-06-21T20:23:33.511" v="2343" actId="166"/>
          <ac:cxnSpMkLst>
            <pc:docMk/>
            <pc:sldMk cId="484277943" sldId="553"/>
            <ac:cxnSpMk id="76" creationId="{5967ACD8-4890-4F03-AB7E-C50E2DF141B4}"/>
          </ac:cxnSpMkLst>
        </pc:cxnChg>
        <pc:cxnChg chg="add mod">
          <ac:chgData name="Ferrario, Gabriele" userId="5ccd1d6f-1ef6-4017-8bf0-ebf12e56a715" providerId="ADAL" clId="{0C476D1E-DD75-4FF2-8998-129D1BD39486}" dt="2021-06-21T22:37:10.679" v="2370" actId="1076"/>
          <ac:cxnSpMkLst>
            <pc:docMk/>
            <pc:sldMk cId="484277943" sldId="553"/>
            <ac:cxnSpMk id="81" creationId="{578C247E-0102-477A-907E-64F9DA9DF7EC}"/>
          </ac:cxnSpMkLst>
        </pc:cxnChg>
        <pc:cxnChg chg="add mod">
          <ac:chgData name="Ferrario, Gabriele" userId="5ccd1d6f-1ef6-4017-8bf0-ebf12e56a715" providerId="ADAL" clId="{0C476D1E-DD75-4FF2-8998-129D1BD39486}" dt="2021-06-21T22:37:16.493" v="2372" actId="1076"/>
          <ac:cxnSpMkLst>
            <pc:docMk/>
            <pc:sldMk cId="484277943" sldId="553"/>
            <ac:cxnSpMk id="83" creationId="{CBD22B02-04CB-4D0F-AC1F-A7FB4DBE6FC4}"/>
          </ac:cxnSpMkLst>
        </pc:cxnChg>
      </pc:sldChg>
      <pc:sldChg chg="addSp delSp modSp add mod">
        <pc:chgData name="Ferrario, Gabriele" userId="5ccd1d6f-1ef6-4017-8bf0-ebf12e56a715" providerId="ADAL" clId="{0C476D1E-DD75-4FF2-8998-129D1BD39486}" dt="2021-06-21T23:00:09.157" v="2398" actId="20577"/>
        <pc:sldMkLst>
          <pc:docMk/>
          <pc:sldMk cId="1824139837" sldId="554"/>
        </pc:sldMkLst>
        <pc:spChg chg="mod">
          <ac:chgData name="Ferrario, Gabriele" userId="5ccd1d6f-1ef6-4017-8bf0-ebf12e56a715" providerId="ADAL" clId="{0C476D1E-DD75-4FF2-8998-129D1BD39486}" dt="2021-06-21T12:28:02.356" v="900" actId="20577"/>
          <ac:spMkLst>
            <pc:docMk/>
            <pc:sldMk cId="1824139837" sldId="554"/>
            <ac:spMk id="2" creationId="{F46470BA-3007-184B-AF37-345D6F80A390}"/>
          </ac:spMkLst>
        </pc:spChg>
        <pc:spChg chg="add del mod">
          <ac:chgData name="Ferrario, Gabriele" userId="5ccd1d6f-1ef6-4017-8bf0-ebf12e56a715" providerId="ADAL" clId="{0C476D1E-DD75-4FF2-8998-129D1BD39486}" dt="2021-06-21T12:20:56.267" v="832" actId="478"/>
          <ac:spMkLst>
            <pc:docMk/>
            <pc:sldMk cId="1824139837" sldId="554"/>
            <ac:spMk id="3" creationId="{6E3F5CDD-562B-45FC-B64E-B12A0DE07494}"/>
          </ac:spMkLst>
        </pc:spChg>
        <pc:spChg chg="del">
          <ac:chgData name="Ferrario, Gabriele" userId="5ccd1d6f-1ef6-4017-8bf0-ebf12e56a715" providerId="ADAL" clId="{0C476D1E-DD75-4FF2-8998-129D1BD39486}" dt="2021-06-21T12:20:57.734" v="834" actId="478"/>
          <ac:spMkLst>
            <pc:docMk/>
            <pc:sldMk cId="1824139837" sldId="554"/>
            <ac:spMk id="8" creationId="{51CABBBB-0A1E-4763-B21F-62670F812D69}"/>
          </ac:spMkLst>
        </pc:spChg>
        <pc:spChg chg="add mod">
          <ac:chgData name="Ferrario, Gabriele" userId="5ccd1d6f-1ef6-4017-8bf0-ebf12e56a715" providerId="ADAL" clId="{0C476D1E-DD75-4FF2-8998-129D1BD39486}" dt="2021-06-21T23:00:09.157" v="2398" actId="20577"/>
          <ac:spMkLst>
            <pc:docMk/>
            <pc:sldMk cId="1824139837" sldId="554"/>
            <ac:spMk id="14" creationId="{4ABA5617-7ADA-4B23-A1A5-044AA84C7EE9}"/>
          </ac:spMkLst>
        </pc:spChg>
        <pc:spChg chg="del">
          <ac:chgData name="Ferrario, Gabriele" userId="5ccd1d6f-1ef6-4017-8bf0-ebf12e56a715" providerId="ADAL" clId="{0C476D1E-DD75-4FF2-8998-129D1BD39486}" dt="2021-06-21T12:20:52.928" v="831" actId="478"/>
          <ac:spMkLst>
            <pc:docMk/>
            <pc:sldMk cId="1824139837" sldId="554"/>
            <ac:spMk id="15" creationId="{F837AF3A-373B-43A4-BEF6-F410C30F0FD4}"/>
          </ac:spMkLst>
        </pc:spChg>
        <pc:spChg chg="del">
          <ac:chgData name="Ferrario, Gabriele" userId="5ccd1d6f-1ef6-4017-8bf0-ebf12e56a715" providerId="ADAL" clId="{0C476D1E-DD75-4FF2-8998-129D1BD39486}" dt="2021-06-21T12:20:52.928" v="831" actId="478"/>
          <ac:spMkLst>
            <pc:docMk/>
            <pc:sldMk cId="1824139837" sldId="554"/>
            <ac:spMk id="16" creationId="{7A078754-067A-4EBC-B0B9-E6677E7D06F7}"/>
          </ac:spMkLst>
        </pc:spChg>
        <pc:spChg chg="del">
          <ac:chgData name="Ferrario, Gabriele" userId="5ccd1d6f-1ef6-4017-8bf0-ebf12e56a715" providerId="ADAL" clId="{0C476D1E-DD75-4FF2-8998-129D1BD39486}" dt="2021-06-21T12:20:52.928" v="831" actId="478"/>
          <ac:spMkLst>
            <pc:docMk/>
            <pc:sldMk cId="1824139837" sldId="554"/>
            <ac:spMk id="21" creationId="{55A92D44-5D8D-4BAA-8415-43EF52B42403}"/>
          </ac:spMkLst>
        </pc:spChg>
        <pc:spChg chg="del mod">
          <ac:chgData name="Ferrario, Gabriele" userId="5ccd1d6f-1ef6-4017-8bf0-ebf12e56a715" providerId="ADAL" clId="{0C476D1E-DD75-4FF2-8998-129D1BD39486}" dt="2021-06-21T12:20:52.928" v="831" actId="478"/>
          <ac:spMkLst>
            <pc:docMk/>
            <pc:sldMk cId="1824139837" sldId="554"/>
            <ac:spMk id="27" creationId="{0B482D88-09BA-4412-9088-0719E06E0337}"/>
          </ac:spMkLst>
        </pc:spChg>
        <pc:spChg chg="del">
          <ac:chgData name="Ferrario, Gabriele" userId="5ccd1d6f-1ef6-4017-8bf0-ebf12e56a715" providerId="ADAL" clId="{0C476D1E-DD75-4FF2-8998-129D1BD39486}" dt="2021-06-21T12:20:52.928" v="831" actId="478"/>
          <ac:spMkLst>
            <pc:docMk/>
            <pc:sldMk cId="1824139837" sldId="554"/>
            <ac:spMk id="28" creationId="{36719AD2-584C-45F8-AE14-AB5C6BBFB891}"/>
          </ac:spMkLst>
        </pc:spChg>
        <pc:spChg chg="del">
          <ac:chgData name="Ferrario, Gabriele" userId="5ccd1d6f-1ef6-4017-8bf0-ebf12e56a715" providerId="ADAL" clId="{0C476D1E-DD75-4FF2-8998-129D1BD39486}" dt="2021-06-21T12:20:52.928" v="831" actId="478"/>
          <ac:spMkLst>
            <pc:docMk/>
            <pc:sldMk cId="1824139837" sldId="554"/>
            <ac:spMk id="29" creationId="{0E266E31-B431-40DF-B2C2-C2A74D8DADA7}"/>
          </ac:spMkLst>
        </pc:spChg>
        <pc:spChg chg="del">
          <ac:chgData name="Ferrario, Gabriele" userId="5ccd1d6f-1ef6-4017-8bf0-ebf12e56a715" providerId="ADAL" clId="{0C476D1E-DD75-4FF2-8998-129D1BD39486}" dt="2021-06-21T12:20:52.928" v="831" actId="478"/>
          <ac:spMkLst>
            <pc:docMk/>
            <pc:sldMk cId="1824139837" sldId="554"/>
            <ac:spMk id="30" creationId="{6AD6598C-3269-4BF4-BD6E-77D891C88821}"/>
          </ac:spMkLst>
        </pc:spChg>
        <pc:spChg chg="add mod">
          <ac:chgData name="Ferrario, Gabriele" userId="5ccd1d6f-1ef6-4017-8bf0-ebf12e56a715" providerId="ADAL" clId="{0C476D1E-DD75-4FF2-8998-129D1BD39486}" dt="2021-06-21T12:28:30.563" v="909" actId="14100"/>
          <ac:spMkLst>
            <pc:docMk/>
            <pc:sldMk cId="1824139837" sldId="554"/>
            <ac:spMk id="33" creationId="{10B970F8-7915-4FD0-9300-C243ED1643A9}"/>
          </ac:spMkLst>
        </pc:spChg>
        <pc:picChg chg="del">
          <ac:chgData name="Ferrario, Gabriele" userId="5ccd1d6f-1ef6-4017-8bf0-ebf12e56a715" providerId="ADAL" clId="{0C476D1E-DD75-4FF2-8998-129D1BD39486}" dt="2021-06-21T12:20:52.928" v="831" actId="478"/>
          <ac:picMkLst>
            <pc:docMk/>
            <pc:sldMk cId="1824139837" sldId="554"/>
            <ac:picMk id="7" creationId="{B963CC35-BAB5-414F-9925-54507734F5A6}"/>
          </ac:picMkLst>
        </pc:picChg>
        <pc:picChg chg="del">
          <ac:chgData name="Ferrario, Gabriele" userId="5ccd1d6f-1ef6-4017-8bf0-ebf12e56a715" providerId="ADAL" clId="{0C476D1E-DD75-4FF2-8998-129D1BD39486}" dt="2021-06-21T12:20:52.928" v="831" actId="478"/>
          <ac:picMkLst>
            <pc:docMk/>
            <pc:sldMk cId="1824139837" sldId="554"/>
            <ac:picMk id="9" creationId="{F7E8A79E-805B-4049-9931-427B9D66B83F}"/>
          </ac:picMkLst>
        </pc:picChg>
        <pc:picChg chg="add del mod">
          <ac:chgData name="Ferrario, Gabriele" userId="5ccd1d6f-1ef6-4017-8bf0-ebf12e56a715" providerId="ADAL" clId="{0C476D1E-DD75-4FF2-8998-129D1BD39486}" dt="2021-06-21T12:25:21.065" v="842" actId="478"/>
          <ac:picMkLst>
            <pc:docMk/>
            <pc:sldMk cId="1824139837" sldId="554"/>
            <ac:picMk id="10" creationId="{6FF44DF0-6F7B-4ACF-8181-46EE4C9E50C0}"/>
          </ac:picMkLst>
        </pc:picChg>
        <pc:picChg chg="add del mod">
          <ac:chgData name="Ferrario, Gabriele" userId="5ccd1d6f-1ef6-4017-8bf0-ebf12e56a715" providerId="ADAL" clId="{0C476D1E-DD75-4FF2-8998-129D1BD39486}" dt="2021-06-21T12:24:44.621" v="840" actId="478"/>
          <ac:picMkLst>
            <pc:docMk/>
            <pc:sldMk cId="1824139837" sldId="554"/>
            <ac:picMk id="11" creationId="{D9842D7B-ACED-4BDE-8306-429FC3FBC257}"/>
          </ac:picMkLst>
        </pc:picChg>
        <pc:picChg chg="del">
          <ac:chgData name="Ferrario, Gabriele" userId="5ccd1d6f-1ef6-4017-8bf0-ebf12e56a715" providerId="ADAL" clId="{0C476D1E-DD75-4FF2-8998-129D1BD39486}" dt="2021-06-21T12:20:52.928" v="831" actId="478"/>
          <ac:picMkLst>
            <pc:docMk/>
            <pc:sldMk cId="1824139837" sldId="554"/>
            <ac:picMk id="22" creationId="{190EB7B8-3830-4D93-983F-025868CFFE17}"/>
          </ac:picMkLst>
        </pc:picChg>
        <pc:picChg chg="del">
          <ac:chgData name="Ferrario, Gabriele" userId="5ccd1d6f-1ef6-4017-8bf0-ebf12e56a715" providerId="ADAL" clId="{0C476D1E-DD75-4FF2-8998-129D1BD39486}" dt="2021-06-21T12:20:56.856" v="833" actId="478"/>
          <ac:picMkLst>
            <pc:docMk/>
            <pc:sldMk cId="1824139837" sldId="554"/>
            <ac:picMk id="23" creationId="{F34EE880-B8CB-4ABE-806C-E5198C3779D9}"/>
          </ac:picMkLst>
        </pc:picChg>
        <pc:picChg chg="del">
          <ac:chgData name="Ferrario, Gabriele" userId="5ccd1d6f-1ef6-4017-8bf0-ebf12e56a715" providerId="ADAL" clId="{0C476D1E-DD75-4FF2-8998-129D1BD39486}" dt="2021-06-21T12:20:58.381" v="835" actId="478"/>
          <ac:picMkLst>
            <pc:docMk/>
            <pc:sldMk cId="1824139837" sldId="554"/>
            <ac:picMk id="24" creationId="{40D01584-A31A-4A10-9709-186B2E474637}"/>
          </ac:picMkLst>
        </pc:picChg>
        <pc:picChg chg="add del mod">
          <ac:chgData name="Ferrario, Gabriele" userId="5ccd1d6f-1ef6-4017-8bf0-ebf12e56a715" providerId="ADAL" clId="{0C476D1E-DD75-4FF2-8998-129D1BD39486}" dt="2021-06-21T12:35:51.997" v="922" actId="478"/>
          <ac:picMkLst>
            <pc:docMk/>
            <pc:sldMk cId="1824139837" sldId="554"/>
            <ac:picMk id="31" creationId="{E7295B4F-125E-4364-AC42-FDE9A38ADD49}"/>
          </ac:picMkLst>
        </pc:picChg>
        <pc:picChg chg="add mod">
          <ac:chgData name="Ferrario, Gabriele" userId="5ccd1d6f-1ef6-4017-8bf0-ebf12e56a715" providerId="ADAL" clId="{0C476D1E-DD75-4FF2-8998-129D1BD39486}" dt="2021-06-21T12:40:18.219" v="962" actId="1076"/>
          <ac:picMkLst>
            <pc:docMk/>
            <pc:sldMk cId="1824139837" sldId="554"/>
            <ac:picMk id="32" creationId="{A8A1EBF3-5455-47B9-9F24-76A994B8CEE0}"/>
          </ac:picMkLst>
        </pc:picChg>
        <pc:picChg chg="add mod">
          <ac:chgData name="Ferrario, Gabriele" userId="5ccd1d6f-1ef6-4017-8bf0-ebf12e56a715" providerId="ADAL" clId="{0C476D1E-DD75-4FF2-8998-129D1BD39486}" dt="2021-06-21T12:40:30.970" v="967" actId="1076"/>
          <ac:picMkLst>
            <pc:docMk/>
            <pc:sldMk cId="1824139837" sldId="554"/>
            <ac:picMk id="34" creationId="{995C6E29-6D68-42DD-97AE-BAA44C6925D1}"/>
          </ac:picMkLst>
        </pc:picChg>
        <pc:picChg chg="add mod">
          <ac:chgData name="Ferrario, Gabriele" userId="5ccd1d6f-1ef6-4017-8bf0-ebf12e56a715" providerId="ADAL" clId="{0C476D1E-DD75-4FF2-8998-129D1BD39486}" dt="2021-06-21T12:40:38.074" v="968" actId="1076"/>
          <ac:picMkLst>
            <pc:docMk/>
            <pc:sldMk cId="1824139837" sldId="554"/>
            <ac:picMk id="35" creationId="{0C982234-2D58-4834-BC3C-1BFB63F6606E}"/>
          </ac:picMkLst>
        </pc:picChg>
        <pc:picChg chg="add mod">
          <ac:chgData name="Ferrario, Gabriele" userId="5ccd1d6f-1ef6-4017-8bf0-ebf12e56a715" providerId="ADAL" clId="{0C476D1E-DD75-4FF2-8998-129D1BD39486}" dt="2021-06-21T12:40:14.714" v="960" actId="1076"/>
          <ac:picMkLst>
            <pc:docMk/>
            <pc:sldMk cId="1824139837" sldId="554"/>
            <ac:picMk id="37" creationId="{A892A054-1C91-422F-B910-887A4ECF4D57}"/>
          </ac:picMkLst>
        </pc:picChg>
        <pc:picChg chg="add mod">
          <ac:chgData name="Ferrario, Gabriele" userId="5ccd1d6f-1ef6-4017-8bf0-ebf12e56a715" providerId="ADAL" clId="{0C476D1E-DD75-4FF2-8998-129D1BD39486}" dt="2021-06-21T12:40:15.937" v="961" actId="1076"/>
          <ac:picMkLst>
            <pc:docMk/>
            <pc:sldMk cId="1824139837" sldId="554"/>
            <ac:picMk id="38" creationId="{F283CAF1-7794-4D16-81A5-9E0CFD62F6AE}"/>
          </ac:picMkLst>
        </pc:picChg>
        <pc:picChg chg="del">
          <ac:chgData name="Ferrario, Gabriele" userId="5ccd1d6f-1ef6-4017-8bf0-ebf12e56a715" providerId="ADAL" clId="{0C476D1E-DD75-4FF2-8998-129D1BD39486}" dt="2021-06-21T12:20:52.928" v="831" actId="478"/>
          <ac:picMkLst>
            <pc:docMk/>
            <pc:sldMk cId="1824139837" sldId="554"/>
            <ac:picMk id="1026" creationId="{67767B1B-C279-47F8-B5CF-2EA23E1B1DBD}"/>
          </ac:picMkLst>
        </pc:pic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12" creationId="{3FBC4ADF-1589-4C38-9849-5FCEFBCAD043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13" creationId="{5C030F71-2405-4F75-A0A6-3B69779CC7C8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17" creationId="{EC3CBD54-1790-4D5B-A6A3-B75B31E04CB7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18" creationId="{D56B25AF-7E3A-4701-AFFF-BFF22C7B1379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19" creationId="{4EC6D05B-9A5B-4DCC-82DA-48007B8B9407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20" creationId="{05F3D1B1-739A-4F09-830D-942309B4C44E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25" creationId="{95F40AE0-7730-4819-99A7-874E70BCA663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26" creationId="{08A32D6F-F3B4-4A81-999B-190DB8FBAA88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47" creationId="{B73AC6E8-AD6D-4371-A18F-5C6387E8B22B}"/>
          </ac:cxnSpMkLst>
        </pc:cxnChg>
        <pc:cxnChg chg="del">
          <ac:chgData name="Ferrario, Gabriele" userId="5ccd1d6f-1ef6-4017-8bf0-ebf12e56a715" providerId="ADAL" clId="{0C476D1E-DD75-4FF2-8998-129D1BD39486}" dt="2021-06-21T12:20:52.928" v="831" actId="478"/>
          <ac:cxnSpMkLst>
            <pc:docMk/>
            <pc:sldMk cId="1824139837" sldId="554"/>
            <ac:cxnSpMk id="50" creationId="{CBBF7C3A-0D77-4D5D-92BF-226D678E1FD5}"/>
          </ac:cxnSpMkLst>
        </pc:cxnChg>
      </pc:sldChg>
      <pc:sldChg chg="addSp delSp modSp add mod">
        <pc:chgData name="Ferrario, Gabriele" userId="5ccd1d6f-1ef6-4017-8bf0-ebf12e56a715" providerId="ADAL" clId="{0C476D1E-DD75-4FF2-8998-129D1BD39486}" dt="2021-06-21T22:56:29.461" v="2382" actId="478"/>
        <pc:sldMkLst>
          <pc:docMk/>
          <pc:sldMk cId="2221167746" sldId="555"/>
        </pc:sldMkLst>
        <pc:spChg chg="mod">
          <ac:chgData name="Ferrario, Gabriele" userId="5ccd1d6f-1ef6-4017-8bf0-ebf12e56a715" providerId="ADAL" clId="{0C476D1E-DD75-4FF2-8998-129D1BD39486}" dt="2021-06-21T12:50:20.116" v="1000" actId="20577"/>
          <ac:spMkLst>
            <pc:docMk/>
            <pc:sldMk cId="2221167746" sldId="555"/>
            <ac:spMk id="2" creationId="{F46470BA-3007-184B-AF37-345D6F80A390}"/>
          </ac:spMkLst>
        </pc:spChg>
        <pc:spChg chg="add del mod">
          <ac:chgData name="Ferrario, Gabriele" userId="5ccd1d6f-1ef6-4017-8bf0-ebf12e56a715" providerId="ADAL" clId="{0C476D1E-DD75-4FF2-8998-129D1BD39486}" dt="2021-06-21T12:57:20.710" v="1009"/>
          <ac:spMkLst>
            <pc:docMk/>
            <pc:sldMk cId="2221167746" sldId="555"/>
            <ac:spMk id="7" creationId="{7A0797B4-46A0-4FCC-BB7D-1C3DE3E6F735}"/>
          </ac:spMkLst>
        </pc:spChg>
        <pc:spChg chg="add del mod">
          <ac:chgData name="Ferrario, Gabriele" userId="5ccd1d6f-1ef6-4017-8bf0-ebf12e56a715" providerId="ADAL" clId="{0C476D1E-DD75-4FF2-8998-129D1BD39486}" dt="2021-06-21T13:26:27.635" v="1062" actId="478"/>
          <ac:spMkLst>
            <pc:docMk/>
            <pc:sldMk cId="2221167746" sldId="555"/>
            <ac:spMk id="8" creationId="{A01E982F-76FD-4FFA-B87E-81901FDDFF1E}"/>
          </ac:spMkLst>
        </pc:spChg>
        <pc:spChg chg="add del mod">
          <ac:chgData name="Ferrario, Gabriele" userId="5ccd1d6f-1ef6-4017-8bf0-ebf12e56a715" providerId="ADAL" clId="{0C476D1E-DD75-4FF2-8998-129D1BD39486}" dt="2021-06-21T13:16:47.205" v="1050" actId="478"/>
          <ac:spMkLst>
            <pc:docMk/>
            <pc:sldMk cId="2221167746" sldId="555"/>
            <ac:spMk id="9" creationId="{04CFAE16-6A4E-43AC-9BD8-DBC404A95F8B}"/>
          </ac:spMkLst>
        </pc:spChg>
        <pc:spChg chg="add mod">
          <ac:chgData name="Ferrario, Gabriele" userId="5ccd1d6f-1ef6-4017-8bf0-ebf12e56a715" providerId="ADAL" clId="{0C476D1E-DD75-4FF2-8998-129D1BD39486}" dt="2021-06-21T13:59:39.670" v="1171" actId="20577"/>
          <ac:spMkLst>
            <pc:docMk/>
            <pc:sldMk cId="2221167746" sldId="555"/>
            <ac:spMk id="20" creationId="{7EFA83A2-9994-4DF5-8192-9C8F443A16FC}"/>
          </ac:spMkLst>
        </pc:spChg>
        <pc:picChg chg="add mod">
          <ac:chgData name="Ferrario, Gabriele" userId="5ccd1d6f-1ef6-4017-8bf0-ebf12e56a715" providerId="ADAL" clId="{0C476D1E-DD75-4FF2-8998-129D1BD39486}" dt="2021-06-21T13:58:16.443" v="1163" actId="1076"/>
          <ac:picMkLst>
            <pc:docMk/>
            <pc:sldMk cId="2221167746" sldId="555"/>
            <ac:picMk id="3" creationId="{B4B519DA-7569-4F8F-BA40-5293990687BF}"/>
          </ac:picMkLst>
        </pc:picChg>
        <pc:picChg chg="add del mod">
          <ac:chgData name="Ferrario, Gabriele" userId="5ccd1d6f-1ef6-4017-8bf0-ebf12e56a715" providerId="ADAL" clId="{0C476D1E-DD75-4FF2-8998-129D1BD39486}" dt="2021-06-21T13:25:23.405" v="1051" actId="478"/>
          <ac:picMkLst>
            <pc:docMk/>
            <pc:sldMk cId="2221167746" sldId="555"/>
            <ac:picMk id="11" creationId="{892C8E6E-4DD5-436A-914A-7E2E2D10A84F}"/>
          </ac:picMkLst>
        </pc:picChg>
        <pc:picChg chg="add del mod">
          <ac:chgData name="Ferrario, Gabriele" userId="5ccd1d6f-1ef6-4017-8bf0-ebf12e56a715" providerId="ADAL" clId="{0C476D1E-DD75-4FF2-8998-129D1BD39486}" dt="2021-06-21T13:26:30.164" v="1063" actId="478"/>
          <ac:picMkLst>
            <pc:docMk/>
            <pc:sldMk cId="2221167746" sldId="555"/>
            <ac:picMk id="13" creationId="{F0961D34-0450-4E9B-941D-25AB27805F94}"/>
          </ac:picMkLst>
        </pc:picChg>
        <pc:picChg chg="add del mod">
          <ac:chgData name="Ferrario, Gabriele" userId="5ccd1d6f-1ef6-4017-8bf0-ebf12e56a715" providerId="ADAL" clId="{0C476D1E-DD75-4FF2-8998-129D1BD39486}" dt="2021-06-21T13:28:56.876" v="1074" actId="478"/>
          <ac:picMkLst>
            <pc:docMk/>
            <pc:sldMk cId="2221167746" sldId="555"/>
            <ac:picMk id="14" creationId="{FCD6B914-3E4E-49A0-BEBF-E5674C7E5DDC}"/>
          </ac:picMkLst>
        </pc:picChg>
        <pc:picChg chg="add del mod">
          <ac:chgData name="Ferrario, Gabriele" userId="5ccd1d6f-1ef6-4017-8bf0-ebf12e56a715" providerId="ADAL" clId="{0C476D1E-DD75-4FF2-8998-129D1BD39486}" dt="2021-06-21T13:29:03.500" v="1076" actId="478"/>
          <ac:picMkLst>
            <pc:docMk/>
            <pc:sldMk cId="2221167746" sldId="555"/>
            <ac:picMk id="15" creationId="{0BAF1319-40FF-4FD8-B066-F4F97AF8F371}"/>
          </ac:picMkLst>
        </pc:picChg>
        <pc:picChg chg="add del mod">
          <ac:chgData name="Ferrario, Gabriele" userId="5ccd1d6f-1ef6-4017-8bf0-ebf12e56a715" providerId="ADAL" clId="{0C476D1E-DD75-4FF2-8998-129D1BD39486}" dt="2021-06-21T13:30:01.211" v="1089" actId="478"/>
          <ac:picMkLst>
            <pc:docMk/>
            <pc:sldMk cId="2221167746" sldId="555"/>
            <ac:picMk id="16" creationId="{67A93AAB-71A0-4E62-A73C-D86AD01DD9BD}"/>
          </ac:picMkLst>
        </pc:picChg>
        <pc:picChg chg="add del mod">
          <ac:chgData name="Ferrario, Gabriele" userId="5ccd1d6f-1ef6-4017-8bf0-ebf12e56a715" providerId="ADAL" clId="{0C476D1E-DD75-4FF2-8998-129D1BD39486}" dt="2021-06-21T22:56:27.863" v="2380" actId="478"/>
          <ac:picMkLst>
            <pc:docMk/>
            <pc:sldMk cId="2221167746" sldId="555"/>
            <ac:picMk id="17" creationId="{4949BF2E-D7AF-431A-9A81-64647C2E9B2B}"/>
          </ac:picMkLst>
        </pc:picChg>
        <pc:picChg chg="add del mod">
          <ac:chgData name="Ferrario, Gabriele" userId="5ccd1d6f-1ef6-4017-8bf0-ebf12e56a715" providerId="ADAL" clId="{0C476D1E-DD75-4FF2-8998-129D1BD39486}" dt="2021-06-21T22:56:29.461" v="2382" actId="478"/>
          <ac:picMkLst>
            <pc:docMk/>
            <pc:sldMk cId="2221167746" sldId="555"/>
            <ac:picMk id="18" creationId="{2FCA4617-CB7B-47AB-B73A-847AA4F81F52}"/>
          </ac:picMkLst>
        </pc:picChg>
        <pc:picChg chg="add del mod">
          <ac:chgData name="Ferrario, Gabriele" userId="5ccd1d6f-1ef6-4017-8bf0-ebf12e56a715" providerId="ADAL" clId="{0C476D1E-DD75-4FF2-8998-129D1BD39486}" dt="2021-06-21T22:56:28.612" v="2381" actId="478"/>
          <ac:picMkLst>
            <pc:docMk/>
            <pc:sldMk cId="2221167746" sldId="555"/>
            <ac:picMk id="19" creationId="{372ECC6D-FF6A-4D2C-A14E-7E62C891A235}"/>
          </ac:picMkLst>
        </pc:picChg>
      </pc:sldChg>
      <pc:sldChg chg="new del">
        <pc:chgData name="Ferrario, Gabriele" userId="5ccd1d6f-1ef6-4017-8bf0-ebf12e56a715" providerId="ADAL" clId="{0C476D1E-DD75-4FF2-8998-129D1BD39486}" dt="2021-06-21T16:11:13.821" v="2005" actId="2696"/>
        <pc:sldMkLst>
          <pc:docMk/>
          <pc:sldMk cId="1752042292" sldId="556"/>
        </pc:sldMkLst>
      </pc:sldChg>
      <pc:sldChg chg="delSp modSp add mod ord">
        <pc:chgData name="Ferrario, Gabriele" userId="5ccd1d6f-1ef6-4017-8bf0-ebf12e56a715" providerId="ADAL" clId="{0C476D1E-DD75-4FF2-8998-129D1BD39486}" dt="2021-06-21T22:39:18.919" v="2378" actId="20577"/>
        <pc:sldMkLst>
          <pc:docMk/>
          <pc:sldMk cId="2494047719" sldId="557"/>
        </pc:sldMkLst>
        <pc:spChg chg="mod">
          <ac:chgData name="Ferrario, Gabriele" userId="5ccd1d6f-1ef6-4017-8bf0-ebf12e56a715" providerId="ADAL" clId="{0C476D1E-DD75-4FF2-8998-129D1BD39486}" dt="2021-06-21T22:39:18.919" v="2378" actId="20577"/>
          <ac:spMkLst>
            <pc:docMk/>
            <pc:sldMk cId="2494047719" sldId="557"/>
            <ac:spMk id="14" creationId="{4ABA5617-7ADA-4B23-A1A5-044AA84C7EE9}"/>
          </ac:spMkLst>
        </pc:spChg>
        <pc:picChg chg="del">
          <ac:chgData name="Ferrario, Gabriele" userId="5ccd1d6f-1ef6-4017-8bf0-ebf12e56a715" providerId="ADAL" clId="{0C476D1E-DD75-4FF2-8998-129D1BD39486}" dt="2021-06-21T14:21:13.475" v="1175" actId="478"/>
          <ac:picMkLst>
            <pc:docMk/>
            <pc:sldMk cId="2494047719" sldId="557"/>
            <ac:picMk id="32" creationId="{A8A1EBF3-5455-47B9-9F24-76A994B8CEE0}"/>
          </ac:picMkLst>
        </pc:picChg>
        <pc:picChg chg="del">
          <ac:chgData name="Ferrario, Gabriele" userId="5ccd1d6f-1ef6-4017-8bf0-ebf12e56a715" providerId="ADAL" clId="{0C476D1E-DD75-4FF2-8998-129D1BD39486}" dt="2021-06-21T14:21:14.976" v="1176" actId="478"/>
          <ac:picMkLst>
            <pc:docMk/>
            <pc:sldMk cId="2494047719" sldId="557"/>
            <ac:picMk id="34" creationId="{995C6E29-6D68-42DD-97AE-BAA44C6925D1}"/>
          </ac:picMkLst>
        </pc:picChg>
        <pc:picChg chg="del">
          <ac:chgData name="Ferrario, Gabriele" userId="5ccd1d6f-1ef6-4017-8bf0-ebf12e56a715" providerId="ADAL" clId="{0C476D1E-DD75-4FF2-8998-129D1BD39486}" dt="2021-06-21T14:21:16.478" v="1177" actId="478"/>
          <ac:picMkLst>
            <pc:docMk/>
            <pc:sldMk cId="2494047719" sldId="557"/>
            <ac:picMk id="35" creationId="{0C982234-2D58-4834-BC3C-1BFB63F6606E}"/>
          </ac:picMkLst>
        </pc:picChg>
        <pc:picChg chg="del">
          <ac:chgData name="Ferrario, Gabriele" userId="5ccd1d6f-1ef6-4017-8bf0-ebf12e56a715" providerId="ADAL" clId="{0C476D1E-DD75-4FF2-8998-129D1BD39486}" dt="2021-06-21T14:21:10.112" v="1173" actId="478"/>
          <ac:picMkLst>
            <pc:docMk/>
            <pc:sldMk cId="2494047719" sldId="557"/>
            <ac:picMk id="37" creationId="{A892A054-1C91-422F-B910-887A4ECF4D57}"/>
          </ac:picMkLst>
        </pc:picChg>
        <pc:picChg chg="del">
          <ac:chgData name="Ferrario, Gabriele" userId="5ccd1d6f-1ef6-4017-8bf0-ebf12e56a715" providerId="ADAL" clId="{0C476D1E-DD75-4FF2-8998-129D1BD39486}" dt="2021-06-21T14:21:11.786" v="1174" actId="478"/>
          <ac:picMkLst>
            <pc:docMk/>
            <pc:sldMk cId="2494047719" sldId="557"/>
            <ac:picMk id="38" creationId="{F283CAF1-7794-4D16-81A5-9E0CFD62F6AE}"/>
          </ac:picMkLst>
        </pc:picChg>
      </pc:sldChg>
      <pc:sldChg chg="addSp delSp modSp add del mod">
        <pc:chgData name="Ferrario, Gabriele" userId="5ccd1d6f-1ef6-4017-8bf0-ebf12e56a715" providerId="ADAL" clId="{0C476D1E-DD75-4FF2-8998-129D1BD39486}" dt="2021-06-21T14:22:57.739" v="1193"/>
        <pc:sldMkLst>
          <pc:docMk/>
          <pc:sldMk cId="706875050" sldId="558"/>
        </pc:sldMkLst>
        <pc:spChg chg="add mod">
          <ac:chgData name="Ferrario, Gabriele" userId="5ccd1d6f-1ef6-4017-8bf0-ebf12e56a715" providerId="ADAL" clId="{0C476D1E-DD75-4FF2-8998-129D1BD39486}" dt="2021-06-21T14:22:57.383" v="1192" actId="571"/>
          <ac:spMkLst>
            <pc:docMk/>
            <pc:sldMk cId="706875050" sldId="558"/>
            <ac:spMk id="14" creationId="{128E92B8-02F6-4BE8-A322-86ACFBB85BE5}"/>
          </ac:spMkLst>
        </pc:spChg>
        <pc:spChg chg="add del mod">
          <ac:chgData name="Ferrario, Gabriele" userId="5ccd1d6f-1ef6-4017-8bf0-ebf12e56a715" providerId="ADAL" clId="{0C476D1E-DD75-4FF2-8998-129D1BD39486}" dt="2021-06-21T14:22:57.209" v="1191" actId="571"/>
          <ac:spMkLst>
            <pc:docMk/>
            <pc:sldMk cId="706875050" sldId="558"/>
            <ac:spMk id="23" creationId="{F6940126-2E40-46A8-AC0B-16CBFD2568BE}"/>
          </ac:spMkLst>
        </pc:spChg>
        <pc:picChg chg="add mod">
          <ac:chgData name="Ferrario, Gabriele" userId="5ccd1d6f-1ef6-4017-8bf0-ebf12e56a715" providerId="ADAL" clId="{0C476D1E-DD75-4FF2-8998-129D1BD39486}" dt="2021-06-21T14:22:57.383" v="1192" actId="571"/>
          <ac:picMkLst>
            <pc:docMk/>
            <pc:sldMk cId="706875050" sldId="558"/>
            <ac:picMk id="11" creationId="{0298A32B-393F-4EB6-B2E9-B72549015A05}"/>
          </ac:picMkLst>
        </pc:picChg>
        <pc:picChg chg="add mod">
          <ac:chgData name="Ferrario, Gabriele" userId="5ccd1d6f-1ef6-4017-8bf0-ebf12e56a715" providerId="ADAL" clId="{0C476D1E-DD75-4FF2-8998-129D1BD39486}" dt="2021-06-21T14:22:57.383" v="1192" actId="571"/>
          <ac:picMkLst>
            <pc:docMk/>
            <pc:sldMk cId="706875050" sldId="558"/>
            <ac:picMk id="12" creationId="{F941ABD7-8867-4445-B9A0-C7BD0C9AA222}"/>
          </ac:picMkLst>
        </pc:picChg>
        <pc:picChg chg="add mod">
          <ac:chgData name="Ferrario, Gabriele" userId="5ccd1d6f-1ef6-4017-8bf0-ebf12e56a715" providerId="ADAL" clId="{0C476D1E-DD75-4FF2-8998-129D1BD39486}" dt="2021-06-21T14:22:57.383" v="1192" actId="571"/>
          <ac:picMkLst>
            <pc:docMk/>
            <pc:sldMk cId="706875050" sldId="558"/>
            <ac:picMk id="13" creationId="{D1ECB3B4-B70A-4673-955B-B4FD9C44DBE4}"/>
          </ac:picMkLst>
        </pc:picChg>
        <pc:picChg chg="add del mod">
          <ac:chgData name="Ferrario, Gabriele" userId="5ccd1d6f-1ef6-4017-8bf0-ebf12e56a715" providerId="ADAL" clId="{0C476D1E-DD75-4FF2-8998-129D1BD39486}" dt="2021-06-21T14:22:57.209" v="1191" actId="571"/>
          <ac:picMkLst>
            <pc:docMk/>
            <pc:sldMk cId="706875050" sldId="558"/>
            <ac:picMk id="15" creationId="{D8BA9FC5-CBDA-446E-B5A0-AAAB1C1F0C30}"/>
          </ac:picMkLst>
        </pc:picChg>
        <pc:picChg chg="add del mod">
          <ac:chgData name="Ferrario, Gabriele" userId="5ccd1d6f-1ef6-4017-8bf0-ebf12e56a715" providerId="ADAL" clId="{0C476D1E-DD75-4FF2-8998-129D1BD39486}" dt="2021-06-21T14:22:57.209" v="1191" actId="571"/>
          <ac:picMkLst>
            <pc:docMk/>
            <pc:sldMk cId="706875050" sldId="558"/>
            <ac:picMk id="16" creationId="{A310C5A7-0955-4FB5-84BA-9358D9E55C63}"/>
          </ac:picMkLst>
        </pc:picChg>
        <pc:picChg chg="add del mod">
          <ac:chgData name="Ferrario, Gabriele" userId="5ccd1d6f-1ef6-4017-8bf0-ebf12e56a715" providerId="ADAL" clId="{0C476D1E-DD75-4FF2-8998-129D1BD39486}" dt="2021-06-21T14:22:57.209" v="1191" actId="571"/>
          <ac:picMkLst>
            <pc:docMk/>
            <pc:sldMk cId="706875050" sldId="558"/>
            <ac:picMk id="21" creationId="{389199DD-7EDE-4DB1-B543-EAC2582E0DE7}"/>
          </ac:picMkLst>
        </pc:picChg>
        <pc:picChg chg="add del mod">
          <ac:chgData name="Ferrario, Gabriele" userId="5ccd1d6f-1ef6-4017-8bf0-ebf12e56a715" providerId="ADAL" clId="{0C476D1E-DD75-4FF2-8998-129D1BD39486}" dt="2021-06-21T14:22:57.209" v="1191" actId="571"/>
          <ac:picMkLst>
            <pc:docMk/>
            <pc:sldMk cId="706875050" sldId="558"/>
            <ac:picMk id="22" creationId="{B3C8B28A-C474-4C07-A251-7ED18D5C9D64}"/>
          </ac:picMkLst>
        </pc:picChg>
      </pc:sldChg>
      <pc:sldChg chg="addSp delSp modSp add mod">
        <pc:chgData name="Ferrario, Gabriele" userId="5ccd1d6f-1ef6-4017-8bf0-ebf12e56a715" providerId="ADAL" clId="{0C476D1E-DD75-4FF2-8998-129D1BD39486}" dt="2021-06-21T19:47:22.467" v="2323" actId="1076"/>
        <pc:sldMkLst>
          <pc:docMk/>
          <pc:sldMk cId="2281783331" sldId="558"/>
        </pc:sldMkLst>
        <pc:spChg chg="mod">
          <ac:chgData name="Ferrario, Gabriele" userId="5ccd1d6f-1ef6-4017-8bf0-ebf12e56a715" providerId="ADAL" clId="{0C476D1E-DD75-4FF2-8998-129D1BD39486}" dt="2021-06-21T14:23:28.961" v="1224" actId="20577"/>
          <ac:spMkLst>
            <pc:docMk/>
            <pc:sldMk cId="2281783331" sldId="558"/>
            <ac:spMk id="2" creationId="{F46470BA-3007-184B-AF37-345D6F80A390}"/>
          </ac:spMkLst>
        </pc:spChg>
        <pc:spChg chg="add mod">
          <ac:chgData name="Ferrario, Gabriele" userId="5ccd1d6f-1ef6-4017-8bf0-ebf12e56a715" providerId="ADAL" clId="{0C476D1E-DD75-4FF2-8998-129D1BD39486}" dt="2021-06-21T14:29:14.212" v="1238" actId="207"/>
          <ac:spMkLst>
            <pc:docMk/>
            <pc:sldMk cId="2281783331" sldId="558"/>
            <ac:spMk id="9" creationId="{A826C112-41EE-425F-9EB2-628F9E20300F}"/>
          </ac:spMkLst>
        </pc:spChg>
        <pc:spChg chg="add del mod">
          <ac:chgData name="Ferrario, Gabriele" userId="5ccd1d6f-1ef6-4017-8bf0-ebf12e56a715" providerId="ADAL" clId="{0C476D1E-DD75-4FF2-8998-129D1BD39486}" dt="2021-06-21T16:04:45.399" v="1953" actId="21"/>
          <ac:spMkLst>
            <pc:docMk/>
            <pc:sldMk cId="2281783331" sldId="558"/>
            <ac:spMk id="11" creationId="{F560196E-C3B2-4C9A-8581-B15D0211F0BD}"/>
          </ac:spMkLst>
        </pc:spChg>
        <pc:spChg chg="add mod">
          <ac:chgData name="Ferrario, Gabriele" userId="5ccd1d6f-1ef6-4017-8bf0-ebf12e56a715" providerId="ADAL" clId="{0C476D1E-DD75-4FF2-8998-129D1BD39486}" dt="2021-06-21T15:15:07.419" v="1402" actId="14100"/>
          <ac:spMkLst>
            <pc:docMk/>
            <pc:sldMk cId="2281783331" sldId="558"/>
            <ac:spMk id="15" creationId="{A8542150-861C-4510-A2E6-87D8378FD639}"/>
          </ac:spMkLst>
        </pc:spChg>
        <pc:spChg chg="del">
          <ac:chgData name="Ferrario, Gabriele" userId="5ccd1d6f-1ef6-4017-8bf0-ebf12e56a715" providerId="ADAL" clId="{0C476D1E-DD75-4FF2-8998-129D1BD39486}" dt="2021-06-21T14:23:09.449" v="1196" actId="478"/>
          <ac:spMkLst>
            <pc:docMk/>
            <pc:sldMk cId="2281783331" sldId="558"/>
            <ac:spMk id="20" creationId="{7EFA83A2-9994-4DF5-8192-9C8F443A16FC}"/>
          </ac:spMkLst>
        </pc:spChg>
        <pc:spChg chg="add mod">
          <ac:chgData name="Ferrario, Gabriele" userId="5ccd1d6f-1ef6-4017-8bf0-ebf12e56a715" providerId="ADAL" clId="{0C476D1E-DD75-4FF2-8998-129D1BD39486}" dt="2021-06-21T15:13:11.506" v="1361" actId="1076"/>
          <ac:spMkLst>
            <pc:docMk/>
            <pc:sldMk cId="2281783331" sldId="558"/>
            <ac:spMk id="21" creationId="{8AF9DCE4-672C-4EBB-B4E9-EBB8FA5FE627}"/>
          </ac:spMkLst>
        </pc:spChg>
        <pc:spChg chg="add mod">
          <ac:chgData name="Ferrario, Gabriele" userId="5ccd1d6f-1ef6-4017-8bf0-ebf12e56a715" providerId="ADAL" clId="{0C476D1E-DD75-4FF2-8998-129D1BD39486}" dt="2021-06-21T15:14:36.944" v="1387" actId="20577"/>
          <ac:spMkLst>
            <pc:docMk/>
            <pc:sldMk cId="2281783331" sldId="558"/>
            <ac:spMk id="33" creationId="{286CDDFA-0001-498B-841E-65E28582156D}"/>
          </ac:spMkLst>
        </pc:spChg>
        <pc:spChg chg="add mod">
          <ac:chgData name="Ferrario, Gabriele" userId="5ccd1d6f-1ef6-4017-8bf0-ebf12e56a715" providerId="ADAL" clId="{0C476D1E-DD75-4FF2-8998-129D1BD39486}" dt="2021-06-21T15:14:51.648" v="1401" actId="20577"/>
          <ac:spMkLst>
            <pc:docMk/>
            <pc:sldMk cId="2281783331" sldId="558"/>
            <ac:spMk id="34" creationId="{3D80C417-66CF-4A49-A5E7-9698B19FC6C5}"/>
          </ac:spMkLst>
        </pc:spChg>
        <pc:picChg chg="del">
          <ac:chgData name="Ferrario, Gabriele" userId="5ccd1d6f-1ef6-4017-8bf0-ebf12e56a715" providerId="ADAL" clId="{0C476D1E-DD75-4FF2-8998-129D1BD39486}" dt="2021-06-21T14:23:05.941" v="1195" actId="478"/>
          <ac:picMkLst>
            <pc:docMk/>
            <pc:sldMk cId="2281783331" sldId="558"/>
            <ac:picMk id="3" creationId="{B4B519DA-7569-4F8F-BA40-5293990687BF}"/>
          </ac:picMkLst>
        </pc:picChg>
        <pc:picChg chg="add del mod">
          <ac:chgData name="Ferrario, Gabriele" userId="5ccd1d6f-1ef6-4017-8bf0-ebf12e56a715" providerId="ADAL" clId="{0C476D1E-DD75-4FF2-8998-129D1BD39486}" dt="2021-06-21T15:03:19.062" v="1314" actId="478"/>
          <ac:picMkLst>
            <pc:docMk/>
            <pc:sldMk cId="2281783331" sldId="558"/>
            <ac:picMk id="7" creationId="{40395758-BC93-4B65-98CF-D9E062AB899A}"/>
          </ac:picMkLst>
        </pc:picChg>
        <pc:picChg chg="add mod">
          <ac:chgData name="Ferrario, Gabriele" userId="5ccd1d6f-1ef6-4017-8bf0-ebf12e56a715" providerId="ADAL" clId="{0C476D1E-DD75-4FF2-8998-129D1BD39486}" dt="2021-06-21T15:07:24.354" v="1335" actId="1076"/>
          <ac:picMkLst>
            <pc:docMk/>
            <pc:sldMk cId="2281783331" sldId="558"/>
            <ac:picMk id="8" creationId="{B77BFD6A-029E-4ECA-ACF7-5299102D8980}"/>
          </ac:picMkLst>
        </pc:picChg>
        <pc:picChg chg="add mod">
          <ac:chgData name="Ferrario, Gabriele" userId="5ccd1d6f-1ef6-4017-8bf0-ebf12e56a715" providerId="ADAL" clId="{0C476D1E-DD75-4FF2-8998-129D1BD39486}" dt="2021-06-21T15:13:11.506" v="1361" actId="1076"/>
          <ac:picMkLst>
            <pc:docMk/>
            <pc:sldMk cId="2281783331" sldId="558"/>
            <ac:picMk id="10" creationId="{D38AF9DF-7070-472C-AC60-5E2F8E4AC7E5}"/>
          </ac:picMkLst>
        </pc:picChg>
        <pc:picChg chg="add mod ord">
          <ac:chgData name="Ferrario, Gabriele" userId="5ccd1d6f-1ef6-4017-8bf0-ebf12e56a715" providerId="ADAL" clId="{0C476D1E-DD75-4FF2-8998-129D1BD39486}" dt="2021-06-21T15:13:11.506" v="1361" actId="1076"/>
          <ac:picMkLst>
            <pc:docMk/>
            <pc:sldMk cId="2281783331" sldId="558"/>
            <ac:picMk id="12" creationId="{EA220357-7B4E-4900-9923-96F736AD74D9}"/>
          </ac:picMkLst>
        </pc:picChg>
        <pc:picChg chg="add mod">
          <ac:chgData name="Ferrario, Gabriele" userId="5ccd1d6f-1ef6-4017-8bf0-ebf12e56a715" providerId="ADAL" clId="{0C476D1E-DD75-4FF2-8998-129D1BD39486}" dt="2021-06-21T15:13:11.506" v="1361" actId="1076"/>
          <ac:picMkLst>
            <pc:docMk/>
            <pc:sldMk cId="2281783331" sldId="558"/>
            <ac:picMk id="13" creationId="{C290B63E-A515-4E34-93A8-13AE1FA4B960}"/>
          </ac:picMkLst>
        </pc:picChg>
        <pc:picChg chg="add del mod">
          <ac:chgData name="Ferrario, Gabriele" userId="5ccd1d6f-1ef6-4017-8bf0-ebf12e56a715" providerId="ADAL" clId="{0C476D1E-DD75-4FF2-8998-129D1BD39486}" dt="2021-06-21T15:03:12.543" v="1310" actId="478"/>
          <ac:picMkLst>
            <pc:docMk/>
            <pc:sldMk cId="2281783331" sldId="558"/>
            <ac:picMk id="14" creationId="{71F3EEDB-A569-4CA4-B87B-3757BC923AFF}"/>
          </ac:picMkLst>
        </pc:picChg>
        <pc:picChg chg="add mod">
          <ac:chgData name="Ferrario, Gabriele" userId="5ccd1d6f-1ef6-4017-8bf0-ebf12e56a715" providerId="ADAL" clId="{0C476D1E-DD75-4FF2-8998-129D1BD39486}" dt="2021-06-21T19:47:22.467" v="2323" actId="1076"/>
          <ac:picMkLst>
            <pc:docMk/>
            <pc:sldMk cId="2281783331" sldId="558"/>
            <ac:picMk id="16" creationId="{4F6EF161-C8D3-4861-A4B2-8C23B4345A56}"/>
          </ac:picMkLst>
        </pc:picChg>
        <pc:picChg chg="del mod">
          <ac:chgData name="Ferrario, Gabriele" userId="5ccd1d6f-1ef6-4017-8bf0-ebf12e56a715" providerId="ADAL" clId="{0C476D1E-DD75-4FF2-8998-129D1BD39486}" dt="2021-06-21T14:23:12.912" v="1199" actId="478"/>
          <ac:picMkLst>
            <pc:docMk/>
            <pc:sldMk cId="2281783331" sldId="558"/>
            <ac:picMk id="17" creationId="{4949BF2E-D7AF-431A-9A81-64647C2E9B2B}"/>
          </ac:picMkLst>
        </pc:picChg>
        <pc:picChg chg="del">
          <ac:chgData name="Ferrario, Gabriele" userId="5ccd1d6f-1ef6-4017-8bf0-ebf12e56a715" providerId="ADAL" clId="{0C476D1E-DD75-4FF2-8998-129D1BD39486}" dt="2021-06-21T14:23:14.446" v="1200" actId="478"/>
          <ac:picMkLst>
            <pc:docMk/>
            <pc:sldMk cId="2281783331" sldId="558"/>
            <ac:picMk id="18" creationId="{2FCA4617-CB7B-47AB-B73A-847AA4F81F52}"/>
          </ac:picMkLst>
        </pc:picChg>
        <pc:picChg chg="del">
          <ac:chgData name="Ferrario, Gabriele" userId="5ccd1d6f-1ef6-4017-8bf0-ebf12e56a715" providerId="ADAL" clId="{0C476D1E-DD75-4FF2-8998-129D1BD39486}" dt="2021-06-21T14:23:11.426" v="1197" actId="478"/>
          <ac:picMkLst>
            <pc:docMk/>
            <pc:sldMk cId="2281783331" sldId="558"/>
            <ac:picMk id="19" creationId="{372ECC6D-FF6A-4D2C-A14E-7E62C891A235}"/>
          </ac:picMkLst>
        </pc:picChg>
        <pc:picChg chg="add mod">
          <ac:chgData name="Ferrario, Gabriele" userId="5ccd1d6f-1ef6-4017-8bf0-ebf12e56a715" providerId="ADAL" clId="{0C476D1E-DD75-4FF2-8998-129D1BD39486}" dt="2021-06-21T16:04:45.826" v="1954" actId="1076"/>
          <ac:picMkLst>
            <pc:docMk/>
            <pc:sldMk cId="2281783331" sldId="558"/>
            <ac:picMk id="22" creationId="{3A8CA4A5-1FA2-413E-923B-0EE451E4B373}"/>
          </ac:picMkLst>
        </pc:picChg>
        <pc:picChg chg="add del mod">
          <ac:chgData name="Ferrario, Gabriele" userId="5ccd1d6f-1ef6-4017-8bf0-ebf12e56a715" providerId="ADAL" clId="{0C476D1E-DD75-4FF2-8998-129D1BD39486}" dt="2021-06-21T15:06:00.514" v="1322" actId="478"/>
          <ac:picMkLst>
            <pc:docMk/>
            <pc:sldMk cId="2281783331" sldId="558"/>
            <ac:picMk id="23" creationId="{CDDBDEA0-03ED-4AE6-AE91-FF2C5C7C0FC5}"/>
          </ac:picMkLst>
        </pc:picChg>
        <pc:picChg chg="add del mod">
          <ac:chgData name="Ferrario, Gabriele" userId="5ccd1d6f-1ef6-4017-8bf0-ebf12e56a715" providerId="ADAL" clId="{0C476D1E-DD75-4FF2-8998-129D1BD39486}" dt="2021-06-21T15:06:02.010" v="1323" actId="478"/>
          <ac:picMkLst>
            <pc:docMk/>
            <pc:sldMk cId="2281783331" sldId="558"/>
            <ac:picMk id="24" creationId="{A3236AD9-5A25-48C7-BAD2-7F9806591DEA}"/>
          </ac:picMkLst>
        </pc:picChg>
        <pc:picChg chg="add mod">
          <ac:chgData name="Ferrario, Gabriele" userId="5ccd1d6f-1ef6-4017-8bf0-ebf12e56a715" providerId="ADAL" clId="{0C476D1E-DD75-4FF2-8998-129D1BD39486}" dt="2021-06-21T15:10:45.616" v="1337" actId="1076"/>
          <ac:picMkLst>
            <pc:docMk/>
            <pc:sldMk cId="2281783331" sldId="558"/>
            <ac:picMk id="25" creationId="{B9BB9F30-BE9A-44D7-83C9-3927DF0F2DC4}"/>
          </ac:picMkLst>
        </pc:picChg>
        <pc:cxnChg chg="add del mod">
          <ac:chgData name="Ferrario, Gabriele" userId="5ccd1d6f-1ef6-4017-8bf0-ebf12e56a715" providerId="ADAL" clId="{0C476D1E-DD75-4FF2-8998-129D1BD39486}" dt="2021-06-21T15:14:13.071" v="1375" actId="11529"/>
          <ac:cxnSpMkLst>
            <pc:docMk/>
            <pc:sldMk cId="2281783331" sldId="558"/>
            <ac:cxnSpMk id="27" creationId="{7A8AAF15-6005-458F-871E-B5D10C84AA93}"/>
          </ac:cxnSpMkLst>
        </pc:cxnChg>
        <pc:cxnChg chg="add del mod">
          <ac:chgData name="Ferrario, Gabriele" userId="5ccd1d6f-1ef6-4017-8bf0-ebf12e56a715" providerId="ADAL" clId="{0C476D1E-DD75-4FF2-8998-129D1BD39486}" dt="2021-06-21T19:47:22.022" v="2322" actId="11529"/>
          <ac:cxnSpMkLst>
            <pc:docMk/>
            <pc:sldMk cId="2281783331" sldId="558"/>
            <ac:cxnSpMk id="36" creationId="{9971E25B-E413-446F-BEFF-3081A870181D}"/>
          </ac:cxnSpMkLst>
        </pc:cxnChg>
      </pc:sldChg>
      <pc:sldChg chg="addSp delSp modSp add del mod">
        <pc:chgData name="Ferrario, Gabriele" userId="5ccd1d6f-1ef6-4017-8bf0-ebf12e56a715" providerId="ADAL" clId="{0C476D1E-DD75-4FF2-8998-129D1BD39486}" dt="2021-06-21T15:53:20.283" v="1870" actId="2696"/>
        <pc:sldMkLst>
          <pc:docMk/>
          <pc:sldMk cId="3032206388" sldId="559"/>
        </pc:sldMkLst>
        <pc:spChg chg="mod">
          <ac:chgData name="Ferrario, Gabriele" userId="5ccd1d6f-1ef6-4017-8bf0-ebf12e56a715" providerId="ADAL" clId="{0C476D1E-DD75-4FF2-8998-129D1BD39486}" dt="2021-06-21T15:21:19.172" v="1417" actId="20577"/>
          <ac:spMkLst>
            <pc:docMk/>
            <pc:sldMk cId="3032206388" sldId="559"/>
            <ac:spMk id="2" creationId="{F46470BA-3007-184B-AF37-345D6F80A390}"/>
          </ac:spMkLst>
        </pc:spChg>
        <pc:spChg chg="add del mod">
          <ac:chgData name="Ferrario, Gabriele" userId="5ccd1d6f-1ef6-4017-8bf0-ebf12e56a715" providerId="ADAL" clId="{0C476D1E-DD75-4FF2-8998-129D1BD39486}" dt="2021-06-21T15:22:39.699" v="1440" actId="478"/>
          <ac:spMkLst>
            <pc:docMk/>
            <pc:sldMk cId="3032206388" sldId="559"/>
            <ac:spMk id="3" creationId="{A6566584-DCBA-40CC-BD5F-CB34CD2B2002}"/>
          </ac:spMkLst>
        </pc:spChg>
        <pc:spChg chg="add del mod">
          <ac:chgData name="Ferrario, Gabriele" userId="5ccd1d6f-1ef6-4017-8bf0-ebf12e56a715" providerId="ADAL" clId="{0C476D1E-DD75-4FF2-8998-129D1BD39486}" dt="2021-06-21T15:23:08.630" v="1444"/>
          <ac:spMkLst>
            <pc:docMk/>
            <pc:sldMk cId="3032206388" sldId="559"/>
            <ac:spMk id="8" creationId="{78B730D6-67C6-4658-AE99-0E04EF5784CB}"/>
          </ac:spMkLst>
        </pc:spChg>
        <pc:spChg chg="add del mod">
          <ac:chgData name="Ferrario, Gabriele" userId="5ccd1d6f-1ef6-4017-8bf0-ebf12e56a715" providerId="ADAL" clId="{0C476D1E-DD75-4FF2-8998-129D1BD39486}" dt="2021-06-21T15:23:08.630" v="1444"/>
          <ac:spMkLst>
            <pc:docMk/>
            <pc:sldMk cId="3032206388" sldId="559"/>
            <ac:spMk id="9" creationId="{43855A64-0BC2-484B-80CD-CC46C6238EAD}"/>
          </ac:spMkLst>
        </pc:spChg>
        <pc:spChg chg="add mod">
          <ac:chgData name="Ferrario, Gabriele" userId="5ccd1d6f-1ef6-4017-8bf0-ebf12e56a715" providerId="ADAL" clId="{0C476D1E-DD75-4FF2-8998-129D1BD39486}" dt="2021-06-21T15:24:44.601" v="1463" actId="1076"/>
          <ac:spMkLst>
            <pc:docMk/>
            <pc:sldMk cId="3032206388" sldId="559"/>
            <ac:spMk id="12" creationId="{53EB34D5-8D21-43A5-A008-6E55E4EAF726}"/>
          </ac:spMkLst>
        </pc:spChg>
        <pc:spChg chg="add mod">
          <ac:chgData name="Ferrario, Gabriele" userId="5ccd1d6f-1ef6-4017-8bf0-ebf12e56a715" providerId="ADAL" clId="{0C476D1E-DD75-4FF2-8998-129D1BD39486}" dt="2021-06-21T15:24:57.002" v="1464" actId="1076"/>
          <ac:spMkLst>
            <pc:docMk/>
            <pc:sldMk cId="3032206388" sldId="559"/>
            <ac:spMk id="13" creationId="{4F3CBA90-65A7-477B-AEA6-61846B98EAA0}"/>
          </ac:spMkLst>
        </pc:spChg>
        <pc:spChg chg="add mod">
          <ac:chgData name="Ferrario, Gabriele" userId="5ccd1d6f-1ef6-4017-8bf0-ebf12e56a715" providerId="ADAL" clId="{0C476D1E-DD75-4FF2-8998-129D1BD39486}" dt="2021-06-21T15:24:05.459" v="1453" actId="1076"/>
          <ac:spMkLst>
            <pc:docMk/>
            <pc:sldMk cId="3032206388" sldId="559"/>
            <ac:spMk id="16" creationId="{464D7C42-6787-4339-9BAD-127EBF32B837}"/>
          </ac:spMkLst>
        </pc:spChg>
        <pc:spChg chg="add mod">
          <ac:chgData name="Ferrario, Gabriele" userId="5ccd1d6f-1ef6-4017-8bf0-ebf12e56a715" providerId="ADAL" clId="{0C476D1E-DD75-4FF2-8998-129D1BD39486}" dt="2021-06-21T15:25:56.353" v="1481" actId="1076"/>
          <ac:spMkLst>
            <pc:docMk/>
            <pc:sldMk cId="3032206388" sldId="559"/>
            <ac:spMk id="23" creationId="{D84B4E98-D98C-4BC5-88E5-09642E76097C}"/>
          </ac:spMkLst>
        </pc:spChg>
        <pc:picChg chg="add del mod">
          <ac:chgData name="Ferrario, Gabriele" userId="5ccd1d6f-1ef6-4017-8bf0-ebf12e56a715" providerId="ADAL" clId="{0C476D1E-DD75-4FF2-8998-129D1BD39486}" dt="2021-06-21T15:22:36.864" v="1438" actId="478"/>
          <ac:picMkLst>
            <pc:docMk/>
            <pc:sldMk cId="3032206388" sldId="559"/>
            <ac:picMk id="7" creationId="{0D44A44C-D33C-4971-A06B-FF59CF9C5EEC}"/>
          </ac:picMkLst>
        </pc:picChg>
        <pc:picChg chg="add del mod">
          <ac:chgData name="Ferrario, Gabriele" userId="5ccd1d6f-1ef6-4017-8bf0-ebf12e56a715" providerId="ADAL" clId="{0C476D1E-DD75-4FF2-8998-129D1BD39486}" dt="2021-06-21T15:23:08.630" v="1444"/>
          <ac:picMkLst>
            <pc:docMk/>
            <pc:sldMk cId="3032206388" sldId="559"/>
            <ac:picMk id="10" creationId="{8E831670-A49C-4AA7-BE8D-0D8C3399B278}"/>
          </ac:picMkLst>
        </pc:picChg>
        <pc:picChg chg="add mod">
          <ac:chgData name="Ferrario, Gabriele" userId="5ccd1d6f-1ef6-4017-8bf0-ebf12e56a715" providerId="ADAL" clId="{0C476D1E-DD75-4FF2-8998-129D1BD39486}" dt="2021-06-21T15:24:17.206" v="1458" actId="1076"/>
          <ac:picMkLst>
            <pc:docMk/>
            <pc:sldMk cId="3032206388" sldId="559"/>
            <ac:picMk id="11" creationId="{A899E2EB-595F-436C-A981-68BE7C5EDA7A}"/>
          </ac:picMkLst>
        </pc:picChg>
        <pc:picChg chg="add del mod">
          <ac:chgData name="Ferrario, Gabriele" userId="5ccd1d6f-1ef6-4017-8bf0-ebf12e56a715" providerId="ADAL" clId="{0C476D1E-DD75-4FF2-8998-129D1BD39486}" dt="2021-06-21T15:23:58.080" v="1452" actId="478"/>
          <ac:picMkLst>
            <pc:docMk/>
            <pc:sldMk cId="3032206388" sldId="559"/>
            <ac:picMk id="14" creationId="{CEFCEDE9-F4E1-4B5E-BEC1-2636F787393D}"/>
          </ac:picMkLst>
        </pc:picChg>
        <pc:picChg chg="add mod">
          <ac:chgData name="Ferrario, Gabriele" userId="5ccd1d6f-1ef6-4017-8bf0-ebf12e56a715" providerId="ADAL" clId="{0C476D1E-DD75-4FF2-8998-129D1BD39486}" dt="2021-06-21T15:26:21.801" v="1483" actId="1076"/>
          <ac:picMkLst>
            <pc:docMk/>
            <pc:sldMk cId="3032206388" sldId="559"/>
            <ac:picMk id="3074" creationId="{B5584353-81DE-441F-8217-AF6B4EE4E96E}"/>
          </ac:picMkLst>
        </pc:picChg>
        <pc:cxnChg chg="add mod">
          <ac:chgData name="Ferrario, Gabriele" userId="5ccd1d6f-1ef6-4017-8bf0-ebf12e56a715" providerId="ADAL" clId="{0C476D1E-DD75-4FF2-8998-129D1BD39486}" dt="2021-06-21T15:24:29.985" v="1461" actId="14100"/>
          <ac:cxnSpMkLst>
            <pc:docMk/>
            <pc:sldMk cId="3032206388" sldId="559"/>
            <ac:cxnSpMk id="15" creationId="{D72504C2-B981-4C47-85A9-208FD70031AE}"/>
          </ac:cxnSpMkLst>
        </pc:cxnChg>
        <pc:cxnChg chg="add mod">
          <ac:chgData name="Ferrario, Gabriele" userId="5ccd1d6f-1ef6-4017-8bf0-ebf12e56a715" providerId="ADAL" clId="{0C476D1E-DD75-4FF2-8998-129D1BD39486}" dt="2021-06-21T15:25:36.258" v="1468" actId="1076"/>
          <ac:cxnSpMkLst>
            <pc:docMk/>
            <pc:sldMk cId="3032206388" sldId="559"/>
            <ac:cxnSpMk id="21" creationId="{885688A1-7FBF-4432-81D9-C8A5D7A15DA1}"/>
          </ac:cxnSpMkLst>
        </pc:cxnChg>
      </pc:sldChg>
      <pc:sldChg chg="addSp delSp modSp add del mod">
        <pc:chgData name="Ferrario, Gabriele" userId="5ccd1d6f-1ef6-4017-8bf0-ebf12e56a715" providerId="ADAL" clId="{0C476D1E-DD75-4FF2-8998-129D1BD39486}" dt="2021-06-21T16:10:17.388" v="1999" actId="2696"/>
        <pc:sldMkLst>
          <pc:docMk/>
          <pc:sldMk cId="3820592485" sldId="560"/>
        </pc:sldMkLst>
        <pc:spChg chg="mod">
          <ac:chgData name="Ferrario, Gabriele" userId="5ccd1d6f-1ef6-4017-8bf0-ebf12e56a715" providerId="ADAL" clId="{0C476D1E-DD75-4FF2-8998-129D1BD39486}" dt="2021-06-21T15:54:19.629" v="1890" actId="20577"/>
          <ac:spMkLst>
            <pc:docMk/>
            <pc:sldMk cId="3820592485" sldId="560"/>
            <ac:spMk id="2" creationId="{F46470BA-3007-184B-AF37-345D6F80A390}"/>
          </ac:spMkLst>
        </pc:spChg>
        <pc:spChg chg="add del mod">
          <ac:chgData name="Ferrario, Gabriele" userId="5ccd1d6f-1ef6-4017-8bf0-ebf12e56a715" providerId="ADAL" clId="{0C476D1E-DD75-4FF2-8998-129D1BD39486}" dt="2021-06-21T15:55:55.637" v="1901" actId="478"/>
          <ac:spMkLst>
            <pc:docMk/>
            <pc:sldMk cId="3820592485" sldId="560"/>
            <ac:spMk id="8" creationId="{54E46125-FE60-41EB-83EB-4913F8A540A2}"/>
          </ac:spMkLst>
        </pc:spChg>
        <pc:spChg chg="add mod">
          <ac:chgData name="Ferrario, Gabriele" userId="5ccd1d6f-1ef6-4017-8bf0-ebf12e56a715" providerId="ADAL" clId="{0C476D1E-DD75-4FF2-8998-129D1BD39486}" dt="2021-06-21T15:56:16.561" v="1907" actId="1076"/>
          <ac:spMkLst>
            <pc:docMk/>
            <pc:sldMk cId="3820592485" sldId="560"/>
            <ac:spMk id="9" creationId="{73C8F295-64F0-447E-903D-0DFC2CB74E24}"/>
          </ac:spMkLst>
        </pc:spChg>
        <pc:spChg chg="add mod">
          <ac:chgData name="Ferrario, Gabriele" userId="5ccd1d6f-1ef6-4017-8bf0-ebf12e56a715" providerId="ADAL" clId="{0C476D1E-DD75-4FF2-8998-129D1BD39486}" dt="2021-06-21T15:58:12.298" v="1920" actId="14100"/>
          <ac:spMkLst>
            <pc:docMk/>
            <pc:sldMk cId="3820592485" sldId="560"/>
            <ac:spMk id="11" creationId="{E833D4DB-2D94-4131-952E-302CE0605D8D}"/>
          </ac:spMkLst>
        </pc:spChg>
        <pc:picChg chg="add del">
          <ac:chgData name="Ferrario, Gabriele" userId="5ccd1d6f-1ef6-4017-8bf0-ebf12e56a715" providerId="ADAL" clId="{0C476D1E-DD75-4FF2-8998-129D1BD39486}" dt="2021-06-21T15:55:00.205" v="1892"/>
          <ac:picMkLst>
            <pc:docMk/>
            <pc:sldMk cId="3820592485" sldId="560"/>
            <ac:picMk id="3" creationId="{3466E1F9-E2E3-45D3-93DD-A4661F5DA97D}"/>
          </ac:picMkLst>
        </pc:picChg>
        <pc:picChg chg="add mod">
          <ac:chgData name="Ferrario, Gabriele" userId="5ccd1d6f-1ef6-4017-8bf0-ebf12e56a715" providerId="ADAL" clId="{0C476D1E-DD75-4FF2-8998-129D1BD39486}" dt="2021-06-21T15:56:16.561" v="1907" actId="1076"/>
          <ac:picMkLst>
            <pc:docMk/>
            <pc:sldMk cId="3820592485" sldId="560"/>
            <ac:picMk id="7" creationId="{6D40154B-63A1-4276-A500-DE384314D89F}"/>
          </ac:picMkLst>
        </pc:picChg>
        <pc:picChg chg="add del mod">
          <ac:chgData name="Ferrario, Gabriele" userId="5ccd1d6f-1ef6-4017-8bf0-ebf12e56a715" providerId="ADAL" clId="{0C476D1E-DD75-4FF2-8998-129D1BD39486}" dt="2021-06-21T15:57:14.528" v="1911"/>
          <ac:picMkLst>
            <pc:docMk/>
            <pc:sldMk cId="3820592485" sldId="560"/>
            <ac:picMk id="10" creationId="{9007E520-0CA8-4EF8-A4DD-67427315FD06}"/>
          </ac:picMkLst>
        </pc:picChg>
        <pc:picChg chg="add mod">
          <ac:chgData name="Ferrario, Gabriele" userId="5ccd1d6f-1ef6-4017-8bf0-ebf12e56a715" providerId="ADAL" clId="{0C476D1E-DD75-4FF2-8998-129D1BD39486}" dt="2021-06-21T15:58:16.540" v="1921" actId="14100"/>
          <ac:picMkLst>
            <pc:docMk/>
            <pc:sldMk cId="3820592485" sldId="560"/>
            <ac:picMk id="12" creationId="{726E7862-9F39-49F8-9A3A-6D2AABF6770A}"/>
          </ac:picMkLst>
        </pc:picChg>
      </pc:sldChg>
      <pc:sldChg chg="addSp delSp modSp add mod">
        <pc:chgData name="Ferrario, Gabriele" userId="5ccd1d6f-1ef6-4017-8bf0-ebf12e56a715" providerId="ADAL" clId="{0C476D1E-DD75-4FF2-8998-129D1BD39486}" dt="2021-06-21T19:18:21.828" v="2241" actId="113"/>
        <pc:sldMkLst>
          <pc:docMk/>
          <pc:sldMk cId="2758086570" sldId="561"/>
        </pc:sldMkLst>
        <pc:spChg chg="add del">
          <ac:chgData name="Ferrario, Gabriele" userId="5ccd1d6f-1ef6-4017-8bf0-ebf12e56a715" providerId="ADAL" clId="{0C476D1E-DD75-4FF2-8998-129D1BD39486}" dt="2021-06-21T15:28:49.383" v="1600"/>
          <ac:spMkLst>
            <pc:docMk/>
            <pc:sldMk cId="2758086570" sldId="561"/>
            <ac:spMk id="3" creationId="{97CE99DB-0086-4632-82FE-4F587DDA5E11}"/>
          </ac:spMkLst>
        </pc:spChg>
        <pc:spChg chg="add mod">
          <ac:chgData name="Ferrario, Gabriele" userId="5ccd1d6f-1ef6-4017-8bf0-ebf12e56a715" providerId="ADAL" clId="{0C476D1E-DD75-4FF2-8998-129D1BD39486}" dt="2021-06-21T15:51:39.514" v="1858" actId="1076"/>
          <ac:spMkLst>
            <pc:docMk/>
            <pc:sldMk cId="2758086570" sldId="561"/>
            <ac:spMk id="10" creationId="{C791975D-F73E-49AC-8E80-9C214D4BDB9F}"/>
          </ac:spMkLst>
        </pc:spChg>
        <pc:spChg chg="mod">
          <ac:chgData name="Ferrario, Gabriele" userId="5ccd1d6f-1ef6-4017-8bf0-ebf12e56a715" providerId="ADAL" clId="{0C476D1E-DD75-4FF2-8998-129D1BD39486}" dt="2021-06-21T15:52:45.331" v="1863" actId="14100"/>
          <ac:spMkLst>
            <pc:docMk/>
            <pc:sldMk cId="2758086570" sldId="561"/>
            <ac:spMk id="12" creationId="{53EB34D5-8D21-43A5-A008-6E55E4EAF726}"/>
          </ac:spMkLst>
        </pc:spChg>
        <pc:spChg chg="mod">
          <ac:chgData name="Ferrario, Gabriele" userId="5ccd1d6f-1ef6-4017-8bf0-ebf12e56a715" providerId="ADAL" clId="{0C476D1E-DD75-4FF2-8998-129D1BD39486}" dt="2021-06-21T15:53:52.173" v="1875" actId="255"/>
          <ac:spMkLst>
            <pc:docMk/>
            <pc:sldMk cId="2758086570" sldId="561"/>
            <ac:spMk id="13" creationId="{4F3CBA90-65A7-477B-AEA6-61846B98EAA0}"/>
          </ac:spMkLst>
        </pc:spChg>
        <pc:spChg chg="add mod">
          <ac:chgData name="Ferrario, Gabriele" userId="5ccd1d6f-1ef6-4017-8bf0-ebf12e56a715" providerId="ADAL" clId="{0C476D1E-DD75-4FF2-8998-129D1BD39486}" dt="2021-06-21T15:51:14.083" v="1853" actId="14100"/>
          <ac:spMkLst>
            <pc:docMk/>
            <pc:sldMk cId="2758086570" sldId="561"/>
            <ac:spMk id="14" creationId="{97F8E3EC-BF37-443A-9D85-6E9BD146ABC3}"/>
          </ac:spMkLst>
        </pc:spChg>
        <pc:spChg chg="add mod">
          <ac:chgData name="Ferrario, Gabriele" userId="5ccd1d6f-1ef6-4017-8bf0-ebf12e56a715" providerId="ADAL" clId="{0C476D1E-DD75-4FF2-8998-129D1BD39486}" dt="2021-06-21T19:18:21.828" v="2241" actId="113"/>
          <ac:spMkLst>
            <pc:docMk/>
            <pc:sldMk cId="2758086570" sldId="561"/>
            <ac:spMk id="17" creationId="{ECA426E7-CB28-4BC4-B62E-7DA8B2B8B18D}"/>
          </ac:spMkLst>
        </pc:spChg>
        <pc:spChg chg="mod">
          <ac:chgData name="Ferrario, Gabriele" userId="5ccd1d6f-1ef6-4017-8bf0-ebf12e56a715" providerId="ADAL" clId="{0C476D1E-DD75-4FF2-8998-129D1BD39486}" dt="2021-06-21T15:52:48.466" v="1864" actId="1076"/>
          <ac:spMkLst>
            <pc:docMk/>
            <pc:sldMk cId="2758086570" sldId="561"/>
            <ac:spMk id="23" creationId="{D84B4E98-D98C-4BC5-88E5-09642E76097C}"/>
          </ac:spMkLst>
        </pc:spChg>
        <pc:cxnChg chg="add mod">
          <ac:chgData name="Ferrario, Gabriele" userId="5ccd1d6f-1ef6-4017-8bf0-ebf12e56a715" providerId="ADAL" clId="{0C476D1E-DD75-4FF2-8998-129D1BD39486}" dt="2021-06-21T15:35:00.673" v="1739" actId="1076"/>
          <ac:cxnSpMkLst>
            <pc:docMk/>
            <pc:sldMk cId="2758086570" sldId="561"/>
            <ac:cxnSpMk id="8" creationId="{2CFF96A3-9BA6-4C6C-A060-55FFA5FD091B}"/>
          </ac:cxnSpMkLst>
        </pc:cxnChg>
        <pc:cxnChg chg="mod">
          <ac:chgData name="Ferrario, Gabriele" userId="5ccd1d6f-1ef6-4017-8bf0-ebf12e56a715" providerId="ADAL" clId="{0C476D1E-DD75-4FF2-8998-129D1BD39486}" dt="2021-06-21T15:52:53.275" v="1866" actId="1076"/>
          <ac:cxnSpMkLst>
            <pc:docMk/>
            <pc:sldMk cId="2758086570" sldId="561"/>
            <ac:cxnSpMk id="21" creationId="{885688A1-7FBF-4432-81D9-C8A5D7A15DA1}"/>
          </ac:cxnSpMkLst>
        </pc:cxnChg>
      </pc:sldChg>
      <pc:sldChg chg="delSp modSp add mod ord">
        <pc:chgData name="Ferrario, Gabriele" userId="5ccd1d6f-1ef6-4017-8bf0-ebf12e56a715" providerId="ADAL" clId="{0C476D1E-DD75-4FF2-8998-129D1BD39486}" dt="2021-06-21T19:46:08.725" v="2294" actId="478"/>
        <pc:sldMkLst>
          <pc:docMk/>
          <pc:sldMk cId="1092104529" sldId="562"/>
        </pc:sldMkLst>
        <pc:spChg chg="del">
          <ac:chgData name="Ferrario, Gabriele" userId="5ccd1d6f-1ef6-4017-8bf0-ebf12e56a715" providerId="ADAL" clId="{0C476D1E-DD75-4FF2-8998-129D1BD39486}" dt="2021-06-21T19:46:08.725" v="2294" actId="478"/>
          <ac:spMkLst>
            <pc:docMk/>
            <pc:sldMk cId="1092104529" sldId="562"/>
            <ac:spMk id="10" creationId="{C791975D-F73E-49AC-8E80-9C214D4BDB9F}"/>
          </ac:spMkLst>
        </pc:spChg>
        <pc:spChg chg="mod">
          <ac:chgData name="Ferrario, Gabriele" userId="5ccd1d6f-1ef6-4017-8bf0-ebf12e56a715" providerId="ADAL" clId="{0C476D1E-DD75-4FF2-8998-129D1BD39486}" dt="2021-06-21T15:53:45.673" v="1874" actId="255"/>
          <ac:spMkLst>
            <pc:docMk/>
            <pc:sldMk cId="1092104529" sldId="562"/>
            <ac:spMk id="13" creationId="{4F3CBA90-65A7-477B-AEA6-61846B98EAA0}"/>
          </ac:spMkLst>
        </pc:spChg>
        <pc:spChg chg="del">
          <ac:chgData name="Ferrario, Gabriele" userId="5ccd1d6f-1ef6-4017-8bf0-ebf12e56a715" providerId="ADAL" clId="{0C476D1E-DD75-4FF2-8998-129D1BD39486}" dt="2021-06-21T15:53:33.213" v="1872" actId="478"/>
          <ac:spMkLst>
            <pc:docMk/>
            <pc:sldMk cId="1092104529" sldId="562"/>
            <ac:spMk id="14" creationId="{97F8E3EC-BF37-443A-9D85-6E9BD146ABC3}"/>
          </ac:spMkLst>
        </pc:spChg>
        <pc:spChg chg="del">
          <ac:chgData name="Ferrario, Gabriele" userId="5ccd1d6f-1ef6-4017-8bf0-ebf12e56a715" providerId="ADAL" clId="{0C476D1E-DD75-4FF2-8998-129D1BD39486}" dt="2021-06-21T15:53:30.974" v="1871" actId="478"/>
          <ac:spMkLst>
            <pc:docMk/>
            <pc:sldMk cId="1092104529" sldId="562"/>
            <ac:spMk id="17" creationId="{ECA426E7-CB28-4BC4-B62E-7DA8B2B8B18D}"/>
          </ac:spMkLst>
        </pc:spChg>
        <pc:cxnChg chg="del">
          <ac:chgData name="Ferrario, Gabriele" userId="5ccd1d6f-1ef6-4017-8bf0-ebf12e56a715" providerId="ADAL" clId="{0C476D1E-DD75-4FF2-8998-129D1BD39486}" dt="2021-06-21T15:53:33.650" v="1873" actId="478"/>
          <ac:cxnSpMkLst>
            <pc:docMk/>
            <pc:sldMk cId="1092104529" sldId="562"/>
            <ac:cxnSpMk id="8" creationId="{2CFF96A3-9BA6-4C6C-A060-55FFA5FD091B}"/>
          </ac:cxnSpMkLst>
        </pc:cxnChg>
      </pc:sldChg>
      <pc:sldChg chg="addSp delSp modSp add mod">
        <pc:chgData name="Ferrario, Gabriele" userId="5ccd1d6f-1ef6-4017-8bf0-ebf12e56a715" providerId="ADAL" clId="{0C476D1E-DD75-4FF2-8998-129D1BD39486}" dt="2021-06-21T22:25:09.090" v="2364" actId="1076"/>
        <pc:sldMkLst>
          <pc:docMk/>
          <pc:sldMk cId="2917043175" sldId="563"/>
        </pc:sldMkLst>
        <pc:spChg chg="mod">
          <ac:chgData name="Ferrario, Gabriele" userId="5ccd1d6f-1ef6-4017-8bf0-ebf12e56a715" providerId="ADAL" clId="{0C476D1E-DD75-4FF2-8998-129D1BD39486}" dt="2021-06-21T16:07:43.386" v="1982" actId="14100"/>
          <ac:spMkLst>
            <pc:docMk/>
            <pc:sldMk cId="2917043175" sldId="563"/>
            <ac:spMk id="9" creationId="{73C8F295-64F0-447E-903D-0DFC2CB74E24}"/>
          </ac:spMkLst>
        </pc:spChg>
        <pc:spChg chg="add mod">
          <ac:chgData name="Ferrario, Gabriele" userId="5ccd1d6f-1ef6-4017-8bf0-ebf12e56a715" providerId="ADAL" clId="{0C476D1E-DD75-4FF2-8998-129D1BD39486}" dt="2021-06-21T16:08:39.474" v="1990" actId="14100"/>
          <ac:spMkLst>
            <pc:docMk/>
            <pc:sldMk cId="2917043175" sldId="563"/>
            <ac:spMk id="10" creationId="{5595B825-E59D-49DF-9540-A22ECD8A094C}"/>
          </ac:spMkLst>
        </pc:spChg>
        <pc:spChg chg="mod">
          <ac:chgData name="Ferrario, Gabriele" userId="5ccd1d6f-1ef6-4017-8bf0-ebf12e56a715" providerId="ADAL" clId="{0C476D1E-DD75-4FF2-8998-129D1BD39486}" dt="2021-06-21T16:09:47.257" v="1996" actId="1076"/>
          <ac:spMkLst>
            <pc:docMk/>
            <pc:sldMk cId="2917043175" sldId="563"/>
            <ac:spMk id="11" creationId="{E833D4DB-2D94-4131-952E-302CE0605D8D}"/>
          </ac:spMkLst>
        </pc:spChg>
        <pc:spChg chg="add del mod">
          <ac:chgData name="Ferrario, Gabriele" userId="5ccd1d6f-1ef6-4017-8bf0-ebf12e56a715" providerId="ADAL" clId="{0C476D1E-DD75-4FF2-8998-129D1BD39486}" dt="2021-06-21T16:03:20.316" v="1941" actId="478"/>
          <ac:spMkLst>
            <pc:docMk/>
            <pc:sldMk cId="2917043175" sldId="563"/>
            <ac:spMk id="13" creationId="{D66051A1-E0AC-46A0-A9FE-54F30B7E10A5}"/>
          </ac:spMkLst>
        </pc:spChg>
        <pc:spChg chg="add mod">
          <ac:chgData name="Ferrario, Gabriele" userId="5ccd1d6f-1ef6-4017-8bf0-ebf12e56a715" providerId="ADAL" clId="{0C476D1E-DD75-4FF2-8998-129D1BD39486}" dt="2021-06-21T16:07:52.698" v="1985" actId="14100"/>
          <ac:spMkLst>
            <pc:docMk/>
            <pc:sldMk cId="2917043175" sldId="563"/>
            <ac:spMk id="14" creationId="{834263AE-12EC-48AD-B41C-3A200490B021}"/>
          </ac:spMkLst>
        </pc:spChg>
        <pc:spChg chg="add mod">
          <ac:chgData name="Ferrario, Gabriele" userId="5ccd1d6f-1ef6-4017-8bf0-ebf12e56a715" providerId="ADAL" clId="{0C476D1E-DD75-4FF2-8998-129D1BD39486}" dt="2021-06-21T16:09:43.681" v="1995" actId="1076"/>
          <ac:spMkLst>
            <pc:docMk/>
            <pc:sldMk cId="2917043175" sldId="563"/>
            <ac:spMk id="15" creationId="{636265E0-F23C-4A0D-B97C-14565729E7B0}"/>
          </ac:spMkLst>
        </pc:spChg>
        <pc:spChg chg="add mod">
          <ac:chgData name="Ferrario, Gabriele" userId="5ccd1d6f-1ef6-4017-8bf0-ebf12e56a715" providerId="ADAL" clId="{0C476D1E-DD75-4FF2-8998-129D1BD39486}" dt="2021-06-21T16:10:08.393" v="1998" actId="1076"/>
          <ac:spMkLst>
            <pc:docMk/>
            <pc:sldMk cId="2917043175" sldId="563"/>
            <ac:spMk id="16" creationId="{604AEDF7-CF31-4FBD-B8CD-C8E4B3DFCA80}"/>
          </ac:spMkLst>
        </pc:spChg>
        <pc:picChg chg="add mod ord">
          <ac:chgData name="Ferrario, Gabriele" userId="5ccd1d6f-1ef6-4017-8bf0-ebf12e56a715" providerId="ADAL" clId="{0C476D1E-DD75-4FF2-8998-129D1BD39486}" dt="2021-06-21T16:08:43.162" v="1991" actId="14100"/>
          <ac:picMkLst>
            <pc:docMk/>
            <pc:sldMk cId="2917043175" sldId="563"/>
            <ac:picMk id="3" creationId="{C8F2EA1F-3A69-49D2-B94A-3623CFAE84FA}"/>
          </ac:picMkLst>
        </pc:picChg>
        <pc:picChg chg="mod">
          <ac:chgData name="Ferrario, Gabriele" userId="5ccd1d6f-1ef6-4017-8bf0-ebf12e56a715" providerId="ADAL" clId="{0C476D1E-DD75-4FF2-8998-129D1BD39486}" dt="2021-06-21T16:08:01.066" v="1986" actId="14100"/>
          <ac:picMkLst>
            <pc:docMk/>
            <pc:sldMk cId="2917043175" sldId="563"/>
            <ac:picMk id="7" creationId="{6D40154B-63A1-4276-A500-DE384314D89F}"/>
          </ac:picMkLst>
        </pc:picChg>
        <pc:picChg chg="add mod">
          <ac:chgData name="Ferrario, Gabriele" userId="5ccd1d6f-1ef6-4017-8bf0-ebf12e56a715" providerId="ADAL" clId="{0C476D1E-DD75-4FF2-8998-129D1BD39486}" dt="2021-06-21T22:25:09.090" v="2364" actId="1076"/>
          <ac:picMkLst>
            <pc:docMk/>
            <pc:sldMk cId="2917043175" sldId="563"/>
            <ac:picMk id="8" creationId="{254CA878-3EB2-4E04-98EC-72E89DD4C34A}"/>
          </ac:picMkLst>
        </pc:picChg>
        <pc:picChg chg="mod">
          <ac:chgData name="Ferrario, Gabriele" userId="5ccd1d6f-1ef6-4017-8bf0-ebf12e56a715" providerId="ADAL" clId="{0C476D1E-DD75-4FF2-8998-129D1BD39486}" dt="2021-06-21T16:09:47.257" v="1996" actId="1076"/>
          <ac:picMkLst>
            <pc:docMk/>
            <pc:sldMk cId="2917043175" sldId="563"/>
            <ac:picMk id="12" creationId="{726E7862-9F39-49F8-9A3A-6D2AABF6770A}"/>
          </ac:picMkLst>
        </pc:picChg>
      </pc:sldChg>
      <pc:sldChg chg="addSp delSp modSp add del mod ord">
        <pc:chgData name="Ferrario, Gabriele" userId="5ccd1d6f-1ef6-4017-8bf0-ebf12e56a715" providerId="ADAL" clId="{0C476D1E-DD75-4FF2-8998-129D1BD39486}" dt="2021-06-21T22:25:58.547" v="2369" actId="2696"/>
        <pc:sldMkLst>
          <pc:docMk/>
          <pc:sldMk cId="3082082795" sldId="564"/>
        </pc:sldMkLst>
        <pc:spChg chg="del">
          <ac:chgData name="Ferrario, Gabriele" userId="5ccd1d6f-1ef6-4017-8bf0-ebf12e56a715" providerId="ADAL" clId="{0C476D1E-DD75-4FF2-8998-129D1BD39486}" dt="2021-06-21T16:10:31.684" v="2004" actId="478"/>
          <ac:spMkLst>
            <pc:docMk/>
            <pc:sldMk cId="3082082795" sldId="564"/>
            <ac:spMk id="10" creationId="{5595B825-E59D-49DF-9540-A22ECD8A094C}"/>
          </ac:spMkLst>
        </pc:spChg>
        <pc:picChg chg="del">
          <ac:chgData name="Ferrario, Gabriele" userId="5ccd1d6f-1ef6-4017-8bf0-ebf12e56a715" providerId="ADAL" clId="{0C476D1E-DD75-4FF2-8998-129D1BD39486}" dt="2021-06-21T16:10:29.847" v="2003" actId="478"/>
          <ac:picMkLst>
            <pc:docMk/>
            <pc:sldMk cId="3082082795" sldId="564"/>
            <ac:picMk id="3" creationId="{C8F2EA1F-3A69-49D2-B94A-3623CFAE84FA}"/>
          </ac:picMkLst>
        </pc:picChg>
        <pc:picChg chg="add del mod">
          <ac:chgData name="Ferrario, Gabriele" userId="5ccd1d6f-1ef6-4017-8bf0-ebf12e56a715" providerId="ADAL" clId="{0C476D1E-DD75-4FF2-8998-129D1BD39486}" dt="2021-06-21T22:24:22.742" v="2362" actId="478"/>
          <ac:picMkLst>
            <pc:docMk/>
            <pc:sldMk cId="3082082795" sldId="564"/>
            <ac:picMk id="8" creationId="{D07CD7E2-57F8-4AED-9B29-8EE29F95B69C}"/>
          </ac:picMkLst>
        </pc:picChg>
      </pc:sldChg>
      <pc:sldChg chg="delSp add mod ord">
        <pc:chgData name="Ferrario, Gabriele" userId="5ccd1d6f-1ef6-4017-8bf0-ebf12e56a715" providerId="ADAL" clId="{0C476D1E-DD75-4FF2-8998-129D1BD39486}" dt="2021-06-21T22:25:51.521" v="2368" actId="478"/>
        <pc:sldMkLst>
          <pc:docMk/>
          <pc:sldMk cId="1941573848" sldId="565"/>
        </pc:sldMkLst>
        <pc:spChg chg="del">
          <ac:chgData name="Ferrario, Gabriele" userId="5ccd1d6f-1ef6-4017-8bf0-ebf12e56a715" providerId="ADAL" clId="{0C476D1E-DD75-4FF2-8998-129D1BD39486}" dt="2021-06-21T22:25:51.521" v="2368" actId="478"/>
          <ac:spMkLst>
            <pc:docMk/>
            <pc:sldMk cId="1941573848" sldId="565"/>
            <ac:spMk id="10" creationId="{5595B825-E59D-49DF-9540-A22ECD8A094C}"/>
          </ac:spMkLst>
        </pc:spChg>
        <pc:picChg chg="del">
          <ac:chgData name="Ferrario, Gabriele" userId="5ccd1d6f-1ef6-4017-8bf0-ebf12e56a715" providerId="ADAL" clId="{0C476D1E-DD75-4FF2-8998-129D1BD39486}" dt="2021-06-21T22:25:51.521" v="2368" actId="478"/>
          <ac:picMkLst>
            <pc:docMk/>
            <pc:sldMk cId="1941573848" sldId="565"/>
            <ac:picMk id="3" creationId="{C8F2EA1F-3A69-49D2-B94A-3623CFAE84FA}"/>
          </ac:picMkLst>
        </pc:picChg>
      </pc:sldChg>
      <pc:sldChg chg="add">
        <pc:chgData name="Ferrario, Gabriele" userId="5ccd1d6f-1ef6-4017-8bf0-ebf12e56a715" providerId="ADAL" clId="{0C476D1E-DD75-4FF2-8998-129D1BD39486}" dt="2021-06-21T22:56:22.386" v="2379"/>
        <pc:sldMkLst>
          <pc:docMk/>
          <pc:sldMk cId="853973916" sldId="566"/>
        </pc:sldMkLst>
      </pc:sldChg>
      <pc:sldChg chg="delSp modSp add mod ord">
        <pc:chgData name="Ferrario, Gabriele" userId="5ccd1d6f-1ef6-4017-8bf0-ebf12e56a715" providerId="ADAL" clId="{0C476D1E-DD75-4FF2-8998-129D1BD39486}" dt="2021-06-21T22:57:10.477" v="2392"/>
        <pc:sldMkLst>
          <pc:docMk/>
          <pc:sldMk cId="809115060" sldId="567"/>
        </pc:sldMkLst>
        <pc:spChg chg="del mod">
          <ac:chgData name="Ferrario, Gabriele" userId="5ccd1d6f-1ef6-4017-8bf0-ebf12e56a715" providerId="ADAL" clId="{0C476D1E-DD75-4FF2-8998-129D1BD39486}" dt="2021-06-21T22:57:04.397" v="2388"/>
          <ac:spMkLst>
            <pc:docMk/>
            <pc:sldMk cId="809115060" sldId="567"/>
            <ac:spMk id="34" creationId="{3D80C417-66CF-4A49-A5E7-9698B19FC6C5}"/>
          </ac:spMkLst>
        </pc:spChg>
        <pc:picChg chg="del">
          <ac:chgData name="Ferrario, Gabriele" userId="5ccd1d6f-1ef6-4017-8bf0-ebf12e56a715" providerId="ADAL" clId="{0C476D1E-DD75-4FF2-8998-129D1BD39486}" dt="2021-06-21T22:57:01.267" v="2384" actId="478"/>
          <ac:picMkLst>
            <pc:docMk/>
            <pc:sldMk cId="809115060" sldId="567"/>
            <ac:picMk id="8" creationId="{B77BFD6A-029E-4ECA-ACF7-5299102D8980}"/>
          </ac:picMkLst>
        </pc:picChg>
        <pc:picChg chg="del">
          <ac:chgData name="Ferrario, Gabriele" userId="5ccd1d6f-1ef6-4017-8bf0-ebf12e56a715" providerId="ADAL" clId="{0C476D1E-DD75-4FF2-8998-129D1BD39486}" dt="2021-06-21T22:57:05.805" v="2390" actId="478"/>
          <ac:picMkLst>
            <pc:docMk/>
            <pc:sldMk cId="809115060" sldId="567"/>
            <ac:picMk id="16" creationId="{4F6EF161-C8D3-4861-A4B2-8C23B4345A56}"/>
          </ac:picMkLst>
        </pc:picChg>
        <pc:picChg chg="del">
          <ac:chgData name="Ferrario, Gabriele" userId="5ccd1d6f-1ef6-4017-8bf0-ebf12e56a715" providerId="ADAL" clId="{0C476D1E-DD75-4FF2-8998-129D1BD39486}" dt="2021-06-21T22:57:04.395" v="2386" actId="478"/>
          <ac:picMkLst>
            <pc:docMk/>
            <pc:sldMk cId="809115060" sldId="567"/>
            <ac:picMk id="22" creationId="{3A8CA4A5-1FA2-413E-923B-0EE451E4B373}"/>
          </ac:picMkLst>
        </pc:picChg>
        <pc:picChg chg="del">
          <ac:chgData name="Ferrario, Gabriele" userId="5ccd1d6f-1ef6-4017-8bf0-ebf12e56a715" providerId="ADAL" clId="{0C476D1E-DD75-4FF2-8998-129D1BD39486}" dt="2021-06-21T22:57:05.305" v="2389" actId="478"/>
          <ac:picMkLst>
            <pc:docMk/>
            <pc:sldMk cId="809115060" sldId="567"/>
            <ac:picMk id="25" creationId="{B9BB9F30-BE9A-44D7-83C9-3927DF0F2D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21/06/2021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21/06/2021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2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0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7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‹#›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loquentarduino/micromlgen" TargetMode="Externa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tg://bot_command/?command=setAlert" TargetMode="External"/><Relationship Id="rId3" Type="http://schemas.openxmlformats.org/officeDocument/2006/relationships/hyperlink" Target="tg://bot_command/?command=registerMe" TargetMode="External"/><Relationship Id="rId7" Type="http://schemas.openxmlformats.org/officeDocument/2006/relationships/hyperlink" Target="tg://bot_command/?command=stop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tg://bot_command/?command=home" TargetMode="External"/><Relationship Id="rId11" Type="http://schemas.openxmlformats.org/officeDocument/2006/relationships/hyperlink" Target="tg://bot_command/?command=forecasting" TargetMode="External"/><Relationship Id="rId5" Type="http://schemas.openxmlformats.org/officeDocument/2006/relationships/hyperlink" Target="tg://bot_command/?command=setup" TargetMode="External"/><Relationship Id="rId10" Type="http://schemas.openxmlformats.org/officeDocument/2006/relationships/hyperlink" Target="tg://bot_command/?command=stopWeather" TargetMode="External"/><Relationship Id="rId4" Type="http://schemas.openxmlformats.org/officeDocument/2006/relationships/hyperlink" Target="tg://bot_command/?command=removeMe" TargetMode="External"/><Relationship Id="rId9" Type="http://schemas.openxmlformats.org/officeDocument/2006/relationships/hyperlink" Target="tg://bot_command/?command=weather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tg://bot_command/?command=weather" TargetMode="External"/><Relationship Id="rId13" Type="http://schemas.openxmlformats.org/officeDocument/2006/relationships/image" Target="../media/image6.png"/><Relationship Id="rId3" Type="http://schemas.openxmlformats.org/officeDocument/2006/relationships/hyperlink" Target="tg://bot_command/?command=removeMe" TargetMode="External"/><Relationship Id="rId7" Type="http://schemas.openxmlformats.org/officeDocument/2006/relationships/hyperlink" Target="tg://bot_command/?command=setAlert" TargetMode="External"/><Relationship Id="rId12" Type="http://schemas.openxmlformats.org/officeDocument/2006/relationships/image" Target="../media/image5.png"/><Relationship Id="rId2" Type="http://schemas.openxmlformats.org/officeDocument/2006/relationships/hyperlink" Target="tg://bot_command/?command=register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g://bot_command/?command=stopHome" TargetMode="External"/><Relationship Id="rId11" Type="http://schemas.openxmlformats.org/officeDocument/2006/relationships/image" Target="../media/image13.png"/><Relationship Id="rId5" Type="http://schemas.openxmlformats.org/officeDocument/2006/relationships/hyperlink" Target="tg://bot_command/?command=home" TargetMode="External"/><Relationship Id="rId15" Type="http://schemas.openxmlformats.org/officeDocument/2006/relationships/image" Target="../media/image15.png"/><Relationship Id="rId10" Type="http://schemas.openxmlformats.org/officeDocument/2006/relationships/hyperlink" Target="tg://bot_command/?command=forecasting" TargetMode="External"/><Relationship Id="rId4" Type="http://schemas.openxmlformats.org/officeDocument/2006/relationships/hyperlink" Target="tg://bot_command/?command=setup" TargetMode="External"/><Relationship Id="rId9" Type="http://schemas.openxmlformats.org/officeDocument/2006/relationships/hyperlink" Target="tg://bot_command/?command=stopWeather" TargetMode="Externa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2020/2021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303234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Smart Monitoring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Gabriele Ferrario 817518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Home Monitoring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10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BFD6A-029E-4ECA-ACF7-5299102D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78" y="1710829"/>
            <a:ext cx="3006161" cy="1962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26C112-41EE-425F-9EB2-628F9E20300F}"/>
              </a:ext>
            </a:extLst>
          </p:cNvPr>
          <p:cNvSpPr/>
          <p:nvPr/>
        </p:nvSpPr>
        <p:spPr>
          <a:xfrm>
            <a:off x="2765234" y="1619480"/>
            <a:ext cx="396607" cy="30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8AF9DF-7070-472C-AC60-5E2F8E4A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0" y="1700896"/>
            <a:ext cx="3925210" cy="3286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2150-861C-4510-A2E6-87D8378FD639}"/>
              </a:ext>
            </a:extLst>
          </p:cNvPr>
          <p:cNvSpPr/>
          <p:nvPr/>
        </p:nvSpPr>
        <p:spPr>
          <a:xfrm>
            <a:off x="357600" y="1601986"/>
            <a:ext cx="4001856" cy="363653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60196E-C3B2-4C9A-8581-B15D0211F0BD}"/>
              </a:ext>
            </a:extLst>
          </p:cNvPr>
          <p:cNvSpPr/>
          <p:nvPr/>
        </p:nvSpPr>
        <p:spPr>
          <a:xfrm>
            <a:off x="7734022" y="2132799"/>
            <a:ext cx="440675" cy="28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F9DCE4-672C-4EBB-B4E9-EBB8FA5FE627}"/>
              </a:ext>
            </a:extLst>
          </p:cNvPr>
          <p:cNvSpPr/>
          <p:nvPr/>
        </p:nvSpPr>
        <p:spPr>
          <a:xfrm>
            <a:off x="878759" y="2886032"/>
            <a:ext cx="715922" cy="19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20357-7B4E-4900-9923-96F736AD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97" y="2903593"/>
            <a:ext cx="318246" cy="140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90B63E-A515-4E34-93A8-13AE1FA4B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703" y="2882347"/>
            <a:ext cx="188594" cy="1616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8CA4A5-1FA2-413E-923B-0EE451E4B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022" y="2150348"/>
            <a:ext cx="288000" cy="246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6EF161-C8D3-4861-A4B2-8C23B4345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221" y="5272113"/>
            <a:ext cx="3977275" cy="5757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BB9F30-BE9A-44D7-83C9-3927DF0F2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81" y="4104675"/>
            <a:ext cx="4024715" cy="5757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6CDDFA-0001-498B-841E-65E28582156D}"/>
              </a:ext>
            </a:extLst>
          </p:cNvPr>
          <p:cNvSpPr txBox="1"/>
          <p:nvPr/>
        </p:nvSpPr>
        <p:spPr>
          <a:xfrm>
            <a:off x="357600" y="1233889"/>
            <a:ext cx="2407634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Web App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80C417-66CF-4A49-A5E7-9698B19FC6C5}"/>
              </a:ext>
            </a:extLst>
          </p:cNvPr>
          <p:cNvSpPr txBox="1"/>
          <p:nvPr/>
        </p:nvSpPr>
        <p:spPr>
          <a:xfrm>
            <a:off x="4784545" y="1238187"/>
            <a:ext cx="2407634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Telegram</a:t>
            </a:r>
            <a:r>
              <a:rPr lang="it-IT" dirty="0"/>
              <a:t> Bot</a:t>
            </a:r>
          </a:p>
        </p:txBody>
      </p:sp>
    </p:spTree>
    <p:extLst>
      <p:ext uri="{BB962C8B-B14F-4D97-AF65-F5344CB8AC3E}">
        <p14:creationId xmlns:p14="http://schemas.microsoft.com/office/powerpoint/2010/main" val="228178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Weather Station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11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11" name="Picture 2" descr="OpenWeatherMap - Home Assistant">
            <a:extLst>
              <a:ext uri="{FF2B5EF4-FFF2-40B4-BE49-F238E27FC236}">
                <a16:creationId xmlns:a16="http://schemas.microsoft.com/office/drawing/2014/main" id="{A899E2EB-595F-436C-A981-68BE7C5E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26" y="1268389"/>
            <a:ext cx="1134038" cy="4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EB34D5-8D21-43A5-A008-6E55E4EAF726}"/>
              </a:ext>
            </a:extLst>
          </p:cNvPr>
          <p:cNvSpPr/>
          <p:nvPr/>
        </p:nvSpPr>
        <p:spPr>
          <a:xfrm>
            <a:off x="766020" y="2608618"/>
            <a:ext cx="1528869" cy="1489179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BA90-65A7-477B-AEA6-61846B98EAA0}"/>
              </a:ext>
            </a:extLst>
          </p:cNvPr>
          <p:cNvSpPr txBox="1"/>
          <p:nvPr/>
        </p:nvSpPr>
        <p:spPr>
          <a:xfrm>
            <a:off x="858874" y="2898152"/>
            <a:ext cx="1255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WeatherStation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504C2-B981-4C47-85A9-208FD70031AE}"/>
              </a:ext>
            </a:extLst>
          </p:cNvPr>
          <p:cNvCxnSpPr>
            <a:cxnSpLocks/>
          </p:cNvCxnSpPr>
          <p:nvPr/>
        </p:nvCxnSpPr>
        <p:spPr>
          <a:xfrm flipV="1">
            <a:off x="1421744" y="1854285"/>
            <a:ext cx="0" cy="65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D7C42-6787-4339-9BAD-127EBF32B837}"/>
              </a:ext>
            </a:extLst>
          </p:cNvPr>
          <p:cNvSpPr txBox="1"/>
          <p:nvPr/>
        </p:nvSpPr>
        <p:spPr>
          <a:xfrm>
            <a:off x="1486837" y="1921609"/>
            <a:ext cx="527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HTTP GET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688A1-7FBF-4432-81D9-C8A5D7A15DA1}"/>
              </a:ext>
            </a:extLst>
          </p:cNvPr>
          <p:cNvCxnSpPr>
            <a:cxnSpLocks/>
          </p:cNvCxnSpPr>
          <p:nvPr/>
        </p:nvCxnSpPr>
        <p:spPr>
          <a:xfrm>
            <a:off x="2431755" y="3260517"/>
            <a:ext cx="10478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4B4E98-D98C-4BC5-88E5-09642E76097C}"/>
              </a:ext>
            </a:extLst>
          </p:cNvPr>
          <p:cNvSpPr txBox="1"/>
          <p:nvPr/>
        </p:nvSpPr>
        <p:spPr>
          <a:xfrm>
            <a:off x="2351956" y="2868342"/>
            <a:ext cx="94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Predict</a:t>
            </a:r>
            <a:endParaRPr lang="it-IT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584353-81DE-441F-8217-AF6B4EE4E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02" y="26509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0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Weather Station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11" name="Picture 2" descr="OpenWeatherMap - Home Assistant">
            <a:extLst>
              <a:ext uri="{FF2B5EF4-FFF2-40B4-BE49-F238E27FC236}">
                <a16:creationId xmlns:a16="http://schemas.microsoft.com/office/drawing/2014/main" id="{A899E2EB-595F-436C-A981-68BE7C5E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26" y="1268389"/>
            <a:ext cx="1134038" cy="4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EB34D5-8D21-43A5-A008-6E55E4EAF726}"/>
              </a:ext>
            </a:extLst>
          </p:cNvPr>
          <p:cNvSpPr/>
          <p:nvPr/>
        </p:nvSpPr>
        <p:spPr>
          <a:xfrm>
            <a:off x="766020" y="2608618"/>
            <a:ext cx="1528869" cy="1489179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BA90-65A7-477B-AEA6-61846B98EAA0}"/>
              </a:ext>
            </a:extLst>
          </p:cNvPr>
          <p:cNvSpPr txBox="1"/>
          <p:nvPr/>
        </p:nvSpPr>
        <p:spPr>
          <a:xfrm>
            <a:off x="858874" y="2898152"/>
            <a:ext cx="1255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WeatherStation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504C2-B981-4C47-85A9-208FD70031AE}"/>
              </a:ext>
            </a:extLst>
          </p:cNvPr>
          <p:cNvCxnSpPr>
            <a:cxnSpLocks/>
          </p:cNvCxnSpPr>
          <p:nvPr/>
        </p:nvCxnSpPr>
        <p:spPr>
          <a:xfrm flipV="1">
            <a:off x="1421744" y="1854285"/>
            <a:ext cx="0" cy="65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D7C42-6787-4339-9BAD-127EBF32B837}"/>
              </a:ext>
            </a:extLst>
          </p:cNvPr>
          <p:cNvSpPr txBox="1"/>
          <p:nvPr/>
        </p:nvSpPr>
        <p:spPr>
          <a:xfrm>
            <a:off x="1486837" y="1921609"/>
            <a:ext cx="527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HTTP GET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688A1-7FBF-4432-81D9-C8A5D7A15DA1}"/>
              </a:ext>
            </a:extLst>
          </p:cNvPr>
          <p:cNvCxnSpPr>
            <a:cxnSpLocks/>
          </p:cNvCxnSpPr>
          <p:nvPr/>
        </p:nvCxnSpPr>
        <p:spPr>
          <a:xfrm>
            <a:off x="2431755" y="3260517"/>
            <a:ext cx="10478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4B4E98-D98C-4BC5-88E5-09642E76097C}"/>
              </a:ext>
            </a:extLst>
          </p:cNvPr>
          <p:cNvSpPr txBox="1"/>
          <p:nvPr/>
        </p:nvSpPr>
        <p:spPr>
          <a:xfrm>
            <a:off x="2351956" y="2868342"/>
            <a:ext cx="94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Predict</a:t>
            </a:r>
            <a:endParaRPr lang="it-IT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584353-81DE-441F-8217-AF6B4EE4E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02" y="26509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F8E3EC-BF37-443A-9D85-6E9BD146ABC3}"/>
              </a:ext>
            </a:extLst>
          </p:cNvPr>
          <p:cNvSpPr/>
          <p:nvPr/>
        </p:nvSpPr>
        <p:spPr>
          <a:xfrm>
            <a:off x="4987561" y="1101687"/>
            <a:ext cx="3933022" cy="492883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A426E7-CB28-4BC4-B62E-7DA8B2B8B18D}"/>
                  </a:ext>
                </a:extLst>
              </p:cNvPr>
              <p:cNvSpPr txBox="1"/>
              <p:nvPr/>
            </p:nvSpPr>
            <p:spPr>
              <a:xfrm>
                <a:off x="5096516" y="1171168"/>
                <a:ext cx="3916936" cy="539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t-IT" sz="1800" b="1" dirty="0"/>
                  <a:t>Machine Learning: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it-IT" sz="1800" b="1" dirty="0"/>
                  <a:t>Weather </a:t>
                </a:r>
                <a:r>
                  <a:rPr lang="it-IT" sz="1800" b="1" dirty="0" err="1"/>
                  <a:t>prediction</a:t>
                </a:r>
                <a:r>
                  <a:rPr lang="it-IT" sz="1800" b="1" dirty="0"/>
                  <a:t> </a:t>
                </a:r>
                <a:r>
                  <a:rPr lang="it-IT" sz="1800" dirty="0"/>
                  <a:t>(</a:t>
                </a:r>
                <a:r>
                  <a:rPr lang="it-IT" sz="1800" dirty="0" err="1"/>
                  <a:t>sun</a:t>
                </a:r>
                <a:r>
                  <a:rPr lang="it-IT" sz="1800" dirty="0"/>
                  <a:t>, </a:t>
                </a:r>
                <a:r>
                  <a:rPr lang="it-IT" sz="1800" dirty="0" err="1"/>
                  <a:t>cloudy</a:t>
                </a:r>
                <a:r>
                  <a:rPr lang="it-IT" sz="1800" dirty="0"/>
                  <a:t>, </a:t>
                </a:r>
                <a:r>
                  <a:rPr lang="it-IT" sz="1800" dirty="0" err="1"/>
                  <a:t>rain</a:t>
                </a:r>
                <a:r>
                  <a:rPr lang="it-IT" sz="1800" dirty="0"/>
                  <a:t>)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it-IT" sz="1800" dirty="0" err="1"/>
                  <a:t>Unbalanced</a:t>
                </a:r>
                <a:r>
                  <a:rPr lang="it-IT" sz="1800" dirty="0"/>
                  <a:t> Dataset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endParaRPr lang="it-IT" sz="1800" dirty="0"/>
              </a:p>
              <a:p>
                <a:pPr lvl="1">
                  <a:spcAft>
                    <a:spcPts val="1200"/>
                  </a:spcAft>
                </a:pPr>
                <a:r>
                  <a:rPr lang="it-IT" sz="1800" dirty="0"/>
                  <a:t> </a:t>
                </a:r>
                <a:r>
                  <a:rPr lang="it-IT" sz="1800" b="1" dirty="0" err="1"/>
                  <a:t>Oversampling</a:t>
                </a:r>
                <a:r>
                  <a:rPr lang="it-IT" sz="1800" dirty="0"/>
                  <a:t> (SMOTE)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it-IT" sz="1800" b="1" dirty="0"/>
                  <a:t>SVM </a:t>
                </a:r>
                <a:r>
                  <a:rPr lang="it-IT" sz="1800" dirty="0"/>
                  <a:t>(temperature, </a:t>
                </a:r>
                <a:r>
                  <a:rPr lang="it-IT" sz="1800" dirty="0" err="1"/>
                  <a:t>humdity</a:t>
                </a:r>
                <a:r>
                  <a:rPr lang="it-IT" sz="1800" dirty="0"/>
                  <a:t>, wind, pressure)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it-IT" sz="1800" b="1" dirty="0" err="1"/>
                  <a:t>Hyperparameter</a:t>
                </a:r>
                <a:r>
                  <a:rPr lang="it-IT" sz="1800" b="1" dirty="0"/>
                  <a:t> </a:t>
                </a:r>
                <a:r>
                  <a:rPr lang="it-IT" sz="1800" b="1" dirty="0" err="1"/>
                  <a:t>optimization</a:t>
                </a:r>
                <a:r>
                  <a:rPr lang="it-IT" sz="1800" b="1" dirty="0"/>
                  <a:t> </a:t>
                </a:r>
                <a:r>
                  <a:rPr lang="it-IT" sz="1800" dirty="0"/>
                  <a:t>(</a:t>
                </a:r>
                <a:r>
                  <a:rPr lang="it-IT" sz="1800" dirty="0" err="1"/>
                  <a:t>Grid</a:t>
                </a:r>
                <a:r>
                  <a:rPr lang="it-IT" sz="1800" dirty="0"/>
                  <a:t> </a:t>
                </a:r>
                <a:r>
                  <a:rPr lang="it-IT" sz="1800" dirty="0" err="1"/>
                  <a:t>Search</a:t>
                </a:r>
                <a:r>
                  <a:rPr lang="it-IT" sz="1800" dirty="0"/>
                  <a:t>) </a:t>
                </a:r>
                <a:endParaRPr lang="it-IT" sz="1800" b="1" dirty="0"/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it-IT" sz="1800" dirty="0" err="1"/>
                  <a:t>Accuracy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sz="1800" dirty="0"/>
                  <a:t> 0.82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it-IT" b="1" dirty="0"/>
                  <a:t>Conversion</a:t>
                </a:r>
                <a:r>
                  <a:rPr lang="it-IT" dirty="0"/>
                  <a:t> to </a:t>
                </a:r>
                <a:r>
                  <a:rPr lang="it-IT" dirty="0" err="1"/>
                  <a:t>Optimized</a:t>
                </a:r>
                <a:r>
                  <a:rPr lang="it-IT" dirty="0"/>
                  <a:t> C code </a:t>
                </a:r>
                <a:r>
                  <a:rPr lang="it-IT" sz="1800" dirty="0"/>
                  <a:t>(</a:t>
                </a:r>
                <a:r>
                  <a:rPr lang="it-IT" sz="1800" dirty="0" err="1"/>
                  <a:t>MicroML</a:t>
                </a:r>
                <a:r>
                  <a:rPr lang="it-IT" sz="1800" dirty="0"/>
                  <a:t>)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endParaRPr lang="it-IT" sz="1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A426E7-CB28-4BC4-B62E-7DA8B2B8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16" y="1171168"/>
                <a:ext cx="3916936" cy="5390706"/>
              </a:xfrm>
              <a:prstGeom prst="rect">
                <a:avLst/>
              </a:prstGeom>
              <a:blipFill>
                <a:blip r:embed="rId4"/>
                <a:stretch>
                  <a:fillRect l="-1244" t="-5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F96A3-9BA6-4C6C-A060-55FFA5FD091B}"/>
              </a:ext>
            </a:extLst>
          </p:cNvPr>
          <p:cNvCxnSpPr>
            <a:cxnSpLocks/>
          </p:cNvCxnSpPr>
          <p:nvPr/>
        </p:nvCxnSpPr>
        <p:spPr>
          <a:xfrm>
            <a:off x="6676223" y="2719534"/>
            <a:ext cx="0" cy="3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1975D-F73E-49AC-8E80-9C214D4BDB9F}"/>
              </a:ext>
            </a:extLst>
          </p:cNvPr>
          <p:cNvSpPr txBox="1"/>
          <p:nvPr/>
        </p:nvSpPr>
        <p:spPr>
          <a:xfrm>
            <a:off x="-1" y="6215670"/>
            <a:ext cx="611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5"/>
              </a:rPr>
              <a:t>https://github.com/eloquentarduino/micromlgen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5808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Weather Station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0154B-63A1-4276-A500-DE384314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9" y="1136415"/>
            <a:ext cx="3861752" cy="3300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C8F295-64F0-447E-903D-0DFC2CB74E24}"/>
              </a:ext>
            </a:extLst>
          </p:cNvPr>
          <p:cNvSpPr/>
          <p:nvPr/>
        </p:nvSpPr>
        <p:spPr>
          <a:xfrm>
            <a:off x="132202" y="1130463"/>
            <a:ext cx="4134999" cy="330680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3D4DB-2D94-4131-952E-302CE0605D8D}"/>
              </a:ext>
            </a:extLst>
          </p:cNvPr>
          <p:cNvSpPr/>
          <p:nvPr/>
        </p:nvSpPr>
        <p:spPr>
          <a:xfrm>
            <a:off x="1687251" y="4686473"/>
            <a:ext cx="2209490" cy="181202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6E7862-9F39-49F8-9A3A-6D2AABF67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918" y="4710497"/>
            <a:ext cx="2060155" cy="17188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4263AE-12EC-48AD-B41C-3A200490B021}"/>
              </a:ext>
            </a:extLst>
          </p:cNvPr>
          <p:cNvSpPr/>
          <p:nvPr/>
        </p:nvSpPr>
        <p:spPr>
          <a:xfrm>
            <a:off x="951571" y="2090969"/>
            <a:ext cx="288000" cy="202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265E0-F23C-4A0D-B97C-14565729E7B0}"/>
              </a:ext>
            </a:extLst>
          </p:cNvPr>
          <p:cNvSpPr txBox="1"/>
          <p:nvPr/>
        </p:nvSpPr>
        <p:spPr>
          <a:xfrm>
            <a:off x="-1" y="5334556"/>
            <a:ext cx="2407634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Telegram</a:t>
            </a:r>
            <a:r>
              <a:rPr lang="it-IT" dirty="0"/>
              <a:t> 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AEDF7-CF31-4FBD-B8CD-C8E4B3DFCA80}"/>
              </a:ext>
            </a:extLst>
          </p:cNvPr>
          <p:cNvSpPr txBox="1"/>
          <p:nvPr/>
        </p:nvSpPr>
        <p:spPr>
          <a:xfrm>
            <a:off x="4349488" y="1060974"/>
            <a:ext cx="2407634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Web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CA878-3EB2-4E04-98EC-72E89DD4C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962" y="2103237"/>
            <a:ext cx="215911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7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2EA1F-3A69-49D2-B94A-3623CFAE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65" y="1685581"/>
            <a:ext cx="4324834" cy="405420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Weather Station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0154B-63A1-4276-A500-DE384314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89" y="1136415"/>
            <a:ext cx="3861752" cy="3300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C8F295-64F0-447E-903D-0DFC2CB74E24}"/>
              </a:ext>
            </a:extLst>
          </p:cNvPr>
          <p:cNvSpPr/>
          <p:nvPr/>
        </p:nvSpPr>
        <p:spPr>
          <a:xfrm>
            <a:off x="132202" y="1130463"/>
            <a:ext cx="4134999" cy="330680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3D4DB-2D94-4131-952E-302CE0605D8D}"/>
              </a:ext>
            </a:extLst>
          </p:cNvPr>
          <p:cNvSpPr/>
          <p:nvPr/>
        </p:nvSpPr>
        <p:spPr>
          <a:xfrm>
            <a:off x="1687251" y="4686473"/>
            <a:ext cx="2209490" cy="181202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6E7862-9F39-49F8-9A3A-6D2AABF67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918" y="4710497"/>
            <a:ext cx="2060155" cy="17188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95B825-E59D-49DF-9540-A22ECD8A094C}"/>
              </a:ext>
            </a:extLst>
          </p:cNvPr>
          <p:cNvSpPr/>
          <p:nvPr/>
        </p:nvSpPr>
        <p:spPr>
          <a:xfrm>
            <a:off x="4572000" y="1555328"/>
            <a:ext cx="4439798" cy="418446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263AE-12EC-48AD-B41C-3A200490B021}"/>
              </a:ext>
            </a:extLst>
          </p:cNvPr>
          <p:cNvSpPr/>
          <p:nvPr/>
        </p:nvSpPr>
        <p:spPr>
          <a:xfrm>
            <a:off x="951571" y="2090969"/>
            <a:ext cx="288000" cy="202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265E0-F23C-4A0D-B97C-14565729E7B0}"/>
              </a:ext>
            </a:extLst>
          </p:cNvPr>
          <p:cNvSpPr txBox="1"/>
          <p:nvPr/>
        </p:nvSpPr>
        <p:spPr>
          <a:xfrm>
            <a:off x="-1" y="5334556"/>
            <a:ext cx="2407634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Telegram</a:t>
            </a:r>
            <a:r>
              <a:rPr lang="it-IT" dirty="0"/>
              <a:t> 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AEDF7-CF31-4FBD-B8CD-C8E4B3DFCA80}"/>
              </a:ext>
            </a:extLst>
          </p:cNvPr>
          <p:cNvSpPr txBox="1"/>
          <p:nvPr/>
        </p:nvSpPr>
        <p:spPr>
          <a:xfrm>
            <a:off x="4349488" y="1060974"/>
            <a:ext cx="2407634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Web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CA878-3EB2-4E04-98EC-72E89DD4C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962" y="2103237"/>
            <a:ext cx="215911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4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system allows to: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monitor the house and notify the users in real time 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it-IT" dirty="0"/>
              <a:t>set </a:t>
            </a:r>
            <a:r>
              <a:rPr lang="it-IT" dirty="0" err="1"/>
              <a:t>different</a:t>
            </a:r>
            <a:r>
              <a:rPr lang="it-IT" dirty="0"/>
              <a:t> alarms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monitor the weather in real time via a Weather Station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weather forecasting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Observation: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simultaneous running of home monitoring and weather station can cause RAM problems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Future works: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insert new sensor for house monitoring and replace </a:t>
            </a:r>
            <a:r>
              <a:rPr lang="en-US" dirty="0" err="1"/>
              <a:t>Openweather</a:t>
            </a:r>
            <a:r>
              <a:rPr lang="en-US" dirty="0"/>
              <a:t> with sensors 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predict more weather conditions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weather forecasting via 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D0CC899-C6ED-4228-83B0-36B780698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37" y="887550"/>
            <a:ext cx="4572000" cy="5580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Components: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</a:t>
            </a:r>
            <a:r>
              <a:rPr lang="en-US" dirty="0" err="1"/>
              <a:t>NodeMCU</a:t>
            </a:r>
            <a:r>
              <a:rPr lang="en-US" dirty="0"/>
              <a:t> 1.0 (ESP8266)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16x2 characters LCD display   + PCF8574 I2C converter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DHT11 temperature and humidity sensor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Photoresistor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</a:t>
            </a:r>
            <a:r>
              <a:rPr lang="sv-SE" dirty="0"/>
              <a:t>SW-520D roll ball tilt sensor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10k</a:t>
            </a:r>
            <a:r>
              <a:rPr lang="el-GR" dirty="0"/>
              <a:t>Ω </a:t>
            </a:r>
            <a:r>
              <a:rPr lang="en-US" dirty="0"/>
              <a:t>resistor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200</a:t>
            </a:r>
            <a:r>
              <a:rPr lang="el-GR" dirty="0"/>
              <a:t>Ω </a:t>
            </a:r>
            <a:r>
              <a:rPr lang="en-US" dirty="0"/>
              <a:t>resistor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3C4AF8-CE9B-4A23-820A-DD5B26C204DC}"/>
              </a:ext>
            </a:extLst>
          </p:cNvPr>
          <p:cNvSpPr txBox="1">
            <a:spLocks/>
          </p:cNvSpPr>
          <p:nvPr/>
        </p:nvSpPr>
        <p:spPr>
          <a:xfrm>
            <a:off x="4580891" y="887550"/>
            <a:ext cx="4572000" cy="5580743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Technologies: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MQTT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Flask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Telegram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MySQL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InfluxDB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Low power consumption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D76C83F4-0A27-4C4A-B998-EEC9F9B34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82" y="2024143"/>
            <a:ext cx="1234619" cy="9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-telegram-bot · GitHub">
            <a:extLst>
              <a:ext uri="{FF2B5EF4-FFF2-40B4-BE49-F238E27FC236}">
                <a16:creationId xmlns:a16="http://schemas.microsoft.com/office/drawing/2014/main" id="{701102C5-940A-4D4C-B90F-16373DBE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059" y="1867949"/>
            <a:ext cx="978437" cy="97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mazon RDS per MySQL – Amazon Web Services (AWS)">
            <a:extLst>
              <a:ext uri="{FF2B5EF4-FFF2-40B4-BE49-F238E27FC236}">
                <a16:creationId xmlns:a16="http://schemas.microsoft.com/office/drawing/2014/main" id="{91F603C3-B775-4BC9-B8E1-089456511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64" y="2899628"/>
            <a:ext cx="1448875" cy="74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fluxDB - Wikipedia">
            <a:extLst>
              <a:ext uri="{FF2B5EF4-FFF2-40B4-BE49-F238E27FC236}">
                <a16:creationId xmlns:a16="http://schemas.microsoft.com/office/drawing/2014/main" id="{A3A051F8-7A57-4A1F-A405-7A4621B3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38" y="3584202"/>
            <a:ext cx="3271241" cy="121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1B08E-00AC-48AC-8371-C2D45507D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615" y="967693"/>
            <a:ext cx="1234620" cy="10176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0C91DB-FFB6-4C38-B029-E05A6C2962C5}"/>
              </a:ext>
            </a:extLst>
          </p:cNvPr>
          <p:cNvSpPr/>
          <p:nvPr/>
        </p:nvSpPr>
        <p:spPr>
          <a:xfrm>
            <a:off x="113763" y="951168"/>
            <a:ext cx="4218733" cy="53447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B8B95-E973-437C-87D5-EC303F9BB1E5}"/>
              </a:ext>
            </a:extLst>
          </p:cNvPr>
          <p:cNvSpPr/>
          <p:nvPr/>
        </p:nvSpPr>
        <p:spPr>
          <a:xfrm>
            <a:off x="4563111" y="951168"/>
            <a:ext cx="4467126" cy="368693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AE6A1-48B4-411F-80F0-FC1090F6B699}"/>
              </a:ext>
            </a:extLst>
          </p:cNvPr>
          <p:cNvSpPr/>
          <p:nvPr/>
        </p:nvSpPr>
        <p:spPr>
          <a:xfrm>
            <a:off x="4580890" y="4701719"/>
            <a:ext cx="4449347" cy="156714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previous system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E8E36-576B-4294-A1C5-D2A113BBEF6D}"/>
              </a:ext>
            </a:extLst>
          </p:cNvPr>
          <p:cNvSpPr/>
          <p:nvPr/>
        </p:nvSpPr>
        <p:spPr>
          <a:xfrm>
            <a:off x="334179" y="1255923"/>
            <a:ext cx="3933022" cy="445081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12B62-7DD1-4175-84BE-F355E7723C4B}"/>
              </a:ext>
            </a:extLst>
          </p:cNvPr>
          <p:cNvSpPr/>
          <p:nvPr/>
        </p:nvSpPr>
        <p:spPr>
          <a:xfrm>
            <a:off x="4971474" y="1255923"/>
            <a:ext cx="3933022" cy="445081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3BB26-6BF6-494D-B4F7-A7CF695FD81D}"/>
              </a:ext>
            </a:extLst>
          </p:cNvPr>
          <p:cNvSpPr txBox="1"/>
          <p:nvPr/>
        </p:nvSpPr>
        <p:spPr>
          <a:xfrm>
            <a:off x="5164269" y="1498294"/>
            <a:ext cx="3547431" cy="366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 err="1"/>
              <a:t>Assignment</a:t>
            </a:r>
            <a:r>
              <a:rPr lang="it-IT" dirty="0"/>
              <a:t> 2: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b="1" dirty="0" err="1"/>
              <a:t>Virtualization</a:t>
            </a:r>
            <a:r>
              <a:rPr lang="it-IT" dirty="0"/>
              <a:t> of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b="1" dirty="0" err="1"/>
              <a:t>NodeMCU</a:t>
            </a:r>
            <a:endParaRPr lang="it-IT" b="1" dirty="0"/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b="1" dirty="0"/>
              <a:t>MQTT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b="1" dirty="0"/>
              <a:t>Weather</a:t>
            </a:r>
            <a:r>
              <a:rPr lang="it-IT" dirty="0"/>
              <a:t> Monitoring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dirty="0"/>
              <a:t>Web Server with </a:t>
            </a:r>
            <a:r>
              <a:rPr lang="it-IT" b="1" dirty="0" err="1"/>
              <a:t>Flask</a:t>
            </a:r>
            <a:endParaRPr lang="it-IT" b="1" dirty="0"/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b="1" dirty="0"/>
              <a:t>MySQL</a:t>
            </a:r>
            <a:r>
              <a:rPr lang="it-IT" dirty="0"/>
              <a:t> for monitoring </a:t>
            </a:r>
            <a:r>
              <a:rPr lang="it-IT" dirty="0" err="1"/>
              <a:t>NodeMCUs</a:t>
            </a:r>
            <a:endParaRPr lang="it-IT" dirty="0"/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dirty="0"/>
              <a:t>Dynamic </a:t>
            </a:r>
            <a:r>
              <a:rPr lang="it-IT" dirty="0" err="1"/>
              <a:t>thresholds</a:t>
            </a:r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32B63-9CB6-4940-A67E-14EC6460EBEF}"/>
              </a:ext>
            </a:extLst>
          </p:cNvPr>
          <p:cNvSpPr txBox="1"/>
          <p:nvPr/>
        </p:nvSpPr>
        <p:spPr>
          <a:xfrm>
            <a:off x="515957" y="1463219"/>
            <a:ext cx="3547431" cy="292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 err="1"/>
              <a:t>Assignment</a:t>
            </a:r>
            <a:r>
              <a:rPr lang="it-IT" dirty="0"/>
              <a:t> 1: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b="1" dirty="0"/>
              <a:t>Home monitoring </a:t>
            </a:r>
            <a:r>
              <a:rPr lang="it-IT" dirty="0"/>
              <a:t>system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b="1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alert</a:t>
            </a:r>
            <a:r>
              <a:rPr lang="it-IT" dirty="0"/>
              <a:t> events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b="1" dirty="0"/>
              <a:t>Web Server </a:t>
            </a:r>
            <a:r>
              <a:rPr lang="it-IT" dirty="0"/>
              <a:t>on </a:t>
            </a:r>
            <a:r>
              <a:rPr lang="it-IT" dirty="0" err="1"/>
              <a:t>NodeMCU</a:t>
            </a:r>
            <a:endParaRPr lang="it-IT" dirty="0"/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dirty="0" err="1"/>
              <a:t>Constaint</a:t>
            </a:r>
            <a:r>
              <a:rPr lang="it-IT" dirty="0"/>
              <a:t> </a:t>
            </a:r>
            <a:r>
              <a:rPr lang="it-IT" dirty="0" err="1"/>
              <a:t>logging</a:t>
            </a:r>
            <a:r>
              <a:rPr lang="it-IT" dirty="0"/>
              <a:t> on </a:t>
            </a:r>
            <a:r>
              <a:rPr lang="it-IT" b="1" dirty="0" err="1"/>
              <a:t>InfluxDB</a:t>
            </a:r>
            <a:endParaRPr lang="it-IT" b="1" dirty="0"/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it-IT" dirty="0" err="1"/>
              <a:t>InfluxDB</a:t>
            </a:r>
            <a:r>
              <a:rPr lang="it-IT" dirty="0"/>
              <a:t> </a:t>
            </a:r>
            <a:r>
              <a:rPr lang="it-IT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D6598C-3269-4BF4-BD6E-77D891C88821}"/>
              </a:ext>
            </a:extLst>
          </p:cNvPr>
          <p:cNvSpPr/>
          <p:nvPr/>
        </p:nvSpPr>
        <p:spPr>
          <a:xfrm>
            <a:off x="4067030" y="4153401"/>
            <a:ext cx="1255923" cy="126149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3CC35-BAB5-414F-9925-54507734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30" y="3609084"/>
            <a:ext cx="2269475" cy="1470105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51CABBBB-0A1E-4763-B21F-62670F812D69}"/>
              </a:ext>
            </a:extLst>
          </p:cNvPr>
          <p:cNvSpPr/>
          <p:nvPr/>
        </p:nvSpPr>
        <p:spPr>
          <a:xfrm>
            <a:off x="1088606" y="1012397"/>
            <a:ext cx="7076235" cy="563443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F7E8A79E-805B-4049-9931-427B9D66B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00" y="4295333"/>
            <a:ext cx="479425" cy="3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BC4ADF-1589-4C38-9849-5FCEFBCAD043}"/>
              </a:ext>
            </a:extLst>
          </p:cNvPr>
          <p:cNvCxnSpPr>
            <a:cxnSpLocks/>
          </p:cNvCxnSpPr>
          <p:nvPr/>
        </p:nvCxnSpPr>
        <p:spPr>
          <a:xfrm flipV="1">
            <a:off x="3119686" y="3012658"/>
            <a:ext cx="881951" cy="541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030F71-2405-4F75-A0A6-3B69779CC7C8}"/>
              </a:ext>
            </a:extLst>
          </p:cNvPr>
          <p:cNvCxnSpPr>
            <a:cxnSpLocks/>
          </p:cNvCxnSpPr>
          <p:nvPr/>
        </p:nvCxnSpPr>
        <p:spPr>
          <a:xfrm>
            <a:off x="3176701" y="3868028"/>
            <a:ext cx="795567" cy="545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37AF3A-373B-43A4-BEF6-F410C30F0FD4}"/>
              </a:ext>
            </a:extLst>
          </p:cNvPr>
          <p:cNvSpPr txBox="1"/>
          <p:nvPr/>
        </p:nvSpPr>
        <p:spPr>
          <a:xfrm>
            <a:off x="4094663" y="4442934"/>
            <a:ext cx="1255923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WeatherStation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78754-067A-4EBC-B0B9-E6677E7D06F7}"/>
              </a:ext>
            </a:extLst>
          </p:cNvPr>
          <p:cNvSpPr/>
          <p:nvPr/>
        </p:nvSpPr>
        <p:spPr>
          <a:xfrm>
            <a:off x="6349487" y="3310859"/>
            <a:ext cx="1255923" cy="126149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3CBD54-1790-4D5B-A6A3-B75B31E04CB7}"/>
              </a:ext>
            </a:extLst>
          </p:cNvPr>
          <p:cNvCxnSpPr/>
          <p:nvPr/>
        </p:nvCxnSpPr>
        <p:spPr>
          <a:xfrm>
            <a:off x="5475091" y="3338719"/>
            <a:ext cx="716096" cy="52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B25AF-7E3A-4701-AFFF-BFF22C7B1379}"/>
              </a:ext>
            </a:extLst>
          </p:cNvPr>
          <p:cNvCxnSpPr>
            <a:cxnSpLocks/>
          </p:cNvCxnSpPr>
          <p:nvPr/>
        </p:nvCxnSpPr>
        <p:spPr>
          <a:xfrm flipV="1">
            <a:off x="5506336" y="4032275"/>
            <a:ext cx="668250" cy="554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C6D05B-9A5B-4DCC-82DA-48007B8B9407}"/>
              </a:ext>
            </a:extLst>
          </p:cNvPr>
          <p:cNvCxnSpPr>
            <a:cxnSpLocks/>
          </p:cNvCxnSpPr>
          <p:nvPr/>
        </p:nvCxnSpPr>
        <p:spPr>
          <a:xfrm flipH="1" flipV="1">
            <a:off x="5506336" y="3118807"/>
            <a:ext cx="668809" cy="45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F3D1B1-739A-4F09-830D-942309B4C44E}"/>
              </a:ext>
            </a:extLst>
          </p:cNvPr>
          <p:cNvCxnSpPr>
            <a:cxnSpLocks/>
          </p:cNvCxnSpPr>
          <p:nvPr/>
        </p:nvCxnSpPr>
        <p:spPr>
          <a:xfrm flipH="1">
            <a:off x="5543834" y="4295333"/>
            <a:ext cx="668810" cy="575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A92D44-5D8D-4BAA-8415-43EF52B42403}"/>
              </a:ext>
            </a:extLst>
          </p:cNvPr>
          <p:cNvSpPr txBox="1"/>
          <p:nvPr/>
        </p:nvSpPr>
        <p:spPr>
          <a:xfrm>
            <a:off x="6369334" y="3721626"/>
            <a:ext cx="1255923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 Master</a:t>
            </a:r>
          </a:p>
        </p:txBody>
      </p:sp>
      <p:pic>
        <p:nvPicPr>
          <p:cNvPr id="22" name="Picture 4" descr="Сurrent weather and forecast - OpenWeatherMap">
            <a:extLst>
              <a:ext uri="{FF2B5EF4-FFF2-40B4-BE49-F238E27FC236}">
                <a16:creationId xmlns:a16="http://schemas.microsoft.com/office/drawing/2014/main" id="{190EB7B8-3830-4D93-983F-025868CFF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67" y="5088583"/>
            <a:ext cx="678200" cy="2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mazon RDS per MySQL – Amazon Web Services (AWS)">
            <a:extLst>
              <a:ext uri="{FF2B5EF4-FFF2-40B4-BE49-F238E27FC236}">
                <a16:creationId xmlns:a16="http://schemas.microsoft.com/office/drawing/2014/main" id="{F34EE880-B8CB-4ABE-806C-E5198C3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65" y="968405"/>
            <a:ext cx="1323858" cy="6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nfluxDB - Wikipedia">
            <a:extLst>
              <a:ext uri="{FF2B5EF4-FFF2-40B4-BE49-F238E27FC236}">
                <a16:creationId xmlns:a16="http://schemas.microsoft.com/office/drawing/2014/main" id="{40D01584-A31A-4A10-9709-186B2E47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457" y="5234869"/>
            <a:ext cx="4516914" cy="167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F40AE0-7730-4819-99A7-874E70BCA663}"/>
              </a:ext>
            </a:extLst>
          </p:cNvPr>
          <p:cNvCxnSpPr>
            <a:cxnSpLocks/>
          </p:cNvCxnSpPr>
          <p:nvPr/>
        </p:nvCxnSpPr>
        <p:spPr>
          <a:xfrm flipV="1">
            <a:off x="7727805" y="1787830"/>
            <a:ext cx="482784" cy="1933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A32D6F-F3B4-4A81-999B-190DB8FBAA88}"/>
              </a:ext>
            </a:extLst>
          </p:cNvPr>
          <p:cNvCxnSpPr>
            <a:cxnSpLocks/>
          </p:cNvCxnSpPr>
          <p:nvPr/>
        </p:nvCxnSpPr>
        <p:spPr>
          <a:xfrm>
            <a:off x="7742253" y="4052282"/>
            <a:ext cx="182942" cy="153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482D88-09BA-4412-9088-0719E06E0337}"/>
              </a:ext>
            </a:extLst>
          </p:cNvPr>
          <p:cNvSpPr txBox="1"/>
          <p:nvPr/>
        </p:nvSpPr>
        <p:spPr>
          <a:xfrm>
            <a:off x="1206416" y="1264610"/>
            <a:ext cx="203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MQTT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719AD2-584C-45F8-AE14-AB5C6BBFB891}"/>
              </a:ext>
            </a:extLst>
          </p:cNvPr>
          <p:cNvSpPr/>
          <p:nvPr/>
        </p:nvSpPr>
        <p:spPr>
          <a:xfrm>
            <a:off x="4094663" y="2292349"/>
            <a:ext cx="1255923" cy="126149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266E31-B431-40DF-B2C2-C2A74D8DADA7}"/>
              </a:ext>
            </a:extLst>
          </p:cNvPr>
          <p:cNvSpPr txBox="1"/>
          <p:nvPr/>
        </p:nvSpPr>
        <p:spPr>
          <a:xfrm>
            <a:off x="4140411" y="2729583"/>
            <a:ext cx="1255923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 Home</a:t>
            </a:r>
          </a:p>
        </p:txBody>
      </p:sp>
      <p:pic>
        <p:nvPicPr>
          <p:cNvPr id="1026" name="Picture 2" descr="Telegram Web">
            <a:extLst>
              <a:ext uri="{FF2B5EF4-FFF2-40B4-BE49-F238E27FC236}">
                <a16:creationId xmlns:a16="http://schemas.microsoft.com/office/drawing/2014/main" id="{67767B1B-C279-47F8-B5CF-2EA23E1B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23" y="2419367"/>
            <a:ext cx="1274188" cy="12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3AC6E8-AD6D-4371-A18F-5C6387E8B22B}"/>
              </a:ext>
            </a:extLst>
          </p:cNvPr>
          <p:cNvCxnSpPr>
            <a:cxnSpLocks/>
          </p:cNvCxnSpPr>
          <p:nvPr/>
        </p:nvCxnSpPr>
        <p:spPr>
          <a:xfrm flipV="1">
            <a:off x="2874199" y="1243471"/>
            <a:ext cx="4650321" cy="776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BF7C3A-0D77-4D5D-92BF-226D678E1FD5}"/>
              </a:ext>
            </a:extLst>
          </p:cNvPr>
          <p:cNvCxnSpPr>
            <a:cxnSpLocks/>
          </p:cNvCxnSpPr>
          <p:nvPr/>
        </p:nvCxnSpPr>
        <p:spPr>
          <a:xfrm flipH="1">
            <a:off x="2751819" y="2008392"/>
            <a:ext cx="142212" cy="42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12" descr="Release Notes June 2014: Multiple Users for One Plot Projects Account">
            <a:extLst>
              <a:ext uri="{FF2B5EF4-FFF2-40B4-BE49-F238E27FC236}">
                <a16:creationId xmlns:a16="http://schemas.microsoft.com/office/drawing/2014/main" id="{DA1AA0CC-4861-431B-95DF-8F22BF2D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55" y="3035089"/>
            <a:ext cx="1140461" cy="114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03F39E-5712-44A1-A663-42AE6BC1791F}"/>
              </a:ext>
            </a:extLst>
          </p:cNvPr>
          <p:cNvCxnSpPr>
            <a:cxnSpLocks/>
          </p:cNvCxnSpPr>
          <p:nvPr/>
        </p:nvCxnSpPr>
        <p:spPr>
          <a:xfrm flipV="1">
            <a:off x="998906" y="3248916"/>
            <a:ext cx="633489" cy="344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67ACD8-4890-4F03-AB7E-C50E2DF141B4}"/>
              </a:ext>
            </a:extLst>
          </p:cNvPr>
          <p:cNvCxnSpPr>
            <a:cxnSpLocks/>
          </p:cNvCxnSpPr>
          <p:nvPr/>
        </p:nvCxnSpPr>
        <p:spPr>
          <a:xfrm>
            <a:off x="1009789" y="3787137"/>
            <a:ext cx="639236" cy="35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78C247E-0102-477A-907E-64F9DA9DF7EC}"/>
              </a:ext>
            </a:extLst>
          </p:cNvPr>
          <p:cNvCxnSpPr>
            <a:cxnSpLocks/>
          </p:cNvCxnSpPr>
          <p:nvPr/>
        </p:nvCxnSpPr>
        <p:spPr>
          <a:xfrm flipH="1">
            <a:off x="3089067" y="2837486"/>
            <a:ext cx="819228" cy="49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D22B02-04CB-4D0F-AC1F-A7FB4DBE6FC4}"/>
              </a:ext>
            </a:extLst>
          </p:cNvPr>
          <p:cNvCxnSpPr>
            <a:cxnSpLocks/>
          </p:cNvCxnSpPr>
          <p:nvPr/>
        </p:nvCxnSpPr>
        <p:spPr>
          <a:xfrm flipH="1" flipV="1">
            <a:off x="3190013" y="4153401"/>
            <a:ext cx="720694" cy="51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7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Telegram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B970F8-7915-4FD0-9300-C243ED1643A9}"/>
              </a:ext>
            </a:extLst>
          </p:cNvPr>
          <p:cNvSpPr/>
          <p:nvPr/>
        </p:nvSpPr>
        <p:spPr>
          <a:xfrm>
            <a:off x="239504" y="1079653"/>
            <a:ext cx="4027697" cy="534967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A5617-7ADA-4B23-A1A5-044AA84C7EE9}"/>
              </a:ext>
            </a:extLst>
          </p:cNvPr>
          <p:cNvSpPr txBox="1"/>
          <p:nvPr/>
        </p:nvSpPr>
        <p:spPr>
          <a:xfrm>
            <a:off x="239504" y="1084138"/>
            <a:ext cx="4013813" cy="591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1350" b="1" dirty="0"/>
              <a:t>General</a:t>
            </a:r>
            <a:r>
              <a:rPr lang="en-US" sz="1300" dirty="0"/>
              <a:t>: </a:t>
            </a:r>
          </a:p>
          <a:p>
            <a:pPr fontAlgn="ctr"/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registerMe</a:t>
            </a:r>
            <a:r>
              <a:rPr lang="en-US" sz="1300" dirty="0"/>
              <a:t> - registers the user to the monitoring system </a:t>
            </a:r>
          </a:p>
          <a:p>
            <a:pPr fontAlgn="ctr"/>
            <a:r>
              <a:rPr lang="en-US" sz="1300" dirty="0">
                <a:hlinkClick r:id="rId4"/>
              </a:rPr>
              <a:t>/</a:t>
            </a:r>
            <a:r>
              <a:rPr lang="en-US" sz="1300" dirty="0" err="1">
                <a:hlinkClick r:id="rId4"/>
              </a:rPr>
              <a:t>removeMe</a:t>
            </a:r>
            <a:r>
              <a:rPr lang="en-US" sz="1300" dirty="0"/>
              <a:t> - removes user registration from the monitoring system </a:t>
            </a:r>
            <a:endParaRPr lang="en-US" sz="1300" dirty="0">
              <a:hlinkClick r:id="rId5"/>
            </a:endParaRPr>
          </a:p>
          <a:p>
            <a:pPr fontAlgn="ctr"/>
            <a:r>
              <a:rPr lang="en-US" sz="1300" dirty="0">
                <a:hlinkClick r:id="rId5"/>
              </a:rPr>
              <a:t>/setup</a:t>
            </a:r>
            <a:r>
              <a:rPr lang="en-US" sz="1300" dirty="0"/>
              <a:t> </a:t>
            </a:r>
            <a:r>
              <a:rPr lang="en-US" sz="1300" dirty="0" err="1"/>
              <a:t>sleepTime</a:t>
            </a:r>
            <a:r>
              <a:rPr lang="en-US" sz="1300" dirty="0"/>
              <a:t> </a:t>
            </a:r>
            <a:r>
              <a:rPr lang="en-US" sz="1300" dirty="0" err="1"/>
              <a:t>executionTime</a:t>
            </a:r>
            <a:r>
              <a:rPr lang="en-US" sz="1300" dirty="0"/>
              <a:t> - updates the sleep time and the execution time of the ESP8266 </a:t>
            </a:r>
          </a:p>
          <a:p>
            <a:pPr fontAlgn="ctr"/>
            <a:endParaRPr lang="en-US" sz="1300" dirty="0"/>
          </a:p>
          <a:p>
            <a:pPr fontAlgn="ctr"/>
            <a:r>
              <a:rPr lang="en-US" sz="1350" b="1" dirty="0"/>
              <a:t>Home Monitoring</a:t>
            </a:r>
            <a:r>
              <a:rPr lang="en-US" sz="1300" dirty="0"/>
              <a:t>: </a:t>
            </a:r>
          </a:p>
          <a:p>
            <a:pPr fontAlgn="ctr"/>
            <a:r>
              <a:rPr lang="en-US" sz="1300" dirty="0">
                <a:hlinkClick r:id="rId6"/>
              </a:rPr>
              <a:t>/home</a:t>
            </a:r>
            <a:r>
              <a:rPr lang="en-US" sz="1300" dirty="0"/>
              <a:t> - activates home monitoring </a:t>
            </a:r>
          </a:p>
          <a:p>
            <a:pPr fontAlgn="ctr"/>
            <a:r>
              <a:rPr lang="en-US" sz="1300" dirty="0">
                <a:hlinkClick r:id="rId7"/>
              </a:rPr>
              <a:t>/</a:t>
            </a:r>
            <a:r>
              <a:rPr lang="en-US" sz="1300" dirty="0" err="1">
                <a:hlinkClick r:id="rId7"/>
              </a:rPr>
              <a:t>stopHome</a:t>
            </a:r>
            <a:r>
              <a:rPr lang="en-US" sz="1300" dirty="0"/>
              <a:t> - deactivates home monitoring </a:t>
            </a:r>
          </a:p>
          <a:p>
            <a:pPr fontAlgn="ctr"/>
            <a:r>
              <a:rPr lang="en-US" sz="1300" dirty="0">
                <a:hlinkClick r:id="rId8"/>
              </a:rPr>
              <a:t>/</a:t>
            </a:r>
            <a:r>
              <a:rPr lang="en-US" sz="1300" dirty="0" err="1">
                <a:hlinkClick r:id="rId8"/>
              </a:rPr>
              <a:t>setAlert</a:t>
            </a:r>
            <a:r>
              <a:rPr lang="en-US" sz="1300" dirty="0"/>
              <a:t> sensor </a:t>
            </a:r>
            <a:r>
              <a:rPr lang="en-US" sz="1300" dirty="0" err="1"/>
              <a:t>lowerBound</a:t>
            </a:r>
            <a:r>
              <a:rPr lang="en-US" sz="1300" dirty="0"/>
              <a:t> </a:t>
            </a:r>
            <a:r>
              <a:rPr lang="en-US" sz="1300" dirty="0" err="1"/>
              <a:t>upperBound</a:t>
            </a:r>
            <a:r>
              <a:rPr lang="en-US" sz="1300" dirty="0"/>
              <a:t> - sets the thresholds for the indicated sensor </a:t>
            </a:r>
          </a:p>
          <a:p>
            <a:pPr fontAlgn="ctr"/>
            <a:endParaRPr lang="en-US" sz="1300" dirty="0"/>
          </a:p>
          <a:p>
            <a:pPr fontAlgn="ctr"/>
            <a:r>
              <a:rPr lang="en-US" sz="1350" b="1" dirty="0"/>
              <a:t>Weather Station</a:t>
            </a:r>
            <a:r>
              <a:rPr lang="en-US" sz="1300" dirty="0"/>
              <a:t>: </a:t>
            </a:r>
          </a:p>
          <a:p>
            <a:pPr fontAlgn="ctr"/>
            <a:r>
              <a:rPr lang="en-US" sz="1300" dirty="0">
                <a:hlinkClick r:id="rId9"/>
              </a:rPr>
              <a:t>/weather</a:t>
            </a:r>
            <a:r>
              <a:rPr lang="en-US" sz="1300" dirty="0"/>
              <a:t> - activates weather monitoring </a:t>
            </a:r>
          </a:p>
          <a:p>
            <a:pPr fontAlgn="ctr"/>
            <a:r>
              <a:rPr lang="en-US" sz="1300" dirty="0">
                <a:hlinkClick r:id="rId10"/>
              </a:rPr>
              <a:t>/</a:t>
            </a:r>
            <a:r>
              <a:rPr lang="en-US" sz="1300" dirty="0" err="1">
                <a:hlinkClick r:id="rId10"/>
              </a:rPr>
              <a:t>stopWeather</a:t>
            </a:r>
            <a:r>
              <a:rPr lang="en-US" sz="1300" dirty="0"/>
              <a:t> - deactivates the weather monitoring </a:t>
            </a:r>
          </a:p>
          <a:p>
            <a:pPr fontAlgn="ctr"/>
            <a:r>
              <a:rPr lang="en-US" sz="1300" dirty="0">
                <a:hlinkClick r:id="rId11"/>
              </a:rPr>
              <a:t>/forecasting</a:t>
            </a:r>
            <a:r>
              <a:rPr lang="en-US" sz="1300" dirty="0"/>
              <a:t> city - weather forecasting for the indicated city </a:t>
            </a:r>
          </a:p>
          <a:p>
            <a:pPr fontAlgn="ctr"/>
            <a:endParaRPr lang="en-US" sz="1300" dirty="0"/>
          </a:p>
          <a:p>
            <a:pPr fontAlgn="ctr"/>
            <a:r>
              <a:rPr lang="en-US" sz="1300" dirty="0"/>
              <a:t>Possible value for </a:t>
            </a:r>
            <a:r>
              <a:rPr lang="en-US" sz="1300" dirty="0" err="1"/>
              <a:t>setAlert</a:t>
            </a:r>
            <a:r>
              <a:rPr lang="en-US" sz="1300" dirty="0"/>
              <a:t>: </a:t>
            </a:r>
          </a:p>
          <a:p>
            <a:pPr marL="342900" indent="-342900" fontAlgn="ctr">
              <a:buAutoNum type="arabicParenR"/>
            </a:pPr>
            <a:r>
              <a:rPr lang="en-US" sz="1300" dirty="0"/>
              <a:t>light </a:t>
            </a:r>
            <a:r>
              <a:rPr lang="en-US" sz="1300" dirty="0" err="1"/>
              <a:t>lowerBound</a:t>
            </a:r>
            <a:r>
              <a:rPr lang="en-US" sz="1300" dirty="0"/>
              <a:t> </a:t>
            </a:r>
            <a:r>
              <a:rPr lang="en-US" sz="1300" dirty="0" err="1"/>
              <a:t>upperBound</a:t>
            </a:r>
            <a:r>
              <a:rPr lang="en-US" sz="1300" dirty="0"/>
              <a:t> </a:t>
            </a:r>
          </a:p>
          <a:p>
            <a:pPr marL="342900" indent="-342900" fontAlgn="ctr">
              <a:buAutoNum type="arabicParenR"/>
            </a:pPr>
            <a:r>
              <a:rPr lang="en-US" sz="1300" dirty="0"/>
              <a:t>temperature </a:t>
            </a:r>
            <a:r>
              <a:rPr lang="en-US" sz="1300" dirty="0" err="1"/>
              <a:t>lowerBound</a:t>
            </a:r>
            <a:r>
              <a:rPr lang="en-US" sz="1300" dirty="0"/>
              <a:t> </a:t>
            </a:r>
            <a:r>
              <a:rPr lang="en-US" sz="1300" dirty="0" err="1"/>
              <a:t>upperBound</a:t>
            </a:r>
            <a:r>
              <a:rPr lang="en-US" sz="1300" dirty="0"/>
              <a:t> </a:t>
            </a:r>
          </a:p>
          <a:p>
            <a:pPr marL="342900" indent="-342900" fontAlgn="ctr">
              <a:buAutoNum type="arabicParenR"/>
            </a:pPr>
            <a:r>
              <a:rPr lang="en-US" sz="1300" dirty="0" err="1"/>
              <a:t>wifi</a:t>
            </a:r>
            <a:r>
              <a:rPr lang="en-US" sz="1300" dirty="0"/>
              <a:t> </a:t>
            </a:r>
            <a:r>
              <a:rPr lang="en-US" sz="1300" dirty="0" err="1"/>
              <a:t>lowerBound</a:t>
            </a:r>
            <a:endParaRPr lang="en-US" sz="1300" dirty="0"/>
          </a:p>
          <a:p>
            <a:br>
              <a:rPr lang="en-US" sz="1300" dirty="0"/>
            </a:b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49404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Telegram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B970F8-7915-4FD0-9300-C243ED1643A9}"/>
              </a:ext>
            </a:extLst>
          </p:cNvPr>
          <p:cNvSpPr/>
          <p:nvPr/>
        </p:nvSpPr>
        <p:spPr>
          <a:xfrm>
            <a:off x="239504" y="1079653"/>
            <a:ext cx="4027697" cy="534967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A5617-7ADA-4B23-A1A5-044AA84C7EE9}"/>
              </a:ext>
            </a:extLst>
          </p:cNvPr>
          <p:cNvSpPr txBox="1"/>
          <p:nvPr/>
        </p:nvSpPr>
        <p:spPr>
          <a:xfrm>
            <a:off x="239504" y="1084138"/>
            <a:ext cx="4013813" cy="591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1350" b="1" dirty="0"/>
              <a:t>General</a:t>
            </a:r>
            <a:r>
              <a:rPr lang="en-US" sz="1300" dirty="0"/>
              <a:t>: </a:t>
            </a:r>
          </a:p>
          <a:p>
            <a:pPr fontAlgn="ctr"/>
            <a:r>
              <a:rPr lang="en-US" sz="1300" dirty="0">
                <a:hlinkClick r:id="rId2"/>
              </a:rPr>
              <a:t>/</a:t>
            </a:r>
            <a:r>
              <a:rPr lang="en-US" sz="1300" dirty="0" err="1">
                <a:hlinkClick r:id="rId2"/>
              </a:rPr>
              <a:t>registerMe</a:t>
            </a:r>
            <a:r>
              <a:rPr lang="en-US" sz="1300" dirty="0"/>
              <a:t> - registers the </a:t>
            </a:r>
            <a:r>
              <a:rPr lang="en-US" sz="1300"/>
              <a:t>user to </a:t>
            </a:r>
            <a:r>
              <a:rPr lang="en-US" sz="1300" dirty="0"/>
              <a:t>the monitoring system </a:t>
            </a:r>
          </a:p>
          <a:p>
            <a:pPr fontAlgn="ctr"/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removeMe</a:t>
            </a:r>
            <a:r>
              <a:rPr lang="en-US" sz="1300" dirty="0"/>
              <a:t> - removes user registration from the monitoring system </a:t>
            </a:r>
            <a:endParaRPr lang="en-US" sz="1300" dirty="0">
              <a:hlinkClick r:id="rId4"/>
            </a:endParaRPr>
          </a:p>
          <a:p>
            <a:pPr fontAlgn="ctr"/>
            <a:r>
              <a:rPr lang="en-US" sz="1300" dirty="0">
                <a:hlinkClick r:id="rId4"/>
              </a:rPr>
              <a:t>/setup</a:t>
            </a:r>
            <a:r>
              <a:rPr lang="en-US" sz="1300" dirty="0"/>
              <a:t> </a:t>
            </a:r>
            <a:r>
              <a:rPr lang="en-US" sz="1300" dirty="0" err="1"/>
              <a:t>sleepTime</a:t>
            </a:r>
            <a:r>
              <a:rPr lang="en-US" sz="1300" dirty="0"/>
              <a:t> </a:t>
            </a:r>
            <a:r>
              <a:rPr lang="en-US" sz="1300" dirty="0" err="1"/>
              <a:t>executionTime</a:t>
            </a:r>
            <a:r>
              <a:rPr lang="en-US" sz="1300" dirty="0"/>
              <a:t> - updates the sleep time and the execution time of the ESP8266 </a:t>
            </a:r>
          </a:p>
          <a:p>
            <a:pPr fontAlgn="ctr"/>
            <a:endParaRPr lang="en-US" sz="1300" dirty="0"/>
          </a:p>
          <a:p>
            <a:pPr fontAlgn="ctr"/>
            <a:r>
              <a:rPr lang="en-US" sz="1350" b="1" dirty="0"/>
              <a:t>Home Monitoring</a:t>
            </a:r>
            <a:r>
              <a:rPr lang="en-US" sz="1300" dirty="0"/>
              <a:t>: </a:t>
            </a:r>
          </a:p>
          <a:p>
            <a:pPr fontAlgn="ctr"/>
            <a:r>
              <a:rPr lang="en-US" sz="1300" dirty="0">
                <a:hlinkClick r:id="rId5"/>
              </a:rPr>
              <a:t>/home</a:t>
            </a:r>
            <a:r>
              <a:rPr lang="en-US" sz="1300" dirty="0"/>
              <a:t> - activates home monitoring </a:t>
            </a:r>
          </a:p>
          <a:p>
            <a:pPr fontAlgn="ctr"/>
            <a:r>
              <a:rPr lang="en-US" sz="1300" dirty="0">
                <a:hlinkClick r:id="rId6"/>
              </a:rPr>
              <a:t>/</a:t>
            </a:r>
            <a:r>
              <a:rPr lang="en-US" sz="1300" dirty="0" err="1">
                <a:hlinkClick r:id="rId6"/>
              </a:rPr>
              <a:t>stopHome</a:t>
            </a:r>
            <a:r>
              <a:rPr lang="en-US" sz="1300" dirty="0"/>
              <a:t> - deactivates home monitoring </a:t>
            </a:r>
          </a:p>
          <a:p>
            <a:pPr fontAlgn="ctr"/>
            <a:r>
              <a:rPr lang="en-US" sz="1300" dirty="0">
                <a:hlinkClick r:id="rId7"/>
              </a:rPr>
              <a:t>/</a:t>
            </a:r>
            <a:r>
              <a:rPr lang="en-US" sz="1300" dirty="0" err="1">
                <a:hlinkClick r:id="rId7"/>
              </a:rPr>
              <a:t>setAlert</a:t>
            </a:r>
            <a:r>
              <a:rPr lang="en-US" sz="1300" dirty="0"/>
              <a:t> sensor </a:t>
            </a:r>
            <a:r>
              <a:rPr lang="en-US" sz="1300" dirty="0" err="1"/>
              <a:t>lowerBound</a:t>
            </a:r>
            <a:r>
              <a:rPr lang="en-US" sz="1300" dirty="0"/>
              <a:t> </a:t>
            </a:r>
            <a:r>
              <a:rPr lang="en-US" sz="1300" dirty="0" err="1"/>
              <a:t>upperBound</a:t>
            </a:r>
            <a:r>
              <a:rPr lang="en-US" sz="1300" dirty="0"/>
              <a:t> - sets the thresholds for the indicated sensor </a:t>
            </a:r>
          </a:p>
          <a:p>
            <a:pPr fontAlgn="ctr"/>
            <a:endParaRPr lang="en-US" sz="1300" dirty="0"/>
          </a:p>
          <a:p>
            <a:pPr fontAlgn="ctr"/>
            <a:r>
              <a:rPr lang="en-US" sz="1350" b="1" dirty="0"/>
              <a:t>Weather Station</a:t>
            </a:r>
            <a:r>
              <a:rPr lang="en-US" sz="1300" dirty="0"/>
              <a:t>: </a:t>
            </a:r>
          </a:p>
          <a:p>
            <a:pPr fontAlgn="ctr"/>
            <a:r>
              <a:rPr lang="en-US" sz="1300" dirty="0">
                <a:hlinkClick r:id="rId8"/>
              </a:rPr>
              <a:t>/weather</a:t>
            </a:r>
            <a:r>
              <a:rPr lang="en-US" sz="1300" dirty="0"/>
              <a:t> - activates weather monitoring </a:t>
            </a:r>
          </a:p>
          <a:p>
            <a:pPr fontAlgn="ctr"/>
            <a:r>
              <a:rPr lang="en-US" sz="1300" dirty="0">
                <a:hlinkClick r:id="rId9"/>
              </a:rPr>
              <a:t>/</a:t>
            </a:r>
            <a:r>
              <a:rPr lang="en-US" sz="1300" dirty="0" err="1">
                <a:hlinkClick r:id="rId9"/>
              </a:rPr>
              <a:t>stopWeather</a:t>
            </a:r>
            <a:r>
              <a:rPr lang="en-US" sz="1300" dirty="0"/>
              <a:t> - deactivates the weather monitoring </a:t>
            </a:r>
          </a:p>
          <a:p>
            <a:pPr fontAlgn="ctr"/>
            <a:r>
              <a:rPr lang="en-US" sz="1300" dirty="0">
                <a:hlinkClick r:id="rId10"/>
              </a:rPr>
              <a:t>/forecasting</a:t>
            </a:r>
            <a:r>
              <a:rPr lang="en-US" sz="1300" dirty="0"/>
              <a:t> city - weather forecasting for the indicated city </a:t>
            </a:r>
          </a:p>
          <a:p>
            <a:pPr fontAlgn="ctr"/>
            <a:endParaRPr lang="en-US" sz="1300" dirty="0"/>
          </a:p>
          <a:p>
            <a:pPr fontAlgn="ctr"/>
            <a:r>
              <a:rPr lang="en-US" sz="1300" dirty="0"/>
              <a:t>Possible value for </a:t>
            </a:r>
            <a:r>
              <a:rPr lang="en-US" sz="1300" dirty="0" err="1"/>
              <a:t>setAlert</a:t>
            </a:r>
            <a:r>
              <a:rPr lang="en-US" sz="1300" dirty="0"/>
              <a:t>: </a:t>
            </a:r>
          </a:p>
          <a:p>
            <a:pPr marL="342900" indent="-342900" fontAlgn="ctr">
              <a:buAutoNum type="arabicParenR"/>
            </a:pPr>
            <a:r>
              <a:rPr lang="en-US" sz="1300" dirty="0"/>
              <a:t>light </a:t>
            </a:r>
            <a:r>
              <a:rPr lang="en-US" sz="1300" dirty="0" err="1"/>
              <a:t>lowerBound</a:t>
            </a:r>
            <a:r>
              <a:rPr lang="en-US" sz="1300" dirty="0"/>
              <a:t> </a:t>
            </a:r>
            <a:r>
              <a:rPr lang="en-US" sz="1300" dirty="0" err="1"/>
              <a:t>upperBound</a:t>
            </a:r>
            <a:r>
              <a:rPr lang="en-US" sz="1300" dirty="0"/>
              <a:t> </a:t>
            </a:r>
          </a:p>
          <a:p>
            <a:pPr marL="342900" indent="-342900" fontAlgn="ctr">
              <a:buAutoNum type="arabicParenR"/>
            </a:pPr>
            <a:r>
              <a:rPr lang="en-US" sz="1300" dirty="0"/>
              <a:t>temperature </a:t>
            </a:r>
            <a:r>
              <a:rPr lang="en-US" sz="1300" dirty="0" err="1"/>
              <a:t>lowerBound</a:t>
            </a:r>
            <a:r>
              <a:rPr lang="en-US" sz="1300" dirty="0"/>
              <a:t> </a:t>
            </a:r>
            <a:r>
              <a:rPr lang="en-US" sz="1300" dirty="0" err="1"/>
              <a:t>upperBound</a:t>
            </a:r>
            <a:r>
              <a:rPr lang="en-US" sz="1300" dirty="0"/>
              <a:t> </a:t>
            </a:r>
          </a:p>
          <a:p>
            <a:pPr marL="342900" indent="-342900" fontAlgn="ctr">
              <a:buAutoNum type="arabicParenR"/>
            </a:pPr>
            <a:r>
              <a:rPr lang="en-US" sz="1300" dirty="0" err="1"/>
              <a:t>wifi</a:t>
            </a:r>
            <a:r>
              <a:rPr lang="en-US" sz="1300" dirty="0"/>
              <a:t> </a:t>
            </a:r>
            <a:r>
              <a:rPr lang="en-US" sz="1300" dirty="0" err="1"/>
              <a:t>lowerBound</a:t>
            </a:r>
            <a:endParaRPr lang="en-US" sz="1300" dirty="0"/>
          </a:p>
          <a:p>
            <a:br>
              <a:rPr lang="en-US" sz="1300" dirty="0"/>
            </a:br>
            <a:endParaRPr lang="it-IT" sz="13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8A1EBF3-5455-47B9-9F24-76A994B8CE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5206" y="3023749"/>
            <a:ext cx="4239129" cy="597136"/>
          </a:xfrm>
          <a:prstGeom prst="rect">
            <a:avLst/>
          </a:prstGeom>
        </p:spPr>
      </p:pic>
      <p:pic>
        <p:nvPicPr>
          <p:cNvPr id="37" name="Picture 4" descr="python-telegram-bot · GitHub">
            <a:extLst>
              <a:ext uri="{FF2B5EF4-FFF2-40B4-BE49-F238E27FC236}">
                <a16:creationId xmlns:a16="http://schemas.microsoft.com/office/drawing/2014/main" id="{A892A054-1C91-422F-B910-887A4ECF4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57" y="1274162"/>
            <a:ext cx="1581498" cy="158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mazon RDS per MySQL – Amazon Web Services (AWS)">
            <a:extLst>
              <a:ext uri="{FF2B5EF4-FFF2-40B4-BE49-F238E27FC236}">
                <a16:creationId xmlns:a16="http://schemas.microsoft.com/office/drawing/2014/main" id="{F283CAF1-7794-4D16-81A5-9E0CFD62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02" y="1354207"/>
            <a:ext cx="2363367" cy="122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95C6E29-6D68-42DD-97AE-BAA44C6925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2064" y="4280777"/>
            <a:ext cx="4265411" cy="62101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C982234-2D58-4834-BC3C-1BFB63F660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1441" y="5561686"/>
            <a:ext cx="4235363" cy="55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3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Deep Sleep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519DA-7569-4F8F-BA40-52939906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3" y="2187343"/>
            <a:ext cx="8672033" cy="1232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FA83A2-9994-4DF5-8192-9C8F443A16FC}"/>
              </a:ext>
            </a:extLst>
          </p:cNvPr>
          <p:cNvSpPr txBox="1"/>
          <p:nvPr/>
        </p:nvSpPr>
        <p:spPr>
          <a:xfrm>
            <a:off x="279496" y="1371392"/>
            <a:ext cx="8585007" cy="69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Temporaized</a:t>
            </a:r>
            <a:r>
              <a:rPr lang="it-IT" sz="2000" dirty="0"/>
              <a:t> Deep </a:t>
            </a:r>
            <a:r>
              <a:rPr lang="it-IT" sz="2000" dirty="0" err="1"/>
              <a:t>Sleep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en-US" sz="2000" dirty="0"/>
              <a:t>varies according to measured values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116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Deep Sleep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8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519DA-7569-4F8F-BA40-52939906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3" y="2187343"/>
            <a:ext cx="8672033" cy="12325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49BF2E-D7AF-431A-9A81-64647C2E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" y="3681754"/>
            <a:ext cx="5691063" cy="1007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CA4617-CB7B-47AB-B73A-847AA4F81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50" y="3700146"/>
            <a:ext cx="3117310" cy="8312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2ECC6D-FF6A-4D2C-A14E-7E62C891A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03" y="4299961"/>
            <a:ext cx="8904496" cy="1884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FA83A2-9994-4DF5-8192-9C8F443A16FC}"/>
              </a:ext>
            </a:extLst>
          </p:cNvPr>
          <p:cNvSpPr txBox="1"/>
          <p:nvPr/>
        </p:nvSpPr>
        <p:spPr>
          <a:xfrm>
            <a:off x="279496" y="1371392"/>
            <a:ext cx="8585007" cy="69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Temporaized</a:t>
            </a:r>
            <a:r>
              <a:rPr lang="it-IT" sz="2000" dirty="0"/>
              <a:t> Deep </a:t>
            </a:r>
            <a:r>
              <a:rPr lang="it-IT" sz="2000" dirty="0" err="1"/>
              <a:t>Sleep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en-US" sz="2000" dirty="0"/>
              <a:t>varies according to measured values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97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Home Monitoring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9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26C112-41EE-425F-9EB2-628F9E20300F}"/>
              </a:ext>
            </a:extLst>
          </p:cNvPr>
          <p:cNvSpPr/>
          <p:nvPr/>
        </p:nvSpPr>
        <p:spPr>
          <a:xfrm>
            <a:off x="2765234" y="1619480"/>
            <a:ext cx="396607" cy="30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8AF9DF-7070-472C-AC60-5E2F8E4A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" y="1700896"/>
            <a:ext cx="3925210" cy="3286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2150-861C-4510-A2E6-87D8378FD639}"/>
              </a:ext>
            </a:extLst>
          </p:cNvPr>
          <p:cNvSpPr/>
          <p:nvPr/>
        </p:nvSpPr>
        <p:spPr>
          <a:xfrm>
            <a:off x="357600" y="1601986"/>
            <a:ext cx="4001856" cy="363653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60196E-C3B2-4C9A-8581-B15D0211F0BD}"/>
              </a:ext>
            </a:extLst>
          </p:cNvPr>
          <p:cNvSpPr/>
          <p:nvPr/>
        </p:nvSpPr>
        <p:spPr>
          <a:xfrm>
            <a:off x="7734022" y="2132799"/>
            <a:ext cx="440675" cy="28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F9DCE4-672C-4EBB-B4E9-EBB8FA5FE627}"/>
              </a:ext>
            </a:extLst>
          </p:cNvPr>
          <p:cNvSpPr/>
          <p:nvPr/>
        </p:nvSpPr>
        <p:spPr>
          <a:xfrm>
            <a:off x="878759" y="2886032"/>
            <a:ext cx="715922" cy="19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20357-7B4E-4900-9923-96F736AD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7" y="2903593"/>
            <a:ext cx="318246" cy="140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90B63E-A515-4E34-93A8-13AE1FA4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3" y="2882347"/>
            <a:ext cx="188594" cy="1616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6CDDFA-0001-498B-841E-65E28582156D}"/>
              </a:ext>
            </a:extLst>
          </p:cNvPr>
          <p:cNvSpPr txBox="1"/>
          <p:nvPr/>
        </p:nvSpPr>
        <p:spPr>
          <a:xfrm>
            <a:off x="357600" y="1233889"/>
            <a:ext cx="2407634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809115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39331</TotalTime>
  <Words>779</Words>
  <Application>Microsoft Office PowerPoint</Application>
  <PresentationFormat>On-screen Show (4:3)</PresentationFormat>
  <Paragraphs>180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Courier New</vt:lpstr>
      <vt:lpstr>Wingdings 2</vt:lpstr>
      <vt:lpstr>Sella</vt:lpstr>
      <vt:lpstr>1_Sella</vt:lpstr>
      <vt:lpstr>2_Sella</vt:lpstr>
      <vt:lpstr>PowerPoint Presentation</vt:lpstr>
      <vt:lpstr>Materials</vt:lpstr>
      <vt:lpstr>Recap</vt:lpstr>
      <vt:lpstr>Method</vt:lpstr>
      <vt:lpstr>Method - Telegram</vt:lpstr>
      <vt:lpstr>Method - Telegram</vt:lpstr>
      <vt:lpstr>Method – Deep Sleep</vt:lpstr>
      <vt:lpstr>Method – Deep Sleep</vt:lpstr>
      <vt:lpstr>Method – Home Monitoring</vt:lpstr>
      <vt:lpstr>Method – Home Monitoring</vt:lpstr>
      <vt:lpstr>Method – Weather Station</vt:lpstr>
      <vt:lpstr>Method – Weather Station</vt:lpstr>
      <vt:lpstr>Method – Weather Station</vt:lpstr>
      <vt:lpstr>Method – Weather Station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Ferrario, Gabriele</cp:lastModifiedBy>
  <cp:revision>756</cp:revision>
  <cp:lastPrinted>2019-04-08T11:17:13Z</cp:lastPrinted>
  <dcterms:created xsi:type="dcterms:W3CDTF">2011-04-16T15:48:33Z</dcterms:created>
  <dcterms:modified xsi:type="dcterms:W3CDTF">2021-06-21T23:00:17Z</dcterms:modified>
</cp:coreProperties>
</file>