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76" autoAdjust="0"/>
  </p:normalViewPr>
  <p:slideViewPr>
    <p:cSldViewPr>
      <p:cViewPr>
        <p:scale>
          <a:sx n="66" d="100"/>
          <a:sy n="66" d="100"/>
        </p:scale>
        <p:origin x="-1596" y="-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-1476672" y="1412776"/>
            <a:ext cx="15238800" cy="5716800"/>
            <a:chOff x="-2628800" y="476672"/>
            <a:chExt cx="15238800" cy="5716800"/>
          </a:xfrm>
        </p:grpSpPr>
        <p:grpSp>
          <p:nvGrpSpPr>
            <p:cNvPr id="3" name="Grupo 2"/>
            <p:cNvGrpSpPr/>
            <p:nvPr/>
          </p:nvGrpSpPr>
          <p:grpSpPr>
            <a:xfrm>
              <a:off x="-2628800" y="476672"/>
              <a:ext cx="15238800" cy="5716800"/>
              <a:chOff x="-3048000" y="-99392"/>
              <a:chExt cx="17857984" cy="6696744"/>
            </a:xfrm>
          </p:grpSpPr>
          <p:pic>
            <p:nvPicPr>
              <p:cNvPr id="1027" name="Picture 3" descr="I:\ProjetoInterSam_Adm\imagens\slide_AdministradorMaster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048000" y="-99392"/>
                <a:ext cx="17857984" cy="66967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CaixaDeTexto 5"/>
              <p:cNvSpPr txBox="1"/>
              <p:nvPr/>
            </p:nvSpPr>
            <p:spPr>
              <a:xfrm>
                <a:off x="-2579308" y="153662"/>
                <a:ext cx="16914504" cy="3280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tabLst>
                    <a:tab pos="630238" algn="l"/>
                  </a:tabLst>
                </a:pPr>
                <a:r>
                  <a:rPr lang="pt-BR" sz="8800" b="1" dirty="0" smtClean="0"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  <a:lumMod val="99000"/>
                            <a:lumOff val="1000"/>
                          </a:schemeClr>
                        </a:gs>
                        <a:gs pos="100000">
                          <a:schemeClr val="bg1">
                            <a:shade val="67500"/>
                            <a:satMod val="115000"/>
                            <a:lumMod val="80000"/>
                          </a:schemeClr>
                        </a:gs>
                        <a:gs pos="5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  <a:effectLst>
                      <a:outerShdw blurRad="25400" dist="63500" dir="2700000" algn="tl" rotWithShape="0">
                        <a:prstClr val="black"/>
                      </a:outerShdw>
                    </a:effectLst>
                    <a:latin typeface="Monotype Corsiva" panose="03010101010201010101" pitchFamily="66" charset="0"/>
                    <a:ea typeface="Verdana" panose="020B0604030504040204" pitchFamily="34" charset="0"/>
                    <a:cs typeface="Verdana" panose="020B0604030504040204" pitchFamily="34" charset="0"/>
                  </a:rPr>
                  <a:t>Bem-Vindo </a:t>
                </a:r>
              </a:p>
              <a:p>
                <a:pPr algn="ctr">
                  <a:tabLst>
                    <a:tab pos="630238" algn="l"/>
                  </a:tabLst>
                </a:pPr>
                <a:r>
                  <a:rPr lang="pt-BR" sz="8800" b="1" dirty="0" smtClean="0"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  <a:lumMod val="99000"/>
                            <a:lumOff val="1000"/>
                          </a:schemeClr>
                        </a:gs>
                        <a:gs pos="100000">
                          <a:schemeClr val="bg1">
                            <a:shade val="67500"/>
                            <a:satMod val="115000"/>
                            <a:lumMod val="80000"/>
                          </a:schemeClr>
                        </a:gs>
                        <a:gs pos="5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  <a:effectLst>
                      <a:outerShdw blurRad="25400" dist="63500" dir="2700000" algn="tl" rotWithShape="0">
                        <a:prstClr val="black"/>
                      </a:outerShdw>
                    </a:effectLst>
                    <a:latin typeface="Monotype Corsiva" panose="03010101010201010101" pitchFamily="66" charset="0"/>
                    <a:ea typeface="Verdana" panose="020B0604030504040204" pitchFamily="34" charset="0"/>
                    <a:cs typeface="Verdana" panose="020B0604030504040204" pitchFamily="34" charset="0"/>
                  </a:rPr>
                  <a:t>Administrador Master</a:t>
                </a:r>
              </a:p>
            </p:txBody>
          </p:sp>
        </p:grpSp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3408412"/>
              <a:ext cx="2228850" cy="243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770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-2700274" y="-149480"/>
            <a:ext cx="15238800" cy="5716800"/>
            <a:chOff x="-1764437" y="2492896"/>
            <a:chExt cx="15238800" cy="5716800"/>
          </a:xfrm>
        </p:grpSpPr>
        <p:grpSp>
          <p:nvGrpSpPr>
            <p:cNvPr id="5" name="Grupo 4"/>
            <p:cNvGrpSpPr/>
            <p:nvPr/>
          </p:nvGrpSpPr>
          <p:grpSpPr>
            <a:xfrm>
              <a:off x="-1764437" y="2492896"/>
              <a:ext cx="15238800" cy="5716800"/>
              <a:chOff x="-6080314" y="-1827584"/>
              <a:chExt cx="15257750" cy="5716800"/>
            </a:xfrm>
          </p:grpSpPr>
          <p:sp>
            <p:nvSpPr>
              <p:cNvPr id="2" name="Retângulo 1"/>
              <p:cNvSpPr/>
              <p:nvPr/>
            </p:nvSpPr>
            <p:spPr>
              <a:xfrm>
                <a:off x="-6080314" y="-1827584"/>
                <a:ext cx="15238800" cy="5716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026" name="Picture 2" descr="I:\ProjetoInterSam_Adm\imagens\technology-wallpapers-hd-20141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16000" contrast="1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310"/>
              <a:stretch/>
            </p:blipFill>
            <p:spPr bwMode="auto">
              <a:xfrm>
                <a:off x="1019905" y="-1825342"/>
                <a:ext cx="8157531" cy="57145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tângulo 8"/>
              <p:cNvSpPr/>
              <p:nvPr/>
            </p:nvSpPr>
            <p:spPr>
              <a:xfrm>
                <a:off x="611560" y="3501008"/>
                <a:ext cx="864096" cy="3671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" name="CaixaDeTexto 10"/>
            <p:cNvSpPr txBox="1"/>
            <p:nvPr/>
          </p:nvSpPr>
          <p:spPr>
            <a:xfrm>
              <a:off x="-1548680" y="2708920"/>
              <a:ext cx="691276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tabLst>
                  <a:tab pos="630238" algn="l"/>
                </a:tabLst>
              </a:pPr>
              <a:r>
                <a:rPr lang="pt-BR" sz="6000" b="1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  <a:lumMod val="99000"/>
                          <a:lumOff val="1000"/>
                        </a:schemeClr>
                      </a:gs>
                      <a:gs pos="100000">
                        <a:schemeClr val="bg1">
                          <a:shade val="67500"/>
                          <a:satMod val="115000"/>
                          <a:lumMod val="80000"/>
                        </a:schemeClr>
                      </a:gs>
                      <a:gs pos="5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5400000" scaled="1"/>
                    <a:tileRect/>
                  </a:gradFill>
                  <a:effectLst>
                    <a:outerShdw blurRad="25400" dist="63500" dir="2700000" algn="tl" rotWithShape="0">
                      <a:prstClr val="black"/>
                    </a:outerShdw>
                  </a:effectLst>
                  <a:latin typeface="Monotype Corsiva" panose="03010101010201010101" pitchFamily="66" charset="0"/>
                  <a:ea typeface="Verdana" panose="020B0604030504040204" pitchFamily="34" charset="0"/>
                  <a:cs typeface="Verdana" panose="020B0604030504040204" pitchFamily="34" charset="0"/>
                </a:rPr>
                <a:t>Bem-Vindo </a:t>
              </a:r>
            </a:p>
            <a:p>
              <a:pPr algn="ctr">
                <a:tabLst>
                  <a:tab pos="630238" algn="l"/>
                </a:tabLst>
              </a:pPr>
              <a:r>
                <a:rPr lang="pt-BR" sz="6000" b="1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  <a:lumMod val="99000"/>
                          <a:lumOff val="1000"/>
                        </a:schemeClr>
                      </a:gs>
                      <a:gs pos="100000">
                        <a:schemeClr val="bg1">
                          <a:shade val="67500"/>
                          <a:satMod val="115000"/>
                          <a:lumMod val="80000"/>
                        </a:schemeClr>
                      </a:gs>
                      <a:gs pos="5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5400000" scaled="1"/>
                    <a:tileRect/>
                  </a:gradFill>
                  <a:effectLst>
                    <a:outerShdw blurRad="25400" dist="63500" dir="2700000" algn="tl" rotWithShape="0">
                      <a:prstClr val="black"/>
                    </a:outerShdw>
                  </a:effectLst>
                  <a:latin typeface="Monotype Corsiva" panose="03010101010201010101" pitchFamily="66" charset="0"/>
                  <a:ea typeface="Verdana" panose="020B0604030504040204" pitchFamily="34" charset="0"/>
                  <a:cs typeface="Verdana" panose="020B0604030504040204" pitchFamily="34" charset="0"/>
                </a:rPr>
                <a:t>Administrador Master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41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ProjetoInterSam_Adm\imagens\slide_AdministradorMaster.jpg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9101" y="-149481"/>
            <a:ext cx="15238800" cy="571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I:\ProjetoInterSam_Adm\imagens\BANNER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9102" y="-149481"/>
            <a:ext cx="15238801" cy="571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94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-2700808" y="-199372"/>
            <a:ext cx="15238800" cy="5716800"/>
            <a:chOff x="-2700808" y="-199372"/>
            <a:chExt cx="15238800" cy="5716800"/>
          </a:xfrm>
        </p:grpSpPr>
        <p:sp>
          <p:nvSpPr>
            <p:cNvPr id="6" name="Retângulo 5"/>
            <p:cNvSpPr/>
            <p:nvPr/>
          </p:nvSpPr>
          <p:spPr>
            <a:xfrm>
              <a:off x="-2700808" y="-199372"/>
              <a:ext cx="15238800" cy="57168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" name="Picture 3" descr="I:\ProjetoInterSam_Adm\imagens\student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937" y="-24245"/>
              <a:ext cx="7740724" cy="553401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aixaDeTexto 3"/>
            <p:cNvSpPr txBox="1"/>
            <p:nvPr/>
          </p:nvSpPr>
          <p:spPr>
            <a:xfrm>
              <a:off x="-451297" y="1728004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500" b="1" dirty="0" smtClean="0"/>
                <a:t>&lt;</a:t>
              </a:r>
              <a:endParaRPr lang="pt-BR" sz="11500" b="1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8996636" y="1728004"/>
              <a:ext cx="1552028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500" b="1" dirty="0" smtClean="0"/>
                <a:t>/&gt;</a:t>
              </a:r>
              <a:endParaRPr lang="pt-BR" sz="11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9803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207</TotalTime>
  <Words>8</Words>
  <Application>Microsoft Office PowerPoint</Application>
  <PresentationFormat>Apresentação na tela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Falcon</dc:creator>
  <cp:lastModifiedBy>João Érique Tourinho Amorim</cp:lastModifiedBy>
  <cp:revision>21</cp:revision>
  <dcterms:created xsi:type="dcterms:W3CDTF">2014-10-14T23:01:01Z</dcterms:created>
  <dcterms:modified xsi:type="dcterms:W3CDTF">2015-04-26T06:55:23Z</dcterms:modified>
</cp:coreProperties>
</file>