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9" r:id="rId5"/>
    <p:sldId id="260" r:id="rId6"/>
    <p:sldId id="257" r:id="rId7"/>
    <p:sldId id="258" r:id="rId8"/>
    <p:sldId id="261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BE985-55DF-4B5C-B930-036E036E24EE}" v="191" dt="2022-11-19T10:18:31.282"/>
    <p1510:client id="{7D954F7C-D369-49C8-90BA-919E4277C3CF}" v="173" dt="2022-11-19T10:12:22.633"/>
    <p1510:client id="{E34C4656-2818-4842-9EA2-19749BB2743A}" v="237" vWet="239" dt="2022-11-19T10:09:51.290"/>
    <p1510:client id="{E6581958-18C8-4AFD-9889-F8A1DDDDDD10}" v="5" vWet="7" dt="2022-11-19T10:13:41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2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80E40-72EB-4074-B616-4CA3B6D06AAB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99E4B8-BF61-4750-980E-CB6697A6EA48}">
      <dgm:prSet/>
      <dgm:spPr>
        <a:solidFill>
          <a:schemeClr val="accent2"/>
        </a:solidFill>
      </dgm:spPr>
      <dgm:t>
        <a:bodyPr/>
        <a:lstStyle/>
        <a:p>
          <a:r>
            <a:rPr lang="it-IT">
              <a:solidFill>
                <a:schemeClr val="bg1"/>
              </a:solidFill>
            </a:rPr>
            <a:t>Java JDK 8</a:t>
          </a:r>
          <a:endParaRPr lang="en-US">
            <a:solidFill>
              <a:schemeClr val="bg1"/>
            </a:solidFill>
          </a:endParaRPr>
        </a:p>
      </dgm:t>
    </dgm:pt>
    <dgm:pt modelId="{F2043D28-225E-4A58-A26C-3E771E3D767A}" type="parTrans" cxnId="{A7A81D66-6373-45F5-9E53-4A39FEB03E93}">
      <dgm:prSet/>
      <dgm:spPr/>
      <dgm:t>
        <a:bodyPr/>
        <a:lstStyle/>
        <a:p>
          <a:endParaRPr lang="en-US"/>
        </a:p>
      </dgm:t>
    </dgm:pt>
    <dgm:pt modelId="{1E604378-A575-4904-9EB2-0A6E81EC885D}" type="sibTrans" cxnId="{A7A81D66-6373-45F5-9E53-4A39FEB03E93}">
      <dgm:prSet/>
      <dgm:spPr/>
      <dgm:t>
        <a:bodyPr/>
        <a:lstStyle/>
        <a:p>
          <a:endParaRPr lang="en-US"/>
        </a:p>
      </dgm:t>
    </dgm:pt>
    <dgm:pt modelId="{F983F3F4-F565-4042-97F9-FA9B03A1D500}">
      <dgm:prSet/>
      <dgm:spPr>
        <a:solidFill>
          <a:schemeClr val="accent2"/>
        </a:solidFill>
      </dgm:spPr>
      <dgm:t>
        <a:bodyPr/>
        <a:lstStyle/>
        <a:p>
          <a:r>
            <a:rPr lang="it-IT">
              <a:solidFill>
                <a:schemeClr val="bg1"/>
              </a:solidFill>
            </a:rPr>
            <a:t>Apache Netbeans 12.5</a:t>
          </a:r>
          <a:endParaRPr lang="en-US">
            <a:solidFill>
              <a:schemeClr val="bg1"/>
            </a:solidFill>
          </a:endParaRPr>
        </a:p>
      </dgm:t>
    </dgm:pt>
    <dgm:pt modelId="{4F758A39-A49E-4067-9CB8-531B05CB2153}" type="parTrans" cxnId="{46757878-FE69-4142-B116-3623BEF5F095}">
      <dgm:prSet/>
      <dgm:spPr/>
      <dgm:t>
        <a:bodyPr/>
        <a:lstStyle/>
        <a:p>
          <a:endParaRPr lang="en-US"/>
        </a:p>
      </dgm:t>
    </dgm:pt>
    <dgm:pt modelId="{53E4755F-F6B4-4BFC-B900-CAE79E96FC0D}" type="sibTrans" cxnId="{46757878-FE69-4142-B116-3623BEF5F095}">
      <dgm:prSet/>
      <dgm:spPr/>
      <dgm:t>
        <a:bodyPr/>
        <a:lstStyle/>
        <a:p>
          <a:endParaRPr lang="en-US"/>
        </a:p>
      </dgm:t>
    </dgm:pt>
    <dgm:pt modelId="{CC84BADA-6B9C-4F35-9A95-C5AD814FDF6F}">
      <dgm:prSet/>
      <dgm:spPr>
        <a:solidFill>
          <a:schemeClr val="accent2"/>
        </a:solidFill>
      </dgm:spPr>
      <dgm:t>
        <a:bodyPr/>
        <a:lstStyle/>
        <a:p>
          <a:r>
            <a:rPr lang="it-IT">
              <a:solidFill>
                <a:schemeClr val="bg1"/>
              </a:solidFill>
            </a:rPr>
            <a:t>JavaFX</a:t>
          </a:r>
          <a:endParaRPr lang="en-US">
            <a:solidFill>
              <a:schemeClr val="bg1"/>
            </a:solidFill>
          </a:endParaRPr>
        </a:p>
      </dgm:t>
    </dgm:pt>
    <dgm:pt modelId="{8C0044C7-88A6-4C74-AC17-30646699D009}" type="parTrans" cxnId="{10DC2900-631F-4632-A799-BDFE4677C86C}">
      <dgm:prSet/>
      <dgm:spPr/>
      <dgm:t>
        <a:bodyPr/>
        <a:lstStyle/>
        <a:p>
          <a:endParaRPr lang="en-US"/>
        </a:p>
      </dgm:t>
    </dgm:pt>
    <dgm:pt modelId="{E2C5600F-C1C4-4E2F-BB35-5605B22BB3D0}" type="sibTrans" cxnId="{10DC2900-631F-4632-A799-BDFE4677C86C}">
      <dgm:prSet/>
      <dgm:spPr/>
      <dgm:t>
        <a:bodyPr/>
        <a:lstStyle/>
        <a:p>
          <a:endParaRPr lang="en-US"/>
        </a:p>
      </dgm:t>
    </dgm:pt>
    <dgm:pt modelId="{AA4C2689-EEF3-4DD5-9972-A7A04C30E666}">
      <dgm:prSet/>
      <dgm:spPr>
        <a:solidFill>
          <a:schemeClr val="accent2"/>
        </a:solidFill>
      </dgm:spPr>
      <dgm:t>
        <a:bodyPr/>
        <a:lstStyle/>
        <a:p>
          <a:r>
            <a:rPr lang="it-IT">
              <a:solidFill>
                <a:schemeClr val="bg1"/>
              </a:solidFill>
            </a:rPr>
            <a:t>Java coding conventions</a:t>
          </a:r>
          <a:endParaRPr lang="en-US">
            <a:solidFill>
              <a:schemeClr val="bg1"/>
            </a:solidFill>
          </a:endParaRPr>
        </a:p>
      </dgm:t>
    </dgm:pt>
    <dgm:pt modelId="{61EDC633-4EBB-49B6-8F59-E56BB632C751}" type="parTrans" cxnId="{6C0FF169-E0F4-4861-8A81-01AF544B0DF3}">
      <dgm:prSet/>
      <dgm:spPr/>
      <dgm:t>
        <a:bodyPr/>
        <a:lstStyle/>
        <a:p>
          <a:endParaRPr lang="en-US"/>
        </a:p>
      </dgm:t>
    </dgm:pt>
    <dgm:pt modelId="{88321357-0344-4068-9762-B85DC095AB1A}" type="sibTrans" cxnId="{6C0FF169-E0F4-4861-8A81-01AF544B0DF3}">
      <dgm:prSet/>
      <dgm:spPr/>
      <dgm:t>
        <a:bodyPr/>
        <a:lstStyle/>
        <a:p>
          <a:endParaRPr lang="en-US"/>
        </a:p>
      </dgm:t>
    </dgm:pt>
    <dgm:pt modelId="{C8DB39E0-3630-453A-A953-63067DB17B19}">
      <dgm:prSet/>
      <dgm:spPr>
        <a:solidFill>
          <a:srgbClr val="7030A0"/>
        </a:solidFill>
      </dgm:spPr>
      <dgm:t>
        <a:bodyPr/>
        <a:lstStyle/>
        <a:p>
          <a:r>
            <a:rPr lang="it-IT"/>
            <a:t>GitHub</a:t>
          </a:r>
          <a:endParaRPr lang="en-US"/>
        </a:p>
      </dgm:t>
    </dgm:pt>
    <dgm:pt modelId="{DA96C5AC-F949-4D77-BA0B-043C45331527}" type="parTrans" cxnId="{A39DFBEE-8CAF-4A62-A0AD-2E634691C2B8}">
      <dgm:prSet/>
      <dgm:spPr/>
      <dgm:t>
        <a:bodyPr/>
        <a:lstStyle/>
        <a:p>
          <a:endParaRPr lang="en-US"/>
        </a:p>
      </dgm:t>
    </dgm:pt>
    <dgm:pt modelId="{5378C46B-753A-438F-AAF8-4E21A1BB4670}" type="sibTrans" cxnId="{A39DFBEE-8CAF-4A62-A0AD-2E634691C2B8}">
      <dgm:prSet/>
      <dgm:spPr/>
      <dgm:t>
        <a:bodyPr/>
        <a:lstStyle/>
        <a:p>
          <a:endParaRPr lang="en-US"/>
        </a:p>
      </dgm:t>
    </dgm:pt>
    <dgm:pt modelId="{CF733FCE-C81F-41BF-9B35-B5130B4CE980}">
      <dgm:prSet/>
      <dgm:spPr>
        <a:solidFill>
          <a:schemeClr val="accent1"/>
        </a:solidFill>
      </dgm:spPr>
      <dgm:t>
        <a:bodyPr/>
        <a:lstStyle/>
        <a:p>
          <a:r>
            <a:rPr lang="en-US"/>
            <a:t>Trello</a:t>
          </a:r>
        </a:p>
      </dgm:t>
    </dgm:pt>
    <dgm:pt modelId="{C308F73F-0643-48F7-8A35-3A976BA6ABB7}" type="parTrans" cxnId="{3ED7A602-5B6F-46B0-AF7D-F315FB83AE6F}">
      <dgm:prSet/>
      <dgm:spPr/>
      <dgm:t>
        <a:bodyPr/>
        <a:lstStyle/>
        <a:p>
          <a:endParaRPr lang="en-US"/>
        </a:p>
      </dgm:t>
    </dgm:pt>
    <dgm:pt modelId="{0E5CFF13-03ED-4876-AD79-F051300817DB}" type="sibTrans" cxnId="{3ED7A602-5B6F-46B0-AF7D-F315FB83AE6F}">
      <dgm:prSet/>
      <dgm:spPr/>
      <dgm:t>
        <a:bodyPr/>
        <a:lstStyle/>
        <a:p>
          <a:endParaRPr lang="en-US"/>
        </a:p>
      </dgm:t>
    </dgm:pt>
    <dgm:pt modelId="{5F0C41F4-E978-46D8-A042-9101366B82B2}">
      <dgm:prSet/>
      <dgm:spPr/>
      <dgm:t>
        <a:bodyPr/>
        <a:lstStyle/>
        <a:p>
          <a:r>
            <a:rPr lang="it-IT"/>
            <a:t>Overleaf &amp; Microsoft Office</a:t>
          </a:r>
          <a:endParaRPr lang="en-US"/>
        </a:p>
      </dgm:t>
    </dgm:pt>
    <dgm:pt modelId="{1DF09EE0-3200-48C7-BB0D-93FA025579A0}" type="parTrans" cxnId="{C32B9B99-F516-4BA3-AF32-8283CF0BA2E5}">
      <dgm:prSet/>
      <dgm:spPr/>
      <dgm:t>
        <a:bodyPr/>
        <a:lstStyle/>
        <a:p>
          <a:endParaRPr lang="en-US"/>
        </a:p>
      </dgm:t>
    </dgm:pt>
    <dgm:pt modelId="{D50DC469-519F-406F-B25C-61CFA0D7EE6D}" type="sibTrans" cxnId="{C32B9B99-F516-4BA3-AF32-8283CF0BA2E5}">
      <dgm:prSet/>
      <dgm:spPr/>
      <dgm:t>
        <a:bodyPr/>
        <a:lstStyle/>
        <a:p>
          <a:endParaRPr lang="en-US"/>
        </a:p>
      </dgm:t>
    </dgm:pt>
    <dgm:pt modelId="{1A3E710B-04BB-4DD1-8C98-928F63A29EA0}" type="pres">
      <dgm:prSet presAssocID="{B1780E40-72EB-4074-B616-4CA3B6D06AAB}" presName="matrix" presStyleCnt="0">
        <dgm:presLayoutVars>
          <dgm:chMax val="1"/>
          <dgm:dir/>
          <dgm:resizeHandles val="exact"/>
        </dgm:presLayoutVars>
      </dgm:prSet>
      <dgm:spPr/>
    </dgm:pt>
    <dgm:pt modelId="{EFDA5E4C-7F08-49D8-ABF4-9A0E36E92F0C}" type="pres">
      <dgm:prSet presAssocID="{B1780E40-72EB-4074-B616-4CA3B6D06AAB}" presName="diamond" presStyleLbl="bgShp" presStyleIdx="0" presStyleCnt="1"/>
      <dgm:spPr/>
    </dgm:pt>
    <dgm:pt modelId="{DC5220F2-696C-4EA6-852E-0EE567A83A7B}" type="pres">
      <dgm:prSet presAssocID="{B1780E40-72EB-4074-B616-4CA3B6D06AA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CEFFEA4-9E51-4C57-8459-DE92A884796C}" type="pres">
      <dgm:prSet presAssocID="{B1780E40-72EB-4074-B616-4CA3B6D06A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3B8E0DA-F0A6-4793-930F-90EA5FEB000B}" type="pres">
      <dgm:prSet presAssocID="{B1780E40-72EB-4074-B616-4CA3B6D06A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EFD4D79-BB7B-4D8E-94CA-E35611E89AB1}" type="pres">
      <dgm:prSet presAssocID="{B1780E40-72EB-4074-B616-4CA3B6D06A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DC2900-631F-4632-A799-BDFE4677C86C}" srcId="{7699E4B8-BF61-4750-980E-CB6697A6EA48}" destId="{CC84BADA-6B9C-4F35-9A95-C5AD814FDF6F}" srcOrd="1" destOrd="0" parTransId="{8C0044C7-88A6-4C74-AC17-30646699D009}" sibTransId="{E2C5600F-C1C4-4E2F-BB35-5605B22BB3D0}"/>
    <dgm:cxn modelId="{3ED7A602-5B6F-46B0-AF7D-F315FB83AE6F}" srcId="{B1780E40-72EB-4074-B616-4CA3B6D06AAB}" destId="{CF733FCE-C81F-41BF-9B35-B5130B4CE980}" srcOrd="2" destOrd="0" parTransId="{C308F73F-0643-48F7-8A35-3A976BA6ABB7}" sibTransId="{0E5CFF13-03ED-4876-AD79-F051300817DB}"/>
    <dgm:cxn modelId="{E7AB431E-1D10-4534-8428-9DCFFE377B38}" type="presOf" srcId="{B1780E40-72EB-4074-B616-4CA3B6D06AAB}" destId="{1A3E710B-04BB-4DD1-8C98-928F63A29EA0}" srcOrd="0" destOrd="0" presId="urn:microsoft.com/office/officeart/2005/8/layout/matrix3"/>
    <dgm:cxn modelId="{42C53728-07A4-47E2-87F6-437A5F9ECF1A}" type="presOf" srcId="{7699E4B8-BF61-4750-980E-CB6697A6EA48}" destId="{DC5220F2-696C-4EA6-852E-0EE567A83A7B}" srcOrd="0" destOrd="0" presId="urn:microsoft.com/office/officeart/2005/8/layout/matrix3"/>
    <dgm:cxn modelId="{82048340-3345-4D2B-AA5F-1AB3CF960ED5}" type="presOf" srcId="{5F0C41F4-E978-46D8-A042-9101366B82B2}" destId="{6EFD4D79-BB7B-4D8E-94CA-E35611E89AB1}" srcOrd="0" destOrd="0" presId="urn:microsoft.com/office/officeart/2005/8/layout/matrix3"/>
    <dgm:cxn modelId="{A7A81D66-6373-45F5-9E53-4A39FEB03E93}" srcId="{B1780E40-72EB-4074-B616-4CA3B6D06AAB}" destId="{7699E4B8-BF61-4750-980E-CB6697A6EA48}" srcOrd="0" destOrd="0" parTransId="{F2043D28-225E-4A58-A26C-3E771E3D767A}" sibTransId="{1E604378-A575-4904-9EB2-0A6E81EC885D}"/>
    <dgm:cxn modelId="{6C0FF169-E0F4-4861-8A81-01AF544B0DF3}" srcId="{7699E4B8-BF61-4750-980E-CB6697A6EA48}" destId="{AA4C2689-EEF3-4DD5-9972-A7A04C30E666}" srcOrd="2" destOrd="0" parTransId="{61EDC633-4EBB-49B6-8F59-E56BB632C751}" sibTransId="{88321357-0344-4068-9762-B85DC095AB1A}"/>
    <dgm:cxn modelId="{46757878-FE69-4142-B116-3623BEF5F095}" srcId="{7699E4B8-BF61-4750-980E-CB6697A6EA48}" destId="{F983F3F4-F565-4042-97F9-FA9B03A1D500}" srcOrd="0" destOrd="0" parTransId="{4F758A39-A49E-4067-9CB8-531B05CB2153}" sibTransId="{53E4755F-F6B4-4BFC-B900-CAE79E96FC0D}"/>
    <dgm:cxn modelId="{F5BB9681-D4A6-4D48-8827-8D6B07C7B4E2}" type="presOf" srcId="{AA4C2689-EEF3-4DD5-9972-A7A04C30E666}" destId="{DC5220F2-696C-4EA6-852E-0EE567A83A7B}" srcOrd="0" destOrd="3" presId="urn:microsoft.com/office/officeart/2005/8/layout/matrix3"/>
    <dgm:cxn modelId="{66CD068C-EDC9-4314-90EA-D21775996BA7}" type="presOf" srcId="{CF733FCE-C81F-41BF-9B35-B5130B4CE980}" destId="{63B8E0DA-F0A6-4793-930F-90EA5FEB000B}" srcOrd="0" destOrd="0" presId="urn:microsoft.com/office/officeart/2005/8/layout/matrix3"/>
    <dgm:cxn modelId="{C32B9B99-F516-4BA3-AF32-8283CF0BA2E5}" srcId="{B1780E40-72EB-4074-B616-4CA3B6D06AAB}" destId="{5F0C41F4-E978-46D8-A042-9101366B82B2}" srcOrd="3" destOrd="0" parTransId="{1DF09EE0-3200-48C7-BB0D-93FA025579A0}" sibTransId="{D50DC469-519F-406F-B25C-61CFA0D7EE6D}"/>
    <dgm:cxn modelId="{0C0B96A5-EAE2-4E3B-8B56-418D1D129DD8}" type="presOf" srcId="{C8DB39E0-3630-453A-A953-63067DB17B19}" destId="{0CEFFEA4-9E51-4C57-8459-DE92A884796C}" srcOrd="0" destOrd="0" presId="urn:microsoft.com/office/officeart/2005/8/layout/matrix3"/>
    <dgm:cxn modelId="{31B516AC-CF15-4B05-8B75-7C22388DEFD3}" type="presOf" srcId="{CC84BADA-6B9C-4F35-9A95-C5AD814FDF6F}" destId="{DC5220F2-696C-4EA6-852E-0EE567A83A7B}" srcOrd="0" destOrd="2" presId="urn:microsoft.com/office/officeart/2005/8/layout/matrix3"/>
    <dgm:cxn modelId="{A39DFBEE-8CAF-4A62-A0AD-2E634691C2B8}" srcId="{B1780E40-72EB-4074-B616-4CA3B6D06AAB}" destId="{C8DB39E0-3630-453A-A953-63067DB17B19}" srcOrd="1" destOrd="0" parTransId="{DA96C5AC-F949-4D77-BA0B-043C45331527}" sibTransId="{5378C46B-753A-438F-AAF8-4E21A1BB4670}"/>
    <dgm:cxn modelId="{DA3E34F8-7514-495C-91FA-3E4FE4AA2E6A}" type="presOf" srcId="{F983F3F4-F565-4042-97F9-FA9B03A1D500}" destId="{DC5220F2-696C-4EA6-852E-0EE567A83A7B}" srcOrd="0" destOrd="1" presId="urn:microsoft.com/office/officeart/2005/8/layout/matrix3"/>
    <dgm:cxn modelId="{D00F1065-C7F3-403A-B4FB-9548C049D416}" type="presParOf" srcId="{1A3E710B-04BB-4DD1-8C98-928F63A29EA0}" destId="{EFDA5E4C-7F08-49D8-ABF4-9A0E36E92F0C}" srcOrd="0" destOrd="0" presId="urn:microsoft.com/office/officeart/2005/8/layout/matrix3"/>
    <dgm:cxn modelId="{EDB1EC13-0C95-405C-A905-6EFAA9299B58}" type="presParOf" srcId="{1A3E710B-04BB-4DD1-8C98-928F63A29EA0}" destId="{DC5220F2-696C-4EA6-852E-0EE567A83A7B}" srcOrd="1" destOrd="0" presId="urn:microsoft.com/office/officeart/2005/8/layout/matrix3"/>
    <dgm:cxn modelId="{8544EF3A-E79D-443F-A95E-262EAC8B6754}" type="presParOf" srcId="{1A3E710B-04BB-4DD1-8C98-928F63A29EA0}" destId="{0CEFFEA4-9E51-4C57-8459-DE92A884796C}" srcOrd="2" destOrd="0" presId="urn:microsoft.com/office/officeart/2005/8/layout/matrix3"/>
    <dgm:cxn modelId="{27812F65-FB62-4FB4-A97D-DBAEB56337BF}" type="presParOf" srcId="{1A3E710B-04BB-4DD1-8C98-928F63A29EA0}" destId="{63B8E0DA-F0A6-4793-930F-90EA5FEB000B}" srcOrd="3" destOrd="0" presId="urn:microsoft.com/office/officeart/2005/8/layout/matrix3"/>
    <dgm:cxn modelId="{6C4E6759-F91C-4498-B62B-870D3BF41C25}" type="presParOf" srcId="{1A3E710B-04BB-4DD1-8C98-928F63A29EA0}" destId="{6EFD4D79-BB7B-4D8E-94CA-E35611E89A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2F437-7E32-488F-816F-4CFB0C7C115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7E46C4-E140-44B3-8F63-594740F6FCCA}">
      <dgm:prSet/>
      <dgm:spPr/>
      <dgm:t>
        <a:bodyPr/>
        <a:lstStyle/>
        <a:p>
          <a:r>
            <a:rPr lang="en-US" dirty="0"/>
            <a:t>The user story must be fully implemented.</a:t>
          </a:r>
        </a:p>
      </dgm:t>
    </dgm:pt>
    <dgm:pt modelId="{BF96214C-A7AC-450B-9564-322A46922523}" type="parTrans" cxnId="{9E47A2C3-7867-4558-B884-84484EB0936F}">
      <dgm:prSet/>
      <dgm:spPr/>
      <dgm:t>
        <a:bodyPr/>
        <a:lstStyle/>
        <a:p>
          <a:endParaRPr lang="en-US"/>
        </a:p>
      </dgm:t>
    </dgm:pt>
    <dgm:pt modelId="{42D67855-2097-4B9D-909D-734968E4BC4E}" type="sibTrans" cxnId="{9E47A2C3-7867-4558-B884-84484EB0936F}">
      <dgm:prSet/>
      <dgm:spPr/>
      <dgm:t>
        <a:bodyPr/>
        <a:lstStyle/>
        <a:p>
          <a:endParaRPr lang="en-US"/>
        </a:p>
      </dgm:t>
    </dgm:pt>
    <dgm:pt modelId="{60549094-B77C-49AC-85B3-AF52F3BDBBFD}">
      <dgm:prSet/>
      <dgm:spPr/>
      <dgm:t>
        <a:bodyPr/>
        <a:lstStyle/>
        <a:p>
          <a:r>
            <a:rPr lang="it-IT" dirty="0" err="1"/>
            <a:t>Acceptance</a:t>
          </a:r>
          <a:r>
            <a:rPr lang="it-IT" dirty="0"/>
            <a:t> </a:t>
          </a:r>
          <a:r>
            <a:rPr lang="it-IT" dirty="0" err="1"/>
            <a:t>criteria</a:t>
          </a:r>
          <a:r>
            <a:rPr lang="it-IT" dirty="0"/>
            <a:t> </a:t>
          </a:r>
          <a:r>
            <a:rPr lang="it-IT" dirty="0" err="1"/>
            <a:t>met</a:t>
          </a:r>
          <a:r>
            <a:rPr lang="it-IT" dirty="0"/>
            <a:t>.</a:t>
          </a:r>
          <a:endParaRPr lang="en-US" dirty="0"/>
        </a:p>
      </dgm:t>
    </dgm:pt>
    <dgm:pt modelId="{5000A03B-B3EB-4CF8-8850-28287318A94B}" type="parTrans" cxnId="{872643A1-CF62-4AAF-B766-ADF02DB26C7E}">
      <dgm:prSet/>
      <dgm:spPr/>
      <dgm:t>
        <a:bodyPr/>
        <a:lstStyle/>
        <a:p>
          <a:endParaRPr lang="en-US"/>
        </a:p>
      </dgm:t>
    </dgm:pt>
    <dgm:pt modelId="{7232D589-4AF1-4926-A07F-A74CAED1DE9A}" type="sibTrans" cxnId="{872643A1-CF62-4AAF-B766-ADF02DB26C7E}">
      <dgm:prSet/>
      <dgm:spPr/>
      <dgm:t>
        <a:bodyPr/>
        <a:lstStyle/>
        <a:p>
          <a:endParaRPr lang="en-US"/>
        </a:p>
      </dgm:t>
    </dgm:pt>
    <dgm:pt modelId="{DE8D3200-E88B-4E7C-8BE1-441A5B3BB433}">
      <dgm:prSet/>
      <dgm:spPr/>
      <dgm:t>
        <a:bodyPr/>
        <a:lstStyle/>
        <a:p>
          <a:r>
            <a:rPr lang="en-US" dirty="0"/>
            <a:t>Unit and integration test of functionality successfully completed.</a:t>
          </a:r>
        </a:p>
      </dgm:t>
    </dgm:pt>
    <dgm:pt modelId="{E07471A3-823B-4971-9511-0C016E04EC16}" type="parTrans" cxnId="{AF1F635E-7C2D-4F6A-AB5A-CB9B27C43022}">
      <dgm:prSet/>
      <dgm:spPr/>
      <dgm:t>
        <a:bodyPr/>
        <a:lstStyle/>
        <a:p>
          <a:endParaRPr lang="en-US"/>
        </a:p>
      </dgm:t>
    </dgm:pt>
    <dgm:pt modelId="{D376727F-C9F3-4D91-8502-DD7D2F0CBCAC}" type="sibTrans" cxnId="{AF1F635E-7C2D-4F6A-AB5A-CB9B27C43022}">
      <dgm:prSet/>
      <dgm:spPr/>
      <dgm:t>
        <a:bodyPr/>
        <a:lstStyle/>
        <a:p>
          <a:endParaRPr lang="en-US"/>
        </a:p>
      </dgm:t>
    </dgm:pt>
    <dgm:pt modelId="{70F98592-5992-4C6F-AC98-98A8C946F34C}">
      <dgm:prSet/>
      <dgm:spPr/>
      <dgm:t>
        <a:bodyPr/>
        <a:lstStyle/>
        <a:p>
          <a:r>
            <a:rPr lang="it-IT" dirty="0"/>
            <a:t>Code must be </a:t>
          </a:r>
          <a:r>
            <a:rPr lang="it-IT" dirty="0" err="1"/>
            <a:t>commented</a:t>
          </a:r>
          <a:r>
            <a:rPr lang="it-IT" dirty="0"/>
            <a:t>.</a:t>
          </a:r>
          <a:endParaRPr lang="en-US" dirty="0"/>
        </a:p>
      </dgm:t>
    </dgm:pt>
    <dgm:pt modelId="{80180D72-5672-4F91-96FC-11329D3E2BE8}" type="parTrans" cxnId="{9C0F3F57-0100-4EDA-8E5A-2DE46EF605E3}">
      <dgm:prSet/>
      <dgm:spPr/>
      <dgm:t>
        <a:bodyPr/>
        <a:lstStyle/>
        <a:p>
          <a:endParaRPr lang="en-US"/>
        </a:p>
      </dgm:t>
    </dgm:pt>
    <dgm:pt modelId="{08ACD7FA-8A30-4876-AA5F-D4DE2F040279}" type="sibTrans" cxnId="{9C0F3F57-0100-4EDA-8E5A-2DE46EF605E3}">
      <dgm:prSet/>
      <dgm:spPr/>
      <dgm:t>
        <a:bodyPr/>
        <a:lstStyle/>
        <a:p>
          <a:endParaRPr lang="en-US"/>
        </a:p>
      </dgm:t>
    </dgm:pt>
    <dgm:pt modelId="{BF085EE3-FCB7-4323-98B4-89C0F4396560}">
      <dgm:prSet/>
      <dgm:spPr/>
      <dgm:t>
        <a:bodyPr/>
        <a:lstStyle/>
        <a:p>
          <a:r>
            <a:rPr lang="en-US" dirty="0"/>
            <a:t>Write Javadoc for each module.</a:t>
          </a:r>
        </a:p>
      </dgm:t>
    </dgm:pt>
    <dgm:pt modelId="{CC4DBFAD-DDBB-4C69-AF7E-90B4E90D0945}" type="parTrans" cxnId="{A2CA209C-882E-4380-A097-498D89CACA1D}">
      <dgm:prSet/>
      <dgm:spPr/>
      <dgm:t>
        <a:bodyPr/>
        <a:lstStyle/>
        <a:p>
          <a:endParaRPr lang="en-US"/>
        </a:p>
      </dgm:t>
    </dgm:pt>
    <dgm:pt modelId="{5A765F32-2D2F-4EEA-8845-AF9204B5702C}" type="sibTrans" cxnId="{A2CA209C-882E-4380-A097-498D89CACA1D}">
      <dgm:prSet/>
      <dgm:spPr/>
      <dgm:t>
        <a:bodyPr/>
        <a:lstStyle/>
        <a:p>
          <a:endParaRPr lang="en-US"/>
        </a:p>
      </dgm:t>
    </dgm:pt>
    <dgm:pt modelId="{25841FE2-751B-48BF-AE62-C0C8AAD06467}">
      <dgm:prSet/>
      <dgm:spPr/>
      <dgm:t>
        <a:bodyPr/>
        <a:lstStyle/>
        <a:p>
          <a:r>
            <a:rPr lang="en-US" dirty="0"/>
            <a:t>Functionality must be committed and pushed to remote repository (only after testing).</a:t>
          </a:r>
        </a:p>
      </dgm:t>
    </dgm:pt>
    <dgm:pt modelId="{4E26249D-E83A-490A-B7FF-56EC7918159C}" type="parTrans" cxnId="{7F47B29F-D42C-4959-BEEE-DC2C9FCBBCC0}">
      <dgm:prSet/>
      <dgm:spPr/>
      <dgm:t>
        <a:bodyPr/>
        <a:lstStyle/>
        <a:p>
          <a:endParaRPr lang="it-IT"/>
        </a:p>
      </dgm:t>
    </dgm:pt>
    <dgm:pt modelId="{301D00C8-2FA0-4F13-93A3-796B14BC3E82}" type="sibTrans" cxnId="{7F47B29F-D42C-4959-BEEE-DC2C9FCBBCC0}">
      <dgm:prSet/>
      <dgm:spPr/>
      <dgm:t>
        <a:bodyPr/>
        <a:lstStyle/>
        <a:p>
          <a:endParaRPr lang="it-IT"/>
        </a:p>
      </dgm:t>
    </dgm:pt>
    <dgm:pt modelId="{FC6DBE34-3497-4D72-B27D-FEA4144070F4}" type="pres">
      <dgm:prSet presAssocID="{2FC2F437-7E32-488F-816F-4CFB0C7C115E}" presName="diagram" presStyleCnt="0">
        <dgm:presLayoutVars>
          <dgm:dir/>
          <dgm:resizeHandles val="exact"/>
        </dgm:presLayoutVars>
      </dgm:prSet>
      <dgm:spPr/>
    </dgm:pt>
    <dgm:pt modelId="{6CC3F0B0-7146-44DF-8477-7E3C22F5DA8A}" type="pres">
      <dgm:prSet presAssocID="{ED7E46C4-E140-44B3-8F63-594740F6FCCA}" presName="node" presStyleLbl="node1" presStyleIdx="0" presStyleCnt="6">
        <dgm:presLayoutVars>
          <dgm:bulletEnabled val="1"/>
        </dgm:presLayoutVars>
      </dgm:prSet>
      <dgm:spPr/>
    </dgm:pt>
    <dgm:pt modelId="{1927E379-8AE7-4D8A-9A8F-F929F7463154}" type="pres">
      <dgm:prSet presAssocID="{42D67855-2097-4B9D-909D-734968E4BC4E}" presName="sibTrans" presStyleCnt="0"/>
      <dgm:spPr/>
    </dgm:pt>
    <dgm:pt modelId="{7AEE567D-E6CE-4822-94EF-A07525FDAD2C}" type="pres">
      <dgm:prSet presAssocID="{60549094-B77C-49AC-85B3-AF52F3BDBBFD}" presName="node" presStyleLbl="node1" presStyleIdx="1" presStyleCnt="6">
        <dgm:presLayoutVars>
          <dgm:bulletEnabled val="1"/>
        </dgm:presLayoutVars>
      </dgm:prSet>
      <dgm:spPr/>
    </dgm:pt>
    <dgm:pt modelId="{3DA15808-8EF0-491D-A27F-34FB8C5A094B}" type="pres">
      <dgm:prSet presAssocID="{7232D589-4AF1-4926-A07F-A74CAED1DE9A}" presName="sibTrans" presStyleCnt="0"/>
      <dgm:spPr/>
    </dgm:pt>
    <dgm:pt modelId="{76401902-461A-4732-816D-72C4F7B23A4E}" type="pres">
      <dgm:prSet presAssocID="{DE8D3200-E88B-4E7C-8BE1-441A5B3BB433}" presName="node" presStyleLbl="node1" presStyleIdx="2" presStyleCnt="6">
        <dgm:presLayoutVars>
          <dgm:bulletEnabled val="1"/>
        </dgm:presLayoutVars>
      </dgm:prSet>
      <dgm:spPr/>
    </dgm:pt>
    <dgm:pt modelId="{0CAAE828-D2DB-4982-B406-0CAEC017FCB1}" type="pres">
      <dgm:prSet presAssocID="{D376727F-C9F3-4D91-8502-DD7D2F0CBCAC}" presName="sibTrans" presStyleCnt="0"/>
      <dgm:spPr/>
    </dgm:pt>
    <dgm:pt modelId="{AFCF7B40-1DAF-4769-89B0-EAC49D06C8B7}" type="pres">
      <dgm:prSet presAssocID="{70F98592-5992-4C6F-AC98-98A8C946F34C}" presName="node" presStyleLbl="node1" presStyleIdx="3" presStyleCnt="6">
        <dgm:presLayoutVars>
          <dgm:bulletEnabled val="1"/>
        </dgm:presLayoutVars>
      </dgm:prSet>
      <dgm:spPr/>
    </dgm:pt>
    <dgm:pt modelId="{11E4AC34-316B-4810-9FE0-1C7E58825633}" type="pres">
      <dgm:prSet presAssocID="{08ACD7FA-8A30-4876-AA5F-D4DE2F040279}" presName="sibTrans" presStyleCnt="0"/>
      <dgm:spPr/>
    </dgm:pt>
    <dgm:pt modelId="{0D3FBC90-1B37-4E2E-9E18-D1FCB6A7AA71}" type="pres">
      <dgm:prSet presAssocID="{BF085EE3-FCB7-4323-98B4-89C0F4396560}" presName="node" presStyleLbl="node1" presStyleIdx="4" presStyleCnt="6">
        <dgm:presLayoutVars>
          <dgm:bulletEnabled val="1"/>
        </dgm:presLayoutVars>
      </dgm:prSet>
      <dgm:spPr/>
    </dgm:pt>
    <dgm:pt modelId="{8E8C121C-86EC-4FF5-BA06-B792FA610E57}" type="pres">
      <dgm:prSet presAssocID="{5A765F32-2D2F-4EEA-8845-AF9204B5702C}" presName="sibTrans" presStyleCnt="0"/>
      <dgm:spPr/>
    </dgm:pt>
    <dgm:pt modelId="{EE19D242-610D-4789-BA29-E1450657552C}" type="pres">
      <dgm:prSet presAssocID="{25841FE2-751B-48BF-AE62-C0C8AAD06467}" presName="node" presStyleLbl="node1" presStyleIdx="5" presStyleCnt="6">
        <dgm:presLayoutVars>
          <dgm:bulletEnabled val="1"/>
        </dgm:presLayoutVars>
      </dgm:prSet>
      <dgm:spPr/>
    </dgm:pt>
  </dgm:ptLst>
  <dgm:cxnLst>
    <dgm:cxn modelId="{79EDBD15-260B-45BF-BEA9-D3AA2360173A}" type="presOf" srcId="{ED7E46C4-E140-44B3-8F63-594740F6FCCA}" destId="{6CC3F0B0-7146-44DF-8477-7E3C22F5DA8A}" srcOrd="0" destOrd="0" presId="urn:microsoft.com/office/officeart/2005/8/layout/default"/>
    <dgm:cxn modelId="{AF1F635E-7C2D-4F6A-AB5A-CB9B27C43022}" srcId="{2FC2F437-7E32-488F-816F-4CFB0C7C115E}" destId="{DE8D3200-E88B-4E7C-8BE1-441A5B3BB433}" srcOrd="2" destOrd="0" parTransId="{E07471A3-823B-4971-9511-0C016E04EC16}" sibTransId="{D376727F-C9F3-4D91-8502-DD7D2F0CBCAC}"/>
    <dgm:cxn modelId="{9C0F3F57-0100-4EDA-8E5A-2DE46EF605E3}" srcId="{2FC2F437-7E32-488F-816F-4CFB0C7C115E}" destId="{70F98592-5992-4C6F-AC98-98A8C946F34C}" srcOrd="3" destOrd="0" parTransId="{80180D72-5672-4F91-96FC-11329D3E2BE8}" sibTransId="{08ACD7FA-8A30-4876-AA5F-D4DE2F040279}"/>
    <dgm:cxn modelId="{C0950B8B-8F1D-4351-B243-DEA8ACA6C4AA}" type="presOf" srcId="{60549094-B77C-49AC-85B3-AF52F3BDBBFD}" destId="{7AEE567D-E6CE-4822-94EF-A07525FDAD2C}" srcOrd="0" destOrd="0" presId="urn:microsoft.com/office/officeart/2005/8/layout/default"/>
    <dgm:cxn modelId="{D34E6D90-A97A-4272-ADD2-E23906BCC7AB}" type="presOf" srcId="{70F98592-5992-4C6F-AC98-98A8C946F34C}" destId="{AFCF7B40-1DAF-4769-89B0-EAC49D06C8B7}" srcOrd="0" destOrd="0" presId="urn:microsoft.com/office/officeart/2005/8/layout/default"/>
    <dgm:cxn modelId="{A2CA209C-882E-4380-A097-498D89CACA1D}" srcId="{2FC2F437-7E32-488F-816F-4CFB0C7C115E}" destId="{BF085EE3-FCB7-4323-98B4-89C0F4396560}" srcOrd="4" destOrd="0" parTransId="{CC4DBFAD-DDBB-4C69-AF7E-90B4E90D0945}" sibTransId="{5A765F32-2D2F-4EEA-8845-AF9204B5702C}"/>
    <dgm:cxn modelId="{7F47B29F-D42C-4959-BEEE-DC2C9FCBBCC0}" srcId="{2FC2F437-7E32-488F-816F-4CFB0C7C115E}" destId="{25841FE2-751B-48BF-AE62-C0C8AAD06467}" srcOrd="5" destOrd="0" parTransId="{4E26249D-E83A-490A-B7FF-56EC7918159C}" sibTransId="{301D00C8-2FA0-4F13-93A3-796B14BC3E82}"/>
    <dgm:cxn modelId="{872643A1-CF62-4AAF-B766-ADF02DB26C7E}" srcId="{2FC2F437-7E32-488F-816F-4CFB0C7C115E}" destId="{60549094-B77C-49AC-85B3-AF52F3BDBBFD}" srcOrd="1" destOrd="0" parTransId="{5000A03B-B3EB-4CF8-8850-28287318A94B}" sibTransId="{7232D589-4AF1-4926-A07F-A74CAED1DE9A}"/>
    <dgm:cxn modelId="{DBCFD6A4-0AAE-49DC-895A-48D298D19CAD}" type="presOf" srcId="{BF085EE3-FCB7-4323-98B4-89C0F4396560}" destId="{0D3FBC90-1B37-4E2E-9E18-D1FCB6A7AA71}" srcOrd="0" destOrd="0" presId="urn:microsoft.com/office/officeart/2005/8/layout/default"/>
    <dgm:cxn modelId="{3588A9A7-45FB-4CDC-BF98-919D06F2BE10}" type="presOf" srcId="{DE8D3200-E88B-4E7C-8BE1-441A5B3BB433}" destId="{76401902-461A-4732-816D-72C4F7B23A4E}" srcOrd="0" destOrd="0" presId="urn:microsoft.com/office/officeart/2005/8/layout/default"/>
    <dgm:cxn modelId="{C5CCBFC2-43D3-4B36-AF3C-DD5931A6C2BB}" type="presOf" srcId="{2FC2F437-7E32-488F-816F-4CFB0C7C115E}" destId="{FC6DBE34-3497-4D72-B27D-FEA4144070F4}" srcOrd="0" destOrd="0" presId="urn:microsoft.com/office/officeart/2005/8/layout/default"/>
    <dgm:cxn modelId="{9E47A2C3-7867-4558-B884-84484EB0936F}" srcId="{2FC2F437-7E32-488F-816F-4CFB0C7C115E}" destId="{ED7E46C4-E140-44B3-8F63-594740F6FCCA}" srcOrd="0" destOrd="0" parTransId="{BF96214C-A7AC-450B-9564-322A46922523}" sibTransId="{42D67855-2097-4B9D-909D-734968E4BC4E}"/>
    <dgm:cxn modelId="{C7DB5BCF-DB79-46E7-B7C2-5A5ABBB3E0B0}" type="presOf" srcId="{25841FE2-751B-48BF-AE62-C0C8AAD06467}" destId="{EE19D242-610D-4789-BA29-E1450657552C}" srcOrd="0" destOrd="0" presId="urn:microsoft.com/office/officeart/2005/8/layout/default"/>
    <dgm:cxn modelId="{68AB2C83-CB99-4763-912D-524CA7C6D3C1}" type="presParOf" srcId="{FC6DBE34-3497-4D72-B27D-FEA4144070F4}" destId="{6CC3F0B0-7146-44DF-8477-7E3C22F5DA8A}" srcOrd="0" destOrd="0" presId="urn:microsoft.com/office/officeart/2005/8/layout/default"/>
    <dgm:cxn modelId="{388288C2-3673-445A-A929-9F7173D9A04D}" type="presParOf" srcId="{FC6DBE34-3497-4D72-B27D-FEA4144070F4}" destId="{1927E379-8AE7-4D8A-9A8F-F929F7463154}" srcOrd="1" destOrd="0" presId="urn:microsoft.com/office/officeart/2005/8/layout/default"/>
    <dgm:cxn modelId="{DFDA9BF1-72BD-413E-9B6D-6FB306839926}" type="presParOf" srcId="{FC6DBE34-3497-4D72-B27D-FEA4144070F4}" destId="{7AEE567D-E6CE-4822-94EF-A07525FDAD2C}" srcOrd="2" destOrd="0" presId="urn:microsoft.com/office/officeart/2005/8/layout/default"/>
    <dgm:cxn modelId="{C1D80D52-E7C1-40D5-978C-2AA8B5FE5FF4}" type="presParOf" srcId="{FC6DBE34-3497-4D72-B27D-FEA4144070F4}" destId="{3DA15808-8EF0-491D-A27F-34FB8C5A094B}" srcOrd="3" destOrd="0" presId="urn:microsoft.com/office/officeart/2005/8/layout/default"/>
    <dgm:cxn modelId="{B47BD96C-CF0B-4DC6-A9CA-1704E40838FA}" type="presParOf" srcId="{FC6DBE34-3497-4D72-B27D-FEA4144070F4}" destId="{76401902-461A-4732-816D-72C4F7B23A4E}" srcOrd="4" destOrd="0" presId="urn:microsoft.com/office/officeart/2005/8/layout/default"/>
    <dgm:cxn modelId="{8228BC7E-D44F-4ED3-A35A-6C7C64B472C7}" type="presParOf" srcId="{FC6DBE34-3497-4D72-B27D-FEA4144070F4}" destId="{0CAAE828-D2DB-4982-B406-0CAEC017FCB1}" srcOrd="5" destOrd="0" presId="urn:microsoft.com/office/officeart/2005/8/layout/default"/>
    <dgm:cxn modelId="{313AF6D8-6D35-46E2-BCC6-44590640812B}" type="presParOf" srcId="{FC6DBE34-3497-4D72-B27D-FEA4144070F4}" destId="{AFCF7B40-1DAF-4769-89B0-EAC49D06C8B7}" srcOrd="6" destOrd="0" presId="urn:microsoft.com/office/officeart/2005/8/layout/default"/>
    <dgm:cxn modelId="{DD72ED0C-8110-4D21-A02E-58DE2663A1D6}" type="presParOf" srcId="{FC6DBE34-3497-4D72-B27D-FEA4144070F4}" destId="{11E4AC34-316B-4810-9FE0-1C7E58825633}" srcOrd="7" destOrd="0" presId="urn:microsoft.com/office/officeart/2005/8/layout/default"/>
    <dgm:cxn modelId="{631A9452-412E-4BF1-BD25-CEDE5748A694}" type="presParOf" srcId="{FC6DBE34-3497-4D72-B27D-FEA4144070F4}" destId="{0D3FBC90-1B37-4E2E-9E18-D1FCB6A7AA71}" srcOrd="8" destOrd="0" presId="urn:microsoft.com/office/officeart/2005/8/layout/default"/>
    <dgm:cxn modelId="{61C992F7-CA16-4C75-AF78-50B6B0D255DD}" type="presParOf" srcId="{FC6DBE34-3497-4D72-B27D-FEA4144070F4}" destId="{8E8C121C-86EC-4FF5-BA06-B792FA610E57}" srcOrd="9" destOrd="0" presId="urn:microsoft.com/office/officeart/2005/8/layout/default"/>
    <dgm:cxn modelId="{38852A26-D51D-44DC-AD2B-55537C61809C}" type="presParOf" srcId="{FC6DBE34-3497-4D72-B27D-FEA4144070F4}" destId="{EE19D242-610D-4789-BA29-E1450657552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A5E4C-7F08-49D8-ABF4-9A0E36E92F0C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220F2-696C-4EA6-852E-0EE567A83A7B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>
              <a:solidFill>
                <a:schemeClr val="bg1"/>
              </a:solidFill>
            </a:rPr>
            <a:t>Java JDK 8</a:t>
          </a:r>
          <a:endParaRPr lang="en-US" sz="22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bg1"/>
              </a:solidFill>
            </a:rPr>
            <a:t>Apache Netbeans 12.5</a:t>
          </a:r>
          <a:endParaRPr lang="en-US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bg1"/>
              </a:solidFill>
            </a:rPr>
            <a:t>JavaFX</a:t>
          </a:r>
          <a:endParaRPr lang="en-US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solidFill>
                <a:schemeClr val="bg1"/>
              </a:solidFill>
            </a:rPr>
            <a:t>Java coding conventions</a:t>
          </a:r>
          <a:endParaRPr lang="en-US" sz="1700" kern="1200">
            <a:solidFill>
              <a:schemeClr val="bg1"/>
            </a:solidFill>
          </a:endParaRPr>
        </a:p>
      </dsp:txBody>
      <dsp:txXfrm>
        <a:off x="1313516" y="631331"/>
        <a:ext cx="1948298" cy="1948298"/>
      </dsp:txXfrm>
    </dsp:sp>
    <dsp:sp modelId="{0CEFFEA4-9E51-4C57-8459-DE92A884796C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GitHub</a:t>
          </a:r>
          <a:endParaRPr lang="en-US" sz="2200" kern="1200"/>
        </a:p>
      </dsp:txBody>
      <dsp:txXfrm>
        <a:off x="3638696" y="631331"/>
        <a:ext cx="1948298" cy="1948298"/>
      </dsp:txXfrm>
    </dsp:sp>
    <dsp:sp modelId="{63B8E0DA-F0A6-4793-930F-90EA5FEB000B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Trello</a:t>
          </a:r>
        </a:p>
      </dsp:txBody>
      <dsp:txXfrm>
        <a:off x="1313516" y="2956510"/>
        <a:ext cx="1948298" cy="1948298"/>
      </dsp:txXfrm>
    </dsp:sp>
    <dsp:sp modelId="{6EFD4D79-BB7B-4D8E-94CA-E35611E89AB1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Overleaf &amp; Microsoft Office</a:t>
          </a:r>
          <a:endParaRPr lang="en-US" sz="2200" kern="1200"/>
        </a:p>
      </dsp:txBody>
      <dsp:txXfrm>
        <a:off x="3638696" y="2956510"/>
        <a:ext cx="1948298" cy="19482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3F0B0-7146-44DF-8477-7E3C22F5DA8A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user story must be fully implemented.</a:t>
          </a:r>
        </a:p>
      </dsp:txBody>
      <dsp:txXfrm>
        <a:off x="402550" y="1992"/>
        <a:ext cx="3034531" cy="1820718"/>
      </dsp:txXfrm>
    </dsp:sp>
    <dsp:sp modelId="{7AEE567D-E6CE-4822-94EF-A07525FDAD2C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 err="1"/>
            <a:t>Acceptance</a:t>
          </a:r>
          <a:r>
            <a:rPr lang="it-IT" sz="2300" kern="1200" dirty="0"/>
            <a:t> </a:t>
          </a:r>
          <a:r>
            <a:rPr lang="it-IT" sz="2300" kern="1200" dirty="0" err="1"/>
            <a:t>criteria</a:t>
          </a:r>
          <a:r>
            <a:rPr lang="it-IT" sz="2300" kern="1200" dirty="0"/>
            <a:t> </a:t>
          </a:r>
          <a:r>
            <a:rPr lang="it-IT" sz="2300" kern="1200" dirty="0" err="1"/>
            <a:t>met</a:t>
          </a:r>
          <a:r>
            <a:rPr lang="it-IT" sz="2300" kern="1200" dirty="0"/>
            <a:t>.</a:t>
          </a:r>
          <a:endParaRPr lang="en-US" sz="2300" kern="1200" dirty="0"/>
        </a:p>
      </dsp:txBody>
      <dsp:txXfrm>
        <a:off x="3740534" y="1992"/>
        <a:ext cx="3034531" cy="1820718"/>
      </dsp:txXfrm>
    </dsp:sp>
    <dsp:sp modelId="{76401902-461A-4732-816D-72C4F7B23A4E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Unit and integration test of functionality successfully completed.</a:t>
          </a:r>
        </a:p>
      </dsp:txBody>
      <dsp:txXfrm>
        <a:off x="7078518" y="1992"/>
        <a:ext cx="3034531" cy="1820718"/>
      </dsp:txXfrm>
    </dsp:sp>
    <dsp:sp modelId="{AFCF7B40-1DAF-4769-89B0-EAC49D06C8B7}">
      <dsp:nvSpPr>
        <dsp:cNvPr id="0" name=""/>
        <dsp:cNvSpPr/>
      </dsp:nvSpPr>
      <dsp:spPr>
        <a:xfrm>
          <a:off x="402550" y="2126164"/>
          <a:ext cx="3034531" cy="1820718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Code must be </a:t>
          </a:r>
          <a:r>
            <a:rPr lang="it-IT" sz="2300" kern="1200" dirty="0" err="1"/>
            <a:t>commented</a:t>
          </a:r>
          <a:r>
            <a:rPr lang="it-IT" sz="2300" kern="1200" dirty="0"/>
            <a:t>.</a:t>
          </a:r>
          <a:endParaRPr lang="en-US" sz="2300" kern="1200" dirty="0"/>
        </a:p>
      </dsp:txBody>
      <dsp:txXfrm>
        <a:off x="402550" y="2126164"/>
        <a:ext cx="3034531" cy="1820718"/>
      </dsp:txXfrm>
    </dsp:sp>
    <dsp:sp modelId="{0D3FBC90-1B37-4E2E-9E18-D1FCB6A7AA71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Write Javadoc for each module.</a:t>
          </a:r>
        </a:p>
      </dsp:txBody>
      <dsp:txXfrm>
        <a:off x="3740534" y="2126164"/>
        <a:ext cx="3034531" cy="1820718"/>
      </dsp:txXfrm>
    </dsp:sp>
    <dsp:sp modelId="{EE19D242-610D-4789-BA29-E1450657552C}">
      <dsp:nvSpPr>
        <dsp:cNvPr id="0" name=""/>
        <dsp:cNvSpPr/>
      </dsp:nvSpPr>
      <dsp:spPr>
        <a:xfrm>
          <a:off x="7078518" y="2126164"/>
          <a:ext cx="3034531" cy="18207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Functionality must be committed and pushed to remote repository (only after testing).</a:t>
          </a:r>
        </a:p>
      </dsp:txBody>
      <dsp:txXfrm>
        <a:off x="7078518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2D2B3-24E8-46EB-8177-33C5889DCED4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C41F4-4DD7-45D0-94E2-17CDC636D5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738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2874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81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47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6C41F4-4DD7-45D0-94E2-17CDC636D5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3089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91C4C4-B34F-3652-C0BD-CB675C6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54117FE-3682-71CA-567D-CBD587C5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B7749-B532-DCE5-47A7-7683B8D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2EC9C5-A7EF-5595-6509-E85F3E9F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DAB4E1-DAA0-661D-5B0E-BA3592B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730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08047-FC3A-A029-A97E-FD6BBC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4B52D7-4B87-2871-F901-7F65A05A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C3F209-FDFE-AD72-7891-EF55367D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4C6AEA-0D79-7543-AE09-993843E0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4C173E-6C0F-EFE8-7DD4-5D973E56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0389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12F1EC-1A67-5B1E-F17E-61BD8D1D9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C17D1A9-2720-3212-5951-B33B885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BF3D8A-010A-978D-19A8-3B3671A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6E4291-47E8-A5C0-48F8-A5498FBC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AE7F63-CD73-EBE7-1869-CFC5CEF5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413431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F2112-4BA2-86A4-0D43-13301F55F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EB4F9-082E-6A31-B828-865CCE10B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7DEB6D-4868-0FF9-90EF-1E4D0EAB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8CA2F1-EE15-A1AF-1C46-10EE7501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8FC8B9-5870-E064-EE93-6BEFE42D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5274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17581E-74AC-8FC4-C46C-5737386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0E5704-CF3D-CC31-78DC-6645726B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86BFB6-9E7E-6F82-D986-4F66CFE6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C8DD22-A0A4-268D-E05D-87777A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EB9AE0-3127-4656-0FE4-DA99049B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14680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F8C86D-E86A-262E-A7F6-B8728E8B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3FB1A5-9B6E-6544-C385-FD645938B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9AAB04-FAAE-4ED1-2A9B-81C0F9EE8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E1600E7-897C-C680-D77E-0BBC8D3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A7CD6A-B207-466F-EFE4-1E551C2C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CE9D4B-BBFE-1577-8961-917C3E17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85643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FC357-B0B0-9E9B-10DD-A37DC78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E11222-F8B4-83F6-CED4-5FE1CEA3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196ADB-0459-E045-6944-0C5F50A86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87DF4A2-9365-AC8F-8293-BC549C0F1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B12284-4101-F3D4-E6A9-1CE829F43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6DBEB68-3B1D-64AC-973D-C49C5D311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9D48FA9-F361-2DBD-F5F0-3D468D93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A470D5-5CD1-15DA-8614-C3ADE451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38129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3BF79A-A7C7-A96B-91B3-381ABAAC7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1570380-CDC4-91FB-C5E2-0ECFACF11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92099E-FBC4-1C77-EE7D-87E60068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F0322-E5E9-6C9D-D92C-B417E5F2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461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7199EB-506C-933A-6E12-8C53B3A5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5BCA77-D8F3-1CE7-AB0B-F39F90C3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409C5E-BEC3-DAD8-E1CF-FA3E841A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1133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40846-6FC4-926E-D2B1-21F56E4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15F05-AF41-DDD9-EC80-6E02076EB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85EDAB-6871-2B67-6193-6DD7E40B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D5F1FA-36D0-756A-E317-F13B140F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4740F4F-EBAC-C7EA-CA75-3DF9C7D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D81F36-0BE3-BC4D-F4DF-E6AC3BA7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726784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2B4B4D-E80E-887D-0D5D-16B3E20F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F31F50-BA9C-347C-C18F-B7626EE84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6398AF-61F5-D9D9-8F29-03193E877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636344-AF39-B2EA-2E20-DE687E0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12EED-3E32-F16C-6A3D-69E4CDC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AB1694-681B-AB93-0A31-64B1DF91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81797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B549351-1BE4-0E9A-9204-055CAED8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AD2B66-12AF-95CF-9DFA-0FECB478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46886B-4060-34AF-3EB1-3D87BB3A2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FD36-8FD6-4AE1-A389-726F0113682B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BD0D6D-630A-E679-43EA-E04FD6846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780D13-0C61-56A2-B1D6-774A7C704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B54BB-6B54-4FA4-B9D9-383EA7BDB16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067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emblema, simbolo, vestiti, cresta&#10;&#10;Il contenuto generato dall'IA potrebbe non essere corretto.">
            <a:extLst>
              <a:ext uri="{FF2B5EF4-FFF2-40B4-BE49-F238E27FC236}">
                <a16:creationId xmlns:a16="http://schemas.microsoft.com/office/drawing/2014/main" id="{3711B4B0-7349-01BD-BD19-B5D38046C4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8" y="1744515"/>
            <a:ext cx="3368969" cy="3368969"/>
          </a:xfrm>
          <a:prstGeom prst="rect">
            <a:avLst/>
          </a:prstGeom>
          <a:noFill/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644827-C86D-BA37-805F-5640E002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it-IT" sz="4200" b="1">
                <a:solidFill>
                  <a:srgbClr val="FFFFFF"/>
                </a:solidFill>
                <a:latin typeface="Avenir Next LT Pro" panose="020B0504020202020204" pitchFamily="34" charset="0"/>
              </a:rPr>
              <a:t>Software Architecture Design</a:t>
            </a:r>
          </a:p>
        </p:txBody>
      </p:sp>
      <p:sp>
        <p:nvSpPr>
          <p:cNvPr id="56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B4BF6-A57D-B0C5-D4E9-8216266B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200" b="1">
                <a:solidFill>
                  <a:srgbClr val="FFFFFF"/>
                </a:solidFill>
                <a:latin typeface="Avenir Next LT Pro" panose="020B0504020202020204" pitchFamily="34" charset="0"/>
              </a:rPr>
              <a:t>Group 4 – Drawing App</a:t>
            </a:r>
          </a:p>
          <a:p>
            <a:endParaRPr lang="it-IT" sz="2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it-IT" sz="2200">
              <a:solidFill>
                <a:srgbClr val="FFFFFF"/>
              </a:solidFill>
            </a:endParaRPr>
          </a:p>
          <a:p>
            <a:r>
              <a:rPr lang="it-IT" sz="2200">
                <a:solidFill>
                  <a:srgbClr val="FFFFFF"/>
                </a:solidFill>
                <a:latin typeface="Abadi Extra Light"/>
              </a:rPr>
              <a:t>Gabriele Imparato - 0622702508</a:t>
            </a:r>
          </a:p>
          <a:p>
            <a:r>
              <a:rPr lang="it-IT" sz="2200">
                <a:solidFill>
                  <a:srgbClr val="FFFFFF"/>
                </a:solidFill>
                <a:latin typeface="Abadi Extra Light"/>
              </a:rPr>
              <a:t>Lucia Nancy Lavista - 0622702592</a:t>
            </a:r>
          </a:p>
          <a:p>
            <a:r>
              <a:rPr lang="it-IT" sz="2200">
                <a:solidFill>
                  <a:srgbClr val="FFFFFF"/>
                </a:solidFill>
                <a:latin typeface="Abadi Extra Light"/>
              </a:rPr>
              <a:t>Mario Ripesi - 0622702597</a:t>
            </a:r>
            <a:endParaRPr lang="it-IT" sz="2200">
              <a:solidFill>
                <a:srgbClr val="FFFFFF"/>
              </a:solidFill>
              <a:latin typeface="Abadi Extra Light" panose="020B0604020202020204" pitchFamily="34" charset="0"/>
            </a:endParaRPr>
          </a:p>
          <a:p>
            <a:r>
              <a:rPr lang="it-IT" sz="2200">
                <a:solidFill>
                  <a:srgbClr val="FFFFFF"/>
                </a:solidFill>
                <a:latin typeface="Abadi Extra Light"/>
              </a:rPr>
              <a:t>Mariapia Lombardi - 0622701957</a:t>
            </a:r>
          </a:p>
        </p:txBody>
      </p:sp>
    </p:spTree>
    <p:extLst>
      <p:ext uri="{BB962C8B-B14F-4D97-AF65-F5344CB8AC3E}">
        <p14:creationId xmlns:p14="http://schemas.microsoft.com/office/powerpoint/2010/main" val="266992062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6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A7E7C7-90A1-2AC9-CE79-778FA3A5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it-IT" sz="5400">
                <a:latin typeface="Avenir Next LT Pro" panose="020B0504020202020204" pitchFamily="34" charset="0"/>
                <a:cs typeface="Calibri Light"/>
              </a:rPr>
              <a:t>Software Used</a:t>
            </a:r>
            <a:endParaRPr lang="it-IT" sz="5400">
              <a:latin typeface="Avenir Next LT Pro" panose="020B0504020202020204" pitchFamily="34" charset="0"/>
            </a:endParaRPr>
          </a:p>
        </p:txBody>
      </p:sp>
      <p:sp>
        <p:nvSpPr>
          <p:cNvPr id="7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Segnaposto contenuto 2">
            <a:extLst>
              <a:ext uri="{FF2B5EF4-FFF2-40B4-BE49-F238E27FC236}">
                <a16:creationId xmlns:a16="http://schemas.microsoft.com/office/drawing/2014/main" id="{5CB037E0-60E9-27B2-18DD-174CF08AB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1285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2858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0AB4FB2-BCDB-1071-7BA6-7131E106F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>
                <a:latin typeface="Avenir Next LT Pro" panose="020B0504020202020204" pitchFamily="34" charset="0"/>
                <a:cs typeface="Calibri Light"/>
              </a:rPr>
              <a:t>Software Architecture</a:t>
            </a:r>
            <a:endParaRPr lang="it-IT" sz="5400">
              <a:latin typeface="Avenir Next LT Pro" panose="020B0504020202020204" pitchFamily="34" charset="0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AA569F-A1F9-5D25-3938-2E0D74EC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it-IT" sz="2200" b="1">
                <a:latin typeface="Avenir Next LT Pro" panose="020B0504020202020204" pitchFamily="34" charset="0"/>
              </a:rPr>
              <a:t>Model View Controller (MVC)</a:t>
            </a:r>
          </a:p>
          <a:p>
            <a:r>
              <a:rPr lang="it-IT" sz="2200">
                <a:ea typeface="+mn-lt"/>
                <a:cs typeface="+mn-lt"/>
              </a:rPr>
              <a:t>The </a:t>
            </a:r>
            <a:r>
              <a:rPr lang="it-IT" sz="2200" b="1">
                <a:latin typeface="Avenir Next LT Pro" panose="020B0504020202020204" pitchFamily="34" charset="0"/>
              </a:rPr>
              <a:t>Model</a:t>
            </a:r>
            <a:r>
              <a:rPr lang="it-IT" sz="2200" b="1">
                <a:ea typeface="+mn-lt"/>
                <a:cs typeface="+mn-lt"/>
              </a:rPr>
              <a:t> </a:t>
            </a:r>
            <a:r>
              <a:rPr lang="it-IT" sz="2200">
                <a:ea typeface="+mn-lt"/>
                <a:cs typeface="+mn-lt"/>
              </a:rPr>
              <a:t>consists of the specific application of the domain object</a:t>
            </a:r>
          </a:p>
          <a:p>
            <a:r>
              <a:rPr lang="it-IT" sz="2200">
                <a:ea typeface="+mn-lt"/>
                <a:cs typeface="+mn-lt"/>
              </a:rPr>
              <a:t>The </a:t>
            </a:r>
            <a:r>
              <a:rPr lang="it-IT" sz="2200" b="1">
                <a:latin typeface="Avenir Next LT Pro" panose="020B0504020202020204" pitchFamily="34" charset="0"/>
              </a:rPr>
              <a:t>View</a:t>
            </a:r>
            <a:r>
              <a:rPr lang="it-IT" sz="2200" b="1">
                <a:ea typeface="+mn-lt"/>
                <a:cs typeface="+mn-lt"/>
              </a:rPr>
              <a:t> </a:t>
            </a:r>
            <a:r>
              <a:rPr lang="it-IT" sz="2200">
                <a:ea typeface="+mn-lt"/>
                <a:cs typeface="+mn-lt"/>
              </a:rPr>
              <a:t>consists of an interface built with JavaFX </a:t>
            </a:r>
          </a:p>
          <a:p>
            <a:r>
              <a:rPr lang="it-IT" sz="2200">
                <a:ea typeface="+mn-lt"/>
                <a:cs typeface="+mn-lt"/>
              </a:rPr>
              <a:t> </a:t>
            </a:r>
            <a:r>
              <a:rPr lang="it-IT" sz="2200">
                <a:cs typeface="Calibri" panose="020F0502020204030204"/>
              </a:rPr>
              <a:t>The </a:t>
            </a:r>
            <a:r>
              <a:rPr lang="it-IT" sz="2200" b="1">
                <a:latin typeface="Avenir Next LT Pro" panose="020B0504020202020204" pitchFamily="34" charset="0"/>
              </a:rPr>
              <a:t>Controller</a:t>
            </a:r>
            <a:r>
              <a:rPr lang="it-IT" sz="2200">
                <a:cs typeface="Calibri" panose="020F0502020204030204"/>
              </a:rPr>
              <a:t> is represented by the Java code that defines the behavior of the interface that interacts with the user. Contains all functions of the drawing app. </a:t>
            </a:r>
          </a:p>
          <a:p>
            <a:pPr marL="0" indent="0">
              <a:buNone/>
            </a:pPr>
            <a:endParaRPr lang="it-IT" sz="2200">
              <a:cs typeface="Calibri" panose="020F0502020204030204"/>
            </a:endParaRPr>
          </a:p>
          <a:p>
            <a:pPr marL="0" indent="0">
              <a:buNone/>
            </a:pPr>
            <a:r>
              <a:rPr lang="it-IT" sz="2200">
                <a:ea typeface="+mn-lt"/>
                <a:cs typeface="+mn-lt"/>
              </a:rPr>
              <a:t>For an initial phase of Design, we thought to use the following patterns: Command pattern, Decorator pattern and Abstract Factory pattern. </a:t>
            </a:r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489106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24B623F-5623-A125-11A4-A9267B94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 b="1">
                <a:latin typeface="Avenir Next LT Pro" panose="020B0504020202020204" pitchFamily="34" charset="0"/>
              </a:rPr>
              <a:t>Definition of Done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Segnaposto contenuto 2">
            <a:extLst>
              <a:ext uri="{FF2B5EF4-FFF2-40B4-BE49-F238E27FC236}">
                <a16:creationId xmlns:a16="http://schemas.microsoft.com/office/drawing/2014/main" id="{18D87745-8EE0-FCF2-2F2D-F861333B2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77288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2557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93656B-C712-165A-8D53-0B896A754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309"/>
            <a:ext cx="10515600" cy="1325563"/>
          </a:xfrm>
        </p:spPr>
        <p:txBody>
          <a:bodyPr/>
          <a:lstStyle/>
          <a:p>
            <a:r>
              <a:rPr lang="it-IT" sz="3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Trello</a:t>
            </a:r>
            <a:r>
              <a:rPr lang="it-IT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 LT Pro" panose="020B0504020202020204" pitchFamily="34" charset="0"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24407762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3942406942484091A2D9DD7A122F6E" ma:contentTypeVersion="2" ma:contentTypeDescription="Creare un nuovo documento." ma:contentTypeScope="" ma:versionID="d874dbebbd00df9ea5e2abee7d284526">
  <xsd:schema xmlns:xsd="http://www.w3.org/2001/XMLSchema" xmlns:xs="http://www.w3.org/2001/XMLSchema" xmlns:p="http://schemas.microsoft.com/office/2006/metadata/properties" xmlns:ns2="d46818f3-9e50-42d7-84c3-7c70b300d2db" targetNamespace="http://schemas.microsoft.com/office/2006/metadata/properties" ma:root="true" ma:fieldsID="eafc441e1b49797dd1dc689614371948" ns2:_="">
    <xsd:import namespace="d46818f3-9e50-42d7-84c3-7c70b300d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6818f3-9e50-42d7-84c3-7c70b300d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23F554-9E32-4729-88A0-67818BF265C2}">
  <ds:schemaRefs>
    <ds:schemaRef ds:uri="d46818f3-9e50-42d7-84c3-7c70b300d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7EF1BD-F78C-4ED3-91E6-485297F67D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8F3A2-410E-47ED-9854-89D833E23451}">
  <ds:schemaRefs>
    <ds:schemaRef ds:uri="d46818f3-9e50-42d7-84c3-7c70b300d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88</TotalTime>
  <Words>181</Words>
  <Application>Microsoft Office PowerPoint</Application>
  <PresentationFormat>Widescreen</PresentationFormat>
  <Paragraphs>35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Abadi Extra Light</vt:lpstr>
      <vt:lpstr>Arial</vt:lpstr>
      <vt:lpstr>Avenir Next LT Pro</vt:lpstr>
      <vt:lpstr>Calibri</vt:lpstr>
      <vt:lpstr>Calibri Light</vt:lpstr>
      <vt:lpstr>Tema di Office</vt:lpstr>
      <vt:lpstr>Software Architecture Design</vt:lpstr>
      <vt:lpstr>Software Used</vt:lpstr>
      <vt:lpstr>Software Architecture</vt:lpstr>
      <vt:lpstr>Definition of Done</vt:lpstr>
      <vt:lpstr>Trello 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DAVIDE PARENTE</dc:creator>
  <cp:lastModifiedBy>LUCIA NANCY LAVISTA</cp:lastModifiedBy>
  <cp:revision>11</cp:revision>
  <dcterms:created xsi:type="dcterms:W3CDTF">2022-11-19T09:49:11Z</dcterms:created>
  <dcterms:modified xsi:type="dcterms:W3CDTF">2025-05-09T14:29:16Z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0x010100643942406942484091A2D9DD7A122F6E</vt:lpwstr>
  </property>
</Properties>
</file>