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427283a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427283a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27283a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27283a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27283a6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27283a6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27283a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427283a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27283a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427283a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27283a6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27283a6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400da02a25e8e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400da02a25e8e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427283a6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427283a6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400da02a25e8e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400da02a25e8e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4e57cf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4e57cf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4e57cf4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4e57cf4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34e57cf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34e57cf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4e57cf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4e57cf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alpha val="50000"/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286108" y="182691"/>
            <a:ext cx="6571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b="1" dirty="0"/>
              <a:t>Byzantine Reliable Broadcast Project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52228" y="1335255"/>
            <a:ext cx="8520600" cy="258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Outline: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Description of the BRB-protocols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Problems encountered and proposed solutions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Simulation settings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Simulation Results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Conclusions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08611" y="258539"/>
            <a:ext cx="83267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2. General problems encountered and solutions</a:t>
            </a:r>
            <a:endParaRPr b="1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Not very familiar to the simulation tools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Few documentation for the encryption functions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find a suitable python library for MDS-Erasure Code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decide between robustness of the protocol and efficiency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manage links module implementation and APIs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code from scratch the suitable links module implementation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Not always clear stated some features and steps of the protocols pseudocode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set up a basic benchmarking to debug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Limit to the SW/HW resources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3. Simulation settings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>
                <a:solidFill>
                  <a:schemeClr val="accent1"/>
                </a:solidFill>
              </a:rPr>
              <a:t>#TODO Gabriele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4. Simulation results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5. Conclusions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323011" y="216567"/>
            <a:ext cx="64979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Byzantine Reliable Broadcast Project</a:t>
            </a:r>
            <a:endParaRPr b="1"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421325"/>
            <a:ext cx="8520600" cy="254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● Number of group members: 3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● Members: Gianmarco Bordin, Carlo Giralda, Gabriele Lerani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● Student IDs: 2081387, 1903088, 2093689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918062" y="208270"/>
            <a:ext cx="5307875" cy="577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/>
              <a:t>1. Description of the protocols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148900"/>
            <a:ext cx="369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Properties of BCB: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BCB1: Validity: If a correct process p broadcasts a message m, then every correct process eventually delivers m.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BCB2: No duplication: Every correct process delivers at most one message.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BCB3: Integrity: If some correct process delivers a message m with sender p and process p is correct, then m was previously broadcast by p.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BCB4: Consistency: If some correct process delivers a message m and another correct process delivers a message m’ then m’ = 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800" y="1239562"/>
            <a:ext cx="5307875" cy="3235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307928" y="221369"/>
            <a:ext cx="2528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 b="1" dirty="0"/>
              <a:t>Assumptions</a:t>
            </a:r>
            <a:r>
              <a:rPr lang="it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17743"/>
            <a:ext cx="8520600" cy="383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server(s) address(es) is(are) known to every process in the network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Every process knows the ID of the broadcaster that is settled to one in our implementation;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broadcaster brodacasts the message only to processes that it knew about before the broadcast primitive, so subsequent receivers, that connect to the service afterwards, will not receive it;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network is fully connected;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-IT" sz="1300" dirty="0">
                <a:solidFill>
                  <a:schemeClr val="dk1"/>
                </a:solidFill>
              </a:rPr>
              <a:t>I</a:t>
            </a:r>
            <a:r>
              <a:rPr lang="it" sz="1300" dirty="0">
                <a:solidFill>
                  <a:schemeClr val="dk1"/>
                </a:solidFill>
              </a:rPr>
              <a:t>n the Bracha code Algorhtm, every array that contains messages of a specific type is checked according to an interval of time (e.g every .001 s);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message is considered delivered when the "- - - - -Message Delivered - - - - -" string is prompted in the terminal;</a:t>
            </a:r>
            <a:endParaRPr sz="1300" dirty="0">
              <a:solidFill>
                <a:schemeClr val="dk1"/>
              </a:solidFill>
            </a:endParaRPr>
          </a:p>
          <a:p>
            <a:pPr marL="285750" indent="-285750">
              <a:buClrTx/>
              <a:buSzPct val="85000"/>
            </a:pPr>
            <a:r>
              <a:rPr lang="it" sz="1300" dirty="0">
                <a:solidFill>
                  <a:schemeClr val="dk1"/>
                </a:solidFill>
              </a:rPr>
              <a:t>All the algorithms use SHA256 cryptographic hash function;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Authenticated Messages code algorithm uses the ‘RSA’ API interface in order to make the digital signatures;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Erasure Code algorithm uses the ‘pyeclib’ API interface in order to derive the shares;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A faulty process is a process that discards every message that it receives after the time it fails;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Erasure Code algorithm considers the "source" field of a message instead of the "from" message field for finality and soundness reasons;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Byzantine processes are modeled with specific python modules.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44627" y="208025"/>
            <a:ext cx="5454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 b="1" dirty="0"/>
              <a:t>BRB-double-echo pseudocode</a:t>
            </a:r>
            <a:endParaRPr sz="3133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7178" y="1077025"/>
            <a:ext cx="6406100" cy="34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Google Shape;75;p16"/>
          <p:cNvSpPr txBox="1"/>
          <p:nvPr/>
        </p:nvSpPr>
        <p:spPr>
          <a:xfrm>
            <a:off x="200722" y="1725593"/>
            <a:ext cx="2235300" cy="218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  Modules:</a:t>
            </a:r>
            <a:br>
              <a:rPr lang="it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Authenticated Link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BRB </a:t>
            </a:r>
            <a:r>
              <a:rPr lang="it" dirty="0"/>
              <a:t>Process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Server(s)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2" y="3444443"/>
            <a:ext cx="81057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" name="Google Shape;81;p17"/>
          <p:cNvSpPr txBox="1"/>
          <p:nvPr/>
        </p:nvSpPr>
        <p:spPr>
          <a:xfrm>
            <a:off x="1274689" y="228729"/>
            <a:ext cx="65946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 dirty="0"/>
              <a:t>Authenticated Messages Pseudocode</a:t>
            </a:r>
            <a:endParaRPr sz="2800" b="1" dirty="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3475" y="1178975"/>
            <a:ext cx="68304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   Modules: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Link → used for the vote message phase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Authenticated Link → used for the propose message phase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BRB Process → module that characterizes the protocol implementation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Server(s) → server for process identification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308035" y="143934"/>
            <a:ext cx="4527929" cy="58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/>
              <a:t>Hash Based Pseudocode </a:t>
            </a:r>
            <a:endParaRPr b="1" dirty="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499" r="9481"/>
          <a:stretch/>
        </p:blipFill>
        <p:spPr>
          <a:xfrm>
            <a:off x="122354" y="3085168"/>
            <a:ext cx="4226622" cy="89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40" r="7516"/>
          <a:stretch/>
        </p:blipFill>
        <p:spPr>
          <a:xfrm>
            <a:off x="4493717" y="1180604"/>
            <a:ext cx="4527929" cy="365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0" name="Google Shape;90;p18"/>
          <p:cNvSpPr txBox="1"/>
          <p:nvPr/>
        </p:nvSpPr>
        <p:spPr>
          <a:xfrm>
            <a:off x="636348" y="1080675"/>
            <a:ext cx="2739300" cy="176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Modules: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BRB Process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Server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Authenticated link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7692" y="64131"/>
            <a:ext cx="4452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b="1" dirty="0"/>
              <a:t>Hash Based Pseudocode</a:t>
            </a:r>
            <a:endParaRPr b="1" dirty="0"/>
          </a:p>
        </p:txBody>
      </p:sp>
      <p:sp>
        <p:nvSpPr>
          <p:cNvPr id="97" name="Google Shape;97;p19"/>
          <p:cNvSpPr txBox="1"/>
          <p:nvPr/>
        </p:nvSpPr>
        <p:spPr>
          <a:xfrm>
            <a:off x="1036975" y="2560375"/>
            <a:ext cx="48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435" t="4554" r="9924" b="1826"/>
          <a:stretch/>
        </p:blipFill>
        <p:spPr>
          <a:xfrm>
            <a:off x="4807422" y="94491"/>
            <a:ext cx="4148253" cy="387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9" name="Google Shape;99;p19"/>
          <p:cNvSpPr txBox="1"/>
          <p:nvPr/>
        </p:nvSpPr>
        <p:spPr>
          <a:xfrm>
            <a:off x="188325" y="886786"/>
            <a:ext cx="38811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For each message flag a</a:t>
            </a:r>
            <a:r>
              <a:rPr lang="it" dirty="0"/>
              <a:t> different receiving 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Message identified by (source,SN) tuple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For each message flag a different counter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Counter indexed on the key (flag,source,Hash(m),SN)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Check function to verify if some type of counter exceed a bounded threshold to take the required actions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Font typeface="Arial"/>
              <a:buChar char="●"/>
            </a:pP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→ SHA256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9D4E70C1-FD2F-CFE7-7A24-32DB8E38A8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000" y="4110319"/>
            <a:ext cx="2868776" cy="96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055065" y="166323"/>
            <a:ext cx="5033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b="1" dirty="0"/>
              <a:t>Erasure coding pseudocode</a:t>
            </a:r>
            <a:endParaRPr b="1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714" y="3428416"/>
            <a:ext cx="4336274" cy="105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6" name="Google Shape;106;p20"/>
          <p:cNvSpPr txBox="1"/>
          <p:nvPr/>
        </p:nvSpPr>
        <p:spPr>
          <a:xfrm>
            <a:off x="657569" y="1247466"/>
            <a:ext cx="2643193" cy="167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Modules</a:t>
            </a:r>
            <a:r>
              <a:rPr lang="it-IT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BRB Process</a:t>
            </a:r>
          </a:p>
          <a:p>
            <a:pPr marL="139700" lvl="0">
              <a:buSzPts val="1400"/>
            </a:pPr>
            <a:endParaRPr lang="en-US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Server</a:t>
            </a:r>
          </a:p>
          <a:p>
            <a:pPr marL="139700" lvl="0">
              <a:buSzPts val="1400"/>
            </a:pPr>
            <a:endParaRPr lang="en-US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Authenticated link</a:t>
            </a: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555" r="3143"/>
          <a:stretch/>
        </p:blipFill>
        <p:spPr>
          <a:xfrm>
            <a:off x="5218771" y="868273"/>
            <a:ext cx="3647179" cy="410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2015640" y="126382"/>
            <a:ext cx="5112720" cy="58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</a:rPr>
              <a:t>Erasure coding pseudocode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658" t="8136" r="5304"/>
          <a:stretch/>
        </p:blipFill>
        <p:spPr>
          <a:xfrm>
            <a:off x="4517915" y="952498"/>
            <a:ext cx="4419601" cy="3855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26AED-5485-43CB-AD09-798AABD5DDEA}"/>
              </a:ext>
            </a:extLst>
          </p:cNvPr>
          <p:cNvSpPr txBox="1"/>
          <p:nvPr/>
        </p:nvSpPr>
        <p:spPr>
          <a:xfrm>
            <a:off x="0" y="1433809"/>
            <a:ext cx="420772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Similar to the others specifications we have the reliable broadcast primitive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message is divided into fragments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Different receiving functions for each flag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Check function similar to the HB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Counter structures similar to the HB 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Codeset</a:t>
            </a:r>
            <a:r>
              <a:rPr lang="en-US" dirty="0"/>
              <a:t> indexed on tuple (</a:t>
            </a:r>
            <a:r>
              <a:rPr lang="en-US" dirty="0" err="1"/>
              <a:t>source,H</a:t>
            </a:r>
            <a:r>
              <a:rPr lang="en-US" dirty="0"/>
              <a:t>(m),SN)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680</Words>
  <Application>Microsoft Office PowerPoint</Application>
  <PresentationFormat>On-screen Show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Byzantine Reliable Broadcast Project</vt:lpstr>
      <vt:lpstr>1. Description of the protocols</vt:lpstr>
      <vt:lpstr>Assumptions  </vt:lpstr>
      <vt:lpstr>BRB-double-echo pseudocode </vt:lpstr>
      <vt:lpstr>PowerPoint Presentation</vt:lpstr>
      <vt:lpstr>Hash Based Pseudocode </vt:lpstr>
      <vt:lpstr>Hash Based Pseudocode</vt:lpstr>
      <vt:lpstr>Erasure coding pseudocode</vt:lpstr>
      <vt:lpstr>PowerPoint Presentation</vt:lpstr>
      <vt:lpstr>2. General problems encountered and solutions</vt:lpstr>
      <vt:lpstr>3. Simulation settings</vt:lpstr>
      <vt:lpstr>4. Simulation results</vt:lpstr>
      <vt:lpstr>5. Conclusions</vt:lpstr>
      <vt:lpstr>Byzantine Reliable Broadcast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Reliable Broadcast Project</dc:title>
  <cp:lastModifiedBy>carlo giralda</cp:lastModifiedBy>
  <cp:revision>16</cp:revision>
  <dcterms:modified xsi:type="dcterms:W3CDTF">2023-05-23T15:44:40Z</dcterms:modified>
</cp:coreProperties>
</file>