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4212-C45D-4280-B729-B5AE9B5C5F0E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B116-1241-435D-96B6-54CEC82657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0398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4212-C45D-4280-B729-B5AE9B5C5F0E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B116-1241-435D-96B6-54CEC82657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0408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4212-C45D-4280-B729-B5AE9B5C5F0E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B116-1241-435D-96B6-54CEC82657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4272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4212-C45D-4280-B729-B5AE9B5C5F0E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B116-1241-435D-96B6-54CEC82657D0}" type="slidenum">
              <a:rPr lang="it-IT" smtClean="0"/>
              <a:t>‹N›</a:t>
            </a:fld>
            <a:endParaRPr lang="it-I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2668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4212-C45D-4280-B729-B5AE9B5C5F0E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B116-1241-435D-96B6-54CEC82657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4346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4212-C45D-4280-B729-B5AE9B5C5F0E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B116-1241-435D-96B6-54CEC82657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6098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4212-C45D-4280-B729-B5AE9B5C5F0E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B116-1241-435D-96B6-54CEC82657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6280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4212-C45D-4280-B729-B5AE9B5C5F0E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B116-1241-435D-96B6-54CEC82657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16934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4212-C45D-4280-B729-B5AE9B5C5F0E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B116-1241-435D-96B6-54CEC82657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044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4212-C45D-4280-B729-B5AE9B5C5F0E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B116-1241-435D-96B6-54CEC82657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5114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4212-C45D-4280-B729-B5AE9B5C5F0E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B116-1241-435D-96B6-54CEC82657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6532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4212-C45D-4280-B729-B5AE9B5C5F0E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B116-1241-435D-96B6-54CEC82657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3832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4212-C45D-4280-B729-B5AE9B5C5F0E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B116-1241-435D-96B6-54CEC82657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7413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4212-C45D-4280-B729-B5AE9B5C5F0E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B116-1241-435D-96B6-54CEC82657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9252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4212-C45D-4280-B729-B5AE9B5C5F0E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B116-1241-435D-96B6-54CEC82657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7612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4212-C45D-4280-B729-B5AE9B5C5F0E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B116-1241-435D-96B6-54CEC82657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563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4212-C45D-4280-B729-B5AE9B5C5F0E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B116-1241-435D-96B6-54CEC82657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8122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3B74212-C45D-4280-B729-B5AE9B5C5F0E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EB116-1241-435D-96B6-54CEC82657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22218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00B014-C276-46B3-9DCE-2AD228303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348381"/>
          </a:xfrm>
        </p:spPr>
        <p:txBody>
          <a:bodyPr/>
          <a:lstStyle/>
          <a:p>
            <a:r>
              <a:rPr lang="it-IT" dirty="0"/>
              <a:t>MHW3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5E571EB-2060-4D12-AB95-A46B650836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567579"/>
            <a:ext cx="12192001" cy="1915643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NOME:GABRIELE DOMENICO</a:t>
            </a:r>
          </a:p>
          <a:p>
            <a:pPr algn="ctr"/>
            <a:r>
              <a:rPr lang="it-IT" dirty="0"/>
              <a:t>COGNOME:LONGO</a:t>
            </a:r>
          </a:p>
          <a:p>
            <a:pPr algn="ctr"/>
            <a:r>
              <a:rPr lang="it-IT" dirty="0"/>
              <a:t>N°MATRICOLA:1000001311</a:t>
            </a:r>
          </a:p>
        </p:txBody>
      </p:sp>
    </p:spTree>
    <p:extLst>
      <p:ext uri="{BB962C8B-B14F-4D97-AF65-F5344CB8AC3E}">
        <p14:creationId xmlns:p14="http://schemas.microsoft.com/office/powerpoint/2010/main" val="799122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2F95F04-8690-4AFC-A6CC-D93FEBFC3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016" y="2364377"/>
            <a:ext cx="3522879" cy="2459549"/>
          </a:xfrm>
        </p:spPr>
        <p:txBody>
          <a:bodyPr>
            <a:normAutofit/>
          </a:bodyPr>
          <a:lstStyle/>
          <a:p>
            <a:r>
              <a:rPr lang="it-IT" sz="1600" dirty="0">
                <a:solidFill>
                  <a:srgbClr val="FFFFFF"/>
                </a:solidFill>
              </a:rPr>
              <a:t>A questo punto ci verrà fornito il token che si chiamerà </a:t>
            </a:r>
            <a:r>
              <a:rPr lang="it-IT" sz="1600" dirty="0" err="1">
                <a:solidFill>
                  <a:srgbClr val="FFFFFF"/>
                </a:solidFill>
              </a:rPr>
              <a:t>access_token.Una</a:t>
            </a:r>
            <a:r>
              <a:rPr lang="it-IT" sz="1600" dirty="0">
                <a:solidFill>
                  <a:srgbClr val="FFFFFF"/>
                </a:solidFill>
              </a:rPr>
              <a:t> volta chiamata la funzione </a:t>
            </a:r>
            <a:r>
              <a:rPr lang="it-IT" sz="1600" dirty="0" err="1">
                <a:solidFill>
                  <a:srgbClr val="FFFFFF"/>
                </a:solidFill>
              </a:rPr>
              <a:t>search</a:t>
            </a:r>
            <a:r>
              <a:rPr lang="it-IT" sz="1600" dirty="0">
                <a:solidFill>
                  <a:srgbClr val="FFFFFF"/>
                </a:solidFill>
              </a:rPr>
              <a:t> si andrà a fare una nuova fetch utilizzando il link base di </a:t>
            </a:r>
            <a:r>
              <a:rPr lang="it-IT" sz="1600" dirty="0" err="1">
                <a:solidFill>
                  <a:srgbClr val="FFFFFF"/>
                </a:solidFill>
              </a:rPr>
              <a:t>spotify</a:t>
            </a:r>
            <a:r>
              <a:rPr lang="it-IT" sz="1600" dirty="0">
                <a:solidFill>
                  <a:srgbClr val="FFFFFF"/>
                </a:solidFill>
              </a:rPr>
              <a:t> a cui si aggiunge text(ovvero la parola che scriviamo nella casella di testo).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52B2016-93C4-40D9-AC77-A26A34FB4D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60" y="1574179"/>
            <a:ext cx="5919788" cy="1143000"/>
          </a:xfr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11B622DE-9652-4323-8FE0-729AA4C48B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60" y="2805565"/>
            <a:ext cx="5948215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7077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F5BB718-4EC5-426D-816D-03259D60E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017" y="2009815"/>
            <a:ext cx="3522879" cy="2552856"/>
          </a:xfrm>
        </p:spPr>
        <p:txBody>
          <a:bodyPr>
            <a:normAutofit/>
          </a:bodyPr>
          <a:lstStyle/>
          <a:p>
            <a:r>
              <a:rPr lang="it-IT" sz="1600" dirty="0" err="1">
                <a:solidFill>
                  <a:srgbClr val="FFFFFF"/>
                </a:solidFill>
              </a:rPr>
              <a:t>Adesso,come</a:t>
            </a:r>
            <a:r>
              <a:rPr lang="it-IT" sz="1600" dirty="0">
                <a:solidFill>
                  <a:srgbClr val="FFFFFF"/>
                </a:solidFill>
              </a:rPr>
              <a:t> nella prima API ,la funzione </a:t>
            </a:r>
            <a:r>
              <a:rPr lang="it-IT" sz="1600" dirty="0" err="1">
                <a:solidFill>
                  <a:srgbClr val="FFFFFF"/>
                </a:solidFill>
              </a:rPr>
              <a:t>OnJson</a:t>
            </a:r>
            <a:r>
              <a:rPr lang="it-IT" sz="1600" dirty="0">
                <a:solidFill>
                  <a:srgbClr val="FFFFFF"/>
                </a:solidFill>
              </a:rPr>
              <a:t> ci permetterà di ricavare dal file </a:t>
            </a:r>
            <a:r>
              <a:rPr lang="it-IT" sz="1600" dirty="0" err="1">
                <a:solidFill>
                  <a:srgbClr val="FFFFFF"/>
                </a:solidFill>
              </a:rPr>
              <a:t>json</a:t>
            </a:r>
            <a:r>
              <a:rPr lang="it-IT" sz="1600" dirty="0">
                <a:solidFill>
                  <a:srgbClr val="FFFFFF"/>
                </a:solidFill>
              </a:rPr>
              <a:t> ciò che ci </a:t>
            </a:r>
            <a:r>
              <a:rPr lang="it-IT" sz="1600" dirty="0" err="1">
                <a:solidFill>
                  <a:srgbClr val="FFFFFF"/>
                </a:solidFill>
              </a:rPr>
              <a:t>serve.Lo</a:t>
            </a:r>
            <a:r>
              <a:rPr lang="it-IT" sz="1600" dirty="0">
                <a:solidFill>
                  <a:srgbClr val="FFFFFF"/>
                </a:solidFill>
              </a:rPr>
              <a:t> scopo di questa API è </a:t>
            </a:r>
            <a:r>
              <a:rPr lang="it-IT" sz="1600" dirty="0" err="1">
                <a:solidFill>
                  <a:srgbClr val="FFFFFF"/>
                </a:solidFill>
              </a:rPr>
              <a:t>infatti,dopo</a:t>
            </a:r>
            <a:r>
              <a:rPr lang="it-IT" sz="1600" dirty="0">
                <a:solidFill>
                  <a:srgbClr val="FFFFFF"/>
                </a:solidFill>
              </a:rPr>
              <a:t> aver scritto il nome di un cantante, quello di far uscire il testo di una canzone e l’immagine dell’album a cui appartiene. 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EA99F667-7087-4A14-98D8-24CE2B737B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362" y="73089"/>
            <a:ext cx="2754327" cy="3420811"/>
          </a:xfr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775A50A1-E5AC-431A-B215-8E231835BD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912" y="3640420"/>
            <a:ext cx="6671624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251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B9576E2-EBAB-4A16-B94A-6EB2A682D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02" y="2560321"/>
            <a:ext cx="4425035" cy="1896270"/>
          </a:xfrm>
        </p:spPr>
        <p:txBody>
          <a:bodyPr>
            <a:normAutofit/>
          </a:bodyPr>
          <a:lstStyle/>
          <a:p>
            <a:r>
              <a:rPr lang="it-IT" sz="3400" dirty="0">
                <a:solidFill>
                  <a:srgbClr val="FFFFFF"/>
                </a:solidFill>
              </a:rPr>
              <a:t>CONSEGNA DEL</a:t>
            </a:r>
            <a:br>
              <a:rPr lang="it-IT" sz="3400" dirty="0">
                <a:solidFill>
                  <a:srgbClr val="FFFFFF"/>
                </a:solidFill>
              </a:rPr>
            </a:br>
            <a:r>
              <a:rPr lang="it-IT" sz="3400" dirty="0">
                <a:solidFill>
                  <a:srgbClr val="FFFFFF"/>
                </a:solidFill>
              </a:rPr>
              <a:t>MINI-HOMEWORK 3</a:t>
            </a:r>
          </a:p>
        </p:txBody>
      </p:sp>
      <p:pic>
        <p:nvPicPr>
          <p:cNvPr id="11" name="Segnaposto contenuto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74E5417C-C876-410E-B439-83156E6799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712" y="1329567"/>
            <a:ext cx="6981488" cy="5379143"/>
          </a:xfrm>
        </p:spPr>
      </p:pic>
    </p:spTree>
    <p:extLst>
      <p:ext uri="{BB962C8B-B14F-4D97-AF65-F5344CB8AC3E}">
        <p14:creationId xmlns:p14="http://schemas.microsoft.com/office/powerpoint/2010/main" val="11799063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634D7F0-08B7-445C-AF36-94875F5E4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016" y="2763282"/>
            <a:ext cx="3522879" cy="946360"/>
          </a:xfrm>
        </p:spPr>
        <p:txBody>
          <a:bodyPr>
            <a:normAutofit/>
          </a:bodyPr>
          <a:lstStyle/>
          <a:p>
            <a:pPr algn="ctr"/>
            <a:r>
              <a:rPr lang="it-IT" sz="3200" dirty="0">
                <a:solidFill>
                  <a:srgbClr val="FFFFFF"/>
                </a:solidFill>
              </a:rPr>
              <a:t>PRIMA API:GIPHY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DE8C66E-A3E3-4B7E-B76C-BBBDC9CE9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109" y="1325904"/>
            <a:ext cx="5919788" cy="2079769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96A4F18-8FF9-493C-B620-18E4B7FA7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108" y="3588577"/>
            <a:ext cx="5919504" cy="207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7188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D6B8655-1DF4-4B7C-BC7F-B24BCA332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242" y="1853060"/>
            <a:ext cx="4538427" cy="3336627"/>
          </a:xfrm>
        </p:spPr>
        <p:txBody>
          <a:bodyPr>
            <a:noAutofit/>
          </a:bodyPr>
          <a:lstStyle/>
          <a:p>
            <a:r>
              <a:rPr lang="it-IT" sz="1600" dirty="0">
                <a:solidFill>
                  <a:srgbClr val="FFFFFF"/>
                </a:solidFill>
              </a:rPr>
              <a:t>Ho deciso di implementare questa API perché richiede un’autenticazione tramite </a:t>
            </a:r>
            <a:r>
              <a:rPr lang="it-IT" sz="1600" dirty="0" err="1">
                <a:solidFill>
                  <a:srgbClr val="FFFFFF"/>
                </a:solidFill>
              </a:rPr>
              <a:t>API-KEY.Se</a:t>
            </a:r>
            <a:r>
              <a:rPr lang="it-IT" sz="1600" dirty="0">
                <a:solidFill>
                  <a:srgbClr val="FFFFFF"/>
                </a:solidFill>
              </a:rPr>
              <a:t> scriviamo qualcosa sulla barra di ricerca compariranno 5 GIF o 5 STICKERS relativi alla parola che abbiamo scritto.(Nel caso di questo sito consideriamo solo sport da combattimento).L’uscita di una GIF o uno Sticker non è casuale ma è possibile decidere cosa fare uscire tramite una casella di selezione.</a:t>
            </a:r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D0E606C5-FA38-4602-A4E9-0D88747F50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004" y="2350405"/>
            <a:ext cx="6935708" cy="1801718"/>
          </a:xfrm>
        </p:spPr>
      </p:pic>
    </p:spTree>
    <p:extLst>
      <p:ext uri="{BB962C8B-B14F-4D97-AF65-F5344CB8AC3E}">
        <p14:creationId xmlns:p14="http://schemas.microsoft.com/office/powerpoint/2010/main" val="3456123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D846D42-E744-4225-84BD-3EBAB54BB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r>
              <a:rPr lang="it-IT" sz="1600" dirty="0">
                <a:solidFill>
                  <a:srgbClr val="FFFFFF"/>
                </a:solidFill>
              </a:rPr>
              <a:t>I due link base sono </a:t>
            </a:r>
            <a:r>
              <a:rPr lang="it-IT" sz="1600" dirty="0" err="1">
                <a:solidFill>
                  <a:srgbClr val="FFFFFF"/>
                </a:solidFill>
              </a:rPr>
              <a:t>rest_url_gif</a:t>
            </a:r>
            <a:r>
              <a:rPr lang="it-IT" sz="1600" dirty="0">
                <a:solidFill>
                  <a:srgbClr val="FFFFFF"/>
                </a:solidFill>
              </a:rPr>
              <a:t> e </a:t>
            </a:r>
            <a:r>
              <a:rPr lang="it-IT" sz="1600" dirty="0" err="1">
                <a:solidFill>
                  <a:srgbClr val="FFFFFF"/>
                </a:solidFill>
              </a:rPr>
              <a:t>rest_url_stickers.Ad</a:t>
            </a:r>
            <a:r>
              <a:rPr lang="it-IT" sz="1600" dirty="0">
                <a:solidFill>
                  <a:srgbClr val="FFFFFF"/>
                </a:solidFill>
              </a:rPr>
              <a:t> entrambi viene aggiunta la </a:t>
            </a:r>
            <a:r>
              <a:rPr lang="it-IT" sz="1600" dirty="0" err="1">
                <a:solidFill>
                  <a:srgbClr val="FFFFFF"/>
                </a:solidFill>
              </a:rPr>
              <a:t>api_key,text</a:t>
            </a:r>
            <a:r>
              <a:rPr lang="it-IT" sz="1600" dirty="0">
                <a:solidFill>
                  <a:srgbClr val="FFFFFF"/>
                </a:solidFill>
              </a:rPr>
              <a:t>(ovvero la parola scritta nella casella di testo) e </a:t>
            </a:r>
            <a:r>
              <a:rPr lang="it-IT" sz="1600" dirty="0" err="1">
                <a:solidFill>
                  <a:srgbClr val="FFFFFF"/>
                </a:solidFill>
              </a:rPr>
              <a:t>results</a:t>
            </a:r>
            <a:r>
              <a:rPr lang="it-IT" sz="1600" dirty="0">
                <a:solidFill>
                  <a:srgbClr val="FFFFFF"/>
                </a:solidFill>
              </a:rPr>
              <a:t>(ovvero un numero che rappresenta il numero massimo di elementi da far </a:t>
            </a:r>
            <a:r>
              <a:rPr lang="it-IT" sz="1600" dirty="0" err="1">
                <a:solidFill>
                  <a:srgbClr val="FFFFFF"/>
                </a:solidFill>
              </a:rPr>
              <a:t>comparire.Nel</a:t>
            </a:r>
            <a:r>
              <a:rPr lang="it-IT" sz="1600" dirty="0">
                <a:solidFill>
                  <a:srgbClr val="FFFFFF"/>
                </a:solidFill>
              </a:rPr>
              <a:t> nostro caso esso è posto a 5)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985F7236-7D3C-4DBF-8284-5758957CA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109" y="1143000"/>
            <a:ext cx="5919788" cy="3868448"/>
          </a:xfrm>
        </p:spPr>
      </p:pic>
    </p:spTree>
    <p:extLst>
      <p:ext uri="{BB962C8B-B14F-4D97-AF65-F5344CB8AC3E}">
        <p14:creationId xmlns:p14="http://schemas.microsoft.com/office/powerpoint/2010/main" val="6642551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D00DD2E-CD49-4668-AD69-A9ACB532C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880" y="2231846"/>
            <a:ext cx="3522879" cy="4470821"/>
          </a:xfrm>
        </p:spPr>
        <p:txBody>
          <a:bodyPr>
            <a:normAutofit/>
          </a:bodyPr>
          <a:lstStyle/>
          <a:p>
            <a:r>
              <a:rPr lang="it-IT" sz="2000" dirty="0">
                <a:solidFill>
                  <a:srgbClr val="FFFFFF"/>
                </a:solidFill>
              </a:rPr>
              <a:t>Una volta aver cliccato sul bottone cerca ci verrà fornito il file </a:t>
            </a:r>
            <a:r>
              <a:rPr lang="it-IT" sz="2000" dirty="0" err="1">
                <a:solidFill>
                  <a:srgbClr val="FFFFFF"/>
                </a:solidFill>
              </a:rPr>
              <a:t>Json</a:t>
            </a:r>
            <a:r>
              <a:rPr lang="it-IT" sz="2000" dirty="0">
                <a:solidFill>
                  <a:srgbClr val="FFFFFF"/>
                </a:solidFill>
              </a:rPr>
              <a:t> da cui ricavare il </a:t>
            </a:r>
            <a:r>
              <a:rPr lang="it-IT" sz="2000" dirty="0" err="1">
                <a:solidFill>
                  <a:srgbClr val="FFFFFF"/>
                </a:solidFill>
              </a:rPr>
              <a:t>necessario.Ecco</a:t>
            </a:r>
            <a:r>
              <a:rPr lang="it-IT" sz="2000" dirty="0">
                <a:solidFill>
                  <a:srgbClr val="FFFFFF"/>
                </a:solidFill>
              </a:rPr>
              <a:t> qui un esempio</a:t>
            </a:r>
          </a:p>
        </p:txBody>
      </p:sp>
      <p:pic>
        <p:nvPicPr>
          <p:cNvPr id="11" name="Segnaposto contenuto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7D7BEBE9-E0FC-4215-9CE2-15F4644DA0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163" y="1645921"/>
            <a:ext cx="7188665" cy="2991394"/>
          </a:xfrm>
        </p:spPr>
      </p:pic>
    </p:spTree>
    <p:extLst>
      <p:ext uri="{BB962C8B-B14F-4D97-AF65-F5344CB8AC3E}">
        <p14:creationId xmlns:p14="http://schemas.microsoft.com/office/powerpoint/2010/main" val="1202181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A0BAB2C-F27A-4B2B-A604-EA0DC3963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Autofit/>
          </a:bodyPr>
          <a:lstStyle/>
          <a:p>
            <a:r>
              <a:rPr lang="it-IT" sz="1600" dirty="0">
                <a:solidFill>
                  <a:srgbClr val="FFFFFF"/>
                </a:solidFill>
              </a:rPr>
              <a:t>Questa funzione ci permette di andare a creare una sezione vuota dove andare a  mettere i nostri elementi che ricaveremo dal file </a:t>
            </a:r>
            <a:r>
              <a:rPr lang="it-IT" sz="1600" dirty="0" err="1">
                <a:solidFill>
                  <a:srgbClr val="FFFFFF"/>
                </a:solidFill>
              </a:rPr>
              <a:t>json.In</a:t>
            </a:r>
            <a:r>
              <a:rPr lang="it-IT" sz="1600" dirty="0">
                <a:solidFill>
                  <a:srgbClr val="FFFFFF"/>
                </a:solidFill>
              </a:rPr>
              <a:t> data vengono salvati gli elementi del file </a:t>
            </a:r>
            <a:r>
              <a:rPr lang="it-IT" sz="1600" dirty="0" err="1">
                <a:solidFill>
                  <a:srgbClr val="FFFFFF"/>
                </a:solidFill>
              </a:rPr>
              <a:t>json.Con</a:t>
            </a:r>
            <a:r>
              <a:rPr lang="it-IT" sz="1600" dirty="0">
                <a:solidFill>
                  <a:srgbClr val="FFFFFF"/>
                </a:solidFill>
              </a:rPr>
              <a:t> un for andiamo a scorrere gli elementi dell’array e salviamo in </a:t>
            </a:r>
            <a:r>
              <a:rPr lang="it-IT" sz="1600" dirty="0" err="1">
                <a:solidFill>
                  <a:srgbClr val="FFFFFF"/>
                </a:solidFill>
              </a:rPr>
              <a:t>img_url</a:t>
            </a:r>
            <a:r>
              <a:rPr lang="it-IT" sz="1600" dirty="0">
                <a:solidFill>
                  <a:srgbClr val="FFFFFF"/>
                </a:solidFill>
              </a:rPr>
              <a:t> il link dell’immagine da far comparire.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4C1F05CE-6AFB-4EEF-9498-4E3AC54513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054" y="1646238"/>
            <a:ext cx="4544975" cy="4470400"/>
          </a:xfrm>
        </p:spPr>
      </p:pic>
    </p:spTree>
    <p:extLst>
      <p:ext uri="{BB962C8B-B14F-4D97-AF65-F5344CB8AC3E}">
        <p14:creationId xmlns:p14="http://schemas.microsoft.com/office/powerpoint/2010/main" val="32971030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0434BED-565F-4C00-B7FF-B8ED837CB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697" y="2524809"/>
            <a:ext cx="4404940" cy="4470821"/>
          </a:xfrm>
        </p:spPr>
        <p:txBody>
          <a:bodyPr>
            <a:normAutofit/>
          </a:bodyPr>
          <a:lstStyle/>
          <a:p>
            <a:r>
              <a:rPr lang="it-IT" sz="2800" dirty="0">
                <a:solidFill>
                  <a:srgbClr val="FFFFFF"/>
                </a:solidFill>
              </a:rPr>
              <a:t>Seconda </a:t>
            </a:r>
            <a:r>
              <a:rPr lang="it-IT" sz="2800" dirty="0" err="1">
                <a:solidFill>
                  <a:srgbClr val="FFFFFF"/>
                </a:solidFill>
              </a:rPr>
              <a:t>API:Spotify</a:t>
            </a:r>
            <a:endParaRPr lang="it-IT" sz="2800" dirty="0">
              <a:solidFill>
                <a:srgbClr val="FFFFFF"/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06053B7-D962-4EC4-88EB-E157C5C5EE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333" y="1854820"/>
            <a:ext cx="7067970" cy="2810485"/>
          </a:xfrm>
        </p:spPr>
      </p:pic>
    </p:spTree>
    <p:extLst>
      <p:ext uri="{BB962C8B-B14F-4D97-AF65-F5344CB8AC3E}">
        <p14:creationId xmlns:p14="http://schemas.microsoft.com/office/powerpoint/2010/main" val="5042818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3B97D3D-A8EF-4CC8-A12D-E316502F4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2022667"/>
            <a:ext cx="3908836" cy="3373949"/>
          </a:xfrm>
        </p:spPr>
        <p:txBody>
          <a:bodyPr>
            <a:normAutofit/>
          </a:bodyPr>
          <a:lstStyle/>
          <a:p>
            <a:r>
              <a:rPr lang="it-IT" sz="1600" dirty="0">
                <a:solidFill>
                  <a:srgbClr val="FFFFFF"/>
                </a:solidFill>
              </a:rPr>
              <a:t>Questa API presenta un’autenticazione di tipo </a:t>
            </a:r>
            <a:r>
              <a:rPr lang="it-IT" sz="1600" dirty="0" err="1">
                <a:solidFill>
                  <a:srgbClr val="FFFFFF"/>
                </a:solidFill>
              </a:rPr>
              <a:t>Oauth</a:t>
            </a:r>
            <a:r>
              <a:rPr lang="it-IT" sz="1600" dirty="0">
                <a:solidFill>
                  <a:srgbClr val="FFFFFF"/>
                </a:solidFill>
              </a:rPr>
              <a:t> 2.0.Questo significa che bisogna andare su Spotify </a:t>
            </a:r>
            <a:r>
              <a:rPr lang="it-IT" sz="1600" dirty="0" err="1">
                <a:solidFill>
                  <a:srgbClr val="FFFFFF"/>
                </a:solidFill>
              </a:rPr>
              <a:t>Developers,accedere</a:t>
            </a:r>
            <a:r>
              <a:rPr lang="it-IT" sz="1600" dirty="0">
                <a:solidFill>
                  <a:srgbClr val="FFFFFF"/>
                </a:solidFill>
              </a:rPr>
              <a:t> e creare un’</a:t>
            </a:r>
            <a:r>
              <a:rPr lang="it-IT" sz="1600" dirty="0" err="1">
                <a:solidFill>
                  <a:srgbClr val="FFFFFF"/>
                </a:solidFill>
              </a:rPr>
              <a:t>app.Una</a:t>
            </a:r>
            <a:r>
              <a:rPr lang="it-IT" sz="1600" dirty="0">
                <a:solidFill>
                  <a:srgbClr val="FFFFFF"/>
                </a:solidFill>
              </a:rPr>
              <a:t> volta creata ci verranno forniti il </a:t>
            </a:r>
            <a:r>
              <a:rPr lang="it-IT" sz="1600" dirty="0" err="1">
                <a:solidFill>
                  <a:srgbClr val="FFFFFF"/>
                </a:solidFill>
              </a:rPr>
              <a:t>client_id</a:t>
            </a:r>
            <a:r>
              <a:rPr lang="it-IT" sz="1600" dirty="0">
                <a:solidFill>
                  <a:srgbClr val="FFFFFF"/>
                </a:solidFill>
              </a:rPr>
              <a:t> e il </a:t>
            </a:r>
            <a:r>
              <a:rPr lang="it-IT" sz="1600" dirty="0" err="1">
                <a:solidFill>
                  <a:srgbClr val="FFFFFF"/>
                </a:solidFill>
              </a:rPr>
              <a:t>client_secret.Bisogna</a:t>
            </a:r>
            <a:r>
              <a:rPr lang="it-IT" sz="1600" dirty="0">
                <a:solidFill>
                  <a:srgbClr val="FFFFFF"/>
                </a:solidFill>
              </a:rPr>
              <a:t> quindi richiedere il token attraverso una fetch e utilizzando il metodo POST.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7FD39276-2491-4A29-880F-AFC12B65AC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709" y="1854821"/>
            <a:ext cx="5753903" cy="3581900"/>
          </a:xfrm>
        </p:spPr>
      </p:pic>
    </p:spTree>
    <p:extLst>
      <p:ext uri="{BB962C8B-B14F-4D97-AF65-F5344CB8AC3E}">
        <p14:creationId xmlns:p14="http://schemas.microsoft.com/office/powerpoint/2010/main" val="42178975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69</TotalTime>
  <Words>392</Words>
  <Application>Microsoft Office PowerPoint</Application>
  <PresentationFormat>Widescreen</PresentationFormat>
  <Paragraphs>14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Ione</vt:lpstr>
      <vt:lpstr>MHW3</vt:lpstr>
      <vt:lpstr>CONSEGNA DEL MINI-HOMEWORK 3</vt:lpstr>
      <vt:lpstr>PRIMA API:GIPHY</vt:lpstr>
      <vt:lpstr>Ho deciso di implementare questa API perché richiede un’autenticazione tramite API-KEY.Se scriviamo qualcosa sulla barra di ricerca compariranno 5 GIF o 5 STICKERS relativi alla parola che abbiamo scritto.(Nel caso di questo sito consideriamo solo sport da combattimento).L’uscita di una GIF o uno Sticker non è casuale ma è possibile decidere cosa fare uscire tramite una casella di selezione.</vt:lpstr>
      <vt:lpstr>I due link base sono rest_url_gif e rest_url_stickers.Ad entrambi viene aggiunta la api_key,text(ovvero la parola scritta nella casella di testo) e results(ovvero un numero che rappresenta il numero massimo di elementi da far comparire.Nel nostro caso esso è posto a 5)</vt:lpstr>
      <vt:lpstr>Una volta aver cliccato sul bottone cerca ci verrà fornito il file Json da cui ricavare il necessario.Ecco qui un esempio</vt:lpstr>
      <vt:lpstr>Questa funzione ci permette di andare a creare una sezione vuota dove andare a  mettere i nostri elementi che ricaveremo dal file json.In data vengono salvati gli elementi del file json.Con un for andiamo a scorrere gli elementi dell’array e salviamo in img_url il link dell’immagine da far comparire.</vt:lpstr>
      <vt:lpstr>Seconda API:Spotify</vt:lpstr>
      <vt:lpstr>Questa API presenta un’autenticazione di tipo Oauth 2.0.Questo significa che bisogna andare su Spotify Developers,accedere e creare un’app.Una volta creata ci verranno forniti il client_id e il client_secret.Bisogna quindi richiedere il token attraverso una fetch e utilizzando il metodo POST.</vt:lpstr>
      <vt:lpstr>A questo punto ci verrà fornito il token che si chiamerà access_token.Una volta chiamata la funzione search si andrà a fare una nuova fetch utilizzando il link base di spotify a cui si aggiunge text(ovvero la parola che scriviamo nella casella di testo).</vt:lpstr>
      <vt:lpstr>Adesso,come nella prima API ,la funzione OnJson ci permetterà di ricavare dal file json ciò che ci serve.Lo scopo di questa API è infatti,dopo aver scritto il nome di un cantante, quello di far uscire il testo di una canzone e l’immagine dell’album a cui appartiene.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MHW3</dc:title>
  <dc:creator>GABRIELE DOMENICO LONGO</dc:creator>
  <cp:lastModifiedBy>GABRIELE DOMENICO LONGO</cp:lastModifiedBy>
  <cp:revision>3</cp:revision>
  <dcterms:created xsi:type="dcterms:W3CDTF">2022-04-30T20:17:02Z</dcterms:created>
  <dcterms:modified xsi:type="dcterms:W3CDTF">2022-04-30T21:26:25Z</dcterms:modified>
</cp:coreProperties>
</file>