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C54B7AF-7FA8-4847-B1F5-24422DAF2EE3}">
          <p14:sldIdLst>
            <p14:sldId id="256"/>
            <p14:sldId id="257"/>
            <p14:sldId id="258"/>
          </p14:sldIdLst>
        </p14:section>
        <p14:section name="Sezione senza titolo" id="{D208CE30-D3B4-4AFF-8533-0BCD1CB17D8F}">
          <p14:sldIdLst>
            <p14:sldId id="259"/>
            <p14:sldId id="260"/>
            <p14:sldId id="261"/>
            <p14:sldId id="264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https://unsplash.com/developers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https://unsplash.com/developers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B0C92-1920-41B5-9E77-7646E2F333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841E6C8-EED2-47C3-90A4-3B5565E8F915}">
      <dgm:prSet/>
      <dgm:spPr/>
      <dgm:t>
        <a:bodyPr/>
        <a:lstStyle/>
        <a:p>
          <a:r>
            <a:rPr lang="it-IT" b="0" i="0" baseline="0"/>
            <a:t>Gestione prenotazioni</a:t>
          </a:r>
          <a:endParaRPr lang="it-IT"/>
        </a:p>
      </dgm:t>
    </dgm:pt>
    <dgm:pt modelId="{6D41AB10-25F2-4A9B-98F6-3C0919C37B19}" type="parTrans" cxnId="{21840882-A2FB-404E-9286-4BE997600060}">
      <dgm:prSet/>
      <dgm:spPr/>
      <dgm:t>
        <a:bodyPr/>
        <a:lstStyle/>
        <a:p>
          <a:endParaRPr lang="it-IT"/>
        </a:p>
      </dgm:t>
    </dgm:pt>
    <dgm:pt modelId="{DE0AF499-A330-43C9-A093-5D3040DF629B}" type="sibTrans" cxnId="{21840882-A2FB-404E-9286-4BE997600060}">
      <dgm:prSet/>
      <dgm:spPr/>
      <dgm:t>
        <a:bodyPr/>
        <a:lstStyle/>
        <a:p>
          <a:endParaRPr lang="it-IT"/>
        </a:p>
      </dgm:t>
    </dgm:pt>
    <dgm:pt modelId="{20A8A41F-6BB2-4517-8E27-96FB124973B9}">
      <dgm:prSet/>
      <dgm:spPr/>
      <dgm:t>
        <a:bodyPr/>
        <a:lstStyle/>
        <a:p>
          <a:r>
            <a:rPr lang="it-IT" b="0" i="0" baseline="0"/>
            <a:t>Visualizzazione menu</a:t>
          </a:r>
          <a:endParaRPr lang="it-IT"/>
        </a:p>
      </dgm:t>
    </dgm:pt>
    <dgm:pt modelId="{6D6209FB-DA32-4B13-8EA0-44531A519B8A}" type="parTrans" cxnId="{485A142D-7FA4-400F-9ACE-64EEB908BEE3}">
      <dgm:prSet/>
      <dgm:spPr/>
      <dgm:t>
        <a:bodyPr/>
        <a:lstStyle/>
        <a:p>
          <a:endParaRPr lang="it-IT"/>
        </a:p>
      </dgm:t>
    </dgm:pt>
    <dgm:pt modelId="{18AB1CE5-E872-4640-93AE-09FB47C0C5A3}" type="sibTrans" cxnId="{485A142D-7FA4-400F-9ACE-64EEB908BEE3}">
      <dgm:prSet/>
      <dgm:spPr/>
      <dgm:t>
        <a:bodyPr/>
        <a:lstStyle/>
        <a:p>
          <a:endParaRPr lang="it-IT"/>
        </a:p>
      </dgm:t>
    </dgm:pt>
    <dgm:pt modelId="{160FC65F-FE20-4458-B45C-F2C132B02310}">
      <dgm:prSet/>
      <dgm:spPr/>
      <dgm:t>
        <a:bodyPr/>
        <a:lstStyle/>
        <a:p>
          <a:r>
            <a:rPr lang="it-IT" b="0" i="0" baseline="0"/>
            <a:t>Dashboard per amministratori</a:t>
          </a:r>
          <a:endParaRPr lang="it-IT"/>
        </a:p>
      </dgm:t>
    </dgm:pt>
    <dgm:pt modelId="{A71BE834-78DD-4EE2-B1B5-C0DF6989BCE9}" type="parTrans" cxnId="{1FB775E8-7C2D-4462-AB78-6643F3B62D61}">
      <dgm:prSet/>
      <dgm:spPr/>
      <dgm:t>
        <a:bodyPr/>
        <a:lstStyle/>
        <a:p>
          <a:endParaRPr lang="it-IT"/>
        </a:p>
      </dgm:t>
    </dgm:pt>
    <dgm:pt modelId="{6B7462ED-29E2-4E77-B41A-B3BBC6F24C2D}" type="sibTrans" cxnId="{1FB775E8-7C2D-4462-AB78-6643F3B62D61}">
      <dgm:prSet/>
      <dgm:spPr/>
      <dgm:t>
        <a:bodyPr/>
        <a:lstStyle/>
        <a:p>
          <a:endParaRPr lang="it-IT"/>
        </a:p>
      </dgm:t>
    </dgm:pt>
    <dgm:pt modelId="{2AEBCBDB-FFB7-4BF4-B081-613567359454}">
      <dgm:prSet/>
      <dgm:spPr/>
      <dgm:t>
        <a:bodyPr/>
        <a:lstStyle/>
        <a:p>
          <a:r>
            <a:rPr lang="it-IT" b="0" i="0" baseline="0"/>
            <a:t>Integrazione con API esterne</a:t>
          </a:r>
          <a:endParaRPr lang="it-IT"/>
        </a:p>
      </dgm:t>
    </dgm:pt>
    <dgm:pt modelId="{E2429007-4A80-4437-81DD-389893370970}" type="parTrans" cxnId="{0C5D9A19-F46E-4A43-A699-D64684E9CDE2}">
      <dgm:prSet/>
      <dgm:spPr/>
      <dgm:t>
        <a:bodyPr/>
        <a:lstStyle/>
        <a:p>
          <a:endParaRPr lang="it-IT"/>
        </a:p>
      </dgm:t>
    </dgm:pt>
    <dgm:pt modelId="{30D30677-55BC-4901-BFD9-8E4F6F87C6ED}" type="sibTrans" cxnId="{0C5D9A19-F46E-4A43-A699-D64684E9CDE2}">
      <dgm:prSet/>
      <dgm:spPr/>
      <dgm:t>
        <a:bodyPr/>
        <a:lstStyle/>
        <a:p>
          <a:endParaRPr lang="it-IT"/>
        </a:p>
      </dgm:t>
    </dgm:pt>
    <dgm:pt modelId="{961B27AE-5831-441B-8C45-8EC26ABF2C9A}" type="pres">
      <dgm:prSet presAssocID="{DAEB0C92-1920-41B5-9E77-7646E2F333D8}" presName="linear" presStyleCnt="0">
        <dgm:presLayoutVars>
          <dgm:animLvl val="lvl"/>
          <dgm:resizeHandles val="exact"/>
        </dgm:presLayoutVars>
      </dgm:prSet>
      <dgm:spPr/>
    </dgm:pt>
    <dgm:pt modelId="{D70AA85A-7B41-4CA3-B477-2C8E36522D22}" type="pres">
      <dgm:prSet presAssocID="{1841E6C8-EED2-47C3-90A4-3B5565E8F9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2C0C0F-5C56-40D0-B1FA-254AEB16935F}" type="pres">
      <dgm:prSet presAssocID="{DE0AF499-A330-43C9-A093-5D3040DF629B}" presName="spacer" presStyleCnt="0"/>
      <dgm:spPr/>
    </dgm:pt>
    <dgm:pt modelId="{7593FBD9-2EAD-4E9B-8AE1-CC3C25E54135}" type="pres">
      <dgm:prSet presAssocID="{20A8A41F-6BB2-4517-8E27-96FB124973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47429C-FC1D-4110-B6A4-6D83FF3E577D}" type="pres">
      <dgm:prSet presAssocID="{18AB1CE5-E872-4640-93AE-09FB47C0C5A3}" presName="spacer" presStyleCnt="0"/>
      <dgm:spPr/>
    </dgm:pt>
    <dgm:pt modelId="{85E80881-61B1-492F-BC88-9D866B14F799}" type="pres">
      <dgm:prSet presAssocID="{160FC65F-FE20-4458-B45C-F2C132B023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279164-46A8-4124-A34C-D16628ACF0FF}" type="pres">
      <dgm:prSet presAssocID="{6B7462ED-29E2-4E77-B41A-B3BBC6F24C2D}" presName="spacer" presStyleCnt="0"/>
      <dgm:spPr/>
    </dgm:pt>
    <dgm:pt modelId="{D3B9DFBA-1422-4EEA-A2E5-CCEC34DAB33E}" type="pres">
      <dgm:prSet presAssocID="{2AEBCBDB-FFB7-4BF4-B081-6135673594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39350B-AC6C-4ED0-9C50-39B7DE1FE6A6}" type="presOf" srcId="{2AEBCBDB-FFB7-4BF4-B081-613567359454}" destId="{D3B9DFBA-1422-4EEA-A2E5-CCEC34DAB33E}" srcOrd="0" destOrd="0" presId="urn:microsoft.com/office/officeart/2005/8/layout/vList2"/>
    <dgm:cxn modelId="{0C5D9A19-F46E-4A43-A699-D64684E9CDE2}" srcId="{DAEB0C92-1920-41B5-9E77-7646E2F333D8}" destId="{2AEBCBDB-FFB7-4BF4-B081-613567359454}" srcOrd="3" destOrd="0" parTransId="{E2429007-4A80-4437-81DD-389893370970}" sibTransId="{30D30677-55BC-4901-BFD9-8E4F6F87C6ED}"/>
    <dgm:cxn modelId="{A761A71E-0244-41AE-9358-24B9FF332F5F}" type="presOf" srcId="{1841E6C8-EED2-47C3-90A4-3B5565E8F915}" destId="{D70AA85A-7B41-4CA3-B477-2C8E36522D22}" srcOrd="0" destOrd="0" presId="urn:microsoft.com/office/officeart/2005/8/layout/vList2"/>
    <dgm:cxn modelId="{485A142D-7FA4-400F-9ACE-64EEB908BEE3}" srcId="{DAEB0C92-1920-41B5-9E77-7646E2F333D8}" destId="{20A8A41F-6BB2-4517-8E27-96FB124973B9}" srcOrd="1" destOrd="0" parTransId="{6D6209FB-DA32-4B13-8EA0-44531A519B8A}" sibTransId="{18AB1CE5-E872-4640-93AE-09FB47C0C5A3}"/>
    <dgm:cxn modelId="{7B270C66-57E6-4809-BB74-D8463187D67D}" type="presOf" srcId="{20A8A41F-6BB2-4517-8E27-96FB124973B9}" destId="{7593FBD9-2EAD-4E9B-8AE1-CC3C25E54135}" srcOrd="0" destOrd="0" presId="urn:microsoft.com/office/officeart/2005/8/layout/vList2"/>
    <dgm:cxn modelId="{21840882-A2FB-404E-9286-4BE997600060}" srcId="{DAEB0C92-1920-41B5-9E77-7646E2F333D8}" destId="{1841E6C8-EED2-47C3-90A4-3B5565E8F915}" srcOrd="0" destOrd="0" parTransId="{6D41AB10-25F2-4A9B-98F6-3C0919C37B19}" sibTransId="{DE0AF499-A330-43C9-A093-5D3040DF629B}"/>
    <dgm:cxn modelId="{19BE3AAA-2A93-4553-B23E-9AFA0B83361B}" type="presOf" srcId="{160FC65F-FE20-4458-B45C-F2C132B02310}" destId="{85E80881-61B1-492F-BC88-9D866B14F799}" srcOrd="0" destOrd="0" presId="urn:microsoft.com/office/officeart/2005/8/layout/vList2"/>
    <dgm:cxn modelId="{1FB775E8-7C2D-4462-AB78-6643F3B62D61}" srcId="{DAEB0C92-1920-41B5-9E77-7646E2F333D8}" destId="{160FC65F-FE20-4458-B45C-F2C132B02310}" srcOrd="2" destOrd="0" parTransId="{A71BE834-78DD-4EE2-B1B5-C0DF6989BCE9}" sibTransId="{6B7462ED-29E2-4E77-B41A-B3BBC6F24C2D}"/>
    <dgm:cxn modelId="{E76A17ED-2696-4337-9C28-617FD56CB12C}" type="presOf" srcId="{DAEB0C92-1920-41B5-9E77-7646E2F333D8}" destId="{961B27AE-5831-441B-8C45-8EC26ABF2C9A}" srcOrd="0" destOrd="0" presId="urn:microsoft.com/office/officeart/2005/8/layout/vList2"/>
    <dgm:cxn modelId="{136DBAA3-A714-4116-86CC-C202CADE1324}" type="presParOf" srcId="{961B27AE-5831-441B-8C45-8EC26ABF2C9A}" destId="{D70AA85A-7B41-4CA3-B477-2C8E36522D22}" srcOrd="0" destOrd="0" presId="urn:microsoft.com/office/officeart/2005/8/layout/vList2"/>
    <dgm:cxn modelId="{34BB5DAE-A79D-47C4-ADFC-DD81EC0652AB}" type="presParOf" srcId="{961B27AE-5831-441B-8C45-8EC26ABF2C9A}" destId="{0D2C0C0F-5C56-40D0-B1FA-254AEB16935F}" srcOrd="1" destOrd="0" presId="urn:microsoft.com/office/officeart/2005/8/layout/vList2"/>
    <dgm:cxn modelId="{DDC302B3-0BAF-4617-9BD9-A1E109255E14}" type="presParOf" srcId="{961B27AE-5831-441B-8C45-8EC26ABF2C9A}" destId="{7593FBD9-2EAD-4E9B-8AE1-CC3C25E54135}" srcOrd="2" destOrd="0" presId="urn:microsoft.com/office/officeart/2005/8/layout/vList2"/>
    <dgm:cxn modelId="{4E920747-FF8F-491F-A16E-B1BC4842F640}" type="presParOf" srcId="{961B27AE-5831-441B-8C45-8EC26ABF2C9A}" destId="{F847429C-FC1D-4110-B6A4-6D83FF3E577D}" srcOrd="3" destOrd="0" presId="urn:microsoft.com/office/officeart/2005/8/layout/vList2"/>
    <dgm:cxn modelId="{58EADCDC-8EA5-43D5-9A9E-92563CA1F041}" type="presParOf" srcId="{961B27AE-5831-441B-8C45-8EC26ABF2C9A}" destId="{85E80881-61B1-492F-BC88-9D866B14F799}" srcOrd="4" destOrd="0" presId="urn:microsoft.com/office/officeart/2005/8/layout/vList2"/>
    <dgm:cxn modelId="{B2A7C04C-4D73-4A65-A573-AA7DD1931816}" type="presParOf" srcId="{961B27AE-5831-441B-8C45-8EC26ABF2C9A}" destId="{E1279164-46A8-4124-A34C-D16628ACF0FF}" srcOrd="5" destOrd="0" presId="urn:microsoft.com/office/officeart/2005/8/layout/vList2"/>
    <dgm:cxn modelId="{F236170C-AF1D-4D67-BBDB-FD6BB719DF54}" type="presParOf" srcId="{961B27AE-5831-441B-8C45-8EC26ABF2C9A}" destId="{D3B9DFBA-1422-4EEA-A2E5-CCEC34DAB3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A60F6-B19D-43B9-8440-A301972D4E95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6FB6C15-76D2-466F-8115-74F45F573E87}">
      <dgm:prSet/>
      <dgm:spPr/>
      <dgm:t>
        <a:bodyPr/>
        <a:lstStyle/>
        <a:p>
          <a:r>
            <a:rPr lang="it-IT" dirty="0"/>
            <a:t>Angular (Frontend)</a:t>
          </a:r>
        </a:p>
      </dgm:t>
    </dgm:pt>
    <dgm:pt modelId="{2F7FA825-4E1C-4713-B19D-DDBA38F2F125}" type="parTrans" cxnId="{6D8C2873-4733-4AA2-B104-A795F0071037}">
      <dgm:prSet/>
      <dgm:spPr/>
      <dgm:t>
        <a:bodyPr/>
        <a:lstStyle/>
        <a:p>
          <a:endParaRPr lang="it-IT"/>
        </a:p>
      </dgm:t>
    </dgm:pt>
    <dgm:pt modelId="{A12D4FFF-EE92-478E-8B6B-ED52C2002ABA}" type="sibTrans" cxnId="{6D8C2873-4733-4AA2-B104-A795F0071037}">
      <dgm:prSet/>
      <dgm:spPr/>
      <dgm:t>
        <a:bodyPr/>
        <a:lstStyle/>
        <a:p>
          <a:endParaRPr lang="it-IT"/>
        </a:p>
      </dgm:t>
    </dgm:pt>
    <dgm:pt modelId="{004AF9F8-9C89-4F03-87A8-0BC4384B1812}">
      <dgm:prSet/>
      <dgm:spPr/>
      <dgm:t>
        <a:bodyPr/>
        <a:lstStyle/>
        <a:p>
          <a:r>
            <a:rPr lang="it-IT" dirty="0"/>
            <a:t>Spring Boot (Backend)</a:t>
          </a:r>
        </a:p>
      </dgm:t>
    </dgm:pt>
    <dgm:pt modelId="{43CE4F9A-57D1-4AFF-951C-8D73E0254006}" type="parTrans" cxnId="{A10B3263-C6B5-4B8E-9557-41153E7ACF1F}">
      <dgm:prSet/>
      <dgm:spPr/>
      <dgm:t>
        <a:bodyPr/>
        <a:lstStyle/>
        <a:p>
          <a:endParaRPr lang="it-IT"/>
        </a:p>
      </dgm:t>
    </dgm:pt>
    <dgm:pt modelId="{F62F4EEB-1775-409E-B9DE-10D41726B48E}" type="sibTrans" cxnId="{A10B3263-C6B5-4B8E-9557-41153E7ACF1F}">
      <dgm:prSet/>
      <dgm:spPr/>
      <dgm:t>
        <a:bodyPr/>
        <a:lstStyle/>
        <a:p>
          <a:endParaRPr lang="it-IT"/>
        </a:p>
      </dgm:t>
    </dgm:pt>
    <dgm:pt modelId="{E7E791CC-E54B-47F5-B936-E9056FEC21B7}">
      <dgm:prSet/>
      <dgm:spPr/>
      <dgm:t>
        <a:bodyPr/>
        <a:lstStyle/>
        <a:p>
          <a:r>
            <a:rPr lang="it-IT" dirty="0"/>
            <a:t>Thymeleaf + Servlet (Admin views)</a:t>
          </a:r>
        </a:p>
      </dgm:t>
    </dgm:pt>
    <dgm:pt modelId="{5E07880D-E1CF-42B1-B3DA-7E0FB8EB065B}" type="parTrans" cxnId="{580D422F-88E6-4748-9A45-4DCE4D258ED6}">
      <dgm:prSet/>
      <dgm:spPr/>
      <dgm:t>
        <a:bodyPr/>
        <a:lstStyle/>
        <a:p>
          <a:endParaRPr lang="it-IT"/>
        </a:p>
      </dgm:t>
    </dgm:pt>
    <dgm:pt modelId="{5C93A690-4B53-4FA8-A1DD-F05DCA7725EE}" type="sibTrans" cxnId="{580D422F-88E6-4748-9A45-4DCE4D258ED6}">
      <dgm:prSet/>
      <dgm:spPr/>
      <dgm:t>
        <a:bodyPr/>
        <a:lstStyle/>
        <a:p>
          <a:endParaRPr lang="it-IT"/>
        </a:p>
      </dgm:t>
    </dgm:pt>
    <dgm:pt modelId="{4E2DF830-EF77-452D-9439-A4FA84C17594}">
      <dgm:prSet/>
      <dgm:spPr/>
      <dgm:t>
        <a:bodyPr/>
        <a:lstStyle/>
        <a:p>
          <a:r>
            <a:rPr lang="it-IT" dirty="0"/>
            <a:t>PostgreSQL (Database)</a:t>
          </a:r>
        </a:p>
      </dgm:t>
    </dgm:pt>
    <dgm:pt modelId="{E1CF61CF-C9AA-43D1-916E-E8F2990197F9}" type="parTrans" cxnId="{D3D90136-DA57-4DB9-8B6D-55A8B55D69BC}">
      <dgm:prSet/>
      <dgm:spPr/>
      <dgm:t>
        <a:bodyPr/>
        <a:lstStyle/>
        <a:p>
          <a:endParaRPr lang="it-IT"/>
        </a:p>
      </dgm:t>
    </dgm:pt>
    <dgm:pt modelId="{75C4D755-A704-4529-B7B3-75F7FDB90EE2}" type="sibTrans" cxnId="{D3D90136-DA57-4DB9-8B6D-55A8B55D69BC}">
      <dgm:prSet/>
      <dgm:spPr/>
      <dgm:t>
        <a:bodyPr/>
        <a:lstStyle/>
        <a:p>
          <a:endParaRPr lang="it-IT"/>
        </a:p>
      </dgm:t>
    </dgm:pt>
    <dgm:pt modelId="{09B21874-FA5A-4294-A3F5-9E4AA05D83D7}">
      <dgm:prSet/>
      <dgm:spPr/>
      <dgm:t>
        <a:bodyPr/>
        <a:lstStyle/>
        <a:p>
          <a:r>
            <a:rPr lang="it-IT" dirty="0"/>
            <a:t>DAO + Proxy pattern</a:t>
          </a:r>
        </a:p>
      </dgm:t>
    </dgm:pt>
    <dgm:pt modelId="{734AAA50-2C35-4A20-9821-ED64F5F0E298}" type="parTrans" cxnId="{0612EB18-2CA4-4F58-97B1-807F0B333DF2}">
      <dgm:prSet/>
      <dgm:spPr/>
      <dgm:t>
        <a:bodyPr/>
        <a:lstStyle/>
        <a:p>
          <a:endParaRPr lang="it-IT"/>
        </a:p>
      </dgm:t>
    </dgm:pt>
    <dgm:pt modelId="{4D81BF1E-A06B-451A-BB9D-9730D9B73BE2}" type="sibTrans" cxnId="{0612EB18-2CA4-4F58-97B1-807F0B333DF2}">
      <dgm:prSet/>
      <dgm:spPr/>
      <dgm:t>
        <a:bodyPr/>
        <a:lstStyle/>
        <a:p>
          <a:endParaRPr lang="it-IT"/>
        </a:p>
      </dgm:t>
    </dgm:pt>
    <dgm:pt modelId="{1BAEF741-293C-44D4-8520-2C836C602FDB}" type="pres">
      <dgm:prSet presAssocID="{951A60F6-B19D-43B9-8440-A301972D4E95}" presName="CompostProcess" presStyleCnt="0">
        <dgm:presLayoutVars>
          <dgm:dir/>
          <dgm:resizeHandles val="exact"/>
        </dgm:presLayoutVars>
      </dgm:prSet>
      <dgm:spPr/>
    </dgm:pt>
    <dgm:pt modelId="{518D463F-FFF4-4967-A0EF-7E49EE7C04D3}" type="pres">
      <dgm:prSet presAssocID="{951A60F6-B19D-43B9-8440-A301972D4E95}" presName="arrow" presStyleLbl="bgShp" presStyleIdx="0" presStyleCnt="1"/>
      <dgm:spPr/>
    </dgm:pt>
    <dgm:pt modelId="{4DFD1061-CD39-4955-9104-B1A5910AC7BD}" type="pres">
      <dgm:prSet presAssocID="{951A60F6-B19D-43B9-8440-A301972D4E95}" presName="linearProcess" presStyleCnt="0"/>
      <dgm:spPr/>
    </dgm:pt>
    <dgm:pt modelId="{2C6ADA3A-4B2C-4E63-A93A-AA2BD610BA65}" type="pres">
      <dgm:prSet presAssocID="{36FB6C15-76D2-466F-8115-74F45F573E87}" presName="textNode" presStyleLbl="node1" presStyleIdx="0" presStyleCnt="5">
        <dgm:presLayoutVars>
          <dgm:bulletEnabled val="1"/>
        </dgm:presLayoutVars>
      </dgm:prSet>
      <dgm:spPr/>
    </dgm:pt>
    <dgm:pt modelId="{09A114B3-C18B-4F78-98E9-5BD9F6AE1A70}" type="pres">
      <dgm:prSet presAssocID="{A12D4FFF-EE92-478E-8B6B-ED52C2002ABA}" presName="sibTrans" presStyleCnt="0"/>
      <dgm:spPr/>
    </dgm:pt>
    <dgm:pt modelId="{61FED0E7-0669-47B1-9EBA-92DA613E2342}" type="pres">
      <dgm:prSet presAssocID="{E7E791CC-E54B-47F5-B936-E9056FEC21B7}" presName="textNode" presStyleLbl="node1" presStyleIdx="1" presStyleCnt="5">
        <dgm:presLayoutVars>
          <dgm:bulletEnabled val="1"/>
        </dgm:presLayoutVars>
      </dgm:prSet>
      <dgm:spPr/>
    </dgm:pt>
    <dgm:pt modelId="{8D300206-AAE7-4AF1-832E-6C5FAF790C8E}" type="pres">
      <dgm:prSet presAssocID="{5C93A690-4B53-4FA8-A1DD-F05DCA7725EE}" presName="sibTrans" presStyleCnt="0"/>
      <dgm:spPr/>
    </dgm:pt>
    <dgm:pt modelId="{005169E2-70B4-47F0-A5B3-DB4B54095793}" type="pres">
      <dgm:prSet presAssocID="{004AF9F8-9C89-4F03-87A8-0BC4384B1812}" presName="textNode" presStyleLbl="node1" presStyleIdx="2" presStyleCnt="5">
        <dgm:presLayoutVars>
          <dgm:bulletEnabled val="1"/>
        </dgm:presLayoutVars>
      </dgm:prSet>
      <dgm:spPr/>
    </dgm:pt>
    <dgm:pt modelId="{4997D424-0882-4ACA-A4AF-48F89E102929}" type="pres">
      <dgm:prSet presAssocID="{F62F4EEB-1775-409E-B9DE-10D41726B48E}" presName="sibTrans" presStyleCnt="0"/>
      <dgm:spPr/>
    </dgm:pt>
    <dgm:pt modelId="{8A450752-4682-4BFC-AA35-528444883C9D}" type="pres">
      <dgm:prSet presAssocID="{09B21874-FA5A-4294-A3F5-9E4AA05D83D7}" presName="textNode" presStyleLbl="node1" presStyleIdx="3" presStyleCnt="5">
        <dgm:presLayoutVars>
          <dgm:bulletEnabled val="1"/>
        </dgm:presLayoutVars>
      </dgm:prSet>
      <dgm:spPr/>
    </dgm:pt>
    <dgm:pt modelId="{977221EC-C521-48D1-818B-0EBE1A5232F2}" type="pres">
      <dgm:prSet presAssocID="{4D81BF1E-A06B-451A-BB9D-9730D9B73BE2}" presName="sibTrans" presStyleCnt="0"/>
      <dgm:spPr/>
    </dgm:pt>
    <dgm:pt modelId="{57D8AC3B-C4E4-4A98-B19B-64133CA27BD7}" type="pres">
      <dgm:prSet presAssocID="{4E2DF830-EF77-452D-9439-A4FA84C1759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612EB18-2CA4-4F58-97B1-807F0B333DF2}" srcId="{951A60F6-B19D-43B9-8440-A301972D4E95}" destId="{09B21874-FA5A-4294-A3F5-9E4AA05D83D7}" srcOrd="3" destOrd="0" parTransId="{734AAA50-2C35-4A20-9821-ED64F5F0E298}" sibTransId="{4D81BF1E-A06B-451A-BB9D-9730D9B73BE2}"/>
    <dgm:cxn modelId="{423BF722-F579-48CE-AC09-F831E65DE4D3}" type="presOf" srcId="{36FB6C15-76D2-466F-8115-74F45F573E87}" destId="{2C6ADA3A-4B2C-4E63-A93A-AA2BD610BA65}" srcOrd="0" destOrd="0" presId="urn:microsoft.com/office/officeart/2005/8/layout/hProcess9"/>
    <dgm:cxn modelId="{580D422F-88E6-4748-9A45-4DCE4D258ED6}" srcId="{951A60F6-B19D-43B9-8440-A301972D4E95}" destId="{E7E791CC-E54B-47F5-B936-E9056FEC21B7}" srcOrd="1" destOrd="0" parTransId="{5E07880D-E1CF-42B1-B3DA-7E0FB8EB065B}" sibTransId="{5C93A690-4B53-4FA8-A1DD-F05DCA7725EE}"/>
    <dgm:cxn modelId="{D3D90136-DA57-4DB9-8B6D-55A8B55D69BC}" srcId="{951A60F6-B19D-43B9-8440-A301972D4E95}" destId="{4E2DF830-EF77-452D-9439-A4FA84C17594}" srcOrd="4" destOrd="0" parTransId="{E1CF61CF-C9AA-43D1-916E-E8F2990197F9}" sibTransId="{75C4D755-A704-4529-B7B3-75F7FDB90EE2}"/>
    <dgm:cxn modelId="{A10B3263-C6B5-4B8E-9557-41153E7ACF1F}" srcId="{951A60F6-B19D-43B9-8440-A301972D4E95}" destId="{004AF9F8-9C89-4F03-87A8-0BC4384B1812}" srcOrd="2" destOrd="0" parTransId="{43CE4F9A-57D1-4AFF-951C-8D73E0254006}" sibTransId="{F62F4EEB-1775-409E-B9DE-10D41726B48E}"/>
    <dgm:cxn modelId="{760FEB48-9049-4B42-B9AA-17D7B4907E35}" type="presOf" srcId="{E7E791CC-E54B-47F5-B936-E9056FEC21B7}" destId="{61FED0E7-0669-47B1-9EBA-92DA613E2342}" srcOrd="0" destOrd="0" presId="urn:microsoft.com/office/officeart/2005/8/layout/hProcess9"/>
    <dgm:cxn modelId="{FFDF6070-1120-4EE0-BAE4-CFA6A6C53A2C}" type="presOf" srcId="{09B21874-FA5A-4294-A3F5-9E4AA05D83D7}" destId="{8A450752-4682-4BFC-AA35-528444883C9D}" srcOrd="0" destOrd="0" presId="urn:microsoft.com/office/officeart/2005/8/layout/hProcess9"/>
    <dgm:cxn modelId="{6D8C2873-4733-4AA2-B104-A795F0071037}" srcId="{951A60F6-B19D-43B9-8440-A301972D4E95}" destId="{36FB6C15-76D2-466F-8115-74F45F573E87}" srcOrd="0" destOrd="0" parTransId="{2F7FA825-4E1C-4713-B19D-DDBA38F2F125}" sibTransId="{A12D4FFF-EE92-478E-8B6B-ED52C2002ABA}"/>
    <dgm:cxn modelId="{2D617281-A067-47E8-A6AB-530BB88C5D24}" type="presOf" srcId="{4E2DF830-EF77-452D-9439-A4FA84C17594}" destId="{57D8AC3B-C4E4-4A98-B19B-64133CA27BD7}" srcOrd="0" destOrd="0" presId="urn:microsoft.com/office/officeart/2005/8/layout/hProcess9"/>
    <dgm:cxn modelId="{7B3BE9A5-F7AD-4674-BDB8-2F654C1E81BD}" type="presOf" srcId="{951A60F6-B19D-43B9-8440-A301972D4E95}" destId="{1BAEF741-293C-44D4-8520-2C836C602FDB}" srcOrd="0" destOrd="0" presId="urn:microsoft.com/office/officeart/2005/8/layout/hProcess9"/>
    <dgm:cxn modelId="{12C92AC4-045D-4153-8228-5C6A1056599F}" type="presOf" srcId="{004AF9F8-9C89-4F03-87A8-0BC4384B1812}" destId="{005169E2-70B4-47F0-A5B3-DB4B54095793}" srcOrd="0" destOrd="0" presId="urn:microsoft.com/office/officeart/2005/8/layout/hProcess9"/>
    <dgm:cxn modelId="{AD08CE1D-EF13-452A-89C6-D9D7CCA7D11C}" type="presParOf" srcId="{1BAEF741-293C-44D4-8520-2C836C602FDB}" destId="{518D463F-FFF4-4967-A0EF-7E49EE7C04D3}" srcOrd="0" destOrd="0" presId="urn:microsoft.com/office/officeart/2005/8/layout/hProcess9"/>
    <dgm:cxn modelId="{0231C558-A6EC-44D7-A10D-485B834727CE}" type="presParOf" srcId="{1BAEF741-293C-44D4-8520-2C836C602FDB}" destId="{4DFD1061-CD39-4955-9104-B1A5910AC7BD}" srcOrd="1" destOrd="0" presId="urn:microsoft.com/office/officeart/2005/8/layout/hProcess9"/>
    <dgm:cxn modelId="{F00A3E79-1C96-426B-B15D-6D3F05C0EA4B}" type="presParOf" srcId="{4DFD1061-CD39-4955-9104-B1A5910AC7BD}" destId="{2C6ADA3A-4B2C-4E63-A93A-AA2BD610BA65}" srcOrd="0" destOrd="0" presId="urn:microsoft.com/office/officeart/2005/8/layout/hProcess9"/>
    <dgm:cxn modelId="{4549E0C9-D6F7-4236-BD96-8F9C7C0C0042}" type="presParOf" srcId="{4DFD1061-CD39-4955-9104-B1A5910AC7BD}" destId="{09A114B3-C18B-4F78-98E9-5BD9F6AE1A70}" srcOrd="1" destOrd="0" presId="urn:microsoft.com/office/officeart/2005/8/layout/hProcess9"/>
    <dgm:cxn modelId="{95010C39-F76D-40FA-93E5-B07CE17C1BA0}" type="presParOf" srcId="{4DFD1061-CD39-4955-9104-B1A5910AC7BD}" destId="{61FED0E7-0669-47B1-9EBA-92DA613E2342}" srcOrd="2" destOrd="0" presId="urn:microsoft.com/office/officeart/2005/8/layout/hProcess9"/>
    <dgm:cxn modelId="{0552F041-2F44-47A2-985C-E2197BF7208B}" type="presParOf" srcId="{4DFD1061-CD39-4955-9104-B1A5910AC7BD}" destId="{8D300206-AAE7-4AF1-832E-6C5FAF790C8E}" srcOrd="3" destOrd="0" presId="urn:microsoft.com/office/officeart/2005/8/layout/hProcess9"/>
    <dgm:cxn modelId="{DFF1A36A-75AF-495F-9A4E-80D8C71AD651}" type="presParOf" srcId="{4DFD1061-CD39-4955-9104-B1A5910AC7BD}" destId="{005169E2-70B4-47F0-A5B3-DB4B54095793}" srcOrd="4" destOrd="0" presId="urn:microsoft.com/office/officeart/2005/8/layout/hProcess9"/>
    <dgm:cxn modelId="{7F75124B-F41C-45E3-8117-9308B75BBB46}" type="presParOf" srcId="{4DFD1061-CD39-4955-9104-B1A5910AC7BD}" destId="{4997D424-0882-4ACA-A4AF-48F89E102929}" srcOrd="5" destOrd="0" presId="urn:microsoft.com/office/officeart/2005/8/layout/hProcess9"/>
    <dgm:cxn modelId="{77C92DDA-D842-4937-BB80-F29D746EC177}" type="presParOf" srcId="{4DFD1061-CD39-4955-9104-B1A5910AC7BD}" destId="{8A450752-4682-4BFC-AA35-528444883C9D}" srcOrd="6" destOrd="0" presId="urn:microsoft.com/office/officeart/2005/8/layout/hProcess9"/>
    <dgm:cxn modelId="{C015098C-FB7E-4D5A-A3DC-AF2D24151445}" type="presParOf" srcId="{4DFD1061-CD39-4955-9104-B1A5910AC7BD}" destId="{977221EC-C521-48D1-818B-0EBE1A5232F2}" srcOrd="7" destOrd="0" presId="urn:microsoft.com/office/officeart/2005/8/layout/hProcess9"/>
    <dgm:cxn modelId="{EA55600F-4A8B-4F01-A256-C978335301CB}" type="presParOf" srcId="{4DFD1061-CD39-4955-9104-B1A5910AC7BD}" destId="{57D8AC3B-C4E4-4A98-B19B-64133CA27BD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7C0B0D-65AF-4977-B28B-64E9BDD48A45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9AC9D82-85BF-44ED-9C89-DC9B90D51A7E}">
      <dgm:prSet/>
      <dgm:spPr/>
      <dgm:t>
        <a:bodyPr/>
        <a:lstStyle/>
        <a:p>
          <a:r>
            <a:rPr lang="it-IT" dirty="0"/>
            <a:t>Consultazione del menu e del calendario (dinamico)</a:t>
          </a:r>
        </a:p>
      </dgm:t>
    </dgm:pt>
    <dgm:pt modelId="{70A632FC-9ED3-4B2A-8250-638B5D6CC870}" type="parTrans" cxnId="{5BF6B194-A276-4890-9707-189881964B58}">
      <dgm:prSet/>
      <dgm:spPr/>
      <dgm:t>
        <a:bodyPr/>
        <a:lstStyle/>
        <a:p>
          <a:endParaRPr lang="it-IT"/>
        </a:p>
      </dgm:t>
    </dgm:pt>
    <dgm:pt modelId="{1CFE46B5-8776-44A0-98C1-A9DFCAC91AD3}" type="sibTrans" cxnId="{5BF6B194-A276-4890-9707-189881964B58}">
      <dgm:prSet/>
      <dgm:spPr/>
      <dgm:t>
        <a:bodyPr/>
        <a:lstStyle/>
        <a:p>
          <a:endParaRPr lang="it-IT"/>
        </a:p>
      </dgm:t>
    </dgm:pt>
    <dgm:pt modelId="{16C35738-0EE9-4F03-B068-F451500B7994}">
      <dgm:prSet/>
      <dgm:spPr/>
      <dgm:t>
        <a:bodyPr/>
        <a:lstStyle/>
        <a:p>
          <a:r>
            <a:rPr lang="it-IT" dirty="0"/>
            <a:t>Prenotazione tavolo con form validato</a:t>
          </a:r>
        </a:p>
      </dgm:t>
    </dgm:pt>
    <dgm:pt modelId="{4590FE9D-359A-421B-83F0-417F60D19262}" type="parTrans" cxnId="{20712371-8C58-494B-866D-9D991004B71F}">
      <dgm:prSet/>
      <dgm:spPr/>
      <dgm:t>
        <a:bodyPr/>
        <a:lstStyle/>
        <a:p>
          <a:endParaRPr lang="it-IT"/>
        </a:p>
      </dgm:t>
    </dgm:pt>
    <dgm:pt modelId="{323A7CD3-C10C-4B64-8F2B-1B7246B8B3E4}" type="sibTrans" cxnId="{20712371-8C58-494B-866D-9D991004B71F}">
      <dgm:prSet/>
      <dgm:spPr/>
      <dgm:t>
        <a:bodyPr/>
        <a:lstStyle/>
        <a:p>
          <a:endParaRPr lang="it-IT"/>
        </a:p>
      </dgm:t>
    </dgm:pt>
    <dgm:pt modelId="{02A48CB6-A160-419A-9575-460B11224DDA}">
      <dgm:prSet/>
      <dgm:spPr/>
      <dgm:t>
        <a:bodyPr/>
        <a:lstStyle/>
        <a:p>
          <a:r>
            <a:rPr lang="it-IT" dirty="0"/>
            <a:t>Email di conferma</a:t>
          </a:r>
        </a:p>
      </dgm:t>
    </dgm:pt>
    <dgm:pt modelId="{18ADA4A2-D6F8-4B79-8540-6D531EBB50D2}" type="parTrans" cxnId="{040666C0-04D5-4149-AE36-7944956B1943}">
      <dgm:prSet/>
      <dgm:spPr/>
      <dgm:t>
        <a:bodyPr/>
        <a:lstStyle/>
        <a:p>
          <a:endParaRPr lang="it-IT"/>
        </a:p>
      </dgm:t>
    </dgm:pt>
    <dgm:pt modelId="{9464D53D-CAE1-41DA-A2FA-D7BEC2867F67}" type="sibTrans" cxnId="{040666C0-04D5-4149-AE36-7944956B1943}">
      <dgm:prSet/>
      <dgm:spPr/>
      <dgm:t>
        <a:bodyPr/>
        <a:lstStyle/>
        <a:p>
          <a:endParaRPr lang="it-IT"/>
        </a:p>
      </dgm:t>
    </dgm:pt>
    <dgm:pt modelId="{14B621AC-DD7A-4FE5-B277-6B515E076DBA}">
      <dgm:prSet/>
      <dgm:spPr/>
      <dgm:t>
        <a:bodyPr/>
        <a:lstStyle/>
        <a:p>
          <a:r>
            <a:rPr lang="it-IT" dirty="0"/>
            <a:t>Galleria immagini</a:t>
          </a:r>
        </a:p>
      </dgm:t>
    </dgm:pt>
    <dgm:pt modelId="{E6DE6903-480E-46BB-A5B9-524DFA7B3901}" type="parTrans" cxnId="{9ABB623A-4253-4FF4-8020-4FF49079998D}">
      <dgm:prSet/>
      <dgm:spPr/>
      <dgm:t>
        <a:bodyPr/>
        <a:lstStyle/>
        <a:p>
          <a:endParaRPr lang="it-IT"/>
        </a:p>
      </dgm:t>
    </dgm:pt>
    <dgm:pt modelId="{7336CEBD-1827-4C84-AB3F-FBC5060679A2}" type="sibTrans" cxnId="{9ABB623A-4253-4FF4-8020-4FF49079998D}">
      <dgm:prSet/>
      <dgm:spPr/>
      <dgm:t>
        <a:bodyPr/>
        <a:lstStyle/>
        <a:p>
          <a:endParaRPr lang="it-IT"/>
        </a:p>
      </dgm:t>
    </dgm:pt>
    <dgm:pt modelId="{FFCE0155-031B-449D-B4A2-65E132A236D3}">
      <dgm:prSet/>
      <dgm:spPr/>
      <dgm:t>
        <a:bodyPr/>
        <a:lstStyle/>
        <a:p>
          <a:r>
            <a:rPr lang="it-IT"/>
            <a:t>Interfaccia responsive</a:t>
          </a:r>
        </a:p>
      </dgm:t>
    </dgm:pt>
    <dgm:pt modelId="{5005C05C-B108-4C65-BD84-A849A8510F94}" type="parTrans" cxnId="{0BAA2342-9611-4642-8C46-FEC34A88574E}">
      <dgm:prSet/>
      <dgm:spPr/>
      <dgm:t>
        <a:bodyPr/>
        <a:lstStyle/>
        <a:p>
          <a:endParaRPr lang="it-IT"/>
        </a:p>
      </dgm:t>
    </dgm:pt>
    <dgm:pt modelId="{62B18FA0-9BAC-4047-A0BB-C2E2B40657D5}" type="sibTrans" cxnId="{0BAA2342-9611-4642-8C46-FEC34A88574E}">
      <dgm:prSet/>
      <dgm:spPr/>
      <dgm:t>
        <a:bodyPr/>
        <a:lstStyle/>
        <a:p>
          <a:endParaRPr lang="it-IT"/>
        </a:p>
      </dgm:t>
    </dgm:pt>
    <dgm:pt modelId="{0F5F3C9C-1A88-4780-84A5-DE9C1B87192B}" type="pres">
      <dgm:prSet presAssocID="{867C0B0D-65AF-4977-B28B-64E9BDD48A45}" presName="Name0" presStyleCnt="0">
        <dgm:presLayoutVars>
          <dgm:chMax val="7"/>
          <dgm:chPref val="7"/>
          <dgm:dir/>
        </dgm:presLayoutVars>
      </dgm:prSet>
      <dgm:spPr/>
    </dgm:pt>
    <dgm:pt modelId="{792C7791-AE1D-451D-8ECF-344DE75F7EA2}" type="pres">
      <dgm:prSet presAssocID="{867C0B0D-65AF-4977-B28B-64E9BDD48A45}" presName="Name1" presStyleCnt="0"/>
      <dgm:spPr/>
    </dgm:pt>
    <dgm:pt modelId="{9FECDFEB-AA51-4FE5-A707-8FFA14D949CA}" type="pres">
      <dgm:prSet presAssocID="{867C0B0D-65AF-4977-B28B-64E9BDD48A45}" presName="cycle" presStyleCnt="0"/>
      <dgm:spPr/>
    </dgm:pt>
    <dgm:pt modelId="{13D98EAB-F821-4AB7-AD77-9D87C0EE7381}" type="pres">
      <dgm:prSet presAssocID="{867C0B0D-65AF-4977-B28B-64E9BDD48A45}" presName="srcNode" presStyleLbl="node1" presStyleIdx="0" presStyleCnt="5"/>
      <dgm:spPr/>
    </dgm:pt>
    <dgm:pt modelId="{A8CE59A5-54F1-4D2E-B3AF-68B89A8FFA70}" type="pres">
      <dgm:prSet presAssocID="{867C0B0D-65AF-4977-B28B-64E9BDD48A45}" presName="conn" presStyleLbl="parChTrans1D2" presStyleIdx="0" presStyleCnt="1"/>
      <dgm:spPr/>
    </dgm:pt>
    <dgm:pt modelId="{6B5A3447-FB9B-45C3-9221-8B79022FCC74}" type="pres">
      <dgm:prSet presAssocID="{867C0B0D-65AF-4977-B28B-64E9BDD48A45}" presName="extraNode" presStyleLbl="node1" presStyleIdx="0" presStyleCnt="5"/>
      <dgm:spPr/>
    </dgm:pt>
    <dgm:pt modelId="{C93F6F6F-3437-49DB-BFB9-C702C9D74BE4}" type="pres">
      <dgm:prSet presAssocID="{867C0B0D-65AF-4977-B28B-64E9BDD48A45}" presName="dstNode" presStyleLbl="node1" presStyleIdx="0" presStyleCnt="5"/>
      <dgm:spPr/>
    </dgm:pt>
    <dgm:pt modelId="{253BA49C-1782-401C-826F-046AFEA3937C}" type="pres">
      <dgm:prSet presAssocID="{79AC9D82-85BF-44ED-9C89-DC9B90D51A7E}" presName="text_1" presStyleLbl="node1" presStyleIdx="0" presStyleCnt="5">
        <dgm:presLayoutVars>
          <dgm:bulletEnabled val="1"/>
        </dgm:presLayoutVars>
      </dgm:prSet>
      <dgm:spPr/>
    </dgm:pt>
    <dgm:pt modelId="{DEE09275-19B7-47FA-95FA-4F9A9CD7B350}" type="pres">
      <dgm:prSet presAssocID="{79AC9D82-85BF-44ED-9C89-DC9B90D51A7E}" presName="accent_1" presStyleCnt="0"/>
      <dgm:spPr/>
    </dgm:pt>
    <dgm:pt modelId="{27932123-19AA-47D2-8F16-15D20ABDC6CB}" type="pres">
      <dgm:prSet presAssocID="{79AC9D82-85BF-44ED-9C89-DC9B90D51A7E}" presName="accentRepeatNode" presStyleLbl="solidFgAcc1" presStyleIdx="0" presStyleCnt="5"/>
      <dgm:spPr>
        <a:solidFill>
          <a:schemeClr val="accent2">
            <a:lumMod val="50000"/>
          </a:schemeClr>
        </a:solidFill>
      </dgm:spPr>
    </dgm:pt>
    <dgm:pt modelId="{F20A39F8-6878-4E7F-977A-D05B97841D40}" type="pres">
      <dgm:prSet presAssocID="{16C35738-0EE9-4F03-B068-F451500B7994}" presName="text_2" presStyleLbl="node1" presStyleIdx="1" presStyleCnt="5">
        <dgm:presLayoutVars>
          <dgm:bulletEnabled val="1"/>
        </dgm:presLayoutVars>
      </dgm:prSet>
      <dgm:spPr/>
    </dgm:pt>
    <dgm:pt modelId="{0254E698-7AAD-414D-92C9-22AF2BFFE228}" type="pres">
      <dgm:prSet presAssocID="{16C35738-0EE9-4F03-B068-F451500B7994}" presName="accent_2" presStyleCnt="0"/>
      <dgm:spPr/>
    </dgm:pt>
    <dgm:pt modelId="{39D05DFA-1751-4C01-8A10-6C3157081830}" type="pres">
      <dgm:prSet presAssocID="{16C35738-0EE9-4F03-B068-F451500B7994}" presName="accentRepeatNode" presStyleLbl="solidFgAcc1" presStyleIdx="1" presStyleCnt="5"/>
      <dgm:spPr>
        <a:solidFill>
          <a:schemeClr val="accent2">
            <a:lumMod val="75000"/>
          </a:schemeClr>
        </a:solidFill>
      </dgm:spPr>
    </dgm:pt>
    <dgm:pt modelId="{9DCD686E-1850-44DF-936F-559502FDC84B}" type="pres">
      <dgm:prSet presAssocID="{02A48CB6-A160-419A-9575-460B11224DDA}" presName="text_3" presStyleLbl="node1" presStyleIdx="2" presStyleCnt="5" custLinFactNeighborX="0" custLinFactNeighborY="0">
        <dgm:presLayoutVars>
          <dgm:bulletEnabled val="1"/>
        </dgm:presLayoutVars>
      </dgm:prSet>
      <dgm:spPr/>
    </dgm:pt>
    <dgm:pt modelId="{7888D52A-B214-4AA4-A2F2-F10D72C1E77D}" type="pres">
      <dgm:prSet presAssocID="{02A48CB6-A160-419A-9575-460B11224DDA}" presName="accent_3" presStyleCnt="0"/>
      <dgm:spPr/>
    </dgm:pt>
    <dgm:pt modelId="{8FC1E786-7B2E-4C18-88A1-BE717B5C330C}" type="pres">
      <dgm:prSet presAssocID="{02A48CB6-A160-419A-9575-460B11224DDA}" presName="accentRepeatNode" presStyleLbl="solidFgAcc1" presStyleIdx="2" presStyleCnt="5"/>
      <dgm:spPr>
        <a:solidFill>
          <a:schemeClr val="accent2">
            <a:lumMod val="60000"/>
            <a:lumOff val="40000"/>
          </a:schemeClr>
        </a:solidFill>
      </dgm:spPr>
    </dgm:pt>
    <dgm:pt modelId="{98DF03A1-E644-45DF-A2BC-92CC1180A2EC}" type="pres">
      <dgm:prSet presAssocID="{14B621AC-DD7A-4FE5-B277-6B515E076DBA}" presName="text_4" presStyleLbl="node1" presStyleIdx="3" presStyleCnt="5">
        <dgm:presLayoutVars>
          <dgm:bulletEnabled val="1"/>
        </dgm:presLayoutVars>
      </dgm:prSet>
      <dgm:spPr/>
    </dgm:pt>
    <dgm:pt modelId="{118AEE1A-CD48-45F4-9413-492108170CBD}" type="pres">
      <dgm:prSet presAssocID="{14B621AC-DD7A-4FE5-B277-6B515E076DBA}" presName="accent_4" presStyleCnt="0"/>
      <dgm:spPr/>
    </dgm:pt>
    <dgm:pt modelId="{E2F183BD-CC58-4B04-AFF8-22ABB7EDA6F8}" type="pres">
      <dgm:prSet presAssocID="{14B621AC-DD7A-4FE5-B277-6B515E076DBA}" presName="accentRepeatNode" presStyleLbl="solidFgAcc1" presStyleIdx="3" presStyleCnt="5"/>
      <dgm:spPr>
        <a:solidFill>
          <a:schemeClr val="accent2">
            <a:lumMod val="40000"/>
            <a:lumOff val="60000"/>
          </a:schemeClr>
        </a:solidFill>
      </dgm:spPr>
    </dgm:pt>
    <dgm:pt modelId="{106F95A6-1B51-4505-A8F9-A432014444BD}" type="pres">
      <dgm:prSet presAssocID="{FFCE0155-031B-449D-B4A2-65E132A236D3}" presName="text_5" presStyleLbl="node1" presStyleIdx="4" presStyleCnt="5">
        <dgm:presLayoutVars>
          <dgm:bulletEnabled val="1"/>
        </dgm:presLayoutVars>
      </dgm:prSet>
      <dgm:spPr/>
    </dgm:pt>
    <dgm:pt modelId="{A96BEF08-23DF-445C-A222-65030FC56992}" type="pres">
      <dgm:prSet presAssocID="{FFCE0155-031B-449D-B4A2-65E132A236D3}" presName="accent_5" presStyleCnt="0"/>
      <dgm:spPr/>
    </dgm:pt>
    <dgm:pt modelId="{E81C93FF-1D67-46B1-B474-EEBBBE8C4E73}" type="pres">
      <dgm:prSet presAssocID="{FFCE0155-031B-449D-B4A2-65E132A236D3}" presName="accentRepeatNode" presStyleLbl="solidFgAcc1" presStyleIdx="4" presStyleCnt="5"/>
      <dgm:spPr>
        <a:solidFill>
          <a:schemeClr val="accent2">
            <a:lumMod val="20000"/>
            <a:lumOff val="80000"/>
          </a:schemeClr>
        </a:solidFill>
      </dgm:spPr>
    </dgm:pt>
  </dgm:ptLst>
  <dgm:cxnLst>
    <dgm:cxn modelId="{29FB1C0D-05F1-4648-BA4D-BB60E1573883}" type="presOf" srcId="{FFCE0155-031B-449D-B4A2-65E132A236D3}" destId="{106F95A6-1B51-4505-A8F9-A432014444BD}" srcOrd="0" destOrd="0" presId="urn:microsoft.com/office/officeart/2008/layout/VerticalCurvedList"/>
    <dgm:cxn modelId="{154B5D39-39D3-483D-9A54-0DAD420A476A}" type="presOf" srcId="{867C0B0D-65AF-4977-B28B-64E9BDD48A45}" destId="{0F5F3C9C-1A88-4780-84A5-DE9C1B87192B}" srcOrd="0" destOrd="0" presId="urn:microsoft.com/office/officeart/2008/layout/VerticalCurvedList"/>
    <dgm:cxn modelId="{9ABB623A-4253-4FF4-8020-4FF49079998D}" srcId="{867C0B0D-65AF-4977-B28B-64E9BDD48A45}" destId="{14B621AC-DD7A-4FE5-B277-6B515E076DBA}" srcOrd="3" destOrd="0" parTransId="{E6DE6903-480E-46BB-A5B9-524DFA7B3901}" sibTransId="{7336CEBD-1827-4C84-AB3F-FBC5060679A2}"/>
    <dgm:cxn modelId="{75CE565D-785B-4D1B-87E2-2E3E9584DD62}" type="presOf" srcId="{1CFE46B5-8776-44A0-98C1-A9DFCAC91AD3}" destId="{A8CE59A5-54F1-4D2E-B3AF-68B89A8FFA70}" srcOrd="0" destOrd="0" presId="urn:microsoft.com/office/officeart/2008/layout/VerticalCurvedList"/>
    <dgm:cxn modelId="{0BAA2342-9611-4642-8C46-FEC34A88574E}" srcId="{867C0B0D-65AF-4977-B28B-64E9BDD48A45}" destId="{FFCE0155-031B-449D-B4A2-65E132A236D3}" srcOrd="4" destOrd="0" parTransId="{5005C05C-B108-4C65-BD84-A849A8510F94}" sibTransId="{62B18FA0-9BAC-4047-A0BB-C2E2B40657D5}"/>
    <dgm:cxn modelId="{B22DBE67-EEC5-4B5E-981B-17125A24A7AB}" type="presOf" srcId="{79AC9D82-85BF-44ED-9C89-DC9B90D51A7E}" destId="{253BA49C-1782-401C-826F-046AFEA3937C}" srcOrd="0" destOrd="0" presId="urn:microsoft.com/office/officeart/2008/layout/VerticalCurvedList"/>
    <dgm:cxn modelId="{20712371-8C58-494B-866D-9D991004B71F}" srcId="{867C0B0D-65AF-4977-B28B-64E9BDD48A45}" destId="{16C35738-0EE9-4F03-B068-F451500B7994}" srcOrd="1" destOrd="0" parTransId="{4590FE9D-359A-421B-83F0-417F60D19262}" sibTransId="{323A7CD3-C10C-4B64-8F2B-1B7246B8B3E4}"/>
    <dgm:cxn modelId="{5BF6B194-A276-4890-9707-189881964B58}" srcId="{867C0B0D-65AF-4977-B28B-64E9BDD48A45}" destId="{79AC9D82-85BF-44ED-9C89-DC9B90D51A7E}" srcOrd="0" destOrd="0" parTransId="{70A632FC-9ED3-4B2A-8250-638B5D6CC870}" sibTransId="{1CFE46B5-8776-44A0-98C1-A9DFCAC91AD3}"/>
    <dgm:cxn modelId="{040666C0-04D5-4149-AE36-7944956B1943}" srcId="{867C0B0D-65AF-4977-B28B-64E9BDD48A45}" destId="{02A48CB6-A160-419A-9575-460B11224DDA}" srcOrd="2" destOrd="0" parTransId="{18ADA4A2-D6F8-4B79-8540-6D531EBB50D2}" sibTransId="{9464D53D-CAE1-41DA-A2FA-D7BEC2867F67}"/>
    <dgm:cxn modelId="{C96EFECC-D52D-4949-BBCC-FAE2DA7DBBB0}" type="presOf" srcId="{02A48CB6-A160-419A-9575-460B11224DDA}" destId="{9DCD686E-1850-44DF-936F-559502FDC84B}" srcOrd="0" destOrd="0" presId="urn:microsoft.com/office/officeart/2008/layout/VerticalCurvedList"/>
    <dgm:cxn modelId="{3F0357D8-B7CA-4DE5-94A7-309E485BE17B}" type="presOf" srcId="{16C35738-0EE9-4F03-B068-F451500B7994}" destId="{F20A39F8-6878-4E7F-977A-D05B97841D40}" srcOrd="0" destOrd="0" presId="urn:microsoft.com/office/officeart/2008/layout/VerticalCurvedList"/>
    <dgm:cxn modelId="{9FBF8DE9-0FDA-4DA9-A3BE-66C3A2CD21BE}" type="presOf" srcId="{14B621AC-DD7A-4FE5-B277-6B515E076DBA}" destId="{98DF03A1-E644-45DF-A2BC-92CC1180A2EC}" srcOrd="0" destOrd="0" presId="urn:microsoft.com/office/officeart/2008/layout/VerticalCurvedList"/>
    <dgm:cxn modelId="{8F1F065D-63B7-4469-9C4E-AB4A4CD9BDAF}" type="presParOf" srcId="{0F5F3C9C-1A88-4780-84A5-DE9C1B87192B}" destId="{792C7791-AE1D-451D-8ECF-344DE75F7EA2}" srcOrd="0" destOrd="0" presId="urn:microsoft.com/office/officeart/2008/layout/VerticalCurvedList"/>
    <dgm:cxn modelId="{F9AC35F7-3A5E-4451-AE3C-254CCED8E849}" type="presParOf" srcId="{792C7791-AE1D-451D-8ECF-344DE75F7EA2}" destId="{9FECDFEB-AA51-4FE5-A707-8FFA14D949CA}" srcOrd="0" destOrd="0" presId="urn:microsoft.com/office/officeart/2008/layout/VerticalCurvedList"/>
    <dgm:cxn modelId="{E5D1BA71-42BD-429A-8882-605967D7FBE1}" type="presParOf" srcId="{9FECDFEB-AA51-4FE5-A707-8FFA14D949CA}" destId="{13D98EAB-F821-4AB7-AD77-9D87C0EE7381}" srcOrd="0" destOrd="0" presId="urn:microsoft.com/office/officeart/2008/layout/VerticalCurvedList"/>
    <dgm:cxn modelId="{94C2B107-6DC0-458C-A33E-B86696EF930D}" type="presParOf" srcId="{9FECDFEB-AA51-4FE5-A707-8FFA14D949CA}" destId="{A8CE59A5-54F1-4D2E-B3AF-68B89A8FFA70}" srcOrd="1" destOrd="0" presId="urn:microsoft.com/office/officeart/2008/layout/VerticalCurvedList"/>
    <dgm:cxn modelId="{A670C0EA-1D11-4B7B-BEEB-2587754239ED}" type="presParOf" srcId="{9FECDFEB-AA51-4FE5-A707-8FFA14D949CA}" destId="{6B5A3447-FB9B-45C3-9221-8B79022FCC74}" srcOrd="2" destOrd="0" presId="urn:microsoft.com/office/officeart/2008/layout/VerticalCurvedList"/>
    <dgm:cxn modelId="{F7BF7EFB-5CC9-49D6-BB03-7FC83BEB6437}" type="presParOf" srcId="{9FECDFEB-AA51-4FE5-A707-8FFA14D949CA}" destId="{C93F6F6F-3437-49DB-BFB9-C702C9D74BE4}" srcOrd="3" destOrd="0" presId="urn:microsoft.com/office/officeart/2008/layout/VerticalCurvedList"/>
    <dgm:cxn modelId="{74415CC4-FF25-4982-88A9-054F8166DE10}" type="presParOf" srcId="{792C7791-AE1D-451D-8ECF-344DE75F7EA2}" destId="{253BA49C-1782-401C-826F-046AFEA3937C}" srcOrd="1" destOrd="0" presId="urn:microsoft.com/office/officeart/2008/layout/VerticalCurvedList"/>
    <dgm:cxn modelId="{B525D32A-FC16-4176-BFF4-33F92847FE66}" type="presParOf" srcId="{792C7791-AE1D-451D-8ECF-344DE75F7EA2}" destId="{DEE09275-19B7-47FA-95FA-4F9A9CD7B350}" srcOrd="2" destOrd="0" presId="urn:microsoft.com/office/officeart/2008/layout/VerticalCurvedList"/>
    <dgm:cxn modelId="{83EAD32A-ED04-46D5-A002-1291E2A5EE52}" type="presParOf" srcId="{DEE09275-19B7-47FA-95FA-4F9A9CD7B350}" destId="{27932123-19AA-47D2-8F16-15D20ABDC6CB}" srcOrd="0" destOrd="0" presId="urn:microsoft.com/office/officeart/2008/layout/VerticalCurvedList"/>
    <dgm:cxn modelId="{A479B25B-6C2D-4A4A-9B74-D7AEDE5B7128}" type="presParOf" srcId="{792C7791-AE1D-451D-8ECF-344DE75F7EA2}" destId="{F20A39F8-6878-4E7F-977A-D05B97841D40}" srcOrd="3" destOrd="0" presId="urn:microsoft.com/office/officeart/2008/layout/VerticalCurvedList"/>
    <dgm:cxn modelId="{48CE15DA-8A9A-4A5F-A39D-D1E4F75027C2}" type="presParOf" srcId="{792C7791-AE1D-451D-8ECF-344DE75F7EA2}" destId="{0254E698-7AAD-414D-92C9-22AF2BFFE228}" srcOrd="4" destOrd="0" presId="urn:microsoft.com/office/officeart/2008/layout/VerticalCurvedList"/>
    <dgm:cxn modelId="{919A4355-1D1C-4C68-AF35-39D0AEBDCB7D}" type="presParOf" srcId="{0254E698-7AAD-414D-92C9-22AF2BFFE228}" destId="{39D05DFA-1751-4C01-8A10-6C3157081830}" srcOrd="0" destOrd="0" presId="urn:microsoft.com/office/officeart/2008/layout/VerticalCurvedList"/>
    <dgm:cxn modelId="{13DC5410-21BB-4770-A745-B2B3E55981BB}" type="presParOf" srcId="{792C7791-AE1D-451D-8ECF-344DE75F7EA2}" destId="{9DCD686E-1850-44DF-936F-559502FDC84B}" srcOrd="5" destOrd="0" presId="urn:microsoft.com/office/officeart/2008/layout/VerticalCurvedList"/>
    <dgm:cxn modelId="{54B6F397-115B-418E-A90F-392330733298}" type="presParOf" srcId="{792C7791-AE1D-451D-8ECF-344DE75F7EA2}" destId="{7888D52A-B214-4AA4-A2F2-F10D72C1E77D}" srcOrd="6" destOrd="0" presId="urn:microsoft.com/office/officeart/2008/layout/VerticalCurvedList"/>
    <dgm:cxn modelId="{A830E502-B50B-4A62-ADB5-BFC959E93ED9}" type="presParOf" srcId="{7888D52A-B214-4AA4-A2F2-F10D72C1E77D}" destId="{8FC1E786-7B2E-4C18-88A1-BE717B5C330C}" srcOrd="0" destOrd="0" presId="urn:microsoft.com/office/officeart/2008/layout/VerticalCurvedList"/>
    <dgm:cxn modelId="{1358541F-84F6-4DA9-8E44-035775725523}" type="presParOf" srcId="{792C7791-AE1D-451D-8ECF-344DE75F7EA2}" destId="{98DF03A1-E644-45DF-A2BC-92CC1180A2EC}" srcOrd="7" destOrd="0" presId="urn:microsoft.com/office/officeart/2008/layout/VerticalCurvedList"/>
    <dgm:cxn modelId="{691C2598-DD25-43D4-8E21-96A4D6DD8B7F}" type="presParOf" srcId="{792C7791-AE1D-451D-8ECF-344DE75F7EA2}" destId="{118AEE1A-CD48-45F4-9413-492108170CBD}" srcOrd="8" destOrd="0" presId="urn:microsoft.com/office/officeart/2008/layout/VerticalCurvedList"/>
    <dgm:cxn modelId="{F02A48E1-2A17-467C-A2CC-9E5FDE6A2645}" type="presParOf" srcId="{118AEE1A-CD48-45F4-9413-492108170CBD}" destId="{E2F183BD-CC58-4B04-AFF8-22ABB7EDA6F8}" srcOrd="0" destOrd="0" presId="urn:microsoft.com/office/officeart/2008/layout/VerticalCurvedList"/>
    <dgm:cxn modelId="{FF026418-FDD2-4A52-94AE-53BCBBE95E4B}" type="presParOf" srcId="{792C7791-AE1D-451D-8ECF-344DE75F7EA2}" destId="{106F95A6-1B51-4505-A8F9-A432014444BD}" srcOrd="9" destOrd="0" presId="urn:microsoft.com/office/officeart/2008/layout/VerticalCurvedList"/>
    <dgm:cxn modelId="{0CE89832-521F-42C5-AC16-28E841F81599}" type="presParOf" srcId="{792C7791-AE1D-451D-8ECF-344DE75F7EA2}" destId="{A96BEF08-23DF-445C-A222-65030FC56992}" srcOrd="10" destOrd="0" presId="urn:microsoft.com/office/officeart/2008/layout/VerticalCurvedList"/>
    <dgm:cxn modelId="{EDB49E2F-3640-4E5E-9FDC-45939AF3E1BA}" type="presParOf" srcId="{A96BEF08-23DF-445C-A222-65030FC56992}" destId="{E81C93FF-1D67-46B1-B474-EEBBBE8C4E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FA400-C126-4C54-81BB-2FEF10402D1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1675847-F020-43D5-8AD5-CAE5D5A06338}">
      <dgm:prSet/>
      <dgm:spPr/>
      <dgm:t>
        <a:bodyPr/>
        <a:lstStyle/>
        <a:p>
          <a:r>
            <a:rPr lang="it-IT"/>
            <a:t>Accesso con login (HttpSession)</a:t>
          </a:r>
        </a:p>
      </dgm:t>
    </dgm:pt>
    <dgm:pt modelId="{9207F8BA-4092-4F65-BCC4-AD92687AB70F}" type="parTrans" cxnId="{685D9C57-6BC2-42CA-8DD9-4503A2185B8A}">
      <dgm:prSet/>
      <dgm:spPr/>
      <dgm:t>
        <a:bodyPr/>
        <a:lstStyle/>
        <a:p>
          <a:endParaRPr lang="it-IT"/>
        </a:p>
      </dgm:t>
    </dgm:pt>
    <dgm:pt modelId="{D8F38867-BA8E-44DC-9CF9-305D391E82F4}" type="sibTrans" cxnId="{685D9C57-6BC2-42CA-8DD9-4503A2185B8A}">
      <dgm:prSet/>
      <dgm:spPr/>
      <dgm:t>
        <a:bodyPr/>
        <a:lstStyle/>
        <a:p>
          <a:endParaRPr lang="it-IT"/>
        </a:p>
      </dgm:t>
    </dgm:pt>
    <dgm:pt modelId="{F7AB434B-146C-4FF4-9592-88BA6C56D557}">
      <dgm:prSet/>
      <dgm:spPr/>
      <dgm:t>
        <a:bodyPr/>
        <a:lstStyle/>
        <a:p>
          <a:r>
            <a:rPr lang="it-IT"/>
            <a:t>Dashboard: gestione piatti, calendario, prenotazioni</a:t>
          </a:r>
        </a:p>
      </dgm:t>
    </dgm:pt>
    <dgm:pt modelId="{D65E0E16-3EF2-484B-8DDD-51D2605E4E14}" type="parTrans" cxnId="{5D7FB2AC-D421-4FBF-A88E-80CCCEE8E616}">
      <dgm:prSet/>
      <dgm:spPr/>
      <dgm:t>
        <a:bodyPr/>
        <a:lstStyle/>
        <a:p>
          <a:endParaRPr lang="it-IT"/>
        </a:p>
      </dgm:t>
    </dgm:pt>
    <dgm:pt modelId="{1C57F336-5672-41B5-AF03-370CD626F53C}" type="sibTrans" cxnId="{5D7FB2AC-D421-4FBF-A88E-80CCCEE8E616}">
      <dgm:prSet/>
      <dgm:spPr/>
      <dgm:t>
        <a:bodyPr/>
        <a:lstStyle/>
        <a:p>
          <a:endParaRPr lang="it-IT"/>
        </a:p>
      </dgm:t>
    </dgm:pt>
    <dgm:pt modelId="{FA3F71D5-8197-4EDD-B09A-566C7B064F6F}">
      <dgm:prSet/>
      <dgm:spPr/>
      <dgm:t>
        <a:bodyPr/>
        <a:lstStyle/>
        <a:p>
          <a:r>
            <a:rPr lang="it-IT"/>
            <a:t>Modifica menu (CRUD)</a:t>
          </a:r>
        </a:p>
      </dgm:t>
    </dgm:pt>
    <dgm:pt modelId="{F9F94AEC-A831-4845-9FA7-1C1A46AF80E2}" type="parTrans" cxnId="{D3DA2A8E-48EC-4EB6-AC57-B55A0C9D9696}">
      <dgm:prSet/>
      <dgm:spPr/>
      <dgm:t>
        <a:bodyPr/>
        <a:lstStyle/>
        <a:p>
          <a:endParaRPr lang="it-IT"/>
        </a:p>
      </dgm:t>
    </dgm:pt>
    <dgm:pt modelId="{AC12D8C8-F9C7-480A-B6F9-B758EA03310B}" type="sibTrans" cxnId="{D3DA2A8E-48EC-4EB6-AC57-B55A0C9D9696}">
      <dgm:prSet/>
      <dgm:spPr/>
      <dgm:t>
        <a:bodyPr/>
        <a:lstStyle/>
        <a:p>
          <a:endParaRPr lang="it-IT"/>
        </a:p>
      </dgm:t>
    </dgm:pt>
    <dgm:pt modelId="{6792E7AD-3B84-48E4-873F-D6EC1B831CEA}">
      <dgm:prSet/>
      <dgm:spPr/>
      <dgm:t>
        <a:bodyPr/>
        <a:lstStyle/>
        <a:p>
          <a:r>
            <a:rPr lang="it-IT"/>
            <a:t>Modifica calendario apertura</a:t>
          </a:r>
        </a:p>
      </dgm:t>
    </dgm:pt>
    <dgm:pt modelId="{A2AED6A5-D720-4A7C-8511-9BF5A2ADEAC9}" type="parTrans" cxnId="{D6117FCC-8297-479B-8F68-04AFCD7DAEB7}">
      <dgm:prSet/>
      <dgm:spPr/>
      <dgm:t>
        <a:bodyPr/>
        <a:lstStyle/>
        <a:p>
          <a:endParaRPr lang="it-IT"/>
        </a:p>
      </dgm:t>
    </dgm:pt>
    <dgm:pt modelId="{B2FE17D6-3C39-44DC-81A3-F2B9C2665EEF}" type="sibTrans" cxnId="{D6117FCC-8297-479B-8F68-04AFCD7DAEB7}">
      <dgm:prSet/>
      <dgm:spPr/>
      <dgm:t>
        <a:bodyPr/>
        <a:lstStyle/>
        <a:p>
          <a:endParaRPr lang="it-IT"/>
        </a:p>
      </dgm:t>
    </dgm:pt>
    <dgm:pt modelId="{EF6FEB87-4152-444B-A689-F28841B35C18}">
      <dgm:prSet/>
      <dgm:spPr/>
      <dgm:t>
        <a:bodyPr/>
        <a:lstStyle/>
        <a:p>
          <a:r>
            <a:rPr lang="it-IT"/>
            <a:t>Logout e protezione dell’area admin</a:t>
          </a:r>
        </a:p>
      </dgm:t>
    </dgm:pt>
    <dgm:pt modelId="{A8895A57-B732-494A-8B62-8E5E662103EC}" type="parTrans" cxnId="{EAFC2EEA-315F-4584-8838-D2DA8552532B}">
      <dgm:prSet/>
      <dgm:spPr/>
      <dgm:t>
        <a:bodyPr/>
        <a:lstStyle/>
        <a:p>
          <a:endParaRPr lang="it-IT"/>
        </a:p>
      </dgm:t>
    </dgm:pt>
    <dgm:pt modelId="{428CF51A-5662-492F-B73A-8D8F1C61E9BF}" type="sibTrans" cxnId="{EAFC2EEA-315F-4584-8838-D2DA8552532B}">
      <dgm:prSet/>
      <dgm:spPr/>
      <dgm:t>
        <a:bodyPr/>
        <a:lstStyle/>
        <a:p>
          <a:endParaRPr lang="it-IT"/>
        </a:p>
      </dgm:t>
    </dgm:pt>
    <dgm:pt modelId="{631A3D8E-377C-4F8A-8BE3-215B7B6B20C4}" type="pres">
      <dgm:prSet presAssocID="{5B1FA400-C126-4C54-81BB-2FEF10402D1F}" presName="Name0" presStyleCnt="0">
        <dgm:presLayoutVars>
          <dgm:dir/>
          <dgm:resizeHandles val="exact"/>
        </dgm:presLayoutVars>
      </dgm:prSet>
      <dgm:spPr/>
    </dgm:pt>
    <dgm:pt modelId="{E1CC7A4E-3DA7-45E3-88C4-F82E68989F4E}" type="pres">
      <dgm:prSet presAssocID="{5B1FA400-C126-4C54-81BB-2FEF10402D1F}" presName="fgShape" presStyleLbl="fgShp" presStyleIdx="0" presStyleCnt="1"/>
      <dgm:spPr/>
    </dgm:pt>
    <dgm:pt modelId="{A6F775FD-3ECD-4513-BD50-7A2749A3943A}" type="pres">
      <dgm:prSet presAssocID="{5B1FA400-C126-4C54-81BB-2FEF10402D1F}" presName="linComp" presStyleCnt="0"/>
      <dgm:spPr/>
    </dgm:pt>
    <dgm:pt modelId="{9031771E-1BE2-432E-ABFD-FB5EE77EAD76}" type="pres">
      <dgm:prSet presAssocID="{E1675847-F020-43D5-8AD5-CAE5D5A06338}" presName="compNode" presStyleCnt="0"/>
      <dgm:spPr/>
    </dgm:pt>
    <dgm:pt modelId="{7DA38521-544D-4132-9A4E-7316D33104AE}" type="pres">
      <dgm:prSet presAssocID="{E1675847-F020-43D5-8AD5-CAE5D5A06338}" presName="bkgdShape" presStyleLbl="node1" presStyleIdx="0" presStyleCnt="5"/>
      <dgm:spPr/>
    </dgm:pt>
    <dgm:pt modelId="{EE13A210-4572-4130-A0A6-29CE80E2DFA4}" type="pres">
      <dgm:prSet presAssocID="{E1675847-F020-43D5-8AD5-CAE5D5A06338}" presName="nodeTx" presStyleLbl="node1" presStyleIdx="0" presStyleCnt="5">
        <dgm:presLayoutVars>
          <dgm:bulletEnabled val="1"/>
        </dgm:presLayoutVars>
      </dgm:prSet>
      <dgm:spPr/>
    </dgm:pt>
    <dgm:pt modelId="{B9127414-122E-4F8D-8ABD-2707B30FCC88}" type="pres">
      <dgm:prSet presAssocID="{E1675847-F020-43D5-8AD5-CAE5D5A06338}" presName="invisiNode" presStyleLbl="node1" presStyleIdx="0" presStyleCnt="5"/>
      <dgm:spPr/>
    </dgm:pt>
    <dgm:pt modelId="{BDD017FE-AE7C-45A9-9AE9-08615E0FE206}" type="pres">
      <dgm:prSet presAssocID="{E1675847-F020-43D5-8AD5-CAE5D5A06338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ave contorno"/>
        </a:ext>
      </dgm:extLst>
    </dgm:pt>
    <dgm:pt modelId="{94A94FC7-4009-4952-A6D6-F643ADFC2789}" type="pres">
      <dgm:prSet presAssocID="{D8F38867-BA8E-44DC-9CF9-305D391E82F4}" presName="sibTrans" presStyleLbl="sibTrans2D1" presStyleIdx="0" presStyleCnt="0"/>
      <dgm:spPr/>
    </dgm:pt>
    <dgm:pt modelId="{6AA76209-9C6D-4581-AE2D-C166185DA345}" type="pres">
      <dgm:prSet presAssocID="{F7AB434B-146C-4FF4-9592-88BA6C56D557}" presName="compNode" presStyleCnt="0"/>
      <dgm:spPr/>
    </dgm:pt>
    <dgm:pt modelId="{9FA81954-8501-47B9-99A3-80E7268D02A2}" type="pres">
      <dgm:prSet presAssocID="{F7AB434B-146C-4FF4-9592-88BA6C56D557}" presName="bkgdShape" presStyleLbl="node1" presStyleIdx="1" presStyleCnt="5"/>
      <dgm:spPr/>
    </dgm:pt>
    <dgm:pt modelId="{BD6CE96A-777A-4B56-B596-F1CF7999A8D1}" type="pres">
      <dgm:prSet presAssocID="{F7AB434B-146C-4FF4-9592-88BA6C56D557}" presName="nodeTx" presStyleLbl="node1" presStyleIdx="1" presStyleCnt="5">
        <dgm:presLayoutVars>
          <dgm:bulletEnabled val="1"/>
        </dgm:presLayoutVars>
      </dgm:prSet>
      <dgm:spPr/>
    </dgm:pt>
    <dgm:pt modelId="{1CCD88E1-C24C-41D3-8A1C-B8C665FF22F7}" type="pres">
      <dgm:prSet presAssocID="{F7AB434B-146C-4FF4-9592-88BA6C56D557}" presName="invisiNode" presStyleLbl="node1" presStyleIdx="1" presStyleCnt="5"/>
      <dgm:spPr/>
    </dgm:pt>
    <dgm:pt modelId="{77E51F0A-FD1F-4781-A8AD-5ABC2EA46FDC}" type="pres">
      <dgm:prSet presAssocID="{F7AB434B-146C-4FF4-9592-88BA6C56D557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rmo di proiettore con riempimento a tinta unita"/>
        </a:ext>
      </dgm:extLst>
    </dgm:pt>
    <dgm:pt modelId="{47C6A873-5F5E-431A-AD9B-30C74CC103E2}" type="pres">
      <dgm:prSet presAssocID="{1C57F336-5672-41B5-AF03-370CD626F53C}" presName="sibTrans" presStyleLbl="sibTrans2D1" presStyleIdx="0" presStyleCnt="0"/>
      <dgm:spPr/>
    </dgm:pt>
    <dgm:pt modelId="{386A9666-BF52-4A69-B22A-1C179D0D021B}" type="pres">
      <dgm:prSet presAssocID="{FA3F71D5-8197-4EDD-B09A-566C7B064F6F}" presName="compNode" presStyleCnt="0"/>
      <dgm:spPr/>
    </dgm:pt>
    <dgm:pt modelId="{2A481712-256C-4CF6-BDE0-1BB926186E48}" type="pres">
      <dgm:prSet presAssocID="{FA3F71D5-8197-4EDD-B09A-566C7B064F6F}" presName="bkgdShape" presStyleLbl="node1" presStyleIdx="2" presStyleCnt="5"/>
      <dgm:spPr/>
    </dgm:pt>
    <dgm:pt modelId="{4779591A-6295-42C4-A540-BDB682FDF705}" type="pres">
      <dgm:prSet presAssocID="{FA3F71D5-8197-4EDD-B09A-566C7B064F6F}" presName="nodeTx" presStyleLbl="node1" presStyleIdx="2" presStyleCnt="5">
        <dgm:presLayoutVars>
          <dgm:bulletEnabled val="1"/>
        </dgm:presLayoutVars>
      </dgm:prSet>
      <dgm:spPr/>
    </dgm:pt>
    <dgm:pt modelId="{83CBDBD6-C1CB-4E39-8FF7-7FF706E2DB23}" type="pres">
      <dgm:prSet presAssocID="{FA3F71D5-8197-4EDD-B09A-566C7B064F6F}" presName="invisiNode" presStyleLbl="node1" presStyleIdx="2" presStyleCnt="5"/>
      <dgm:spPr/>
    </dgm:pt>
    <dgm:pt modelId="{11909207-4CAC-4F21-9051-9AC70F7660D8}" type="pres">
      <dgm:prSet presAssocID="{FA3F71D5-8197-4EDD-B09A-566C7B064F6F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nu con riempimento a tinta unita"/>
        </a:ext>
      </dgm:extLst>
    </dgm:pt>
    <dgm:pt modelId="{58F0F08C-A754-4252-A51C-F2BF227363FA}" type="pres">
      <dgm:prSet presAssocID="{AC12D8C8-F9C7-480A-B6F9-B758EA03310B}" presName="sibTrans" presStyleLbl="sibTrans2D1" presStyleIdx="0" presStyleCnt="0"/>
      <dgm:spPr/>
    </dgm:pt>
    <dgm:pt modelId="{65A9A87B-D073-4FB6-AED1-7FEFADF3A970}" type="pres">
      <dgm:prSet presAssocID="{6792E7AD-3B84-48E4-873F-D6EC1B831CEA}" presName="compNode" presStyleCnt="0"/>
      <dgm:spPr/>
    </dgm:pt>
    <dgm:pt modelId="{8BA7F58D-2D6C-4F15-8BF2-C6D01052984D}" type="pres">
      <dgm:prSet presAssocID="{6792E7AD-3B84-48E4-873F-D6EC1B831CEA}" presName="bkgdShape" presStyleLbl="node1" presStyleIdx="3" presStyleCnt="5"/>
      <dgm:spPr/>
    </dgm:pt>
    <dgm:pt modelId="{8E154927-6885-4A62-A07B-39A36DAA73C8}" type="pres">
      <dgm:prSet presAssocID="{6792E7AD-3B84-48E4-873F-D6EC1B831CEA}" presName="nodeTx" presStyleLbl="node1" presStyleIdx="3" presStyleCnt="5">
        <dgm:presLayoutVars>
          <dgm:bulletEnabled val="1"/>
        </dgm:presLayoutVars>
      </dgm:prSet>
      <dgm:spPr/>
    </dgm:pt>
    <dgm:pt modelId="{F70A3EF4-E423-47C6-A17E-13982D4CA43E}" type="pres">
      <dgm:prSet presAssocID="{6792E7AD-3B84-48E4-873F-D6EC1B831CEA}" presName="invisiNode" presStyleLbl="node1" presStyleIdx="3" presStyleCnt="5"/>
      <dgm:spPr/>
    </dgm:pt>
    <dgm:pt modelId="{BCF1AF8B-0110-40B8-9C6F-720200478D57}" type="pres">
      <dgm:prSet presAssocID="{6792E7AD-3B84-48E4-873F-D6EC1B831CEA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ario pieghevole con riempimento a tinta unita"/>
        </a:ext>
      </dgm:extLst>
    </dgm:pt>
    <dgm:pt modelId="{1EB82ED5-35D8-4365-9ACE-AECA2EA92DA7}" type="pres">
      <dgm:prSet presAssocID="{B2FE17D6-3C39-44DC-81A3-F2B9C2665EEF}" presName="sibTrans" presStyleLbl="sibTrans2D1" presStyleIdx="0" presStyleCnt="0"/>
      <dgm:spPr/>
    </dgm:pt>
    <dgm:pt modelId="{F2E8CF8E-6182-473B-A146-FCE4914D05CE}" type="pres">
      <dgm:prSet presAssocID="{EF6FEB87-4152-444B-A689-F28841B35C18}" presName="compNode" presStyleCnt="0"/>
      <dgm:spPr/>
    </dgm:pt>
    <dgm:pt modelId="{23C79B03-2FF3-4FA7-BF61-276F4EF30AC9}" type="pres">
      <dgm:prSet presAssocID="{EF6FEB87-4152-444B-A689-F28841B35C18}" presName="bkgdShape" presStyleLbl="node1" presStyleIdx="4" presStyleCnt="5"/>
      <dgm:spPr/>
    </dgm:pt>
    <dgm:pt modelId="{A47A23BC-D7F2-4BEA-B183-27DBF98ED6E9}" type="pres">
      <dgm:prSet presAssocID="{EF6FEB87-4152-444B-A689-F28841B35C18}" presName="nodeTx" presStyleLbl="node1" presStyleIdx="4" presStyleCnt="5">
        <dgm:presLayoutVars>
          <dgm:bulletEnabled val="1"/>
        </dgm:presLayoutVars>
      </dgm:prSet>
      <dgm:spPr/>
    </dgm:pt>
    <dgm:pt modelId="{AC99F553-D344-43EC-8C8E-98D6AC1B9FEB}" type="pres">
      <dgm:prSet presAssocID="{EF6FEB87-4152-444B-A689-F28841B35C18}" presName="invisiNode" presStyleLbl="node1" presStyleIdx="4" presStyleCnt="5"/>
      <dgm:spPr/>
    </dgm:pt>
    <dgm:pt modelId="{69B5F9ED-94FF-4CF8-A2F2-033AD495599C}" type="pres">
      <dgm:prSet presAssocID="{EF6FEB87-4152-444B-A689-F28841B35C18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blocca con riempimento a tinta unita"/>
        </a:ext>
      </dgm:extLst>
    </dgm:pt>
  </dgm:ptLst>
  <dgm:cxnLst>
    <dgm:cxn modelId="{2E92AF21-05FB-4623-9BCD-DD53D3E4AAB2}" type="presOf" srcId="{EF6FEB87-4152-444B-A689-F28841B35C18}" destId="{23C79B03-2FF3-4FA7-BF61-276F4EF30AC9}" srcOrd="0" destOrd="0" presId="urn:microsoft.com/office/officeart/2005/8/layout/hList7"/>
    <dgm:cxn modelId="{F3A47D40-6A03-4276-A326-EF34E65A8E74}" type="presOf" srcId="{FA3F71D5-8197-4EDD-B09A-566C7B064F6F}" destId="{4779591A-6295-42C4-A540-BDB682FDF705}" srcOrd="1" destOrd="0" presId="urn:microsoft.com/office/officeart/2005/8/layout/hList7"/>
    <dgm:cxn modelId="{C613645D-28D0-4711-BEB4-3CFE007803BE}" type="presOf" srcId="{6792E7AD-3B84-48E4-873F-D6EC1B831CEA}" destId="{8BA7F58D-2D6C-4F15-8BF2-C6D01052984D}" srcOrd="0" destOrd="0" presId="urn:microsoft.com/office/officeart/2005/8/layout/hList7"/>
    <dgm:cxn modelId="{CBD22260-07FE-40D8-83B1-EF38E72D0141}" type="presOf" srcId="{E1675847-F020-43D5-8AD5-CAE5D5A06338}" destId="{EE13A210-4572-4130-A0A6-29CE80E2DFA4}" srcOrd="1" destOrd="0" presId="urn:microsoft.com/office/officeart/2005/8/layout/hList7"/>
    <dgm:cxn modelId="{7FE9F870-8B7A-4233-8C22-78C735531B43}" type="presOf" srcId="{1C57F336-5672-41B5-AF03-370CD626F53C}" destId="{47C6A873-5F5E-431A-AD9B-30C74CC103E2}" srcOrd="0" destOrd="0" presId="urn:microsoft.com/office/officeart/2005/8/layout/hList7"/>
    <dgm:cxn modelId="{80C8B871-B10F-4A35-A715-D91B6E8518EE}" type="presOf" srcId="{5B1FA400-C126-4C54-81BB-2FEF10402D1F}" destId="{631A3D8E-377C-4F8A-8BE3-215B7B6B20C4}" srcOrd="0" destOrd="0" presId="urn:microsoft.com/office/officeart/2005/8/layout/hList7"/>
    <dgm:cxn modelId="{685D9C57-6BC2-42CA-8DD9-4503A2185B8A}" srcId="{5B1FA400-C126-4C54-81BB-2FEF10402D1F}" destId="{E1675847-F020-43D5-8AD5-CAE5D5A06338}" srcOrd="0" destOrd="0" parTransId="{9207F8BA-4092-4F65-BCC4-AD92687AB70F}" sibTransId="{D8F38867-BA8E-44DC-9CF9-305D391E82F4}"/>
    <dgm:cxn modelId="{24E35F7D-FEC1-40F5-A0C6-6AC227982CE8}" type="presOf" srcId="{EF6FEB87-4152-444B-A689-F28841B35C18}" destId="{A47A23BC-D7F2-4BEA-B183-27DBF98ED6E9}" srcOrd="1" destOrd="0" presId="urn:microsoft.com/office/officeart/2005/8/layout/hList7"/>
    <dgm:cxn modelId="{018BE787-2AC1-4116-A0F2-732ADE4A9F20}" type="presOf" srcId="{D8F38867-BA8E-44DC-9CF9-305D391E82F4}" destId="{94A94FC7-4009-4952-A6D6-F643ADFC2789}" srcOrd="0" destOrd="0" presId="urn:microsoft.com/office/officeart/2005/8/layout/hList7"/>
    <dgm:cxn modelId="{D3DA2A8E-48EC-4EB6-AC57-B55A0C9D9696}" srcId="{5B1FA400-C126-4C54-81BB-2FEF10402D1F}" destId="{FA3F71D5-8197-4EDD-B09A-566C7B064F6F}" srcOrd="2" destOrd="0" parTransId="{F9F94AEC-A831-4845-9FA7-1C1A46AF80E2}" sibTransId="{AC12D8C8-F9C7-480A-B6F9-B758EA03310B}"/>
    <dgm:cxn modelId="{C7F4EC92-095B-4A40-9D78-FF2153F6B2DD}" type="presOf" srcId="{AC12D8C8-F9C7-480A-B6F9-B758EA03310B}" destId="{58F0F08C-A754-4252-A51C-F2BF227363FA}" srcOrd="0" destOrd="0" presId="urn:microsoft.com/office/officeart/2005/8/layout/hList7"/>
    <dgm:cxn modelId="{8B5C4595-0F78-4099-923A-23AC38934660}" type="presOf" srcId="{E1675847-F020-43D5-8AD5-CAE5D5A06338}" destId="{7DA38521-544D-4132-9A4E-7316D33104AE}" srcOrd="0" destOrd="0" presId="urn:microsoft.com/office/officeart/2005/8/layout/hList7"/>
    <dgm:cxn modelId="{9D277CA7-C27C-421A-9942-1591E305AD43}" type="presOf" srcId="{F7AB434B-146C-4FF4-9592-88BA6C56D557}" destId="{9FA81954-8501-47B9-99A3-80E7268D02A2}" srcOrd="0" destOrd="0" presId="urn:microsoft.com/office/officeart/2005/8/layout/hList7"/>
    <dgm:cxn modelId="{5D7FB2AC-D421-4FBF-A88E-80CCCEE8E616}" srcId="{5B1FA400-C126-4C54-81BB-2FEF10402D1F}" destId="{F7AB434B-146C-4FF4-9592-88BA6C56D557}" srcOrd="1" destOrd="0" parTransId="{D65E0E16-3EF2-484B-8DDD-51D2605E4E14}" sibTransId="{1C57F336-5672-41B5-AF03-370CD626F53C}"/>
    <dgm:cxn modelId="{D6117FCC-8297-479B-8F68-04AFCD7DAEB7}" srcId="{5B1FA400-C126-4C54-81BB-2FEF10402D1F}" destId="{6792E7AD-3B84-48E4-873F-D6EC1B831CEA}" srcOrd="3" destOrd="0" parTransId="{A2AED6A5-D720-4A7C-8511-9BF5A2ADEAC9}" sibTransId="{B2FE17D6-3C39-44DC-81A3-F2B9C2665EEF}"/>
    <dgm:cxn modelId="{3731E9D5-D918-4990-8DF6-6036EC0B25D3}" type="presOf" srcId="{FA3F71D5-8197-4EDD-B09A-566C7B064F6F}" destId="{2A481712-256C-4CF6-BDE0-1BB926186E48}" srcOrd="0" destOrd="0" presId="urn:microsoft.com/office/officeart/2005/8/layout/hList7"/>
    <dgm:cxn modelId="{EAFC2EEA-315F-4584-8838-D2DA8552532B}" srcId="{5B1FA400-C126-4C54-81BB-2FEF10402D1F}" destId="{EF6FEB87-4152-444B-A689-F28841B35C18}" srcOrd="4" destOrd="0" parTransId="{A8895A57-B732-494A-8B62-8E5E662103EC}" sibTransId="{428CF51A-5662-492F-B73A-8D8F1C61E9BF}"/>
    <dgm:cxn modelId="{3F160CED-4DBB-464C-8A5E-62EB4B69D5B2}" type="presOf" srcId="{6792E7AD-3B84-48E4-873F-D6EC1B831CEA}" destId="{8E154927-6885-4A62-A07B-39A36DAA73C8}" srcOrd="1" destOrd="0" presId="urn:microsoft.com/office/officeart/2005/8/layout/hList7"/>
    <dgm:cxn modelId="{042F60EE-BE98-4FA0-BD86-9A9586BAD29F}" type="presOf" srcId="{F7AB434B-146C-4FF4-9592-88BA6C56D557}" destId="{BD6CE96A-777A-4B56-B596-F1CF7999A8D1}" srcOrd="1" destOrd="0" presId="urn:microsoft.com/office/officeart/2005/8/layout/hList7"/>
    <dgm:cxn modelId="{682B9CF0-4812-49AF-A685-6B3C18953620}" type="presOf" srcId="{B2FE17D6-3C39-44DC-81A3-F2B9C2665EEF}" destId="{1EB82ED5-35D8-4365-9ACE-AECA2EA92DA7}" srcOrd="0" destOrd="0" presId="urn:microsoft.com/office/officeart/2005/8/layout/hList7"/>
    <dgm:cxn modelId="{1E73E26F-6047-4DF2-B9D3-84076FB09FC1}" type="presParOf" srcId="{631A3D8E-377C-4F8A-8BE3-215B7B6B20C4}" destId="{E1CC7A4E-3DA7-45E3-88C4-F82E68989F4E}" srcOrd="0" destOrd="0" presId="urn:microsoft.com/office/officeart/2005/8/layout/hList7"/>
    <dgm:cxn modelId="{062A8244-C8B4-41E9-AD57-44F42DE1A0EF}" type="presParOf" srcId="{631A3D8E-377C-4F8A-8BE3-215B7B6B20C4}" destId="{A6F775FD-3ECD-4513-BD50-7A2749A3943A}" srcOrd="1" destOrd="0" presId="urn:microsoft.com/office/officeart/2005/8/layout/hList7"/>
    <dgm:cxn modelId="{B3A99F41-F674-4BD3-AB6F-883648388F19}" type="presParOf" srcId="{A6F775FD-3ECD-4513-BD50-7A2749A3943A}" destId="{9031771E-1BE2-432E-ABFD-FB5EE77EAD76}" srcOrd="0" destOrd="0" presId="urn:microsoft.com/office/officeart/2005/8/layout/hList7"/>
    <dgm:cxn modelId="{7BD7A711-6B56-4177-9A81-EF80E44568B7}" type="presParOf" srcId="{9031771E-1BE2-432E-ABFD-FB5EE77EAD76}" destId="{7DA38521-544D-4132-9A4E-7316D33104AE}" srcOrd="0" destOrd="0" presId="urn:microsoft.com/office/officeart/2005/8/layout/hList7"/>
    <dgm:cxn modelId="{5C9FFCF3-7A03-461E-9EA1-0ADA800108B1}" type="presParOf" srcId="{9031771E-1BE2-432E-ABFD-FB5EE77EAD76}" destId="{EE13A210-4572-4130-A0A6-29CE80E2DFA4}" srcOrd="1" destOrd="0" presId="urn:microsoft.com/office/officeart/2005/8/layout/hList7"/>
    <dgm:cxn modelId="{60F94D14-470C-4B21-8BCD-3D2C90BEB1AF}" type="presParOf" srcId="{9031771E-1BE2-432E-ABFD-FB5EE77EAD76}" destId="{B9127414-122E-4F8D-8ABD-2707B30FCC88}" srcOrd="2" destOrd="0" presId="urn:microsoft.com/office/officeart/2005/8/layout/hList7"/>
    <dgm:cxn modelId="{C14C1491-FA41-492A-BC2D-A30F8989B28A}" type="presParOf" srcId="{9031771E-1BE2-432E-ABFD-FB5EE77EAD76}" destId="{BDD017FE-AE7C-45A9-9AE9-08615E0FE206}" srcOrd="3" destOrd="0" presId="urn:microsoft.com/office/officeart/2005/8/layout/hList7"/>
    <dgm:cxn modelId="{0216FCD9-0010-4EA5-AEA9-9197573CFF17}" type="presParOf" srcId="{A6F775FD-3ECD-4513-BD50-7A2749A3943A}" destId="{94A94FC7-4009-4952-A6D6-F643ADFC2789}" srcOrd="1" destOrd="0" presId="urn:microsoft.com/office/officeart/2005/8/layout/hList7"/>
    <dgm:cxn modelId="{4513DC83-4BFF-4E77-B069-DD570AF5B5CB}" type="presParOf" srcId="{A6F775FD-3ECD-4513-BD50-7A2749A3943A}" destId="{6AA76209-9C6D-4581-AE2D-C166185DA345}" srcOrd="2" destOrd="0" presId="urn:microsoft.com/office/officeart/2005/8/layout/hList7"/>
    <dgm:cxn modelId="{95C91EE3-D77E-4B45-9A83-A527F41C5124}" type="presParOf" srcId="{6AA76209-9C6D-4581-AE2D-C166185DA345}" destId="{9FA81954-8501-47B9-99A3-80E7268D02A2}" srcOrd="0" destOrd="0" presId="urn:microsoft.com/office/officeart/2005/8/layout/hList7"/>
    <dgm:cxn modelId="{643EE576-80B0-4F5C-9D0D-9FA68B9E612B}" type="presParOf" srcId="{6AA76209-9C6D-4581-AE2D-C166185DA345}" destId="{BD6CE96A-777A-4B56-B596-F1CF7999A8D1}" srcOrd="1" destOrd="0" presId="urn:microsoft.com/office/officeart/2005/8/layout/hList7"/>
    <dgm:cxn modelId="{D84C0DB8-265D-47E1-953A-D275ED605FD1}" type="presParOf" srcId="{6AA76209-9C6D-4581-AE2D-C166185DA345}" destId="{1CCD88E1-C24C-41D3-8A1C-B8C665FF22F7}" srcOrd="2" destOrd="0" presId="urn:microsoft.com/office/officeart/2005/8/layout/hList7"/>
    <dgm:cxn modelId="{FA14D7E5-7976-4373-B859-8849CD4E2733}" type="presParOf" srcId="{6AA76209-9C6D-4581-AE2D-C166185DA345}" destId="{77E51F0A-FD1F-4781-A8AD-5ABC2EA46FDC}" srcOrd="3" destOrd="0" presId="urn:microsoft.com/office/officeart/2005/8/layout/hList7"/>
    <dgm:cxn modelId="{FBB8C679-75E1-47BD-BBB4-73F8D72989D4}" type="presParOf" srcId="{A6F775FD-3ECD-4513-BD50-7A2749A3943A}" destId="{47C6A873-5F5E-431A-AD9B-30C74CC103E2}" srcOrd="3" destOrd="0" presId="urn:microsoft.com/office/officeart/2005/8/layout/hList7"/>
    <dgm:cxn modelId="{28337F90-5CAE-4A5A-A6DF-7A9C9F5FEE58}" type="presParOf" srcId="{A6F775FD-3ECD-4513-BD50-7A2749A3943A}" destId="{386A9666-BF52-4A69-B22A-1C179D0D021B}" srcOrd="4" destOrd="0" presId="urn:microsoft.com/office/officeart/2005/8/layout/hList7"/>
    <dgm:cxn modelId="{8713EF7E-DD1E-4F17-A46E-5B619FD6A7FA}" type="presParOf" srcId="{386A9666-BF52-4A69-B22A-1C179D0D021B}" destId="{2A481712-256C-4CF6-BDE0-1BB926186E48}" srcOrd="0" destOrd="0" presId="urn:microsoft.com/office/officeart/2005/8/layout/hList7"/>
    <dgm:cxn modelId="{39836AD8-C761-4A15-8D44-C8288D815374}" type="presParOf" srcId="{386A9666-BF52-4A69-B22A-1C179D0D021B}" destId="{4779591A-6295-42C4-A540-BDB682FDF705}" srcOrd="1" destOrd="0" presId="urn:microsoft.com/office/officeart/2005/8/layout/hList7"/>
    <dgm:cxn modelId="{FFC6282B-EDA3-4AC6-941B-A95A7E49558C}" type="presParOf" srcId="{386A9666-BF52-4A69-B22A-1C179D0D021B}" destId="{83CBDBD6-C1CB-4E39-8FF7-7FF706E2DB23}" srcOrd="2" destOrd="0" presId="urn:microsoft.com/office/officeart/2005/8/layout/hList7"/>
    <dgm:cxn modelId="{82C9CFC1-3474-4BA6-9D3F-974D88D74DEE}" type="presParOf" srcId="{386A9666-BF52-4A69-B22A-1C179D0D021B}" destId="{11909207-4CAC-4F21-9051-9AC70F7660D8}" srcOrd="3" destOrd="0" presId="urn:microsoft.com/office/officeart/2005/8/layout/hList7"/>
    <dgm:cxn modelId="{44E53BC0-4AF8-480F-9F47-20F6EBE49EEC}" type="presParOf" srcId="{A6F775FD-3ECD-4513-BD50-7A2749A3943A}" destId="{58F0F08C-A754-4252-A51C-F2BF227363FA}" srcOrd="5" destOrd="0" presId="urn:microsoft.com/office/officeart/2005/8/layout/hList7"/>
    <dgm:cxn modelId="{BC3B7EE5-4B65-4B0B-AD23-9A4DF205669F}" type="presParOf" srcId="{A6F775FD-3ECD-4513-BD50-7A2749A3943A}" destId="{65A9A87B-D073-4FB6-AED1-7FEFADF3A970}" srcOrd="6" destOrd="0" presId="urn:microsoft.com/office/officeart/2005/8/layout/hList7"/>
    <dgm:cxn modelId="{7FC787FC-8F49-4027-9928-A2A56CBC313D}" type="presParOf" srcId="{65A9A87B-D073-4FB6-AED1-7FEFADF3A970}" destId="{8BA7F58D-2D6C-4F15-8BF2-C6D01052984D}" srcOrd="0" destOrd="0" presId="urn:microsoft.com/office/officeart/2005/8/layout/hList7"/>
    <dgm:cxn modelId="{D010C456-3697-41C0-8F4F-D211D4072FB7}" type="presParOf" srcId="{65A9A87B-D073-4FB6-AED1-7FEFADF3A970}" destId="{8E154927-6885-4A62-A07B-39A36DAA73C8}" srcOrd="1" destOrd="0" presId="urn:microsoft.com/office/officeart/2005/8/layout/hList7"/>
    <dgm:cxn modelId="{10BBF227-34AA-4399-96E5-BFFE0A733E8D}" type="presParOf" srcId="{65A9A87B-D073-4FB6-AED1-7FEFADF3A970}" destId="{F70A3EF4-E423-47C6-A17E-13982D4CA43E}" srcOrd="2" destOrd="0" presId="urn:microsoft.com/office/officeart/2005/8/layout/hList7"/>
    <dgm:cxn modelId="{14510D27-AF13-40E9-B807-EA3F1C849343}" type="presParOf" srcId="{65A9A87B-D073-4FB6-AED1-7FEFADF3A970}" destId="{BCF1AF8B-0110-40B8-9C6F-720200478D57}" srcOrd="3" destOrd="0" presId="urn:microsoft.com/office/officeart/2005/8/layout/hList7"/>
    <dgm:cxn modelId="{08A03B31-C661-4773-84FF-582648201648}" type="presParOf" srcId="{A6F775FD-3ECD-4513-BD50-7A2749A3943A}" destId="{1EB82ED5-35D8-4365-9ACE-AECA2EA92DA7}" srcOrd="7" destOrd="0" presId="urn:microsoft.com/office/officeart/2005/8/layout/hList7"/>
    <dgm:cxn modelId="{0FC95FCA-BA8F-43B3-B107-0783DBAAFB6A}" type="presParOf" srcId="{A6F775FD-3ECD-4513-BD50-7A2749A3943A}" destId="{F2E8CF8E-6182-473B-A146-FCE4914D05CE}" srcOrd="8" destOrd="0" presId="urn:microsoft.com/office/officeart/2005/8/layout/hList7"/>
    <dgm:cxn modelId="{4607FD43-3250-43F8-B8B2-DE3CF8FAB988}" type="presParOf" srcId="{F2E8CF8E-6182-473B-A146-FCE4914D05CE}" destId="{23C79B03-2FF3-4FA7-BF61-276F4EF30AC9}" srcOrd="0" destOrd="0" presId="urn:microsoft.com/office/officeart/2005/8/layout/hList7"/>
    <dgm:cxn modelId="{4140559C-C2E8-49A4-BEE9-F2B3DAEE0D9B}" type="presParOf" srcId="{F2E8CF8E-6182-473B-A146-FCE4914D05CE}" destId="{A47A23BC-D7F2-4BEA-B183-27DBF98ED6E9}" srcOrd="1" destOrd="0" presId="urn:microsoft.com/office/officeart/2005/8/layout/hList7"/>
    <dgm:cxn modelId="{BF7728FA-D983-4038-B1F1-B1B6C546A36B}" type="presParOf" srcId="{F2E8CF8E-6182-473B-A146-FCE4914D05CE}" destId="{AC99F553-D344-43EC-8C8E-98D6AC1B9FEB}" srcOrd="2" destOrd="0" presId="urn:microsoft.com/office/officeart/2005/8/layout/hList7"/>
    <dgm:cxn modelId="{8A6276E2-A528-4355-8C6C-31D7DFAC5CDA}" type="presParOf" srcId="{F2E8CF8E-6182-473B-A146-FCE4914D05CE}" destId="{69B5F9ED-94FF-4CF8-A2F2-033AD495599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DD8BD4-817C-4916-AD5C-1F0565F6B13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2CD0C72-13FB-46F0-B188-D3CC55BC92D3}">
      <dgm:prSet phldrT="[Testo]" custT="1"/>
      <dgm:spPr/>
      <dgm:t>
        <a:bodyPr/>
        <a:lstStyle/>
        <a:p>
          <a:r>
            <a:rPr lang="it-IT" sz="1400" dirty="0"/>
            <a:t>Controller</a:t>
          </a:r>
        </a:p>
      </dgm:t>
    </dgm:pt>
    <dgm:pt modelId="{812FF927-412B-406A-BCCB-47F528F73711}" type="parTrans" cxnId="{D529A204-FFDE-485F-A3A2-E1E445D74EC0}">
      <dgm:prSet/>
      <dgm:spPr/>
      <dgm:t>
        <a:bodyPr/>
        <a:lstStyle/>
        <a:p>
          <a:endParaRPr lang="it-IT"/>
        </a:p>
      </dgm:t>
    </dgm:pt>
    <dgm:pt modelId="{AE4DAA0C-2CF6-4273-B9DE-608490DB8B87}" type="sibTrans" cxnId="{D529A204-FFDE-485F-A3A2-E1E445D74EC0}">
      <dgm:prSet/>
      <dgm:spPr/>
      <dgm:t>
        <a:bodyPr/>
        <a:lstStyle/>
        <a:p>
          <a:endParaRPr lang="it-IT"/>
        </a:p>
      </dgm:t>
    </dgm:pt>
    <dgm:pt modelId="{140E5EDA-8C5E-4C05-893C-5E25F98CE2FC}">
      <dgm:prSet phldrT="[Testo]" custT="1"/>
      <dgm:spPr/>
      <dgm:t>
        <a:bodyPr/>
        <a:lstStyle/>
        <a:p>
          <a:r>
            <a:rPr lang="it-IT" sz="1400" dirty="0"/>
            <a:t>Service</a:t>
          </a:r>
        </a:p>
      </dgm:t>
    </dgm:pt>
    <dgm:pt modelId="{2F008E38-B2D1-4D5E-9B9F-F97E80139211}" type="parTrans" cxnId="{DCCD9C09-2E01-45DE-BEBE-29592A1615C7}">
      <dgm:prSet/>
      <dgm:spPr/>
      <dgm:t>
        <a:bodyPr/>
        <a:lstStyle/>
        <a:p>
          <a:endParaRPr lang="it-IT"/>
        </a:p>
      </dgm:t>
    </dgm:pt>
    <dgm:pt modelId="{1DDC6E06-9778-423A-88E2-4AC121FCD207}" type="sibTrans" cxnId="{DCCD9C09-2E01-45DE-BEBE-29592A1615C7}">
      <dgm:prSet/>
      <dgm:spPr/>
      <dgm:t>
        <a:bodyPr/>
        <a:lstStyle/>
        <a:p>
          <a:endParaRPr lang="it-IT"/>
        </a:p>
      </dgm:t>
    </dgm:pt>
    <dgm:pt modelId="{C9B5B211-0463-4263-BB14-D38F39BA4914}">
      <dgm:prSet phldrT="[Testo]" custT="1"/>
      <dgm:spPr/>
      <dgm:t>
        <a:bodyPr/>
        <a:lstStyle/>
        <a:p>
          <a:r>
            <a:rPr lang="it-IT" sz="1400" dirty="0"/>
            <a:t>Proxy</a:t>
          </a:r>
        </a:p>
      </dgm:t>
    </dgm:pt>
    <dgm:pt modelId="{C5772A80-23A7-41DE-81B8-D8010CFB96D3}" type="parTrans" cxnId="{A49E26F9-B802-4453-95EE-8D0AE4B6B36C}">
      <dgm:prSet/>
      <dgm:spPr/>
      <dgm:t>
        <a:bodyPr/>
        <a:lstStyle/>
        <a:p>
          <a:endParaRPr lang="it-IT"/>
        </a:p>
      </dgm:t>
    </dgm:pt>
    <dgm:pt modelId="{EDB377F3-4A19-4301-AB2B-7DEAAE8D913B}" type="sibTrans" cxnId="{A49E26F9-B802-4453-95EE-8D0AE4B6B36C}">
      <dgm:prSet/>
      <dgm:spPr/>
      <dgm:t>
        <a:bodyPr/>
        <a:lstStyle/>
        <a:p>
          <a:endParaRPr lang="it-IT"/>
        </a:p>
      </dgm:t>
    </dgm:pt>
    <dgm:pt modelId="{9807A01D-C721-486A-BB3D-5CC48C089724}">
      <dgm:prSet phldrT="[Testo]" custT="1"/>
      <dgm:spPr/>
      <dgm:t>
        <a:bodyPr/>
        <a:lstStyle/>
        <a:p>
          <a:pPr>
            <a:buNone/>
          </a:pPr>
          <a:r>
            <a:rPr lang="it-IT" sz="1400" dirty="0"/>
            <a:t>Si occupa di invocare il DAO e gestire errori o accesso condizionato</a:t>
          </a:r>
        </a:p>
      </dgm:t>
    </dgm:pt>
    <dgm:pt modelId="{C7904E78-E56C-4237-9C5D-CF91FA8FDBC9}" type="parTrans" cxnId="{29E8D475-94DD-47E2-A2A8-5265BFBFD4F0}">
      <dgm:prSet/>
      <dgm:spPr/>
      <dgm:t>
        <a:bodyPr/>
        <a:lstStyle/>
        <a:p>
          <a:endParaRPr lang="it-IT"/>
        </a:p>
      </dgm:t>
    </dgm:pt>
    <dgm:pt modelId="{F5168B8A-A13D-43A4-9363-EEB05429CEE8}" type="sibTrans" cxnId="{29E8D475-94DD-47E2-A2A8-5265BFBFD4F0}">
      <dgm:prSet/>
      <dgm:spPr/>
      <dgm:t>
        <a:bodyPr/>
        <a:lstStyle/>
        <a:p>
          <a:endParaRPr lang="it-IT"/>
        </a:p>
      </dgm:t>
    </dgm:pt>
    <dgm:pt modelId="{AC1378DD-79D7-4BE7-9A70-078C4FC62745}">
      <dgm:prSet custT="1"/>
      <dgm:spPr/>
      <dgm:t>
        <a:bodyPr/>
        <a:lstStyle/>
        <a:p>
          <a:pPr>
            <a:buNone/>
          </a:pPr>
          <a:r>
            <a:rPr lang="it-IT" sz="1400" dirty="0"/>
            <a:t>@Controller,</a:t>
          </a:r>
          <a:r>
            <a:rPr lang="it-IT" sz="1400" baseline="0" dirty="0"/>
            <a:t> @RestController, @Servlet</a:t>
          </a:r>
          <a:endParaRPr lang="it-IT" sz="1400" dirty="0"/>
        </a:p>
      </dgm:t>
    </dgm:pt>
    <dgm:pt modelId="{87D4EB0C-2E14-4D93-8805-78D612EDCBE9}" type="parTrans" cxnId="{1597668F-2683-45E2-BA41-1748C1EBFEDA}">
      <dgm:prSet/>
      <dgm:spPr/>
      <dgm:t>
        <a:bodyPr/>
        <a:lstStyle/>
        <a:p>
          <a:endParaRPr lang="it-IT"/>
        </a:p>
      </dgm:t>
    </dgm:pt>
    <dgm:pt modelId="{79ADFCB7-96F1-4C4E-8859-63A250F88C07}" type="sibTrans" cxnId="{1597668F-2683-45E2-BA41-1748C1EBFEDA}">
      <dgm:prSet/>
      <dgm:spPr/>
      <dgm:t>
        <a:bodyPr/>
        <a:lstStyle/>
        <a:p>
          <a:endParaRPr lang="it-IT"/>
        </a:p>
      </dgm:t>
    </dgm:pt>
    <dgm:pt modelId="{24229A77-4B35-4401-B1A9-C7A41B28C826}">
      <dgm:prSet/>
      <dgm:spPr/>
      <dgm:t>
        <a:bodyPr/>
        <a:lstStyle/>
        <a:p>
          <a:r>
            <a:rPr lang="it-IT" dirty="0"/>
            <a:t>DAO</a:t>
          </a:r>
        </a:p>
      </dgm:t>
    </dgm:pt>
    <dgm:pt modelId="{3015E0BD-3352-4AFB-A0AF-9A9F871D74F0}" type="parTrans" cxnId="{591874C2-21C6-4AE3-9B51-4A868C8C5487}">
      <dgm:prSet/>
      <dgm:spPr/>
      <dgm:t>
        <a:bodyPr/>
        <a:lstStyle/>
        <a:p>
          <a:endParaRPr lang="it-IT"/>
        </a:p>
      </dgm:t>
    </dgm:pt>
    <dgm:pt modelId="{A127DBF2-D0F5-4A6C-9B88-DB4DC47860EF}" type="sibTrans" cxnId="{591874C2-21C6-4AE3-9B51-4A868C8C5487}">
      <dgm:prSet/>
      <dgm:spPr/>
      <dgm:t>
        <a:bodyPr/>
        <a:lstStyle/>
        <a:p>
          <a:endParaRPr lang="it-IT"/>
        </a:p>
      </dgm:t>
    </dgm:pt>
    <dgm:pt modelId="{9DC61EEF-86F6-4E26-AB11-362E67944E6C}">
      <dgm:prSet/>
      <dgm:spPr/>
      <dgm:t>
        <a:bodyPr/>
        <a:lstStyle/>
        <a:p>
          <a:r>
            <a:rPr lang="it-IT" dirty="0"/>
            <a:t>Database</a:t>
          </a:r>
        </a:p>
      </dgm:t>
    </dgm:pt>
    <dgm:pt modelId="{FFF529BA-CD0B-42C8-A473-0DD68C9F9A24}" type="parTrans" cxnId="{906D1B5B-D474-495B-B067-538BAD340C5E}">
      <dgm:prSet/>
      <dgm:spPr/>
      <dgm:t>
        <a:bodyPr/>
        <a:lstStyle/>
        <a:p>
          <a:endParaRPr lang="it-IT"/>
        </a:p>
      </dgm:t>
    </dgm:pt>
    <dgm:pt modelId="{6F0BD0AE-7441-4B8C-BCD0-4B17A1FB97FA}" type="sibTrans" cxnId="{906D1B5B-D474-495B-B067-538BAD340C5E}">
      <dgm:prSet/>
      <dgm:spPr/>
      <dgm:t>
        <a:bodyPr/>
        <a:lstStyle/>
        <a:p>
          <a:endParaRPr lang="it-IT"/>
        </a:p>
      </dgm:t>
    </dgm:pt>
    <dgm:pt modelId="{ABE111B4-CE98-40D0-A460-AFB853515074}">
      <dgm:prSet custT="1"/>
      <dgm:spPr/>
      <dgm:t>
        <a:bodyPr/>
        <a:lstStyle/>
        <a:p>
          <a:pPr>
            <a:buNone/>
          </a:pPr>
          <a:r>
            <a:rPr lang="it-IT" sz="1400" baseline="0" dirty="0"/>
            <a:t>(Chiamano i servizi e gestiscono la logica delle richieste HTTP)</a:t>
          </a:r>
          <a:endParaRPr lang="it-IT" sz="1400" dirty="0"/>
        </a:p>
      </dgm:t>
    </dgm:pt>
    <dgm:pt modelId="{E5C858A5-1F4C-426D-9757-E485F91E2C85}" type="parTrans" cxnId="{FF5F10BE-0E00-46E4-A269-1186002276EC}">
      <dgm:prSet/>
      <dgm:spPr/>
      <dgm:t>
        <a:bodyPr/>
        <a:lstStyle/>
        <a:p>
          <a:endParaRPr lang="it-IT"/>
        </a:p>
      </dgm:t>
    </dgm:pt>
    <dgm:pt modelId="{CD9BB1BC-E3D3-4270-A52D-E48E6922C6DA}" type="sibTrans" cxnId="{FF5F10BE-0E00-46E4-A269-1186002276EC}">
      <dgm:prSet/>
      <dgm:spPr/>
      <dgm:t>
        <a:bodyPr/>
        <a:lstStyle/>
        <a:p>
          <a:endParaRPr lang="it-IT"/>
        </a:p>
      </dgm:t>
    </dgm:pt>
    <dgm:pt modelId="{09598ED7-E906-4412-A37C-785990B9E53A}">
      <dgm:prSet phldrT="[Testo]" custT="1"/>
      <dgm:spPr/>
      <dgm:t>
        <a:bodyPr/>
        <a:lstStyle/>
        <a:p>
          <a:pPr>
            <a:buNone/>
          </a:pPr>
          <a:r>
            <a:rPr lang="it-IT" sz="1400" dirty="0"/>
            <a:t>I servizi contengono invece la logica applicativa</a:t>
          </a:r>
          <a:r>
            <a:rPr lang="it-IT" sz="1100" dirty="0"/>
            <a:t>. </a:t>
          </a:r>
        </a:p>
      </dgm:t>
    </dgm:pt>
    <dgm:pt modelId="{0E445E49-6B5A-439A-A275-76A9DD879F40}" type="parTrans" cxnId="{9AFB9804-17AC-420A-8749-085D06994BDA}">
      <dgm:prSet/>
      <dgm:spPr/>
      <dgm:t>
        <a:bodyPr/>
        <a:lstStyle/>
        <a:p>
          <a:endParaRPr lang="it-IT"/>
        </a:p>
      </dgm:t>
    </dgm:pt>
    <dgm:pt modelId="{C75BAC79-D67F-4581-97D9-A69A2723ACC9}" type="sibTrans" cxnId="{9AFB9804-17AC-420A-8749-085D06994BDA}">
      <dgm:prSet/>
      <dgm:spPr/>
      <dgm:t>
        <a:bodyPr/>
        <a:lstStyle/>
        <a:p>
          <a:endParaRPr lang="it-IT"/>
        </a:p>
      </dgm:t>
    </dgm:pt>
    <dgm:pt modelId="{7C60EC85-F2AA-4C60-BE64-5F8CFF8E19FD}">
      <dgm:prSet custT="1"/>
      <dgm:spPr/>
      <dgm:t>
        <a:bodyPr/>
        <a:lstStyle/>
        <a:p>
          <a:pPr>
            <a:buNone/>
          </a:pPr>
          <a:r>
            <a:rPr lang="it-IT" sz="1400" dirty="0"/>
            <a:t>(es. log, cache, </a:t>
          </a:r>
          <a:r>
            <a:rPr lang="it-IT" sz="1400" dirty="0" err="1"/>
            <a:t>fallback</a:t>
          </a:r>
          <a:r>
            <a:rPr lang="it-IT" sz="1400" dirty="0"/>
            <a:t>, controllo accessi)</a:t>
          </a:r>
        </a:p>
      </dgm:t>
    </dgm:pt>
    <dgm:pt modelId="{46A5151F-BD37-4BDD-A611-B7F2918F28A4}" type="parTrans" cxnId="{675B549F-3F0C-4947-ADDC-64F7D38210E8}">
      <dgm:prSet/>
      <dgm:spPr/>
      <dgm:t>
        <a:bodyPr/>
        <a:lstStyle/>
        <a:p>
          <a:endParaRPr lang="it-IT"/>
        </a:p>
      </dgm:t>
    </dgm:pt>
    <dgm:pt modelId="{8565553C-956D-47BD-95CC-08033CE0736C}" type="sibTrans" cxnId="{675B549F-3F0C-4947-ADDC-64F7D38210E8}">
      <dgm:prSet/>
      <dgm:spPr/>
      <dgm:t>
        <a:bodyPr/>
        <a:lstStyle/>
        <a:p>
          <a:endParaRPr lang="it-IT"/>
        </a:p>
      </dgm:t>
    </dgm:pt>
    <dgm:pt modelId="{8D570BFB-B24C-453E-BF22-89F105DF83EB}">
      <dgm:prSet/>
      <dgm:spPr/>
      <dgm:t>
        <a:bodyPr/>
        <a:lstStyle/>
        <a:p>
          <a:pPr>
            <a:buNone/>
          </a:pPr>
          <a:r>
            <a:rPr lang="it-IT" dirty="0"/>
            <a:t>Si occupa delle operazioni CRUD dirette sul database tramite JDBC</a:t>
          </a:r>
        </a:p>
      </dgm:t>
    </dgm:pt>
    <dgm:pt modelId="{E351780A-D6CC-49D9-ADE1-0C0A4437CDCF}" type="parTrans" cxnId="{78A927C5-9CB4-4BE7-ABD0-318961D769D7}">
      <dgm:prSet/>
      <dgm:spPr/>
      <dgm:t>
        <a:bodyPr/>
        <a:lstStyle/>
        <a:p>
          <a:endParaRPr lang="it-IT"/>
        </a:p>
      </dgm:t>
    </dgm:pt>
    <dgm:pt modelId="{78112A07-EB4C-4BF1-82E6-1D6A377DA5A2}" type="sibTrans" cxnId="{78A927C5-9CB4-4BE7-ABD0-318961D769D7}">
      <dgm:prSet/>
      <dgm:spPr/>
      <dgm:t>
        <a:bodyPr/>
        <a:lstStyle/>
        <a:p>
          <a:endParaRPr lang="it-IT"/>
        </a:p>
      </dgm:t>
    </dgm:pt>
    <dgm:pt modelId="{BAB51BC0-6A2F-4603-9B96-91BAF3ACDE86}">
      <dgm:prSet/>
      <dgm:spPr/>
      <dgm:t>
        <a:bodyPr/>
        <a:lstStyle/>
        <a:p>
          <a:pPr>
            <a:buNone/>
          </a:pPr>
          <a:r>
            <a:rPr lang="it-IT" dirty="0" err="1"/>
            <a:t>PostgreSQL</a:t>
          </a:r>
          <a:r>
            <a:rPr lang="it-IT" dirty="0"/>
            <a:t>. Ogni tabella viene automaticamente gestita da </a:t>
          </a:r>
          <a:r>
            <a:rPr lang="it-IT" dirty="0" err="1"/>
            <a:t>Hibernate</a:t>
          </a:r>
          <a:endParaRPr lang="it-IT" dirty="0"/>
        </a:p>
      </dgm:t>
    </dgm:pt>
    <dgm:pt modelId="{9C25CC55-455A-4938-956E-71CFF5E04152}" type="parTrans" cxnId="{2DB32BAD-3045-4F56-9EAA-EA2009D5EAC5}">
      <dgm:prSet/>
      <dgm:spPr/>
      <dgm:t>
        <a:bodyPr/>
        <a:lstStyle/>
        <a:p>
          <a:endParaRPr lang="it-IT"/>
        </a:p>
      </dgm:t>
    </dgm:pt>
    <dgm:pt modelId="{817A9562-6EBD-411A-A445-7405217C162A}" type="sibTrans" cxnId="{2DB32BAD-3045-4F56-9EAA-EA2009D5EAC5}">
      <dgm:prSet/>
      <dgm:spPr/>
      <dgm:t>
        <a:bodyPr/>
        <a:lstStyle/>
        <a:p>
          <a:endParaRPr lang="it-IT"/>
        </a:p>
      </dgm:t>
    </dgm:pt>
    <dgm:pt modelId="{B775B4E1-8712-4EB9-BCFD-29898EA056F4}" type="pres">
      <dgm:prSet presAssocID="{11DD8BD4-817C-4916-AD5C-1F0565F6B133}" presName="outerComposite" presStyleCnt="0">
        <dgm:presLayoutVars>
          <dgm:chMax val="5"/>
          <dgm:dir/>
          <dgm:resizeHandles val="exact"/>
        </dgm:presLayoutVars>
      </dgm:prSet>
      <dgm:spPr/>
    </dgm:pt>
    <dgm:pt modelId="{B4C012AA-FBEC-4672-8177-1C78F62B7F88}" type="pres">
      <dgm:prSet presAssocID="{11DD8BD4-817C-4916-AD5C-1F0565F6B133}" presName="dummyMaxCanvas" presStyleCnt="0">
        <dgm:presLayoutVars/>
      </dgm:prSet>
      <dgm:spPr/>
    </dgm:pt>
    <dgm:pt modelId="{C3F8F279-31F7-4E90-96E0-C8F0E581EC18}" type="pres">
      <dgm:prSet presAssocID="{11DD8BD4-817C-4916-AD5C-1F0565F6B133}" presName="FiveNodes_1" presStyleLbl="node1" presStyleIdx="0" presStyleCnt="5">
        <dgm:presLayoutVars>
          <dgm:bulletEnabled val="1"/>
        </dgm:presLayoutVars>
      </dgm:prSet>
      <dgm:spPr/>
    </dgm:pt>
    <dgm:pt modelId="{6FA6E1DB-43BA-4B6C-AB41-2857B0A24D89}" type="pres">
      <dgm:prSet presAssocID="{11DD8BD4-817C-4916-AD5C-1F0565F6B133}" presName="FiveNodes_2" presStyleLbl="node1" presStyleIdx="1" presStyleCnt="5">
        <dgm:presLayoutVars>
          <dgm:bulletEnabled val="1"/>
        </dgm:presLayoutVars>
      </dgm:prSet>
      <dgm:spPr/>
    </dgm:pt>
    <dgm:pt modelId="{28DA2215-B7D6-4D23-8CAD-38503DA344C1}" type="pres">
      <dgm:prSet presAssocID="{11DD8BD4-817C-4916-AD5C-1F0565F6B133}" presName="FiveNodes_3" presStyleLbl="node1" presStyleIdx="2" presStyleCnt="5">
        <dgm:presLayoutVars>
          <dgm:bulletEnabled val="1"/>
        </dgm:presLayoutVars>
      </dgm:prSet>
      <dgm:spPr/>
    </dgm:pt>
    <dgm:pt modelId="{48336766-DCF4-47DA-9EA2-9F7FD42811E3}" type="pres">
      <dgm:prSet presAssocID="{11DD8BD4-817C-4916-AD5C-1F0565F6B133}" presName="FiveNodes_4" presStyleLbl="node1" presStyleIdx="3" presStyleCnt="5">
        <dgm:presLayoutVars>
          <dgm:bulletEnabled val="1"/>
        </dgm:presLayoutVars>
      </dgm:prSet>
      <dgm:spPr/>
    </dgm:pt>
    <dgm:pt modelId="{B578460C-092C-46C4-9CE3-EBE4BB84D3B9}" type="pres">
      <dgm:prSet presAssocID="{11DD8BD4-817C-4916-AD5C-1F0565F6B133}" presName="FiveNodes_5" presStyleLbl="node1" presStyleIdx="4" presStyleCnt="5">
        <dgm:presLayoutVars>
          <dgm:bulletEnabled val="1"/>
        </dgm:presLayoutVars>
      </dgm:prSet>
      <dgm:spPr/>
    </dgm:pt>
    <dgm:pt modelId="{020A6964-DC63-4515-8898-FBA43179C33E}" type="pres">
      <dgm:prSet presAssocID="{11DD8BD4-817C-4916-AD5C-1F0565F6B133}" presName="FiveConn_1-2" presStyleLbl="fgAccFollowNode1" presStyleIdx="0" presStyleCnt="4">
        <dgm:presLayoutVars>
          <dgm:bulletEnabled val="1"/>
        </dgm:presLayoutVars>
      </dgm:prSet>
      <dgm:spPr/>
    </dgm:pt>
    <dgm:pt modelId="{B61EE106-076A-4EC2-8B87-7ABFFF8023DA}" type="pres">
      <dgm:prSet presAssocID="{11DD8BD4-817C-4916-AD5C-1F0565F6B133}" presName="FiveConn_2-3" presStyleLbl="fgAccFollowNode1" presStyleIdx="1" presStyleCnt="4">
        <dgm:presLayoutVars>
          <dgm:bulletEnabled val="1"/>
        </dgm:presLayoutVars>
      </dgm:prSet>
      <dgm:spPr/>
    </dgm:pt>
    <dgm:pt modelId="{39835A2C-C464-40A6-8E46-6332151487E5}" type="pres">
      <dgm:prSet presAssocID="{11DD8BD4-817C-4916-AD5C-1F0565F6B133}" presName="FiveConn_3-4" presStyleLbl="fgAccFollowNode1" presStyleIdx="2" presStyleCnt="4">
        <dgm:presLayoutVars>
          <dgm:bulletEnabled val="1"/>
        </dgm:presLayoutVars>
      </dgm:prSet>
      <dgm:spPr/>
    </dgm:pt>
    <dgm:pt modelId="{019FABEE-D768-4317-9C05-737B4522E8CC}" type="pres">
      <dgm:prSet presAssocID="{11DD8BD4-817C-4916-AD5C-1F0565F6B133}" presName="FiveConn_4-5" presStyleLbl="fgAccFollowNode1" presStyleIdx="3" presStyleCnt="4">
        <dgm:presLayoutVars>
          <dgm:bulletEnabled val="1"/>
        </dgm:presLayoutVars>
      </dgm:prSet>
      <dgm:spPr/>
    </dgm:pt>
    <dgm:pt modelId="{C8D5E999-FF9C-41E6-9F42-CE931F2E1C35}" type="pres">
      <dgm:prSet presAssocID="{11DD8BD4-817C-4916-AD5C-1F0565F6B133}" presName="FiveNodes_1_text" presStyleLbl="node1" presStyleIdx="4" presStyleCnt="5">
        <dgm:presLayoutVars>
          <dgm:bulletEnabled val="1"/>
        </dgm:presLayoutVars>
      </dgm:prSet>
      <dgm:spPr/>
    </dgm:pt>
    <dgm:pt modelId="{0790B808-8897-4ACE-8C96-6C425FF56879}" type="pres">
      <dgm:prSet presAssocID="{11DD8BD4-817C-4916-AD5C-1F0565F6B133}" presName="FiveNodes_2_text" presStyleLbl="node1" presStyleIdx="4" presStyleCnt="5">
        <dgm:presLayoutVars>
          <dgm:bulletEnabled val="1"/>
        </dgm:presLayoutVars>
      </dgm:prSet>
      <dgm:spPr/>
    </dgm:pt>
    <dgm:pt modelId="{52FD7732-E8E9-4846-BF28-D22F330A0D43}" type="pres">
      <dgm:prSet presAssocID="{11DD8BD4-817C-4916-AD5C-1F0565F6B133}" presName="FiveNodes_3_text" presStyleLbl="node1" presStyleIdx="4" presStyleCnt="5">
        <dgm:presLayoutVars>
          <dgm:bulletEnabled val="1"/>
        </dgm:presLayoutVars>
      </dgm:prSet>
      <dgm:spPr/>
    </dgm:pt>
    <dgm:pt modelId="{6CD65596-864C-4E97-94D4-25F580D9FE9E}" type="pres">
      <dgm:prSet presAssocID="{11DD8BD4-817C-4916-AD5C-1F0565F6B133}" presName="FiveNodes_4_text" presStyleLbl="node1" presStyleIdx="4" presStyleCnt="5">
        <dgm:presLayoutVars>
          <dgm:bulletEnabled val="1"/>
        </dgm:presLayoutVars>
      </dgm:prSet>
      <dgm:spPr/>
    </dgm:pt>
    <dgm:pt modelId="{F9B2B327-502E-4E6F-9958-5A9904816751}" type="pres">
      <dgm:prSet presAssocID="{11DD8BD4-817C-4916-AD5C-1F0565F6B13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AFB9804-17AC-420A-8749-085D06994BDA}" srcId="{140E5EDA-8C5E-4C05-893C-5E25F98CE2FC}" destId="{09598ED7-E906-4412-A37C-785990B9E53A}" srcOrd="0" destOrd="0" parTransId="{0E445E49-6B5A-439A-A275-76A9DD879F40}" sibTransId="{C75BAC79-D67F-4581-97D9-A69A2723ACC9}"/>
    <dgm:cxn modelId="{D529A204-FFDE-485F-A3A2-E1E445D74EC0}" srcId="{11DD8BD4-817C-4916-AD5C-1F0565F6B133}" destId="{62CD0C72-13FB-46F0-B188-D3CC55BC92D3}" srcOrd="0" destOrd="0" parTransId="{812FF927-412B-406A-BCCB-47F528F73711}" sibTransId="{AE4DAA0C-2CF6-4273-B9DE-608490DB8B87}"/>
    <dgm:cxn modelId="{F37F7A08-6D91-414B-905E-BD8005FB6A82}" type="presOf" srcId="{11DD8BD4-817C-4916-AD5C-1F0565F6B133}" destId="{B775B4E1-8712-4EB9-BCFD-29898EA056F4}" srcOrd="0" destOrd="0" presId="urn:microsoft.com/office/officeart/2005/8/layout/vProcess5"/>
    <dgm:cxn modelId="{DCCD9C09-2E01-45DE-BEBE-29592A1615C7}" srcId="{11DD8BD4-817C-4916-AD5C-1F0565F6B133}" destId="{140E5EDA-8C5E-4C05-893C-5E25F98CE2FC}" srcOrd="1" destOrd="0" parTransId="{2F008E38-B2D1-4D5E-9B9F-F97E80139211}" sibTransId="{1DDC6E06-9778-423A-88E2-4AC121FCD207}"/>
    <dgm:cxn modelId="{FE23FA14-F8F7-4D42-829F-8BCC728C21C9}" type="presOf" srcId="{24229A77-4B35-4401-B1A9-C7A41B28C826}" destId="{6CD65596-864C-4E97-94D4-25F580D9FE9E}" srcOrd="1" destOrd="0" presId="urn:microsoft.com/office/officeart/2005/8/layout/vProcess5"/>
    <dgm:cxn modelId="{2A53A423-2C88-474E-BB04-14C881B3CBC7}" type="presOf" srcId="{9DC61EEF-86F6-4E26-AB11-362E67944E6C}" destId="{F9B2B327-502E-4E6F-9958-5A9904816751}" srcOrd="1" destOrd="0" presId="urn:microsoft.com/office/officeart/2005/8/layout/vProcess5"/>
    <dgm:cxn modelId="{7FE71E2A-4DB5-4D2D-B74B-A59E4F66BC52}" type="presOf" srcId="{140E5EDA-8C5E-4C05-893C-5E25F98CE2FC}" destId="{6FA6E1DB-43BA-4B6C-AB41-2857B0A24D89}" srcOrd="0" destOrd="0" presId="urn:microsoft.com/office/officeart/2005/8/layout/vProcess5"/>
    <dgm:cxn modelId="{D2351338-D1D8-41C9-8463-67A4C67B5EA2}" type="presOf" srcId="{8D570BFB-B24C-453E-BF22-89F105DF83EB}" destId="{48336766-DCF4-47DA-9EA2-9F7FD42811E3}" srcOrd="0" destOrd="1" presId="urn:microsoft.com/office/officeart/2005/8/layout/vProcess5"/>
    <dgm:cxn modelId="{3BCCE739-1A26-4455-9B7F-4685FF230D36}" type="presOf" srcId="{ABE111B4-CE98-40D0-A460-AFB853515074}" destId="{C8D5E999-FF9C-41E6-9F42-CE931F2E1C35}" srcOrd="1" destOrd="2" presId="urn:microsoft.com/office/officeart/2005/8/layout/vProcess5"/>
    <dgm:cxn modelId="{5782F439-896E-4E53-847E-52DA7D415D29}" type="presOf" srcId="{C9B5B211-0463-4263-BB14-D38F39BA4914}" destId="{52FD7732-E8E9-4846-BF28-D22F330A0D43}" srcOrd="1" destOrd="0" presId="urn:microsoft.com/office/officeart/2005/8/layout/vProcess5"/>
    <dgm:cxn modelId="{30D8FB3E-9056-468A-BCC8-B21D02041B3E}" type="presOf" srcId="{AE4DAA0C-2CF6-4273-B9DE-608490DB8B87}" destId="{020A6964-DC63-4515-8898-FBA43179C33E}" srcOrd="0" destOrd="0" presId="urn:microsoft.com/office/officeart/2005/8/layout/vProcess5"/>
    <dgm:cxn modelId="{0BBC6F3F-0022-41BE-8ECA-2BB274E1A827}" type="presOf" srcId="{62CD0C72-13FB-46F0-B188-D3CC55BC92D3}" destId="{C8D5E999-FF9C-41E6-9F42-CE931F2E1C35}" srcOrd="1" destOrd="0" presId="urn:microsoft.com/office/officeart/2005/8/layout/vProcess5"/>
    <dgm:cxn modelId="{906D1B5B-D474-495B-B067-538BAD340C5E}" srcId="{11DD8BD4-817C-4916-AD5C-1F0565F6B133}" destId="{9DC61EEF-86F6-4E26-AB11-362E67944E6C}" srcOrd="4" destOrd="0" parTransId="{FFF529BA-CD0B-42C8-A473-0DD68C9F9A24}" sibTransId="{6F0BD0AE-7441-4B8C-BCD0-4B17A1FB97FA}"/>
    <dgm:cxn modelId="{E28C2B64-786B-4011-A1F8-6A9FE5DDA47D}" type="presOf" srcId="{AC1378DD-79D7-4BE7-9A70-078C4FC62745}" destId="{C3F8F279-31F7-4E90-96E0-C8F0E581EC18}" srcOrd="0" destOrd="1" presId="urn:microsoft.com/office/officeart/2005/8/layout/vProcess5"/>
    <dgm:cxn modelId="{59828146-C8AC-4470-AFBB-EC71AD84A3B5}" type="presOf" srcId="{9DC61EEF-86F6-4E26-AB11-362E67944E6C}" destId="{B578460C-092C-46C4-9CE3-EBE4BB84D3B9}" srcOrd="0" destOrd="0" presId="urn:microsoft.com/office/officeart/2005/8/layout/vProcess5"/>
    <dgm:cxn modelId="{B27F7268-1828-4694-896B-65CBA854203F}" type="presOf" srcId="{9807A01D-C721-486A-BB3D-5CC48C089724}" destId="{28DA2215-B7D6-4D23-8CAD-38503DA344C1}" srcOrd="0" destOrd="1" presId="urn:microsoft.com/office/officeart/2005/8/layout/vProcess5"/>
    <dgm:cxn modelId="{5C43DA68-2F00-47FA-A81A-E2691AD628A7}" type="presOf" srcId="{140E5EDA-8C5E-4C05-893C-5E25F98CE2FC}" destId="{0790B808-8897-4ACE-8C96-6C425FF56879}" srcOrd="1" destOrd="0" presId="urn:microsoft.com/office/officeart/2005/8/layout/vProcess5"/>
    <dgm:cxn modelId="{34348E71-46D3-465E-AA0A-601F6E7F4D05}" type="presOf" srcId="{BAB51BC0-6A2F-4603-9B96-91BAF3ACDE86}" destId="{B578460C-092C-46C4-9CE3-EBE4BB84D3B9}" srcOrd="0" destOrd="1" presId="urn:microsoft.com/office/officeart/2005/8/layout/vProcess5"/>
    <dgm:cxn modelId="{0704E453-5497-4B69-9BB8-8DC13E12B2FB}" type="presOf" srcId="{C9B5B211-0463-4263-BB14-D38F39BA4914}" destId="{28DA2215-B7D6-4D23-8CAD-38503DA344C1}" srcOrd="0" destOrd="0" presId="urn:microsoft.com/office/officeart/2005/8/layout/vProcess5"/>
    <dgm:cxn modelId="{29E8D475-94DD-47E2-A2A8-5265BFBFD4F0}" srcId="{C9B5B211-0463-4263-BB14-D38F39BA4914}" destId="{9807A01D-C721-486A-BB3D-5CC48C089724}" srcOrd="0" destOrd="0" parTransId="{C7904E78-E56C-4237-9C5D-CF91FA8FDBC9}" sibTransId="{F5168B8A-A13D-43A4-9363-EEB05429CEE8}"/>
    <dgm:cxn modelId="{DB475E84-A18C-4BA8-A4A6-45C86017A338}" type="presOf" srcId="{09598ED7-E906-4412-A37C-785990B9E53A}" destId="{0790B808-8897-4ACE-8C96-6C425FF56879}" srcOrd="1" destOrd="1" presId="urn:microsoft.com/office/officeart/2005/8/layout/vProcess5"/>
    <dgm:cxn modelId="{1597668F-2683-45E2-BA41-1748C1EBFEDA}" srcId="{62CD0C72-13FB-46F0-B188-D3CC55BC92D3}" destId="{AC1378DD-79D7-4BE7-9A70-078C4FC62745}" srcOrd="0" destOrd="0" parTransId="{87D4EB0C-2E14-4D93-8805-78D612EDCBE9}" sibTransId="{79ADFCB7-96F1-4C4E-8859-63A250F88C07}"/>
    <dgm:cxn modelId="{A0D20B93-915D-4926-AF6E-B4FC6D805377}" type="presOf" srcId="{A127DBF2-D0F5-4A6C-9B88-DB4DC47860EF}" destId="{019FABEE-D768-4317-9C05-737B4522E8CC}" srcOrd="0" destOrd="0" presId="urn:microsoft.com/office/officeart/2005/8/layout/vProcess5"/>
    <dgm:cxn modelId="{675B549F-3F0C-4947-ADDC-64F7D38210E8}" srcId="{C9B5B211-0463-4263-BB14-D38F39BA4914}" destId="{7C60EC85-F2AA-4C60-BE64-5F8CFF8E19FD}" srcOrd="1" destOrd="0" parTransId="{46A5151F-BD37-4BDD-A611-B7F2918F28A4}" sibTransId="{8565553C-956D-47BD-95CC-08033CE0736C}"/>
    <dgm:cxn modelId="{2DB32BAD-3045-4F56-9EAA-EA2009D5EAC5}" srcId="{9DC61EEF-86F6-4E26-AB11-362E67944E6C}" destId="{BAB51BC0-6A2F-4603-9B96-91BAF3ACDE86}" srcOrd="0" destOrd="0" parTransId="{9C25CC55-455A-4938-956E-71CFF5E04152}" sibTransId="{817A9562-6EBD-411A-A445-7405217C162A}"/>
    <dgm:cxn modelId="{8C9972AF-C1F5-4084-9A3D-49EC2C78EBB5}" type="presOf" srcId="{BAB51BC0-6A2F-4603-9B96-91BAF3ACDE86}" destId="{F9B2B327-502E-4E6F-9958-5A9904816751}" srcOrd="1" destOrd="1" presId="urn:microsoft.com/office/officeart/2005/8/layout/vProcess5"/>
    <dgm:cxn modelId="{5A7975B0-3A1D-46E1-998D-A9957CF95D28}" type="presOf" srcId="{7C60EC85-F2AA-4C60-BE64-5F8CFF8E19FD}" destId="{28DA2215-B7D6-4D23-8CAD-38503DA344C1}" srcOrd="0" destOrd="2" presId="urn:microsoft.com/office/officeart/2005/8/layout/vProcess5"/>
    <dgm:cxn modelId="{FBB36BB7-6AD6-4128-AD00-96D9A255D8A5}" type="presOf" srcId="{09598ED7-E906-4412-A37C-785990B9E53A}" destId="{6FA6E1DB-43BA-4B6C-AB41-2857B0A24D89}" srcOrd="0" destOrd="1" presId="urn:microsoft.com/office/officeart/2005/8/layout/vProcess5"/>
    <dgm:cxn modelId="{FF5F10BE-0E00-46E4-A269-1186002276EC}" srcId="{62CD0C72-13FB-46F0-B188-D3CC55BC92D3}" destId="{ABE111B4-CE98-40D0-A460-AFB853515074}" srcOrd="1" destOrd="0" parTransId="{E5C858A5-1F4C-426D-9757-E485F91E2C85}" sibTransId="{CD9BB1BC-E3D3-4270-A52D-E48E6922C6DA}"/>
    <dgm:cxn modelId="{A2C162C2-3E3C-4CA7-9901-4E3CAE57C78D}" type="presOf" srcId="{24229A77-4B35-4401-B1A9-C7A41B28C826}" destId="{48336766-DCF4-47DA-9EA2-9F7FD42811E3}" srcOrd="0" destOrd="0" presId="urn:microsoft.com/office/officeart/2005/8/layout/vProcess5"/>
    <dgm:cxn modelId="{591874C2-21C6-4AE3-9B51-4A868C8C5487}" srcId="{11DD8BD4-817C-4916-AD5C-1F0565F6B133}" destId="{24229A77-4B35-4401-B1A9-C7A41B28C826}" srcOrd="3" destOrd="0" parTransId="{3015E0BD-3352-4AFB-A0AF-9A9F871D74F0}" sibTransId="{A127DBF2-D0F5-4A6C-9B88-DB4DC47860EF}"/>
    <dgm:cxn modelId="{78A927C5-9CB4-4BE7-ABD0-318961D769D7}" srcId="{24229A77-4B35-4401-B1A9-C7A41B28C826}" destId="{8D570BFB-B24C-453E-BF22-89F105DF83EB}" srcOrd="0" destOrd="0" parTransId="{E351780A-D6CC-49D9-ADE1-0C0A4437CDCF}" sibTransId="{78112A07-EB4C-4BF1-82E6-1D6A377DA5A2}"/>
    <dgm:cxn modelId="{438FBCD9-F9DE-4C02-8CC4-5E13A055766C}" type="presOf" srcId="{8D570BFB-B24C-453E-BF22-89F105DF83EB}" destId="{6CD65596-864C-4E97-94D4-25F580D9FE9E}" srcOrd="1" destOrd="1" presId="urn:microsoft.com/office/officeart/2005/8/layout/vProcess5"/>
    <dgm:cxn modelId="{BB53D2E9-4D6A-49AB-9A07-64D34E2951AC}" type="presOf" srcId="{ABE111B4-CE98-40D0-A460-AFB853515074}" destId="{C3F8F279-31F7-4E90-96E0-C8F0E581EC18}" srcOrd="0" destOrd="2" presId="urn:microsoft.com/office/officeart/2005/8/layout/vProcess5"/>
    <dgm:cxn modelId="{6C0AC9EF-1C66-414E-8842-34E49CD81EF5}" type="presOf" srcId="{7C60EC85-F2AA-4C60-BE64-5F8CFF8E19FD}" destId="{52FD7732-E8E9-4846-BF28-D22F330A0D43}" srcOrd="1" destOrd="2" presId="urn:microsoft.com/office/officeart/2005/8/layout/vProcess5"/>
    <dgm:cxn modelId="{B7D308F3-6F75-4E65-A7F3-57A3558C83E7}" type="presOf" srcId="{9807A01D-C721-486A-BB3D-5CC48C089724}" destId="{52FD7732-E8E9-4846-BF28-D22F330A0D43}" srcOrd="1" destOrd="1" presId="urn:microsoft.com/office/officeart/2005/8/layout/vProcess5"/>
    <dgm:cxn modelId="{07773CF4-D57F-4D25-90B3-BE48BC44298A}" type="presOf" srcId="{62CD0C72-13FB-46F0-B188-D3CC55BC92D3}" destId="{C3F8F279-31F7-4E90-96E0-C8F0E581EC18}" srcOrd="0" destOrd="0" presId="urn:microsoft.com/office/officeart/2005/8/layout/vProcess5"/>
    <dgm:cxn modelId="{A49E26F9-B802-4453-95EE-8D0AE4B6B36C}" srcId="{11DD8BD4-817C-4916-AD5C-1F0565F6B133}" destId="{C9B5B211-0463-4263-BB14-D38F39BA4914}" srcOrd="2" destOrd="0" parTransId="{C5772A80-23A7-41DE-81B8-D8010CFB96D3}" sibTransId="{EDB377F3-4A19-4301-AB2B-7DEAAE8D913B}"/>
    <dgm:cxn modelId="{91D474FB-1809-4141-AC95-F179E1152814}" type="presOf" srcId="{1DDC6E06-9778-423A-88E2-4AC121FCD207}" destId="{B61EE106-076A-4EC2-8B87-7ABFFF8023DA}" srcOrd="0" destOrd="0" presId="urn:microsoft.com/office/officeart/2005/8/layout/vProcess5"/>
    <dgm:cxn modelId="{B7AEADFD-2586-4F67-BCBB-0FE3264A72EB}" type="presOf" srcId="{AC1378DD-79D7-4BE7-9A70-078C4FC62745}" destId="{C8D5E999-FF9C-41E6-9F42-CE931F2E1C35}" srcOrd="1" destOrd="1" presId="urn:microsoft.com/office/officeart/2005/8/layout/vProcess5"/>
    <dgm:cxn modelId="{F131F5FE-051A-4250-A98D-46AC47C48856}" type="presOf" srcId="{EDB377F3-4A19-4301-AB2B-7DEAAE8D913B}" destId="{39835A2C-C464-40A6-8E46-6332151487E5}" srcOrd="0" destOrd="0" presId="urn:microsoft.com/office/officeart/2005/8/layout/vProcess5"/>
    <dgm:cxn modelId="{CC926167-3B40-432B-A7D1-E7BDA432D9E5}" type="presParOf" srcId="{B775B4E1-8712-4EB9-BCFD-29898EA056F4}" destId="{B4C012AA-FBEC-4672-8177-1C78F62B7F88}" srcOrd="0" destOrd="0" presId="urn:microsoft.com/office/officeart/2005/8/layout/vProcess5"/>
    <dgm:cxn modelId="{AB69DAF2-C186-4AF6-8791-20474E12F572}" type="presParOf" srcId="{B775B4E1-8712-4EB9-BCFD-29898EA056F4}" destId="{C3F8F279-31F7-4E90-96E0-C8F0E581EC18}" srcOrd="1" destOrd="0" presId="urn:microsoft.com/office/officeart/2005/8/layout/vProcess5"/>
    <dgm:cxn modelId="{1E186C5D-8203-44E5-A437-5812498F4258}" type="presParOf" srcId="{B775B4E1-8712-4EB9-BCFD-29898EA056F4}" destId="{6FA6E1DB-43BA-4B6C-AB41-2857B0A24D89}" srcOrd="2" destOrd="0" presId="urn:microsoft.com/office/officeart/2005/8/layout/vProcess5"/>
    <dgm:cxn modelId="{8BC47C7F-2525-4673-8E17-9D270C90F1AF}" type="presParOf" srcId="{B775B4E1-8712-4EB9-BCFD-29898EA056F4}" destId="{28DA2215-B7D6-4D23-8CAD-38503DA344C1}" srcOrd="3" destOrd="0" presId="urn:microsoft.com/office/officeart/2005/8/layout/vProcess5"/>
    <dgm:cxn modelId="{5B21F9B9-10DD-408D-AB6F-857E24539612}" type="presParOf" srcId="{B775B4E1-8712-4EB9-BCFD-29898EA056F4}" destId="{48336766-DCF4-47DA-9EA2-9F7FD42811E3}" srcOrd="4" destOrd="0" presId="urn:microsoft.com/office/officeart/2005/8/layout/vProcess5"/>
    <dgm:cxn modelId="{03087868-0C83-4483-89A7-328AB3F7F036}" type="presParOf" srcId="{B775B4E1-8712-4EB9-BCFD-29898EA056F4}" destId="{B578460C-092C-46C4-9CE3-EBE4BB84D3B9}" srcOrd="5" destOrd="0" presId="urn:microsoft.com/office/officeart/2005/8/layout/vProcess5"/>
    <dgm:cxn modelId="{81274FD9-DF09-4755-A7D6-AEA8807252D9}" type="presParOf" srcId="{B775B4E1-8712-4EB9-BCFD-29898EA056F4}" destId="{020A6964-DC63-4515-8898-FBA43179C33E}" srcOrd="6" destOrd="0" presId="urn:microsoft.com/office/officeart/2005/8/layout/vProcess5"/>
    <dgm:cxn modelId="{0F333BE3-7881-4265-B02C-8F9F6C5EB374}" type="presParOf" srcId="{B775B4E1-8712-4EB9-BCFD-29898EA056F4}" destId="{B61EE106-076A-4EC2-8B87-7ABFFF8023DA}" srcOrd="7" destOrd="0" presId="urn:microsoft.com/office/officeart/2005/8/layout/vProcess5"/>
    <dgm:cxn modelId="{D78993EC-EC2A-421F-ADE8-47CA2D6E96A9}" type="presParOf" srcId="{B775B4E1-8712-4EB9-BCFD-29898EA056F4}" destId="{39835A2C-C464-40A6-8E46-6332151487E5}" srcOrd="8" destOrd="0" presId="urn:microsoft.com/office/officeart/2005/8/layout/vProcess5"/>
    <dgm:cxn modelId="{0058511F-0455-4A4C-AEBE-27E48A94EABC}" type="presParOf" srcId="{B775B4E1-8712-4EB9-BCFD-29898EA056F4}" destId="{019FABEE-D768-4317-9C05-737B4522E8CC}" srcOrd="9" destOrd="0" presId="urn:microsoft.com/office/officeart/2005/8/layout/vProcess5"/>
    <dgm:cxn modelId="{B773107E-C23D-4078-B465-C4590DB7706F}" type="presParOf" srcId="{B775B4E1-8712-4EB9-BCFD-29898EA056F4}" destId="{C8D5E999-FF9C-41E6-9F42-CE931F2E1C35}" srcOrd="10" destOrd="0" presId="urn:microsoft.com/office/officeart/2005/8/layout/vProcess5"/>
    <dgm:cxn modelId="{3934797A-7DF9-4A16-9E97-842AA3F57D19}" type="presParOf" srcId="{B775B4E1-8712-4EB9-BCFD-29898EA056F4}" destId="{0790B808-8897-4ACE-8C96-6C425FF56879}" srcOrd="11" destOrd="0" presId="urn:microsoft.com/office/officeart/2005/8/layout/vProcess5"/>
    <dgm:cxn modelId="{00D45C24-0B76-4169-87F8-C583A7668E81}" type="presParOf" srcId="{B775B4E1-8712-4EB9-BCFD-29898EA056F4}" destId="{52FD7732-E8E9-4846-BF28-D22F330A0D43}" srcOrd="12" destOrd="0" presId="urn:microsoft.com/office/officeart/2005/8/layout/vProcess5"/>
    <dgm:cxn modelId="{F6528297-6F2F-4FE4-9984-292608A366AC}" type="presParOf" srcId="{B775B4E1-8712-4EB9-BCFD-29898EA056F4}" destId="{6CD65596-864C-4E97-94D4-25F580D9FE9E}" srcOrd="13" destOrd="0" presId="urn:microsoft.com/office/officeart/2005/8/layout/vProcess5"/>
    <dgm:cxn modelId="{F0D45C1D-4D10-4A30-8490-A11A1B8EF146}" type="presParOf" srcId="{B775B4E1-8712-4EB9-BCFD-29898EA056F4}" destId="{F9B2B327-502E-4E6F-9958-5A990481675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88A4B-E357-4F70-A902-2774489FC0E3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9AF5424-ED9D-437F-A020-26FF782EFA45}">
      <dgm:prSet/>
      <dgm:spPr/>
      <dgm:t>
        <a:bodyPr/>
        <a:lstStyle/>
        <a:p>
          <a:r>
            <a:rPr lang="it-IT" dirty="0"/>
            <a:t>Login con </a:t>
          </a:r>
          <a:r>
            <a:rPr lang="it-IT" dirty="0" err="1"/>
            <a:t>HttpSession</a:t>
          </a:r>
          <a:endParaRPr lang="it-IT" dirty="0"/>
        </a:p>
        <a:p>
          <a:r>
            <a:rPr lang="it-IT" dirty="0"/>
            <a:t>(Lato </a:t>
          </a:r>
          <a:r>
            <a:rPr lang="it-IT" dirty="0" err="1"/>
            <a:t>Angular</a:t>
          </a:r>
          <a:r>
            <a:rPr lang="it-IT" dirty="0"/>
            <a:t>);</a:t>
          </a:r>
        </a:p>
      </dgm:t>
    </dgm:pt>
    <dgm:pt modelId="{DE5D42F1-272F-4AD4-9BAC-D90ABE57F2CF}" type="parTrans" cxnId="{DF49D2E7-983A-4DD0-A7FE-2183E71BA14E}">
      <dgm:prSet/>
      <dgm:spPr/>
      <dgm:t>
        <a:bodyPr/>
        <a:lstStyle/>
        <a:p>
          <a:endParaRPr lang="it-IT"/>
        </a:p>
      </dgm:t>
    </dgm:pt>
    <dgm:pt modelId="{E6D82E0D-62AB-4AF8-8A55-4E9E46AB5B72}" type="sibTrans" cxnId="{DF49D2E7-983A-4DD0-A7FE-2183E71BA14E}">
      <dgm:prSet/>
      <dgm:spPr/>
      <dgm:t>
        <a:bodyPr/>
        <a:lstStyle/>
        <a:p>
          <a:endParaRPr lang="it-IT"/>
        </a:p>
      </dgm:t>
    </dgm:pt>
    <dgm:pt modelId="{649C891D-3F20-465B-B1F2-156FE5F52C66}">
      <dgm:prSet/>
      <dgm:spPr/>
      <dgm:t>
        <a:bodyPr/>
        <a:lstStyle/>
        <a:p>
          <a:r>
            <a:rPr lang="it-IT" dirty="0"/>
            <a:t>Creazione di un token DTO per controllare la sessione e accedere alla dashboard;</a:t>
          </a:r>
        </a:p>
      </dgm:t>
    </dgm:pt>
    <dgm:pt modelId="{173E7C30-021B-46DB-A4EB-C9CE5D7EF98C}" type="parTrans" cxnId="{DBF5D5E8-ADDF-4E64-B064-DAFF03213D33}">
      <dgm:prSet/>
      <dgm:spPr/>
      <dgm:t>
        <a:bodyPr/>
        <a:lstStyle/>
        <a:p>
          <a:endParaRPr lang="it-IT"/>
        </a:p>
      </dgm:t>
    </dgm:pt>
    <dgm:pt modelId="{6169AE79-EF08-47B0-A6D7-F0B0C969E63F}" type="sibTrans" cxnId="{DBF5D5E8-ADDF-4E64-B064-DAFF03213D33}">
      <dgm:prSet/>
      <dgm:spPr/>
      <dgm:t>
        <a:bodyPr/>
        <a:lstStyle/>
        <a:p>
          <a:endParaRPr lang="it-IT"/>
        </a:p>
      </dgm:t>
    </dgm:pt>
    <dgm:pt modelId="{BA11E233-9EDA-4B59-B2F1-5D14FA9CC3E7}">
      <dgm:prSet/>
      <dgm:spPr/>
      <dgm:t>
        <a:bodyPr/>
        <a:lstStyle/>
        <a:p>
          <a:r>
            <a:rPr lang="it-IT" dirty="0"/>
            <a:t>Logout</a:t>
          </a:r>
        </a:p>
        <a:p>
          <a:r>
            <a:rPr lang="it-IT" dirty="0"/>
            <a:t>«</a:t>
          </a:r>
          <a:r>
            <a:rPr lang="it-IT" dirty="0" err="1"/>
            <a:t>session.invalidate</a:t>
          </a:r>
          <a:r>
            <a:rPr lang="it-IT" dirty="0"/>
            <a:t>()»</a:t>
          </a:r>
        </a:p>
      </dgm:t>
    </dgm:pt>
    <dgm:pt modelId="{4CFB69FA-979E-44D2-A45A-78B65189181A}" type="parTrans" cxnId="{0CF1838F-05FF-4587-B51E-89C3BCD55D5F}">
      <dgm:prSet/>
      <dgm:spPr/>
      <dgm:t>
        <a:bodyPr/>
        <a:lstStyle/>
        <a:p>
          <a:endParaRPr lang="it-IT"/>
        </a:p>
      </dgm:t>
    </dgm:pt>
    <dgm:pt modelId="{545BA337-855C-4E98-86BD-EA22C6923905}" type="sibTrans" cxnId="{0CF1838F-05FF-4587-B51E-89C3BCD55D5F}">
      <dgm:prSet/>
      <dgm:spPr/>
      <dgm:t>
        <a:bodyPr/>
        <a:lstStyle/>
        <a:p>
          <a:endParaRPr lang="it-IT"/>
        </a:p>
      </dgm:t>
    </dgm:pt>
    <dgm:pt modelId="{7DC6DB5A-861A-4205-9447-F97D8506A635}" type="pres">
      <dgm:prSet presAssocID="{8AA88A4B-E357-4F70-A902-2774489FC0E3}" presName="arrowDiagram" presStyleCnt="0">
        <dgm:presLayoutVars>
          <dgm:chMax val="5"/>
          <dgm:dir/>
          <dgm:resizeHandles val="exact"/>
        </dgm:presLayoutVars>
      </dgm:prSet>
      <dgm:spPr/>
    </dgm:pt>
    <dgm:pt modelId="{2CAA5254-AB25-4571-8530-98BFA1E54A40}" type="pres">
      <dgm:prSet presAssocID="{8AA88A4B-E357-4F70-A902-2774489FC0E3}" presName="arrow" presStyleLbl="bgShp" presStyleIdx="0" presStyleCnt="1"/>
      <dgm:spPr/>
    </dgm:pt>
    <dgm:pt modelId="{98A8E945-DA50-49ED-A870-39C2D9850DBB}" type="pres">
      <dgm:prSet presAssocID="{8AA88A4B-E357-4F70-A902-2774489FC0E3}" presName="arrowDiagram3" presStyleCnt="0"/>
      <dgm:spPr/>
    </dgm:pt>
    <dgm:pt modelId="{657C03DC-DB93-4689-B32B-04ED71A7EC00}" type="pres">
      <dgm:prSet presAssocID="{99AF5424-ED9D-437F-A020-26FF782EFA45}" presName="bullet3a" presStyleLbl="node1" presStyleIdx="0" presStyleCnt="3"/>
      <dgm:spPr/>
    </dgm:pt>
    <dgm:pt modelId="{328F79D6-D347-46E7-99CE-F2641F93A4CE}" type="pres">
      <dgm:prSet presAssocID="{99AF5424-ED9D-437F-A020-26FF782EFA45}" presName="textBox3a" presStyleLbl="revTx" presStyleIdx="0" presStyleCnt="3" custScaleY="58711" custLinFactNeighborX="3723" custLinFactNeighborY="-25384">
        <dgm:presLayoutVars>
          <dgm:bulletEnabled val="1"/>
        </dgm:presLayoutVars>
      </dgm:prSet>
      <dgm:spPr/>
    </dgm:pt>
    <dgm:pt modelId="{23B83452-1BFC-4C15-A5E6-AC2FB9ED2238}" type="pres">
      <dgm:prSet presAssocID="{649C891D-3F20-465B-B1F2-156FE5F52C66}" presName="bullet3b" presStyleLbl="node1" presStyleIdx="1" presStyleCnt="3"/>
      <dgm:spPr/>
    </dgm:pt>
    <dgm:pt modelId="{76FCB6E0-4D7C-41B6-9CC3-B43435DA9001}" type="pres">
      <dgm:prSet presAssocID="{649C891D-3F20-465B-B1F2-156FE5F52C66}" presName="textBox3b" presStyleLbl="revTx" presStyleIdx="1" presStyleCnt="3" custLinFactNeighborX="2001" custLinFactNeighborY="-3645">
        <dgm:presLayoutVars>
          <dgm:bulletEnabled val="1"/>
        </dgm:presLayoutVars>
      </dgm:prSet>
      <dgm:spPr/>
    </dgm:pt>
    <dgm:pt modelId="{92283681-EF7D-4DE2-B927-A6D76BA44222}" type="pres">
      <dgm:prSet presAssocID="{BA11E233-9EDA-4B59-B2F1-5D14FA9CC3E7}" presName="bullet3c" presStyleLbl="node1" presStyleIdx="2" presStyleCnt="3"/>
      <dgm:spPr/>
    </dgm:pt>
    <dgm:pt modelId="{35199B17-DC28-474E-8D9C-2ABB88963E6D}" type="pres">
      <dgm:prSet presAssocID="{BA11E233-9EDA-4B59-B2F1-5D14FA9CC3E7}" presName="textBox3c" presStyleLbl="revTx" presStyleIdx="2" presStyleCnt="3" custScaleX="117603" custScaleY="28472" custLinFactNeighborX="9811" custLinFactNeighborY="-35502">
        <dgm:presLayoutVars>
          <dgm:bulletEnabled val="1"/>
        </dgm:presLayoutVars>
      </dgm:prSet>
      <dgm:spPr/>
    </dgm:pt>
  </dgm:ptLst>
  <dgm:cxnLst>
    <dgm:cxn modelId="{3FB0276D-2F76-4DEB-B7DF-543894FC7D9A}" type="presOf" srcId="{BA11E233-9EDA-4B59-B2F1-5D14FA9CC3E7}" destId="{35199B17-DC28-474E-8D9C-2ABB88963E6D}" srcOrd="0" destOrd="0" presId="urn:microsoft.com/office/officeart/2005/8/layout/arrow2"/>
    <dgm:cxn modelId="{0CF1838F-05FF-4587-B51E-89C3BCD55D5F}" srcId="{8AA88A4B-E357-4F70-A902-2774489FC0E3}" destId="{BA11E233-9EDA-4B59-B2F1-5D14FA9CC3E7}" srcOrd="2" destOrd="0" parTransId="{4CFB69FA-979E-44D2-A45A-78B65189181A}" sibTransId="{545BA337-855C-4E98-86BD-EA22C6923905}"/>
    <dgm:cxn modelId="{1B1A75B5-B98A-4405-81E8-3D03D51FB7AC}" type="presOf" srcId="{649C891D-3F20-465B-B1F2-156FE5F52C66}" destId="{76FCB6E0-4D7C-41B6-9CC3-B43435DA9001}" srcOrd="0" destOrd="0" presId="urn:microsoft.com/office/officeart/2005/8/layout/arrow2"/>
    <dgm:cxn modelId="{DC259DBA-17D6-4B15-9AC6-0C7B3B475025}" type="presOf" srcId="{8AA88A4B-E357-4F70-A902-2774489FC0E3}" destId="{7DC6DB5A-861A-4205-9447-F97D8506A635}" srcOrd="0" destOrd="0" presId="urn:microsoft.com/office/officeart/2005/8/layout/arrow2"/>
    <dgm:cxn modelId="{470AB1DC-FB4F-4D52-9A96-96DDCBA75250}" type="presOf" srcId="{99AF5424-ED9D-437F-A020-26FF782EFA45}" destId="{328F79D6-D347-46E7-99CE-F2641F93A4CE}" srcOrd="0" destOrd="0" presId="urn:microsoft.com/office/officeart/2005/8/layout/arrow2"/>
    <dgm:cxn modelId="{DF49D2E7-983A-4DD0-A7FE-2183E71BA14E}" srcId="{8AA88A4B-E357-4F70-A902-2774489FC0E3}" destId="{99AF5424-ED9D-437F-A020-26FF782EFA45}" srcOrd="0" destOrd="0" parTransId="{DE5D42F1-272F-4AD4-9BAC-D90ABE57F2CF}" sibTransId="{E6D82E0D-62AB-4AF8-8A55-4E9E46AB5B72}"/>
    <dgm:cxn modelId="{DBF5D5E8-ADDF-4E64-B064-DAFF03213D33}" srcId="{8AA88A4B-E357-4F70-A902-2774489FC0E3}" destId="{649C891D-3F20-465B-B1F2-156FE5F52C66}" srcOrd="1" destOrd="0" parTransId="{173E7C30-021B-46DB-A4EB-C9CE5D7EF98C}" sibTransId="{6169AE79-EF08-47B0-A6D7-F0B0C969E63F}"/>
    <dgm:cxn modelId="{9763963D-8717-4D29-8450-2FBB493E2964}" type="presParOf" srcId="{7DC6DB5A-861A-4205-9447-F97D8506A635}" destId="{2CAA5254-AB25-4571-8530-98BFA1E54A40}" srcOrd="0" destOrd="0" presId="urn:microsoft.com/office/officeart/2005/8/layout/arrow2"/>
    <dgm:cxn modelId="{E0CD735B-67C2-4D85-874F-3DE399D6E384}" type="presParOf" srcId="{7DC6DB5A-861A-4205-9447-F97D8506A635}" destId="{98A8E945-DA50-49ED-A870-39C2D9850DBB}" srcOrd="1" destOrd="0" presId="urn:microsoft.com/office/officeart/2005/8/layout/arrow2"/>
    <dgm:cxn modelId="{B054B99C-019A-4614-9FF6-C564EA3B6456}" type="presParOf" srcId="{98A8E945-DA50-49ED-A870-39C2D9850DBB}" destId="{657C03DC-DB93-4689-B32B-04ED71A7EC00}" srcOrd="0" destOrd="0" presId="urn:microsoft.com/office/officeart/2005/8/layout/arrow2"/>
    <dgm:cxn modelId="{CA19AC94-2FA6-45F9-8C25-F9D7A721B7C9}" type="presParOf" srcId="{98A8E945-DA50-49ED-A870-39C2D9850DBB}" destId="{328F79D6-D347-46E7-99CE-F2641F93A4CE}" srcOrd="1" destOrd="0" presId="urn:microsoft.com/office/officeart/2005/8/layout/arrow2"/>
    <dgm:cxn modelId="{54D4FDDD-C19E-47E4-8179-61D37CFCB395}" type="presParOf" srcId="{98A8E945-DA50-49ED-A870-39C2D9850DBB}" destId="{23B83452-1BFC-4C15-A5E6-AC2FB9ED2238}" srcOrd="2" destOrd="0" presId="urn:microsoft.com/office/officeart/2005/8/layout/arrow2"/>
    <dgm:cxn modelId="{F55C684D-1F5F-41E6-BB8D-EF25A4461F30}" type="presParOf" srcId="{98A8E945-DA50-49ED-A870-39C2D9850DBB}" destId="{76FCB6E0-4D7C-41B6-9CC3-B43435DA9001}" srcOrd="3" destOrd="0" presId="urn:microsoft.com/office/officeart/2005/8/layout/arrow2"/>
    <dgm:cxn modelId="{35550BB5-CC68-45F2-B4DB-4264D2BDDABF}" type="presParOf" srcId="{98A8E945-DA50-49ED-A870-39C2D9850DBB}" destId="{92283681-EF7D-4DE2-B927-A6D76BA44222}" srcOrd="4" destOrd="0" presId="urn:microsoft.com/office/officeart/2005/8/layout/arrow2"/>
    <dgm:cxn modelId="{7C753926-FD11-489C-8BDF-9701DE0BD89C}" type="presParOf" srcId="{98A8E945-DA50-49ED-A870-39C2D9850DBB}" destId="{35199B17-DC28-474E-8D9C-2ABB88963E6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AD1297-4F62-4805-9656-04D1A92BA04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B9BCB-7854-4E42-920A-38C5ECFCDB5F}">
      <dgm:prSet/>
      <dgm:spPr/>
      <dgm:t>
        <a:bodyPr/>
        <a:lstStyle/>
        <a:p>
          <a:r>
            <a:rPr lang="it-IT" b="1" dirty="0" err="1"/>
            <a:t>Unsplash</a:t>
          </a:r>
          <a:r>
            <a:rPr lang="it-IT" b="1" dirty="0"/>
            <a:t> API</a:t>
          </a:r>
          <a:r>
            <a:rPr lang="it-IT" dirty="0"/>
            <a:t>: per visualizzare immagini dinamiche nel carosello</a:t>
          </a:r>
        </a:p>
        <a:p>
          <a:r>
            <a:rPr lang="it-IT" dirty="0">
              <a:hlinkClick xmlns:r="http://schemas.openxmlformats.org/officeDocument/2006/relationships" r:id="rId1"/>
            </a:rPr>
            <a:t>https://unsplash.com/developers#</a:t>
          </a:r>
          <a:endParaRPr lang="it-IT" dirty="0"/>
        </a:p>
      </dgm:t>
    </dgm:pt>
    <dgm:pt modelId="{870DFDC1-E4F1-4BDA-B173-E0C5E96A2E69}" type="parTrans" cxnId="{CDF49F38-C05D-424E-86BB-2AB87F52A131}">
      <dgm:prSet/>
      <dgm:spPr/>
      <dgm:t>
        <a:bodyPr/>
        <a:lstStyle/>
        <a:p>
          <a:endParaRPr lang="it-IT"/>
        </a:p>
      </dgm:t>
    </dgm:pt>
    <dgm:pt modelId="{0E7AF2D4-FCA1-4A5C-963C-9B22FC4906D2}" type="sibTrans" cxnId="{CDF49F38-C05D-424E-86BB-2AB87F52A131}">
      <dgm:prSet/>
      <dgm:spPr/>
      <dgm:t>
        <a:bodyPr/>
        <a:lstStyle/>
        <a:p>
          <a:endParaRPr lang="it-IT"/>
        </a:p>
      </dgm:t>
    </dgm:pt>
    <dgm:pt modelId="{0ECE81F1-F45A-4FAE-8E3E-3FD80C4C047D}">
      <dgm:prSet/>
      <dgm:spPr/>
      <dgm:t>
        <a:bodyPr/>
        <a:lstStyle/>
        <a:p>
          <a:r>
            <a:rPr lang="it-IT" b="1" dirty="0" err="1"/>
            <a:t>MailTrap</a:t>
          </a:r>
          <a:r>
            <a:rPr lang="it-IT" b="1" dirty="0"/>
            <a:t> API + </a:t>
          </a:r>
          <a:r>
            <a:rPr lang="it-IT" b="1" dirty="0" err="1"/>
            <a:t>JavaMailSender</a:t>
          </a:r>
          <a:r>
            <a:rPr lang="it-IT" dirty="0"/>
            <a:t>: simula l’invio di email di conferma prenotazione</a:t>
          </a:r>
        </a:p>
        <a:p>
          <a:r>
            <a:rPr lang="it-IT" dirty="0">
              <a:hlinkClick xmlns:r="http://schemas.openxmlformats.org/officeDocument/2006/relationships" r:id="rId1"/>
            </a:rPr>
            <a:t>https://mailtrap.io/home</a:t>
          </a:r>
          <a:endParaRPr lang="it-IT" dirty="0"/>
        </a:p>
      </dgm:t>
    </dgm:pt>
    <dgm:pt modelId="{B6F4B8B0-A2A3-410B-B00D-B7F33BEA1D4F}" type="parTrans" cxnId="{BE37B400-E62F-444F-A7AE-34F74B5667AD}">
      <dgm:prSet/>
      <dgm:spPr/>
      <dgm:t>
        <a:bodyPr/>
        <a:lstStyle/>
        <a:p>
          <a:endParaRPr lang="it-IT"/>
        </a:p>
      </dgm:t>
    </dgm:pt>
    <dgm:pt modelId="{62E8ACEA-68F7-400C-96C0-89EF74719379}" type="sibTrans" cxnId="{BE37B400-E62F-444F-A7AE-34F74B5667AD}">
      <dgm:prSet/>
      <dgm:spPr/>
      <dgm:t>
        <a:bodyPr/>
        <a:lstStyle/>
        <a:p>
          <a:endParaRPr lang="it-IT"/>
        </a:p>
      </dgm:t>
    </dgm:pt>
    <dgm:pt modelId="{6925B85B-A33C-4CB8-94E3-44C9BDD57C0F}" type="pres">
      <dgm:prSet presAssocID="{82AD1297-4F62-4805-9656-04D1A92BA04E}" presName="linearFlow" presStyleCnt="0">
        <dgm:presLayoutVars>
          <dgm:dir/>
          <dgm:resizeHandles val="exact"/>
        </dgm:presLayoutVars>
      </dgm:prSet>
      <dgm:spPr/>
    </dgm:pt>
    <dgm:pt modelId="{5AA095C7-BD7D-40B5-834F-0317186E208B}" type="pres">
      <dgm:prSet presAssocID="{901B9BCB-7854-4E42-920A-38C5ECFCDB5F}" presName="composite" presStyleCnt="0"/>
      <dgm:spPr/>
    </dgm:pt>
    <dgm:pt modelId="{C961CAD8-C6F2-447C-88B6-E90C50897B57}" type="pres">
      <dgm:prSet presAssocID="{901B9BCB-7854-4E42-920A-38C5ECFCDB5F}" presName="imgShp" presStyleLbl="fgImgPlace1" presStyleIdx="0" presStyleCnt="2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zza intera con riempimento a tinta unita"/>
        </a:ext>
      </dgm:extLst>
    </dgm:pt>
    <dgm:pt modelId="{58146330-A939-46B1-AA19-9AD87250B5BB}" type="pres">
      <dgm:prSet presAssocID="{901B9BCB-7854-4E42-920A-38C5ECFCDB5F}" presName="txShp" presStyleLbl="node1" presStyleIdx="0" presStyleCnt="2">
        <dgm:presLayoutVars>
          <dgm:bulletEnabled val="1"/>
        </dgm:presLayoutVars>
      </dgm:prSet>
      <dgm:spPr/>
    </dgm:pt>
    <dgm:pt modelId="{8B371FBB-9B8D-4950-ABBF-D12F15896E14}" type="pres">
      <dgm:prSet presAssocID="{0E7AF2D4-FCA1-4A5C-963C-9B22FC4906D2}" presName="spacing" presStyleCnt="0"/>
      <dgm:spPr/>
    </dgm:pt>
    <dgm:pt modelId="{6EEB91A9-362C-45FF-8D77-74A4D7DFCF6D}" type="pres">
      <dgm:prSet presAssocID="{0ECE81F1-F45A-4FAE-8E3E-3FD80C4C047D}" presName="composite" presStyleCnt="0"/>
      <dgm:spPr/>
    </dgm:pt>
    <dgm:pt modelId="{A0C362A0-CD2D-4F93-80B9-3F8A86154371}" type="pres">
      <dgm:prSet presAssocID="{0ECE81F1-F45A-4FAE-8E3E-3FD80C4C047D}" presName="imgShp" presStyleLbl="fgImgPlace1" presStyleIdx="1" presStyleCnt="2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sta in arrivo con riempimento a tinta unita"/>
        </a:ext>
      </dgm:extLst>
    </dgm:pt>
    <dgm:pt modelId="{FA0892F0-126B-43B9-8FCC-CEBED9E19EAA}" type="pres">
      <dgm:prSet presAssocID="{0ECE81F1-F45A-4FAE-8E3E-3FD80C4C047D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37B400-E62F-444F-A7AE-34F74B5667AD}" srcId="{82AD1297-4F62-4805-9656-04D1A92BA04E}" destId="{0ECE81F1-F45A-4FAE-8E3E-3FD80C4C047D}" srcOrd="1" destOrd="0" parTransId="{B6F4B8B0-A2A3-410B-B00D-B7F33BEA1D4F}" sibTransId="{62E8ACEA-68F7-400C-96C0-89EF74719379}"/>
    <dgm:cxn modelId="{CDF49F38-C05D-424E-86BB-2AB87F52A131}" srcId="{82AD1297-4F62-4805-9656-04D1A92BA04E}" destId="{901B9BCB-7854-4E42-920A-38C5ECFCDB5F}" srcOrd="0" destOrd="0" parTransId="{870DFDC1-E4F1-4BDA-B173-E0C5E96A2E69}" sibTransId="{0E7AF2D4-FCA1-4A5C-963C-9B22FC4906D2}"/>
    <dgm:cxn modelId="{48ACBB5D-E82E-4355-B52C-30B43E3662DF}" type="presOf" srcId="{0ECE81F1-F45A-4FAE-8E3E-3FD80C4C047D}" destId="{FA0892F0-126B-43B9-8FCC-CEBED9E19EAA}" srcOrd="0" destOrd="0" presId="urn:microsoft.com/office/officeart/2005/8/layout/vList3"/>
    <dgm:cxn modelId="{B7F7117D-21DB-42D9-8B6D-9A36C5CE3C2D}" type="presOf" srcId="{82AD1297-4F62-4805-9656-04D1A92BA04E}" destId="{6925B85B-A33C-4CB8-94E3-44C9BDD57C0F}" srcOrd="0" destOrd="0" presId="urn:microsoft.com/office/officeart/2005/8/layout/vList3"/>
    <dgm:cxn modelId="{8B4B70C1-8624-4D97-A73A-9A8676A75965}" type="presOf" srcId="{901B9BCB-7854-4E42-920A-38C5ECFCDB5F}" destId="{58146330-A939-46B1-AA19-9AD87250B5BB}" srcOrd="0" destOrd="0" presId="urn:microsoft.com/office/officeart/2005/8/layout/vList3"/>
    <dgm:cxn modelId="{12C7A656-6F1D-4D05-84D0-11F68DFD4978}" type="presParOf" srcId="{6925B85B-A33C-4CB8-94E3-44C9BDD57C0F}" destId="{5AA095C7-BD7D-40B5-834F-0317186E208B}" srcOrd="0" destOrd="0" presId="urn:microsoft.com/office/officeart/2005/8/layout/vList3"/>
    <dgm:cxn modelId="{BC3D68B8-04E5-4CF4-9612-96246AFC02EF}" type="presParOf" srcId="{5AA095C7-BD7D-40B5-834F-0317186E208B}" destId="{C961CAD8-C6F2-447C-88B6-E90C50897B57}" srcOrd="0" destOrd="0" presId="urn:microsoft.com/office/officeart/2005/8/layout/vList3"/>
    <dgm:cxn modelId="{BB94BF09-C3CF-404E-8563-A5FDF0ADF485}" type="presParOf" srcId="{5AA095C7-BD7D-40B5-834F-0317186E208B}" destId="{58146330-A939-46B1-AA19-9AD87250B5BB}" srcOrd="1" destOrd="0" presId="urn:microsoft.com/office/officeart/2005/8/layout/vList3"/>
    <dgm:cxn modelId="{D9562FE6-42B4-4581-B6B6-FB0963743C0F}" type="presParOf" srcId="{6925B85B-A33C-4CB8-94E3-44C9BDD57C0F}" destId="{8B371FBB-9B8D-4950-ABBF-D12F15896E14}" srcOrd="1" destOrd="0" presId="urn:microsoft.com/office/officeart/2005/8/layout/vList3"/>
    <dgm:cxn modelId="{B21C74D4-2836-41BA-A8BF-2A0714B06F11}" type="presParOf" srcId="{6925B85B-A33C-4CB8-94E3-44C9BDD57C0F}" destId="{6EEB91A9-362C-45FF-8D77-74A4D7DFCF6D}" srcOrd="2" destOrd="0" presId="urn:microsoft.com/office/officeart/2005/8/layout/vList3"/>
    <dgm:cxn modelId="{1E49C7F7-071B-4319-8899-BC729E8F1470}" type="presParOf" srcId="{6EEB91A9-362C-45FF-8D77-74A4D7DFCF6D}" destId="{A0C362A0-CD2D-4F93-80B9-3F8A86154371}" srcOrd="0" destOrd="0" presId="urn:microsoft.com/office/officeart/2005/8/layout/vList3"/>
    <dgm:cxn modelId="{E414A7A3-D59E-447A-AB08-5F17A69DE827}" type="presParOf" srcId="{6EEB91A9-362C-45FF-8D77-74A4D7DFCF6D}" destId="{FA0892F0-126B-43B9-8FCC-CEBED9E19E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A85A-7B41-4CA3-B477-2C8E36522D22}">
      <dsp:nvSpPr>
        <dsp:cNvPr id="0" name=""/>
        <dsp:cNvSpPr/>
      </dsp:nvSpPr>
      <dsp:spPr>
        <a:xfrm>
          <a:off x="0" y="12032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Gestione prenotazioni</a:t>
          </a:r>
          <a:endParaRPr lang="it-IT" sz="2000" kern="1200"/>
        </a:p>
      </dsp:txBody>
      <dsp:txXfrm>
        <a:off x="23988" y="36020"/>
        <a:ext cx="6540771" cy="443424"/>
      </dsp:txXfrm>
    </dsp:sp>
    <dsp:sp modelId="{7593FBD9-2EAD-4E9B-8AE1-CC3C25E54135}">
      <dsp:nvSpPr>
        <dsp:cNvPr id="0" name=""/>
        <dsp:cNvSpPr/>
      </dsp:nvSpPr>
      <dsp:spPr>
        <a:xfrm>
          <a:off x="0" y="561033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Visualizzazione menu</a:t>
          </a:r>
          <a:endParaRPr lang="it-IT" sz="2000" kern="1200"/>
        </a:p>
      </dsp:txBody>
      <dsp:txXfrm>
        <a:off x="23988" y="585021"/>
        <a:ext cx="6540771" cy="443424"/>
      </dsp:txXfrm>
    </dsp:sp>
    <dsp:sp modelId="{85E80881-61B1-492F-BC88-9D866B14F799}">
      <dsp:nvSpPr>
        <dsp:cNvPr id="0" name=""/>
        <dsp:cNvSpPr/>
      </dsp:nvSpPr>
      <dsp:spPr>
        <a:xfrm>
          <a:off x="0" y="1110033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Dashboard per amministratori</a:t>
          </a:r>
          <a:endParaRPr lang="it-IT" sz="2000" kern="1200"/>
        </a:p>
      </dsp:txBody>
      <dsp:txXfrm>
        <a:off x="23988" y="1134021"/>
        <a:ext cx="6540771" cy="443424"/>
      </dsp:txXfrm>
    </dsp:sp>
    <dsp:sp modelId="{D3B9DFBA-1422-4EEA-A2E5-CCEC34DAB33E}">
      <dsp:nvSpPr>
        <dsp:cNvPr id="0" name=""/>
        <dsp:cNvSpPr/>
      </dsp:nvSpPr>
      <dsp:spPr>
        <a:xfrm>
          <a:off x="0" y="1659033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Integrazione con API esterne</a:t>
          </a:r>
          <a:endParaRPr lang="it-IT" sz="2000" kern="1200"/>
        </a:p>
      </dsp:txBody>
      <dsp:txXfrm>
        <a:off x="23988" y="1683021"/>
        <a:ext cx="6540771" cy="443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463F-FFF4-4967-A0EF-7E49EE7C04D3}">
      <dsp:nvSpPr>
        <dsp:cNvPr id="0" name=""/>
        <dsp:cNvSpPr/>
      </dsp:nvSpPr>
      <dsp:spPr>
        <a:xfrm>
          <a:off x="705710" y="0"/>
          <a:ext cx="7998050" cy="437894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ADA3A-4B2C-4E63-A93A-AA2BD610BA65}">
      <dsp:nvSpPr>
        <dsp:cNvPr id="0" name=""/>
        <dsp:cNvSpPr/>
      </dsp:nvSpPr>
      <dsp:spPr>
        <a:xfrm>
          <a:off x="4135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Angular (Frontend)</a:t>
          </a:r>
        </a:p>
      </dsp:txBody>
      <dsp:txXfrm>
        <a:off x="89640" y="1399187"/>
        <a:ext cx="1636913" cy="1580566"/>
      </dsp:txXfrm>
    </dsp:sp>
    <dsp:sp modelId="{61FED0E7-0669-47B1-9EBA-92DA613E2342}">
      <dsp:nvSpPr>
        <dsp:cNvPr id="0" name=""/>
        <dsp:cNvSpPr/>
      </dsp:nvSpPr>
      <dsp:spPr>
        <a:xfrm>
          <a:off x="1902454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Thymeleaf + Servlet (Admin views)</a:t>
          </a:r>
        </a:p>
      </dsp:txBody>
      <dsp:txXfrm>
        <a:off x="1987959" y="1399187"/>
        <a:ext cx="1636913" cy="1580566"/>
      </dsp:txXfrm>
    </dsp:sp>
    <dsp:sp modelId="{005169E2-70B4-47F0-A5B3-DB4B54095793}">
      <dsp:nvSpPr>
        <dsp:cNvPr id="0" name=""/>
        <dsp:cNvSpPr/>
      </dsp:nvSpPr>
      <dsp:spPr>
        <a:xfrm>
          <a:off x="3800773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Spring Boot (Backend)</a:t>
          </a:r>
        </a:p>
      </dsp:txBody>
      <dsp:txXfrm>
        <a:off x="3886278" y="1399187"/>
        <a:ext cx="1636913" cy="1580566"/>
      </dsp:txXfrm>
    </dsp:sp>
    <dsp:sp modelId="{8A450752-4682-4BFC-AA35-528444883C9D}">
      <dsp:nvSpPr>
        <dsp:cNvPr id="0" name=""/>
        <dsp:cNvSpPr/>
      </dsp:nvSpPr>
      <dsp:spPr>
        <a:xfrm>
          <a:off x="5699093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DAO + Proxy pattern</a:t>
          </a:r>
        </a:p>
      </dsp:txBody>
      <dsp:txXfrm>
        <a:off x="5784598" y="1399187"/>
        <a:ext cx="1636913" cy="1580566"/>
      </dsp:txXfrm>
    </dsp:sp>
    <dsp:sp modelId="{57D8AC3B-C4E4-4A98-B19B-64133CA27BD7}">
      <dsp:nvSpPr>
        <dsp:cNvPr id="0" name=""/>
        <dsp:cNvSpPr/>
      </dsp:nvSpPr>
      <dsp:spPr>
        <a:xfrm>
          <a:off x="7597412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PostgreSQL (Database)</a:t>
          </a:r>
        </a:p>
      </dsp:txBody>
      <dsp:txXfrm>
        <a:off x="7682917" y="1399187"/>
        <a:ext cx="1636913" cy="1580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E59A5-54F1-4D2E-B3AF-68B89A8FFA70}">
      <dsp:nvSpPr>
        <dsp:cNvPr id="0" name=""/>
        <dsp:cNvSpPr/>
      </dsp:nvSpPr>
      <dsp:spPr>
        <a:xfrm>
          <a:off x="-4549724" y="-697625"/>
          <a:ext cx="5419820" cy="5419820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BA49C-1782-401C-826F-046AFEA3937C}">
      <dsp:nvSpPr>
        <dsp:cNvPr id="0" name=""/>
        <dsp:cNvSpPr/>
      </dsp:nvSpPr>
      <dsp:spPr>
        <a:xfrm>
          <a:off x="380894" y="251455"/>
          <a:ext cx="8804406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Consultazione del menu e del calendario (dinamico)</a:t>
          </a:r>
        </a:p>
      </dsp:txBody>
      <dsp:txXfrm>
        <a:off x="380894" y="251455"/>
        <a:ext cx="8804406" cy="503232"/>
      </dsp:txXfrm>
    </dsp:sp>
    <dsp:sp modelId="{27932123-19AA-47D2-8F16-15D20ABDC6CB}">
      <dsp:nvSpPr>
        <dsp:cNvPr id="0" name=""/>
        <dsp:cNvSpPr/>
      </dsp:nvSpPr>
      <dsp:spPr>
        <a:xfrm>
          <a:off x="66374" y="188551"/>
          <a:ext cx="629040" cy="629040"/>
        </a:xfrm>
        <a:prstGeom prst="ellips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0A39F8-6878-4E7F-977A-D05B97841D40}">
      <dsp:nvSpPr>
        <dsp:cNvPr id="0" name=""/>
        <dsp:cNvSpPr/>
      </dsp:nvSpPr>
      <dsp:spPr>
        <a:xfrm>
          <a:off x="741495" y="1006061"/>
          <a:ext cx="8443805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Prenotazione tavolo con form validato</a:t>
          </a:r>
        </a:p>
      </dsp:txBody>
      <dsp:txXfrm>
        <a:off x="741495" y="1006061"/>
        <a:ext cx="8443805" cy="503232"/>
      </dsp:txXfrm>
    </dsp:sp>
    <dsp:sp modelId="{39D05DFA-1751-4C01-8A10-6C3157081830}">
      <dsp:nvSpPr>
        <dsp:cNvPr id="0" name=""/>
        <dsp:cNvSpPr/>
      </dsp:nvSpPr>
      <dsp:spPr>
        <a:xfrm>
          <a:off x="426975" y="943157"/>
          <a:ext cx="629040" cy="629040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CD686E-1850-44DF-936F-559502FDC84B}">
      <dsp:nvSpPr>
        <dsp:cNvPr id="0" name=""/>
        <dsp:cNvSpPr/>
      </dsp:nvSpPr>
      <dsp:spPr>
        <a:xfrm>
          <a:off x="852171" y="1760668"/>
          <a:ext cx="8333129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Email di conferma</a:t>
          </a:r>
        </a:p>
      </dsp:txBody>
      <dsp:txXfrm>
        <a:off x="852171" y="1760668"/>
        <a:ext cx="8333129" cy="503232"/>
      </dsp:txXfrm>
    </dsp:sp>
    <dsp:sp modelId="{8FC1E786-7B2E-4C18-88A1-BE717B5C330C}">
      <dsp:nvSpPr>
        <dsp:cNvPr id="0" name=""/>
        <dsp:cNvSpPr/>
      </dsp:nvSpPr>
      <dsp:spPr>
        <a:xfrm>
          <a:off x="537651" y="1697764"/>
          <a:ext cx="629040" cy="62904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DF03A1-E644-45DF-A2BC-92CC1180A2EC}">
      <dsp:nvSpPr>
        <dsp:cNvPr id="0" name=""/>
        <dsp:cNvSpPr/>
      </dsp:nvSpPr>
      <dsp:spPr>
        <a:xfrm>
          <a:off x="741495" y="2515275"/>
          <a:ext cx="8443805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Galleria immagini</a:t>
          </a:r>
        </a:p>
      </dsp:txBody>
      <dsp:txXfrm>
        <a:off x="741495" y="2515275"/>
        <a:ext cx="8443805" cy="503232"/>
      </dsp:txXfrm>
    </dsp:sp>
    <dsp:sp modelId="{E2F183BD-CC58-4B04-AFF8-22ABB7EDA6F8}">
      <dsp:nvSpPr>
        <dsp:cNvPr id="0" name=""/>
        <dsp:cNvSpPr/>
      </dsp:nvSpPr>
      <dsp:spPr>
        <a:xfrm>
          <a:off x="426975" y="2452371"/>
          <a:ext cx="629040" cy="62904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6F95A6-1B51-4505-A8F9-A432014444BD}">
      <dsp:nvSpPr>
        <dsp:cNvPr id="0" name=""/>
        <dsp:cNvSpPr/>
      </dsp:nvSpPr>
      <dsp:spPr>
        <a:xfrm>
          <a:off x="380894" y="3269881"/>
          <a:ext cx="8804406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Interfaccia responsive</a:t>
          </a:r>
        </a:p>
      </dsp:txBody>
      <dsp:txXfrm>
        <a:off x="380894" y="3269881"/>
        <a:ext cx="8804406" cy="503232"/>
      </dsp:txXfrm>
    </dsp:sp>
    <dsp:sp modelId="{E81C93FF-1D67-46B1-B474-EEBBBE8C4E73}">
      <dsp:nvSpPr>
        <dsp:cNvPr id="0" name=""/>
        <dsp:cNvSpPr/>
      </dsp:nvSpPr>
      <dsp:spPr>
        <a:xfrm>
          <a:off x="66374" y="3206977"/>
          <a:ext cx="629040" cy="62904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38521-544D-4132-9A4E-7316D33104AE}">
      <dsp:nvSpPr>
        <dsp:cNvPr id="0" name=""/>
        <dsp:cNvSpPr/>
      </dsp:nvSpPr>
      <dsp:spPr>
        <a:xfrm>
          <a:off x="0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Accesso con login (HttpSession)</a:t>
          </a:r>
        </a:p>
      </dsp:txBody>
      <dsp:txXfrm>
        <a:off x="0" y="1740535"/>
        <a:ext cx="2053828" cy="1740535"/>
      </dsp:txXfrm>
    </dsp:sp>
    <dsp:sp modelId="{BDD017FE-AE7C-45A9-9AE9-08615E0FE206}">
      <dsp:nvSpPr>
        <dsp:cNvPr id="0" name=""/>
        <dsp:cNvSpPr/>
      </dsp:nvSpPr>
      <dsp:spPr>
        <a:xfrm>
          <a:off x="302416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81954-8501-47B9-99A3-80E7268D02A2}">
      <dsp:nvSpPr>
        <dsp:cNvPr id="0" name=""/>
        <dsp:cNvSpPr/>
      </dsp:nvSpPr>
      <dsp:spPr>
        <a:xfrm>
          <a:off x="2115442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Dashboard: gestione piatti, calendario, prenotazioni</a:t>
          </a:r>
        </a:p>
      </dsp:txBody>
      <dsp:txXfrm>
        <a:off x="2115442" y="1740535"/>
        <a:ext cx="2053828" cy="1740535"/>
      </dsp:txXfrm>
    </dsp:sp>
    <dsp:sp modelId="{77E51F0A-FD1F-4781-A8AD-5ABC2EA46FDC}">
      <dsp:nvSpPr>
        <dsp:cNvPr id="0" name=""/>
        <dsp:cNvSpPr/>
      </dsp:nvSpPr>
      <dsp:spPr>
        <a:xfrm>
          <a:off x="2417859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81712-256C-4CF6-BDE0-1BB926186E48}">
      <dsp:nvSpPr>
        <dsp:cNvPr id="0" name=""/>
        <dsp:cNvSpPr/>
      </dsp:nvSpPr>
      <dsp:spPr>
        <a:xfrm>
          <a:off x="4230885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Modifica menu (CRUD)</a:t>
          </a:r>
        </a:p>
      </dsp:txBody>
      <dsp:txXfrm>
        <a:off x="4230885" y="1740535"/>
        <a:ext cx="2053828" cy="1740535"/>
      </dsp:txXfrm>
    </dsp:sp>
    <dsp:sp modelId="{11909207-4CAC-4F21-9051-9AC70F7660D8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7F58D-2D6C-4F15-8BF2-C6D01052984D}">
      <dsp:nvSpPr>
        <dsp:cNvPr id="0" name=""/>
        <dsp:cNvSpPr/>
      </dsp:nvSpPr>
      <dsp:spPr>
        <a:xfrm>
          <a:off x="6346328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Modifica calendario apertura</a:t>
          </a:r>
        </a:p>
      </dsp:txBody>
      <dsp:txXfrm>
        <a:off x="6346328" y="1740535"/>
        <a:ext cx="2053828" cy="1740535"/>
      </dsp:txXfrm>
    </dsp:sp>
    <dsp:sp modelId="{BCF1AF8B-0110-40B8-9C6F-720200478D57}">
      <dsp:nvSpPr>
        <dsp:cNvPr id="0" name=""/>
        <dsp:cNvSpPr/>
      </dsp:nvSpPr>
      <dsp:spPr>
        <a:xfrm>
          <a:off x="6648745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79B03-2FF3-4FA7-BF61-276F4EF30AC9}">
      <dsp:nvSpPr>
        <dsp:cNvPr id="0" name=""/>
        <dsp:cNvSpPr/>
      </dsp:nvSpPr>
      <dsp:spPr>
        <a:xfrm>
          <a:off x="8461771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Logout e protezione dell’area admin</a:t>
          </a:r>
        </a:p>
      </dsp:txBody>
      <dsp:txXfrm>
        <a:off x="8461771" y="1740535"/>
        <a:ext cx="2053828" cy="1740535"/>
      </dsp:txXfrm>
    </dsp:sp>
    <dsp:sp modelId="{69B5F9ED-94FF-4CF8-A2F2-033AD495599C}">
      <dsp:nvSpPr>
        <dsp:cNvPr id="0" name=""/>
        <dsp:cNvSpPr/>
      </dsp:nvSpPr>
      <dsp:spPr>
        <a:xfrm>
          <a:off x="8764188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C7A4E-3DA7-45E3-88C4-F82E68989F4E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8F279-31F7-4E90-96E0-C8F0E581EC18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@Controller,</a:t>
          </a:r>
          <a:r>
            <a:rPr lang="it-IT" sz="1400" kern="1200" baseline="0" dirty="0"/>
            <a:t> @RestController, @Servlet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baseline="0" dirty="0"/>
            <a:t>(Chiamano i servizi e gestiscono la logica delle richieste HTTP)</a:t>
          </a:r>
          <a:endParaRPr lang="it-IT" sz="1400" kern="1200" dirty="0"/>
        </a:p>
      </dsp:txBody>
      <dsp:txXfrm>
        <a:off x="22940" y="22940"/>
        <a:ext cx="7160195" cy="737360"/>
      </dsp:txXfrm>
    </dsp:sp>
    <dsp:sp modelId="{6FA6E1DB-43BA-4B6C-AB41-2857B0A24D89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I servizi contengono invece la logica applicativa</a:t>
          </a:r>
          <a:r>
            <a:rPr lang="it-IT" sz="1100" kern="1200" dirty="0"/>
            <a:t>. </a:t>
          </a:r>
        </a:p>
      </dsp:txBody>
      <dsp:txXfrm>
        <a:off x="627587" y="914964"/>
        <a:ext cx="6937378" cy="737360"/>
      </dsp:txXfrm>
    </dsp:sp>
    <dsp:sp modelId="{28DA2215-B7D6-4D23-8CAD-38503DA344C1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Proxy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Si occupa di invocare il DAO e gestire errori o accesso condizionato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(es. log, cache, </a:t>
          </a:r>
          <a:r>
            <a:rPr lang="it-IT" sz="1400" kern="1200" dirty="0" err="1"/>
            <a:t>fallback</a:t>
          </a:r>
          <a:r>
            <a:rPr lang="it-IT" sz="1400" kern="1200" dirty="0"/>
            <a:t>, controllo accessi)</a:t>
          </a:r>
        </a:p>
      </dsp:txBody>
      <dsp:txXfrm>
        <a:off x="1232233" y="1806988"/>
        <a:ext cx="6937378" cy="737360"/>
      </dsp:txXfrm>
    </dsp:sp>
    <dsp:sp modelId="{48336766-DCF4-47DA-9EA2-9F7FD42811E3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Si occupa delle operazioni CRUD dirette sul database tramite JDBC</a:t>
          </a:r>
        </a:p>
      </dsp:txBody>
      <dsp:txXfrm>
        <a:off x="1836880" y="2699012"/>
        <a:ext cx="6937378" cy="737360"/>
      </dsp:txXfrm>
    </dsp:sp>
    <dsp:sp modelId="{B578460C-092C-46C4-9CE3-EBE4BB84D3B9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 err="1"/>
            <a:t>PostgreSQL</a:t>
          </a:r>
          <a:r>
            <a:rPr lang="it-IT" sz="1500" kern="1200" dirty="0"/>
            <a:t>. Ogni tabella viene automaticamente gestita da </a:t>
          </a:r>
          <a:r>
            <a:rPr lang="it-IT" sz="1500" kern="1200" dirty="0" err="1"/>
            <a:t>Hibernate</a:t>
          </a:r>
          <a:endParaRPr lang="it-IT" sz="1500" kern="1200" dirty="0"/>
        </a:p>
      </dsp:txBody>
      <dsp:txXfrm>
        <a:off x="2441527" y="3591037"/>
        <a:ext cx="6937378" cy="737360"/>
      </dsp:txXfrm>
    </dsp:sp>
    <dsp:sp modelId="{020A6964-DC63-4515-8898-FBA43179C33E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7702454" y="572200"/>
        <a:ext cx="280008" cy="383102"/>
      </dsp:txXfrm>
    </dsp:sp>
    <dsp:sp modelId="{B61EE106-076A-4EC2-8B87-7ABFFF8023DA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8307101" y="1464225"/>
        <a:ext cx="280008" cy="383102"/>
      </dsp:txXfrm>
    </dsp:sp>
    <dsp:sp modelId="{39835A2C-C464-40A6-8E46-6332151487E5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8911748" y="2343195"/>
        <a:ext cx="280008" cy="383102"/>
      </dsp:txXfrm>
    </dsp:sp>
    <dsp:sp modelId="{019FABEE-D768-4317-9C05-737B4522E8CC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9516395" y="3243922"/>
        <a:ext cx="280008" cy="383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A5254-AB25-4571-8530-98BFA1E54A40}">
      <dsp:nvSpPr>
        <dsp:cNvPr id="0" name=""/>
        <dsp:cNvSpPr/>
      </dsp:nvSpPr>
      <dsp:spPr>
        <a:xfrm>
          <a:off x="1399949" y="0"/>
          <a:ext cx="7934468" cy="495904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C03DC-DB93-4689-B32B-04ED71A7EC00}">
      <dsp:nvSpPr>
        <dsp:cNvPr id="0" name=""/>
        <dsp:cNvSpPr/>
      </dsp:nvSpPr>
      <dsp:spPr>
        <a:xfrm>
          <a:off x="2407627" y="3422731"/>
          <a:ext cx="206296" cy="206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8F79D6-D347-46E7-99CE-F2641F93A4CE}">
      <dsp:nvSpPr>
        <dsp:cNvPr id="0" name=""/>
        <dsp:cNvSpPr/>
      </dsp:nvSpPr>
      <dsp:spPr>
        <a:xfrm>
          <a:off x="2579603" y="3457954"/>
          <a:ext cx="1848731" cy="841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1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Login con </a:t>
          </a:r>
          <a:r>
            <a:rPr lang="it-IT" sz="1600" kern="1200" dirty="0" err="1"/>
            <a:t>HttpSession</a:t>
          </a:r>
          <a:endParaRPr lang="it-IT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(Lato </a:t>
          </a:r>
          <a:r>
            <a:rPr lang="it-IT" sz="1600" kern="1200" dirty="0" err="1"/>
            <a:t>Angular</a:t>
          </a:r>
          <a:r>
            <a:rPr lang="it-IT" sz="1600" kern="1200" dirty="0"/>
            <a:t>);</a:t>
          </a:r>
        </a:p>
      </dsp:txBody>
      <dsp:txXfrm>
        <a:off x="2579603" y="3457954"/>
        <a:ext cx="1848731" cy="841424"/>
      </dsp:txXfrm>
    </dsp:sp>
    <dsp:sp modelId="{23B83452-1BFC-4C15-A5E6-AC2FB9ED2238}">
      <dsp:nvSpPr>
        <dsp:cNvPr id="0" name=""/>
        <dsp:cNvSpPr/>
      </dsp:nvSpPr>
      <dsp:spPr>
        <a:xfrm>
          <a:off x="4228587" y="2074863"/>
          <a:ext cx="372920" cy="372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FCB6E0-4D7C-41B6-9CC3-B43435DA9001}">
      <dsp:nvSpPr>
        <dsp:cNvPr id="0" name=""/>
        <dsp:cNvSpPr/>
      </dsp:nvSpPr>
      <dsp:spPr>
        <a:xfrm>
          <a:off x="4453152" y="2162991"/>
          <a:ext cx="1904272" cy="2697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60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Creazione di un token DTO per controllare la sessione e accedere alla dashboard;</a:t>
          </a:r>
        </a:p>
      </dsp:txBody>
      <dsp:txXfrm>
        <a:off x="4453152" y="2162991"/>
        <a:ext cx="1904272" cy="2697719"/>
      </dsp:txXfrm>
    </dsp:sp>
    <dsp:sp modelId="{92283681-EF7D-4DE2-B927-A6D76BA44222}">
      <dsp:nvSpPr>
        <dsp:cNvPr id="0" name=""/>
        <dsp:cNvSpPr/>
      </dsp:nvSpPr>
      <dsp:spPr>
        <a:xfrm>
          <a:off x="6418501" y="1254637"/>
          <a:ext cx="515740" cy="5157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199B17-DC28-474E-8D9C-2ABB88963E6D}">
      <dsp:nvSpPr>
        <dsp:cNvPr id="0" name=""/>
        <dsp:cNvSpPr/>
      </dsp:nvSpPr>
      <dsp:spPr>
        <a:xfrm>
          <a:off x="6695594" y="1521538"/>
          <a:ext cx="2239481" cy="981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8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Logout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«</a:t>
          </a:r>
          <a:r>
            <a:rPr lang="it-IT" sz="1600" kern="1200" dirty="0" err="1"/>
            <a:t>session.invalidate</a:t>
          </a:r>
          <a:r>
            <a:rPr lang="it-IT" sz="1600" kern="1200" dirty="0"/>
            <a:t>()»</a:t>
          </a:r>
        </a:p>
      </dsp:txBody>
      <dsp:txXfrm>
        <a:off x="6695594" y="1521538"/>
        <a:ext cx="2239481" cy="981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46330-A939-46B1-AA19-9AD87250B5BB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 err="1"/>
            <a:t>Unsplash</a:t>
          </a:r>
          <a:r>
            <a:rPr lang="it-IT" sz="2300" b="1" kern="1200" dirty="0"/>
            <a:t> API</a:t>
          </a:r>
          <a:r>
            <a:rPr lang="it-IT" sz="2300" kern="1200" dirty="0"/>
            <a:t>: per visualizzare immagini dinamiche nel carosello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hlinkClick xmlns:r="http://schemas.openxmlformats.org/officeDocument/2006/relationships" r:id="rId1"/>
            </a:rPr>
            <a:t>https://unsplash.com/developers#</a:t>
          </a:r>
          <a:endParaRPr lang="it-IT" sz="2300" kern="1200" dirty="0"/>
        </a:p>
      </dsp:txBody>
      <dsp:txXfrm rot="10800000">
        <a:off x="2707407" y="1178"/>
        <a:ext cx="6519852" cy="1892089"/>
      </dsp:txXfrm>
    </dsp:sp>
    <dsp:sp modelId="{C961CAD8-C6F2-447C-88B6-E90C50897B57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892F0-126B-43B9-8FCC-CEBED9E19EAA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 err="1"/>
            <a:t>MailTrap</a:t>
          </a:r>
          <a:r>
            <a:rPr lang="it-IT" sz="2300" b="1" kern="1200" dirty="0"/>
            <a:t> API + </a:t>
          </a:r>
          <a:r>
            <a:rPr lang="it-IT" sz="2300" b="1" kern="1200" dirty="0" err="1"/>
            <a:t>JavaMailSender</a:t>
          </a:r>
          <a:r>
            <a:rPr lang="it-IT" sz="2300" kern="1200" dirty="0"/>
            <a:t>: simula l’invio di email di conferma prenotazione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hlinkClick xmlns:r="http://schemas.openxmlformats.org/officeDocument/2006/relationships" r:id="rId1"/>
            </a:rPr>
            <a:t>https://mailtrap.io/home</a:t>
          </a:r>
          <a:endParaRPr lang="it-IT" sz="2300" kern="1200" dirty="0"/>
        </a:p>
      </dsp:txBody>
      <dsp:txXfrm rot="10800000">
        <a:off x="2707407" y="2458070"/>
        <a:ext cx="6519852" cy="1892089"/>
      </dsp:txXfrm>
    </dsp:sp>
    <dsp:sp modelId="{A0C362A0-CD2D-4F93-80B9-3F8A86154371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A59F6-1CAE-4105-BF13-A682BDF56E61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84EB-56BA-43B0-94FC-A60040EC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5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9DBF5-63A6-CBC3-1CD8-1A716026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080C61-0D1E-69F5-B1EA-8D19809D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163036-ACE3-E307-6646-2A6FC071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DB588-E3B6-5868-EFF6-ECE145E6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C4040C-BFD0-C0EB-A739-0D130E5C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0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41F53-0415-C066-12D2-A8FCC6FB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C64E85-8EF4-8FB8-AFB6-0F700150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4689C4-2036-2433-353C-B291E7DF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700A58-D70B-DE54-8A5A-3FFFE634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BAC191-22CD-45A8-89DA-9E1785EA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3D2A725-EFAD-47BF-E487-F647C35F1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69A1B8-07EE-B7F9-8E09-EE56DD8D4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138DA4-9D21-478B-0635-9B418BB9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790C88-9452-3F22-BC72-4DE5F54B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6C97E-D7EB-F7BC-F607-16570F6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26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3234D-08AA-AF16-BA2C-8F9ED028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033A03-C552-6AA8-E98B-B249E3AE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B709D4-DF0B-BCC6-1FB4-8905BC9B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924A31-3579-DDF9-7335-CD8B7DCF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8187BC-F3B9-E8A8-C605-50247AE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11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1CFF0-50EA-F8EA-8F87-0762588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B03CB6-BB7C-564C-3ACE-FD9473B5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21BEEC-CDD9-F0EC-E876-22A6924F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6A78CA-9EC8-1EE9-53EF-AA1AA9E0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4F50D2-CA50-E942-862C-6EC4B42D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13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E6DF1-E9EF-70E9-CE4E-C75E79A9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437F47-0FA5-8920-2B28-654ACB633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4DCF57-A033-CA04-2D8D-43DA1338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D8A0B3-A677-C38C-4EAA-2D430010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B96D80-F431-51BE-40D2-FE6590C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50E62A-FC7B-F5F1-1A32-CBE6283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AFFF7-0EA9-C379-BCF0-DB38ADD6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2BBE7A-245F-2395-13DE-5E3F17FB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72E939-89F4-6383-EEE0-962D200D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54413E-02A0-0E6C-B42A-EFBD9FBE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10C58E-CFF1-0338-8E27-8914140E6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B7250E-878B-920C-0213-B2A1C1F2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C6AD07-6DBA-DBD1-1872-C214E3A4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924C0FE-9FE3-4708-B0B9-F2EFA02B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37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A217A-1E22-22B0-646D-94634C2D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53445D-45E3-00AE-6352-AA55E6DD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D417855-2E1E-F084-6C75-DB699B21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E5B15-3416-DA11-2593-32B16919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931E9B-A339-1C61-DD74-0ECBAC07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6ECC1D-BA1C-C845-B881-AD43E9B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E734BB-D1AB-02D0-6C80-6CB0A867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2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A3201-4FF4-B495-F875-8C238149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D4945-FB1D-80F8-6008-200C9A5F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D24650-0CEC-BC10-7065-1A38DF7A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779D34-29E1-B3BB-D611-401BDF99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92DCC4-68F6-47B3-CE08-4FB88554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373A7E-073A-320B-4E0D-435C81B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5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E326D-EFCB-DF09-6A03-28F959FD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D52FD2-A073-3F41-43F4-C377D603E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91A6D0-9402-857A-FE10-3A651884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A43228-4B0B-1136-CBE8-4B981D19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183539-8B95-E7A7-6035-9CE4154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288782-48EE-5558-5993-9A8D1327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2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50B817-B8C4-8D00-0D83-0F9483F8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E3CD9-D14E-B28D-B56E-65C28C8F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E03D62-644D-A7F7-2412-45CB7CA85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CAA91-D4F9-47E3-9A05-87A265D0B89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C643C5-AA6F-84CA-5CEA-9F2FE1010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FC7708-8454-E18F-5846-5BC22FAA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9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A39EB-CD09-1A7D-8829-DA0BF1234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Applicazione Web per la Gestione di una Pizzeria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CA5699-CBFA-2C52-B910-A96A734A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9380"/>
            <a:ext cx="9144000" cy="1118419"/>
          </a:xfrm>
        </p:spPr>
        <p:txBody>
          <a:bodyPr/>
          <a:lstStyle/>
          <a:p>
            <a:r>
              <a:rPr lang="it-IT" dirty="0"/>
              <a:t>Progetto di Web Programming – Università della Calabria</a:t>
            </a:r>
          </a:p>
          <a:p>
            <a:r>
              <a:rPr lang="it-IT" dirty="0"/>
              <a:t>Gabriele Morabito– 234295</a:t>
            </a:r>
          </a:p>
        </p:txBody>
      </p:sp>
    </p:spTree>
    <p:extLst>
      <p:ext uri="{BB962C8B-B14F-4D97-AF65-F5344CB8AC3E}">
        <p14:creationId xmlns:p14="http://schemas.microsoft.com/office/powerpoint/2010/main" val="393538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3C8C39-3ECF-952E-E811-08CEC21E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91" y="371223"/>
            <a:ext cx="2641464" cy="690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i="1" dirty="0" err="1"/>
              <a:t>Esempio</a:t>
            </a:r>
            <a:r>
              <a:rPr lang="en-US" sz="3200" i="1" dirty="0"/>
              <a:t>: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software, Icona del computer&#10;&#10;Il contenuto generato dall'IA potrebbe non essere corretto.">
            <a:extLst>
              <a:ext uri="{FF2B5EF4-FFF2-40B4-BE49-F238E27FC236}">
                <a16:creationId xmlns:a16="http://schemas.microsoft.com/office/drawing/2014/main" id="{A07F0C5E-71BA-BAC8-69EE-1DBFB83E1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2"/>
          <a:stretch>
            <a:fillRect/>
          </a:stretch>
        </p:blipFill>
        <p:spPr>
          <a:xfrm>
            <a:off x="3555712" y="649771"/>
            <a:ext cx="8038524" cy="47179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Immagine 6" descr="Immagine che contiene testo, schermata, Carattere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470AED21-719E-1512-F6E0-60A9B6D90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5" y="2829310"/>
            <a:ext cx="4293995" cy="38520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826503BA-CEF4-6405-3C1D-400148EBDA1A}"/>
              </a:ext>
            </a:extLst>
          </p:cNvPr>
          <p:cNvSpPr/>
          <p:nvPr/>
        </p:nvSpPr>
        <p:spPr>
          <a:xfrm>
            <a:off x="1343810" y="4227871"/>
            <a:ext cx="593145" cy="60960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66266777-D4B8-0025-B04E-25A27078C40F}"/>
              </a:ext>
            </a:extLst>
          </p:cNvPr>
          <p:cNvSpPr/>
          <p:nvPr/>
        </p:nvSpPr>
        <p:spPr>
          <a:xfrm rot="16200000">
            <a:off x="2930729" y="1461570"/>
            <a:ext cx="596225" cy="6537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12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08D47-7517-C12F-AF0C-ECB62423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 del progetto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45E6EEB-6BA9-F98A-D11E-0DCF84094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638695"/>
              </p:ext>
            </p:extLst>
          </p:nvPr>
        </p:nvGraphicFramePr>
        <p:xfrm>
          <a:off x="1100078" y="3992528"/>
          <a:ext cx="6588748" cy="2162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AD9E7E-8375-76F5-A816-AEA1FF03DA71}"/>
              </a:ext>
            </a:extLst>
          </p:cNvPr>
          <p:cNvSpPr txBox="1"/>
          <p:nvPr/>
        </p:nvSpPr>
        <p:spPr>
          <a:xfrm>
            <a:off x="1022555" y="2514600"/>
            <a:ext cx="1061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Sviluppare una web </a:t>
            </a:r>
            <a:r>
              <a:rPr lang="it-IT" sz="2400" dirty="0" err="1"/>
              <a:t>application</a:t>
            </a:r>
            <a:r>
              <a:rPr lang="it-IT" sz="2400" dirty="0"/>
              <a:t> completa per la gestione di una pizzeria, con interfaccia utente responsive e funzionalità amministrative protette.</a:t>
            </a:r>
          </a:p>
        </p:txBody>
      </p:sp>
    </p:spTree>
    <p:extLst>
      <p:ext uri="{BB962C8B-B14F-4D97-AF65-F5344CB8AC3E}">
        <p14:creationId xmlns:p14="http://schemas.microsoft.com/office/powerpoint/2010/main" val="27381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359E6-88F0-BE34-46BA-4FA32547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generale: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2BE841E5-5F62-F164-1192-1E0EE181C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27214"/>
              </p:ext>
            </p:extLst>
          </p:nvPr>
        </p:nvGraphicFramePr>
        <p:xfrm>
          <a:off x="1484670" y="2113934"/>
          <a:ext cx="9409471" cy="4378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0E3E6D-3ADE-9178-9770-E17586E95E09}"/>
              </a:ext>
            </a:extLst>
          </p:cNvPr>
          <p:cNvSpPr txBox="1"/>
          <p:nvPr/>
        </p:nvSpPr>
        <p:spPr>
          <a:xfrm>
            <a:off x="1818967" y="1690688"/>
            <a:ext cx="8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Utilizzo del modello MVC(model-</a:t>
            </a:r>
            <a:r>
              <a:rPr lang="it-IT" dirty="0" err="1"/>
              <a:t>view</a:t>
            </a:r>
            <a:r>
              <a:rPr lang="it-IT" dirty="0"/>
              <a:t>-controller)</a:t>
            </a:r>
          </a:p>
        </p:txBody>
      </p:sp>
    </p:spTree>
    <p:extLst>
      <p:ext uri="{BB962C8B-B14F-4D97-AF65-F5344CB8AC3E}">
        <p14:creationId xmlns:p14="http://schemas.microsoft.com/office/powerpoint/2010/main" val="72085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F80C4-2F2C-A3B2-5D13-5979692D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4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4625AD5-60C1-5C63-F619-2A4D9F3D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B44A2908-1CEF-3768-11D1-232A6767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92771"/>
              </p:ext>
            </p:extLst>
          </p:nvPr>
        </p:nvGraphicFramePr>
        <p:xfrm>
          <a:off x="2032000" y="1749681"/>
          <a:ext cx="8128000" cy="466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4545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48527539"/>
                    </a:ext>
                  </a:extLst>
                </a:gridCol>
              </a:tblGrid>
              <a:tr h="776825"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err="1">
                          <a:latin typeface="+mj-lt"/>
                        </a:rPr>
                        <a:t>FrontEnd</a:t>
                      </a:r>
                      <a:endParaRPr lang="it-IT" sz="3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err="1"/>
                        <a:t>BackEnd</a:t>
                      </a:r>
                      <a:endParaRPr lang="it-IT" sz="3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30088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 err="1"/>
                        <a:t>Angular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Java, 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17070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 err="1"/>
                        <a:t>BootStrap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Thymeleaf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Servlet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20637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/>
                        <a:t>CSS,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DAO, 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63930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PostgreSQL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79714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 err="1"/>
                        <a:t>Unsplash</a:t>
                      </a:r>
                      <a:r>
                        <a:rPr lang="it-IT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MailTrap</a:t>
                      </a:r>
                      <a:r>
                        <a:rPr lang="it-IT" dirty="0"/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0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1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448BE-631E-653D-126C-ACBAC21F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per utenti (Clienti)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9B37A18-D5DB-08F4-9B7E-7E0A8C643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74542"/>
              </p:ext>
            </p:extLst>
          </p:nvPr>
        </p:nvGraphicFramePr>
        <p:xfrm>
          <a:off x="1398639" y="2268077"/>
          <a:ext cx="9239865" cy="4024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2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7757E-8EAE-712D-3E68-E7A17E84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Funzionalità per amministratori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7A28CAC-8AA7-9B9C-9065-0208BA033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713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10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BDC14-788D-D3A8-6E10-E2BAEAA4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del Software(PATTERN DAO)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5C97709-C563-E770-77E6-8034717A3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83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2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F8B9B-35DD-55B5-1FE1-983F133A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Autenticazione (</a:t>
            </a:r>
            <a:r>
              <a:rPr lang="it-IT" dirty="0" err="1"/>
              <a:t>HttpSession</a:t>
            </a:r>
            <a:r>
              <a:rPr lang="it-IT" dirty="0"/>
              <a:t>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B8EBDAA-6A32-E4E5-02CD-63F49684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587077"/>
              </p:ext>
            </p:extLst>
          </p:nvPr>
        </p:nvGraphicFramePr>
        <p:xfrm>
          <a:off x="690716" y="1533832"/>
          <a:ext cx="10734368" cy="4959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73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40FC9-4F9E-BA0C-8C80-016E5235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esterne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EC4C7C7-1151-DDD8-34FD-0BA22EEBF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790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243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di Office</vt:lpstr>
      <vt:lpstr>Applicazione Web per la Gestione di una Pizzeria</vt:lpstr>
      <vt:lpstr>Obiettivo del progetto</vt:lpstr>
      <vt:lpstr>Architettura generale:</vt:lpstr>
      <vt:lpstr>Tecnologie utilizzate</vt:lpstr>
      <vt:lpstr>Funzionalità per utenti (Clienti)</vt:lpstr>
      <vt:lpstr> Funzionalità per amministratori</vt:lpstr>
      <vt:lpstr>Pattern del Software(PATTERN DAO)</vt:lpstr>
      <vt:lpstr>Autenticazione (HttpSession)</vt:lpstr>
      <vt:lpstr>API esterne</vt:lpstr>
      <vt:lpstr>Esempio: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Morabito</dc:creator>
  <cp:lastModifiedBy>Gabriele Morabito</cp:lastModifiedBy>
  <cp:revision>3</cp:revision>
  <dcterms:created xsi:type="dcterms:W3CDTF">2025-07-03T15:34:55Z</dcterms:created>
  <dcterms:modified xsi:type="dcterms:W3CDTF">2025-07-05T14:25:30Z</dcterms:modified>
</cp:coreProperties>
</file>