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E4A0C0-CEA9-E039-A037-DD9CE4B28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6DF02E9-470A-E6EE-BE1F-BF092FDC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D8226D-6F20-3A8E-6E0D-457BB8118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83846C-945C-AE42-841B-35AFA98C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334BD9-B1F7-308A-51EA-A3F61676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435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8626B3-226D-0F3B-4D59-D32A86F98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855A23D-313A-26E9-119B-8B012575E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B13FA0-687A-7721-E6EE-C3913027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A56598-7053-3E9A-0D4C-FD5C1F2B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EDE994-1DC0-CB97-FC40-0AFB9442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193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A9D4A8-7AE7-D5CE-0D05-E57D8A1A3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B573A7-03C2-7525-B59A-6875BCF59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16BD73-41AB-E4B7-A35C-6D30DE1B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E76FA4-4DBD-945B-EC06-3BC682E5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B6E61-A15B-E844-8751-8D1CA6E5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255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FBCA5-C1C9-84AA-6446-61DFF9130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D6EF32-3731-36B0-6FF7-4B049DA62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93FE53-8567-F896-DA65-6DCFACC0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34F8C2-C0F5-6B67-E5A0-84FBBE9F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2E9E9F-6ED3-7634-8C04-40224E0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05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27830-8726-BAEC-E8E5-940E44D5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B689C8-7419-8022-C8DB-9F6A4267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F1F4A2-2DC9-392D-7174-1E3A4F81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115C28-8479-92DE-9FA3-670DECDC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B69F48-441D-3EBB-7045-CBCA72E1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81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FD1628-F0B7-7E7F-F91D-6D8B5BE1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87CC16-4611-9E69-306D-2C43F47F1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D688BF-004C-9E1B-19BD-4D5FB5907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7C273B-C551-AFCB-B7DD-7DFE3F4B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8CDD82-1E7D-E6A7-2C6C-82EE04A0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81927BA-1C69-E112-ADD1-D0FB7B80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40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536072-9034-9FB8-DE75-F2C8618B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D47B96-4BB3-D1DA-AE8D-77FCFCB06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CB57DE-8D13-9B67-DAFD-531C470D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9F9BBE0-9611-861D-CCF7-777F82E10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530183-9D1D-9B84-E63E-6B2078777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CB2971D-BAF4-7CA3-1D5F-46522EE1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601B4-432C-17E0-ABDD-AC6059C9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B8E4031-5FF0-B327-9C2E-C931F83F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098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FAB98-BB69-FCBC-214F-DF5AB414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5222934-095A-2893-E20C-80D01BFF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E960B4C-8AD3-352E-BD14-5DFFB950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80EFC6C-6453-1718-15B4-F7BF4145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65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1AD3-8F36-CE76-1BA8-2ADBD097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CAD2D9-36F9-71EE-77F2-3E9D0C92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A90BFA-D20B-0CC9-18E8-E2B4869C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36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B951C-736C-3243-F2AC-C17C6890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46C3E3-EA01-5947-77AD-84BAD0A8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C12C1EB-D1FA-820C-FC51-FEF8119F6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8D0FCB-856E-9908-483E-231A7BB9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402C90-149B-6BD4-A23B-98327843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47EF3C-87DF-771A-870F-D740A14E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30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6B2F45-8543-B265-9FEF-78A0F983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2F9B950-AE63-C694-5111-153469965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608A61-5233-78CC-31AB-7BF456101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6E38A33-A556-D9CD-F9C6-B273222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1AE236-8A5B-C63B-93C3-ED17B0A5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CB5B48-C05D-8187-2C84-9E7BB11F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03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BD5B32-6593-E980-7FA5-F0FFDDCB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A8BA40-5966-3E19-109F-2FDC1A839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683886-4A4D-BF33-9292-29310D57C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AF8AE-E4D1-4309-BDD4-1B02D898B5C2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3B6DE6-403A-D698-6744-8B715F8BC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AF8689-7A2C-54B4-F554-FB131A29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EC7C4-48F4-49D1-B16F-2A5CB58D5EE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367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usteat.i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56C1CB5A-5CED-2B87-8DF6-17F22F787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" y="2519680"/>
            <a:ext cx="10596880" cy="2738120"/>
          </a:xfrm>
        </p:spPr>
        <p:txBody>
          <a:bodyPr>
            <a:normAutofit/>
          </a:bodyPr>
          <a:lstStyle/>
          <a:p>
            <a:r>
              <a:rPr lang="it-IT" dirty="0">
                <a:hlinkClick r:id="rId2"/>
              </a:rPr>
              <a:t>https://www.justeat.it/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736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Fast food, cibo&#10;&#10;Il contenuto generato dall'IA potrebbe non essere corretto.">
            <a:extLst>
              <a:ext uri="{FF2B5EF4-FFF2-40B4-BE49-F238E27FC236}">
                <a16:creationId xmlns:a16="http://schemas.microsoft.com/office/drawing/2014/main" id="{8FFFF801-A1D1-0D7D-3DEF-1EBF87446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37" y="1825625"/>
            <a:ext cx="9489726" cy="4351338"/>
          </a:xfrm>
        </p:spPr>
      </p:pic>
    </p:spTree>
    <p:extLst>
      <p:ext uri="{BB962C8B-B14F-4D97-AF65-F5344CB8AC3E}">
        <p14:creationId xmlns:p14="http://schemas.microsoft.com/office/powerpoint/2010/main" val="288941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Cellulare, Marchio&#10;&#10;Il contenuto generato dall'IA potrebbe non essere corretto.">
            <a:extLst>
              <a:ext uri="{FF2B5EF4-FFF2-40B4-BE49-F238E27FC236}">
                <a16:creationId xmlns:a16="http://schemas.microsoft.com/office/drawing/2014/main" id="{8AAF71F9-BC8D-9402-F34A-156E20A74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98" y="1825625"/>
            <a:ext cx="9578003" cy="4351338"/>
          </a:xfrm>
        </p:spPr>
      </p:pic>
    </p:spTree>
    <p:extLst>
      <p:ext uri="{BB962C8B-B14F-4D97-AF65-F5344CB8AC3E}">
        <p14:creationId xmlns:p14="http://schemas.microsoft.com/office/powerpoint/2010/main" val="318318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97E4F-E9E4-DDF6-2B5A-275418F9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schermata, cibo&#10;&#10;Il contenuto generato dall'IA potrebbe non essere corretto.">
            <a:extLst>
              <a:ext uri="{FF2B5EF4-FFF2-40B4-BE49-F238E27FC236}">
                <a16:creationId xmlns:a16="http://schemas.microsoft.com/office/drawing/2014/main" id="{32475D7C-6205-37DB-147C-2EB947FBB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2" y="1825625"/>
            <a:ext cx="8404356" cy="4351338"/>
          </a:xfrm>
        </p:spPr>
      </p:pic>
    </p:spTree>
    <p:extLst>
      <p:ext uri="{BB962C8B-B14F-4D97-AF65-F5344CB8AC3E}">
        <p14:creationId xmlns:p14="http://schemas.microsoft.com/office/powerpoint/2010/main" val="104911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egnaposto contenuto 8" descr="Immagine che contiene testo, schermata, software, Carattere&#10;&#10;Il contenuto generato dall'IA potrebbe non essere corretto.">
            <a:extLst>
              <a:ext uri="{FF2B5EF4-FFF2-40B4-BE49-F238E27FC236}">
                <a16:creationId xmlns:a16="http://schemas.microsoft.com/office/drawing/2014/main" id="{0B860F4B-1E8A-A475-E34D-243366F7D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95" y="1825625"/>
            <a:ext cx="9627209" cy="4351338"/>
          </a:xfrm>
        </p:spPr>
      </p:pic>
    </p:spTree>
    <p:extLst>
      <p:ext uri="{BB962C8B-B14F-4D97-AF65-F5344CB8AC3E}">
        <p14:creationId xmlns:p14="http://schemas.microsoft.com/office/powerpoint/2010/main" val="264704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EF929727-47C3-D57A-C2BB-CF5BE314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16" y="1825625"/>
            <a:ext cx="9659567" cy="4351338"/>
          </a:xfrm>
        </p:spPr>
      </p:pic>
    </p:spTree>
    <p:extLst>
      <p:ext uri="{BB962C8B-B14F-4D97-AF65-F5344CB8AC3E}">
        <p14:creationId xmlns:p14="http://schemas.microsoft.com/office/powerpoint/2010/main" val="2715787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Fast food, cibo&#10;&#10;Il contenuto generato dall'IA potrebbe non essere corretto.">
            <a:extLst>
              <a:ext uri="{FF2B5EF4-FFF2-40B4-BE49-F238E27FC236}">
                <a16:creationId xmlns:a16="http://schemas.microsoft.com/office/drawing/2014/main" id="{82E5908C-6B69-6B15-E691-8213D2FA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97" y="717905"/>
            <a:ext cx="3030103" cy="5575392"/>
          </a:xfrm>
        </p:spPr>
      </p:pic>
      <p:pic>
        <p:nvPicPr>
          <p:cNvPr id="7" name="Immagine 6" descr="Immagine che contiene testo, schermata, Pubblicità online, Pagina Web&#10;&#10;Il contenuto generato dall'IA potrebbe non essere corretto.">
            <a:extLst>
              <a:ext uri="{FF2B5EF4-FFF2-40B4-BE49-F238E27FC236}">
                <a16:creationId xmlns:a16="http://schemas.microsoft.com/office/drawing/2014/main" id="{4C446217-34C7-EC15-9814-DF0E1E6A2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25" y="717905"/>
            <a:ext cx="3144630" cy="5575392"/>
          </a:xfrm>
          <a:prstGeom prst="rect">
            <a:avLst/>
          </a:prstGeom>
        </p:spPr>
      </p:pic>
      <p:pic>
        <p:nvPicPr>
          <p:cNvPr id="9" name="Immagine 8" descr="Immagine che contiene testo, schermata, multimediale, design&#10;&#10;Il contenuto generato dall'IA potrebbe non essere corretto.">
            <a:extLst>
              <a:ext uri="{FF2B5EF4-FFF2-40B4-BE49-F238E27FC236}">
                <a16:creationId xmlns:a16="http://schemas.microsoft.com/office/drawing/2014/main" id="{12667318-3808-51F0-048D-FF67BFE47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9" t="933" r="6558" b="6610"/>
          <a:stretch/>
        </p:blipFill>
        <p:spPr>
          <a:xfrm>
            <a:off x="8493759" y="792480"/>
            <a:ext cx="2987795" cy="549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7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9BE1BDE3-FE47-FBC6-5ACA-0DEED17B2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65" y="506253"/>
            <a:ext cx="2835355" cy="5670710"/>
          </a:xfrm>
        </p:spPr>
      </p:pic>
    </p:spTree>
    <p:extLst>
      <p:ext uri="{BB962C8B-B14F-4D97-AF65-F5344CB8AC3E}">
        <p14:creationId xmlns:p14="http://schemas.microsoft.com/office/powerpoint/2010/main" val="42369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MODICA</dc:creator>
  <cp:lastModifiedBy>GABRIELE MODICA</cp:lastModifiedBy>
  <cp:revision>1</cp:revision>
  <dcterms:created xsi:type="dcterms:W3CDTF">2025-03-25T11:00:23Z</dcterms:created>
  <dcterms:modified xsi:type="dcterms:W3CDTF">2025-03-25T11:13:24Z</dcterms:modified>
</cp:coreProperties>
</file>